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82" r:id="rId3"/>
    <p:sldId id="283" r:id="rId4"/>
    <p:sldId id="263" r:id="rId5"/>
    <p:sldId id="267" r:id="rId6"/>
    <p:sldId id="274" r:id="rId7"/>
    <p:sldId id="278" r:id="rId8"/>
    <p:sldId id="269" r:id="rId9"/>
    <p:sldId id="284" r:id="rId10"/>
    <p:sldId id="264" r:id="rId11"/>
    <p:sldId id="273" r:id="rId12"/>
    <p:sldId id="265" r:id="rId13"/>
    <p:sldId id="270" r:id="rId14"/>
    <p:sldId id="285" r:id="rId15"/>
    <p:sldId id="280" r:id="rId16"/>
    <p:sldId id="272" r:id="rId17"/>
    <p:sldId id="275" r:id="rId18"/>
    <p:sldId id="271" r:id="rId19"/>
    <p:sldId id="277" r:id="rId20"/>
    <p:sldId id="286" r:id="rId21"/>
    <p:sldId id="279" r:id="rId22"/>
    <p:sldId id="266" r:id="rId23"/>
    <p:sldId id="276" r:id="rId24"/>
    <p:sldId id="268" r:id="rId25"/>
    <p:sldId id="281"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9330"/>
    <a:srgbClr val="D20632"/>
    <a:srgbClr val="FFE817"/>
    <a:srgbClr val="D97B21"/>
    <a:srgbClr val="11A6C0"/>
    <a:srgbClr val="1386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62" autoAdjust="0"/>
    <p:restoredTop sz="94660"/>
  </p:normalViewPr>
  <p:slideViewPr>
    <p:cSldViewPr snapToGrid="0">
      <p:cViewPr varScale="1">
        <p:scale>
          <a:sx n="72" d="100"/>
          <a:sy n="72" d="100"/>
        </p:scale>
        <p:origin x="330" y="72"/>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3BE3E-F1AA-4238-84D9-2B68C1AE989A}"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81FE8-29A3-46E8-B585-4249AC6C2E18}" type="slidenum">
              <a:rPr lang="zh-CN" altLang="en-US" smtClean="0"/>
              <a:t>‹#›</a:t>
            </a:fld>
            <a:endParaRPr lang="zh-CN" altLang="en-US"/>
          </a:p>
        </p:txBody>
      </p:sp>
    </p:spTree>
    <p:extLst>
      <p:ext uri="{BB962C8B-B14F-4D97-AF65-F5344CB8AC3E}">
        <p14:creationId xmlns:p14="http://schemas.microsoft.com/office/powerpoint/2010/main" val="592981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1</a:t>
            </a:fld>
            <a:endParaRPr lang="zh-CN" altLang="en-US"/>
          </a:p>
        </p:txBody>
      </p:sp>
    </p:spTree>
    <p:extLst>
      <p:ext uri="{BB962C8B-B14F-4D97-AF65-F5344CB8AC3E}">
        <p14:creationId xmlns:p14="http://schemas.microsoft.com/office/powerpoint/2010/main" val="87122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3D8E8EDC-1225-47E3-9680-C9FAF722F7A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81817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11</a:t>
            </a:fld>
            <a:endParaRPr lang="zh-CN" altLang="en-US"/>
          </a:p>
        </p:txBody>
      </p:sp>
    </p:spTree>
    <p:extLst>
      <p:ext uri="{BB962C8B-B14F-4D97-AF65-F5344CB8AC3E}">
        <p14:creationId xmlns:p14="http://schemas.microsoft.com/office/powerpoint/2010/main" val="2993201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12</a:t>
            </a:fld>
            <a:endParaRPr lang="en-GB"/>
          </a:p>
        </p:txBody>
      </p:sp>
    </p:spTree>
    <p:extLst>
      <p:ext uri="{BB962C8B-B14F-4D97-AF65-F5344CB8AC3E}">
        <p14:creationId xmlns:p14="http://schemas.microsoft.com/office/powerpoint/2010/main" val="3335608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711681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14</a:t>
            </a:fld>
            <a:endParaRPr lang="zh-CN" altLang="en-US"/>
          </a:p>
        </p:txBody>
      </p:sp>
    </p:spTree>
    <p:extLst>
      <p:ext uri="{BB962C8B-B14F-4D97-AF65-F5344CB8AC3E}">
        <p14:creationId xmlns:p14="http://schemas.microsoft.com/office/powerpoint/2010/main" val="667209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15</a:t>
            </a:fld>
            <a:endParaRPr lang="zh-CN" altLang="en-US"/>
          </a:p>
        </p:txBody>
      </p:sp>
    </p:spTree>
    <p:extLst>
      <p:ext uri="{BB962C8B-B14F-4D97-AF65-F5344CB8AC3E}">
        <p14:creationId xmlns:p14="http://schemas.microsoft.com/office/powerpoint/2010/main" val="255808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t>16</a:t>
            </a:fld>
            <a:endParaRPr lang="zh-CN" altLang="en-US"/>
          </a:p>
        </p:txBody>
      </p:sp>
    </p:spTree>
    <p:extLst>
      <p:ext uri="{BB962C8B-B14F-4D97-AF65-F5344CB8AC3E}">
        <p14:creationId xmlns:p14="http://schemas.microsoft.com/office/powerpoint/2010/main" val="2240243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t>17</a:t>
            </a:fld>
            <a:endParaRPr lang="zh-CN" altLang="en-US"/>
          </a:p>
        </p:txBody>
      </p:sp>
    </p:spTree>
    <p:extLst>
      <p:ext uri="{BB962C8B-B14F-4D97-AF65-F5344CB8AC3E}">
        <p14:creationId xmlns:p14="http://schemas.microsoft.com/office/powerpoint/2010/main" val="3686493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a:p>
        </p:txBody>
      </p:sp>
      <p:sp>
        <p:nvSpPr>
          <p:cNvPr id="25603" name="灯片编号占位符 3"/>
          <p:cNvSpPr>
            <a:spLocks noGrp="1" noChangeArrowheads="1"/>
          </p:cNvSpPr>
          <p:nvPr>
            <p:ph type="sldNum" sz="quarter" idx="5"/>
          </p:nvPr>
        </p:nvSpPr>
        <p:spPr bwMode="auto">
          <a:noFill/>
          <a:ln>
            <a:miter lim="800000"/>
            <a:headEnd/>
            <a:tailEnd/>
          </a:ln>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B299748B-1A6B-4B94-B982-E2C8837D34CA}"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60429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51416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2</a:t>
            </a:fld>
            <a:endParaRPr lang="zh-CN" altLang="en-US"/>
          </a:p>
        </p:txBody>
      </p:sp>
    </p:spTree>
    <p:extLst>
      <p:ext uri="{BB962C8B-B14F-4D97-AF65-F5344CB8AC3E}">
        <p14:creationId xmlns:p14="http://schemas.microsoft.com/office/powerpoint/2010/main" val="3280283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20</a:t>
            </a:fld>
            <a:endParaRPr lang="zh-CN" altLang="en-US"/>
          </a:p>
        </p:txBody>
      </p:sp>
    </p:spTree>
    <p:extLst>
      <p:ext uri="{BB962C8B-B14F-4D97-AF65-F5344CB8AC3E}">
        <p14:creationId xmlns:p14="http://schemas.microsoft.com/office/powerpoint/2010/main" val="1134179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231512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510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23</a:t>
            </a:fld>
            <a:endParaRPr lang="zh-CN" altLang="en-US"/>
          </a:p>
        </p:txBody>
      </p:sp>
    </p:spTree>
    <p:extLst>
      <p:ext uri="{BB962C8B-B14F-4D97-AF65-F5344CB8AC3E}">
        <p14:creationId xmlns:p14="http://schemas.microsoft.com/office/powerpoint/2010/main" val="32488319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2784203-20BB-4E94-8778-90C0AA34F37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77387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25</a:t>
            </a:fld>
            <a:endParaRPr lang="zh-CN" altLang="en-US"/>
          </a:p>
        </p:txBody>
      </p:sp>
    </p:spTree>
    <p:extLst>
      <p:ext uri="{BB962C8B-B14F-4D97-AF65-F5344CB8AC3E}">
        <p14:creationId xmlns:p14="http://schemas.microsoft.com/office/powerpoint/2010/main" val="2923364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3</a:t>
            </a:fld>
            <a:endParaRPr lang="zh-CN" altLang="en-US"/>
          </a:p>
        </p:txBody>
      </p:sp>
    </p:spTree>
    <p:extLst>
      <p:ext uri="{BB962C8B-B14F-4D97-AF65-F5344CB8AC3E}">
        <p14:creationId xmlns:p14="http://schemas.microsoft.com/office/powerpoint/2010/main" val="1441854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79340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282" rtl="0" eaLnBrk="1" fontAlgn="auto" latinLnBrk="0" hangingPunct="1">
              <a:lnSpc>
                <a:spcPct val="100000"/>
              </a:lnSpc>
              <a:spcBef>
                <a:spcPts val="0"/>
              </a:spcBef>
              <a:spcAft>
                <a:spcPts val="0"/>
              </a:spcAft>
              <a:buClrTx/>
              <a:buSzTx/>
              <a:buFontTx/>
              <a:buNone/>
              <a:tabLst/>
              <a:defRPr/>
            </a:pPr>
            <a:fld id="{0E62F313-D051-4284-95AD-6163FA1286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282"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41772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F60432-858A-4F24-8214-B61DB53ED132}" type="slidenum">
              <a:rPr lang="zh-CN" altLang="en-US" smtClean="0"/>
              <a:t>6</a:t>
            </a:fld>
            <a:endParaRPr lang="zh-CN" altLang="en-US"/>
          </a:p>
        </p:txBody>
      </p:sp>
    </p:spTree>
    <p:extLst>
      <p:ext uri="{BB962C8B-B14F-4D97-AF65-F5344CB8AC3E}">
        <p14:creationId xmlns:p14="http://schemas.microsoft.com/office/powerpoint/2010/main" val="587167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t>7</a:t>
            </a:fld>
            <a:endParaRPr lang="zh-CN" altLang="en-US"/>
          </a:p>
        </p:txBody>
      </p:sp>
    </p:spTree>
    <p:extLst>
      <p:ext uri="{BB962C8B-B14F-4D97-AF65-F5344CB8AC3E}">
        <p14:creationId xmlns:p14="http://schemas.microsoft.com/office/powerpoint/2010/main" val="2098065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t>8</a:t>
            </a:fld>
            <a:endParaRPr lang="zh-CN" altLang="en-US"/>
          </a:p>
        </p:txBody>
      </p:sp>
    </p:spTree>
    <p:extLst>
      <p:ext uri="{BB962C8B-B14F-4D97-AF65-F5344CB8AC3E}">
        <p14:creationId xmlns:p14="http://schemas.microsoft.com/office/powerpoint/2010/main" val="3546245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181FE8-29A3-46E8-B585-4249AC6C2E18}" type="slidenum">
              <a:rPr lang="zh-CN" altLang="en-US" smtClean="0"/>
              <a:t>9</a:t>
            </a:fld>
            <a:endParaRPr lang="zh-CN" altLang="en-US"/>
          </a:p>
        </p:txBody>
      </p:sp>
    </p:spTree>
    <p:extLst>
      <p:ext uri="{BB962C8B-B14F-4D97-AF65-F5344CB8AC3E}">
        <p14:creationId xmlns:p14="http://schemas.microsoft.com/office/powerpoint/2010/main" val="11804465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4429382" cy="6858000"/>
          </a:xfrm>
          <a:prstGeom prst="rect">
            <a:avLst/>
          </a:prstGeom>
        </p:spPr>
      </p:pic>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464317" y="0"/>
            <a:ext cx="4429382" cy="6858000"/>
          </a:xfrm>
          <a:prstGeom prst="rect">
            <a:avLst/>
          </a:prstGeom>
        </p:spPr>
      </p:pic>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4721"/>
          <a:stretch/>
        </p:blipFill>
        <p:spPr>
          <a:xfrm>
            <a:off x="8867148" y="0"/>
            <a:ext cx="3334377" cy="6858000"/>
          </a:xfrm>
          <a:prstGeom prst="rect">
            <a:avLst/>
          </a:prstGeom>
        </p:spPr>
      </p:pic>
      <p:sp>
        <p:nvSpPr>
          <p:cNvPr id="10" name="矩形 9"/>
          <p:cNvSpPr/>
          <p:nvPr userDrawn="1"/>
        </p:nvSpPr>
        <p:spPr>
          <a:xfrm>
            <a:off x="0" y="6619875"/>
            <a:ext cx="12192000" cy="238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0" y="-17907"/>
            <a:ext cx="12192000" cy="2381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516645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9" name="文本框 12"/>
          <p:cNvSpPr txBox="1">
            <a:spLocks noChangeArrowheads="1"/>
          </p:cNvSpPr>
          <p:nvPr userDrawn="1"/>
        </p:nvSpPr>
        <p:spPr bwMode="auto">
          <a:xfrm>
            <a:off x="2085807" y="503011"/>
            <a:ext cx="3598211" cy="41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7" tIns="43348" rIns="86697" bIns="4334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0" marR="0" lvl="0" indent="0" algn="l" defTabSz="1219012" rtl="0" eaLnBrk="1" fontAlgn="auto" latinLnBrk="0" hangingPunct="1">
              <a:lnSpc>
                <a:spcPct val="100000"/>
              </a:lnSpc>
              <a:spcBef>
                <a:spcPts val="0"/>
              </a:spcBef>
              <a:spcAft>
                <a:spcPts val="0"/>
              </a:spcAft>
              <a:buClrTx/>
              <a:buSzTx/>
              <a:buFontTx/>
              <a:buNone/>
              <a:tabLst/>
              <a:defRPr/>
            </a:pPr>
            <a:r>
              <a:rPr kumimoji="0" lang="zh-CN" altLang="en-US" sz="2133"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ea"/>
                <a:sym typeface="+mn-lt"/>
              </a:rPr>
              <a:t>在母版中修改标题</a:t>
            </a:r>
          </a:p>
        </p:txBody>
      </p:sp>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0263" y="291656"/>
            <a:ext cx="1671244" cy="705134"/>
          </a:xfrm>
          <a:prstGeom prst="rect">
            <a:avLst/>
          </a:prstGeom>
        </p:spPr>
      </p:pic>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42707" y="523509"/>
            <a:ext cx="1554018" cy="374777"/>
          </a:xfrm>
          <a:prstGeom prst="rect">
            <a:avLst/>
          </a:prstGeom>
        </p:spPr>
      </p:pic>
      <p:sp>
        <p:nvSpPr>
          <p:cNvPr id="4" name="矩形 3"/>
          <p:cNvSpPr/>
          <p:nvPr userDrawn="1"/>
        </p:nvSpPr>
        <p:spPr>
          <a:xfrm>
            <a:off x="0" y="6619875"/>
            <a:ext cx="12192000" cy="2381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0" y="-17907"/>
            <a:ext cx="12192000" cy="2381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0802502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A61378-2188-4F40-8E0B-F96C1337F230}" type="datetimeFigureOut">
              <a:rPr lang="zh-CN" altLang="en-US" smtClean="0"/>
              <a:t>2019/3/27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CE708-6A7E-45AB-94CD-A9F920848EAE}" type="slidenum">
              <a:rPr lang="zh-CN" altLang="en-US" smtClean="0"/>
              <a:t>‹#›</a:t>
            </a:fld>
            <a:endParaRPr lang="zh-CN" altLang="en-US"/>
          </a:p>
        </p:txBody>
      </p:sp>
    </p:spTree>
    <p:extLst>
      <p:ext uri="{BB962C8B-B14F-4D97-AF65-F5344CB8AC3E}">
        <p14:creationId xmlns:p14="http://schemas.microsoft.com/office/powerpoint/2010/main" val="1801734390"/>
      </p:ext>
    </p:extLst>
  </p:cSld>
  <p:clrMap bg1="lt1" tx1="dk1" bg2="lt2" tx2="dk2" accent1="accent1" accent2="accent2" accent3="accent3" accent4="accent4" accent5="accent5" accent6="accent6" hlink="hlink" folHlink="folHlink"/>
  <p:sldLayoutIdLst>
    <p:sldLayoutId id="2147483649" r:id="rId1"/>
    <p:sldLayoutId id="2147483660" r:id="rId2"/>
  </p:sldLayoutIdLst>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5.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png"/><Relationship Id="rId17" Type="http://schemas.openxmlformats.org/officeDocument/2006/relationships/image" Target="../media/image10.png"/><Relationship Id="rId2" Type="http://schemas.openxmlformats.org/officeDocument/2006/relationships/tags" Target="../tags/tag3.xml"/><Relationship Id="rId16" Type="http://schemas.openxmlformats.org/officeDocument/2006/relationships/image" Target="../media/image8.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2.xml"/><Relationship Id="rId5" Type="http://schemas.openxmlformats.org/officeDocument/2006/relationships/tags" Target="../tags/tag6.xml"/><Relationship Id="rId15" Type="http://schemas.openxmlformats.org/officeDocument/2006/relationships/image" Target="../media/image7.png"/><Relationship Id="rId10" Type="http://schemas.openxmlformats.org/officeDocument/2006/relationships/slideLayout" Target="../slideLayouts/slideLayout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15.png"/><Relationship Id="rId7" Type="http://schemas.microsoft.com/office/2007/relationships/hdphoto" Target="../media/hdphoto4.wdp"/><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7.png"/><Relationship Id="rId5" Type="http://schemas.microsoft.com/office/2007/relationships/hdphoto" Target="../media/hdphoto3.wdp"/><Relationship Id="rId4" Type="http://schemas.openxmlformats.org/officeDocument/2006/relationships/image" Target="../media/image16.png"/><Relationship Id="rId9" Type="http://schemas.openxmlformats.org/officeDocument/2006/relationships/image" Target="../media/image18.jpeg"/></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9600" y="351111"/>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8821" y="2220690"/>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04165" y="3950253"/>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22848" y="2220690"/>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4646" y="2220690"/>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52908" y="644579"/>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28850" y="4189171"/>
            <a:ext cx="7920002" cy="1910039"/>
          </a:xfrm>
          <a:prstGeom prst="rect">
            <a:avLst/>
          </a:prstGeom>
        </p:spPr>
      </p:pic>
      <p:sp>
        <p:nvSpPr>
          <p:cNvPr id="3" name="文本框 2">
            <a:extLst>
              <a:ext uri="{FF2B5EF4-FFF2-40B4-BE49-F238E27FC236}">
                <a16:creationId xmlns:a16="http://schemas.microsoft.com/office/drawing/2014/main" id="{3308AB1F-17AC-4C4E-B8AF-38C27F529EC5}"/>
              </a:ext>
            </a:extLst>
          </p:cNvPr>
          <p:cNvSpPr txBox="1"/>
          <p:nvPr/>
        </p:nvSpPr>
        <p:spPr>
          <a:xfrm>
            <a:off x="4078697" y="6292409"/>
            <a:ext cx="4220308" cy="369332"/>
          </a:xfrm>
          <a:prstGeom prst="rect">
            <a:avLst/>
          </a:prstGeom>
          <a:noFill/>
        </p:spPr>
        <p:txBody>
          <a:bodyPr wrap="square" rtlCol="0">
            <a:spAutoFit/>
          </a:bodyPr>
          <a:lstStyle/>
          <a:p>
            <a:pPr algn="ctr"/>
            <a:r>
              <a:rPr lang="zh-CN" altLang="en-US" dirty="0"/>
              <a:t>汇报人：</a:t>
            </a:r>
            <a:r>
              <a:rPr lang="en-US" altLang="zh-CN" dirty="0"/>
              <a:t>XXX</a:t>
            </a:r>
            <a:r>
              <a:rPr lang="zh-CN" altLang="en-US" dirty="0"/>
              <a:t>汇报时间：</a:t>
            </a:r>
            <a:r>
              <a:rPr lang="en-US" altLang="zh-CN" dirty="0"/>
              <a:t>XX</a:t>
            </a:r>
            <a:r>
              <a:rPr lang="zh-CN" altLang="en-US" dirty="0"/>
              <a:t>年</a:t>
            </a:r>
            <a:r>
              <a:rPr lang="en-US" altLang="zh-CN" dirty="0"/>
              <a:t>XX</a:t>
            </a:r>
            <a:r>
              <a:rPr lang="zh-CN" altLang="en-US" dirty="0"/>
              <a:t>月</a:t>
            </a:r>
          </a:p>
        </p:txBody>
      </p:sp>
    </p:spTree>
    <p:extLst>
      <p:ext uri="{BB962C8B-B14F-4D97-AF65-F5344CB8AC3E}">
        <p14:creationId xmlns:p14="http://schemas.microsoft.com/office/powerpoint/2010/main" val="232895083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2"/>
          <p:cNvSpPr>
            <a:spLocks/>
          </p:cNvSpPr>
          <p:nvPr/>
        </p:nvSpPr>
        <p:spPr bwMode="auto">
          <a:xfrm>
            <a:off x="1487100" y="2200082"/>
            <a:ext cx="1481281" cy="1144290"/>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组合 7"/>
          <p:cNvGrpSpPr/>
          <p:nvPr/>
        </p:nvGrpSpPr>
        <p:grpSpPr>
          <a:xfrm>
            <a:off x="1711409" y="2260386"/>
            <a:ext cx="1142702" cy="761802"/>
            <a:chOff x="1283891" y="1695061"/>
            <a:chExt cx="857250" cy="571500"/>
          </a:xfrm>
        </p:grpSpPr>
        <p:sp>
          <p:nvSpPr>
            <p:cNvPr id="9" name="Freeform 13"/>
            <p:cNvSpPr>
              <a:spLocks/>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组合 9"/>
            <p:cNvGrpSpPr/>
            <p:nvPr/>
          </p:nvGrpSpPr>
          <p:grpSpPr>
            <a:xfrm>
              <a:off x="1320404" y="1695061"/>
              <a:ext cx="820737" cy="522685"/>
              <a:chOff x="1320404" y="1695061"/>
              <a:chExt cx="820737" cy="522685"/>
            </a:xfrm>
          </p:grpSpPr>
          <p:sp>
            <p:nvSpPr>
              <p:cNvPr id="11" name="Freeform 14"/>
              <p:cNvSpPr>
                <a:spLocks/>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5"/>
              <p:cNvSpPr>
                <a:spLocks/>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6"/>
              <p:cNvSpPr>
                <a:spLocks/>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7"/>
              <p:cNvSpPr>
                <a:spLocks/>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8"/>
              <p:cNvSpPr>
                <a:spLocks/>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9"/>
              <p:cNvSpPr>
                <a:spLocks/>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cxnSp>
        <p:nvCxnSpPr>
          <p:cNvPr id="17" name="直接连接符 16"/>
          <p:cNvCxnSpPr/>
          <p:nvPr/>
        </p:nvCxnSpPr>
        <p:spPr>
          <a:xfrm>
            <a:off x="1487108" y="3344365"/>
            <a:ext cx="2018774"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186434" y="2852435"/>
            <a:ext cx="1415772" cy="461537"/>
          </a:xfrm>
          <a:prstGeom prst="rect">
            <a:avLst/>
          </a:prstGeom>
        </p:spPr>
        <p:txBody>
          <a:bodyPr wrap="none">
            <a:spAutoFit/>
          </a:bodyPr>
          <a:lstStyle/>
          <a:p>
            <a:pPr algn="just" defTabSz="1218895">
              <a:defRPr/>
            </a:pPr>
            <a:r>
              <a:rPr lang="zh-CN" altLang="en-US" sz="2399"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标题内容</a:t>
            </a:r>
          </a:p>
        </p:txBody>
      </p:sp>
      <p:sp>
        <p:nvSpPr>
          <p:cNvPr id="19" name="Freeform 12"/>
          <p:cNvSpPr>
            <a:spLocks/>
          </p:cNvSpPr>
          <p:nvPr/>
        </p:nvSpPr>
        <p:spPr bwMode="auto">
          <a:xfrm>
            <a:off x="3865614" y="2200082"/>
            <a:ext cx="1481281" cy="1144290"/>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0" name="组合 19"/>
          <p:cNvGrpSpPr/>
          <p:nvPr/>
        </p:nvGrpSpPr>
        <p:grpSpPr>
          <a:xfrm>
            <a:off x="4092038" y="2260386"/>
            <a:ext cx="1140588" cy="761802"/>
            <a:chOff x="3069828" y="1695061"/>
            <a:chExt cx="855664" cy="571500"/>
          </a:xfrm>
        </p:grpSpPr>
        <p:sp>
          <p:nvSpPr>
            <p:cNvPr id="21" name="Freeform 13"/>
            <p:cNvSpPr>
              <a:spLocks/>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4"/>
            <p:cNvSpPr>
              <a:spLocks/>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5"/>
            <p:cNvSpPr>
              <a:spLocks/>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6"/>
            <p:cNvSpPr>
              <a:spLocks/>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7"/>
            <p:cNvSpPr>
              <a:spLocks/>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8"/>
            <p:cNvSpPr>
              <a:spLocks/>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9"/>
            <p:cNvSpPr>
              <a:spLocks/>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8" name="直接连接符 27"/>
          <p:cNvCxnSpPr/>
          <p:nvPr/>
        </p:nvCxnSpPr>
        <p:spPr>
          <a:xfrm>
            <a:off x="3865614" y="3344365"/>
            <a:ext cx="2020890"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4566005" y="2852435"/>
            <a:ext cx="1415772" cy="461537"/>
          </a:xfrm>
          <a:prstGeom prst="rect">
            <a:avLst/>
          </a:prstGeom>
        </p:spPr>
        <p:txBody>
          <a:bodyPr wrap="none">
            <a:spAutoFit/>
          </a:bodyPr>
          <a:lstStyle/>
          <a:p>
            <a:pPr algn="just" defTabSz="1218895">
              <a:defRPr/>
            </a:pPr>
            <a:r>
              <a:rPr lang="zh-CN" altLang="en-US" sz="2399"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标题内容</a:t>
            </a:r>
          </a:p>
        </p:txBody>
      </p:sp>
      <p:sp>
        <p:nvSpPr>
          <p:cNvPr id="30" name="Freeform 12"/>
          <p:cNvSpPr>
            <a:spLocks/>
          </p:cNvSpPr>
          <p:nvPr/>
        </p:nvSpPr>
        <p:spPr bwMode="auto">
          <a:xfrm>
            <a:off x="6246243" y="2200082"/>
            <a:ext cx="1481281" cy="1144290"/>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组合 30"/>
          <p:cNvGrpSpPr/>
          <p:nvPr/>
        </p:nvGrpSpPr>
        <p:grpSpPr>
          <a:xfrm>
            <a:off x="6472668" y="2260386"/>
            <a:ext cx="1140586" cy="761802"/>
            <a:chOff x="4855766" y="1695061"/>
            <a:chExt cx="855662" cy="571500"/>
          </a:xfrm>
        </p:grpSpPr>
        <p:sp>
          <p:nvSpPr>
            <p:cNvPr id="32" name="Freeform 13"/>
            <p:cNvSpPr>
              <a:spLocks/>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4"/>
            <p:cNvSpPr>
              <a:spLocks/>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5"/>
            <p:cNvSpPr>
              <a:spLocks/>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6"/>
            <p:cNvSpPr>
              <a:spLocks/>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7"/>
            <p:cNvSpPr>
              <a:spLocks/>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8"/>
            <p:cNvSpPr>
              <a:spLocks/>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9"/>
            <p:cNvSpPr>
              <a:spLocks/>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9" name="直接连接符 38"/>
          <p:cNvCxnSpPr/>
          <p:nvPr/>
        </p:nvCxnSpPr>
        <p:spPr>
          <a:xfrm>
            <a:off x="6246249" y="3344365"/>
            <a:ext cx="2018774"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945577" y="2852435"/>
            <a:ext cx="1415772" cy="461537"/>
          </a:xfrm>
          <a:prstGeom prst="rect">
            <a:avLst/>
          </a:prstGeom>
        </p:spPr>
        <p:txBody>
          <a:bodyPr wrap="none">
            <a:spAutoFit/>
          </a:bodyPr>
          <a:lstStyle/>
          <a:p>
            <a:pPr algn="just" defTabSz="1218895">
              <a:defRPr/>
            </a:pPr>
            <a:r>
              <a:rPr lang="zh-CN" altLang="en-US" sz="2399"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标题内容</a:t>
            </a:r>
          </a:p>
        </p:txBody>
      </p:sp>
      <p:sp>
        <p:nvSpPr>
          <p:cNvPr id="41" name="Freeform 12"/>
          <p:cNvSpPr>
            <a:spLocks/>
          </p:cNvSpPr>
          <p:nvPr/>
        </p:nvSpPr>
        <p:spPr bwMode="auto">
          <a:xfrm>
            <a:off x="8626874" y="2200082"/>
            <a:ext cx="1481281" cy="1144290"/>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8851182" y="2260386"/>
            <a:ext cx="1142702" cy="761802"/>
            <a:chOff x="6640116" y="1695061"/>
            <a:chExt cx="857250" cy="571500"/>
          </a:xfrm>
        </p:grpSpPr>
        <p:sp>
          <p:nvSpPr>
            <p:cNvPr id="43" name="Freeform 13"/>
            <p:cNvSpPr>
              <a:spLocks/>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4"/>
            <p:cNvSpPr>
              <a:spLocks/>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5"/>
            <p:cNvSpPr>
              <a:spLocks/>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6"/>
            <p:cNvSpPr>
              <a:spLocks/>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7"/>
            <p:cNvSpPr>
              <a:spLocks/>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8"/>
            <p:cNvSpPr>
              <a:spLocks/>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9"/>
            <p:cNvSpPr>
              <a:spLocks/>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defTabSz="1218895">
                <a:defRPr/>
              </a:pPr>
              <a:endParaRPr lang="zh-CN" altLang="en-US" sz="2399">
                <a:solidFill>
                  <a:srgbClr val="47494B"/>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50" name="直接连接符 49"/>
          <p:cNvCxnSpPr/>
          <p:nvPr/>
        </p:nvCxnSpPr>
        <p:spPr>
          <a:xfrm>
            <a:off x="8626881" y="3344365"/>
            <a:ext cx="2018774"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9326208" y="2852435"/>
            <a:ext cx="1415772" cy="461537"/>
          </a:xfrm>
          <a:prstGeom prst="rect">
            <a:avLst/>
          </a:prstGeom>
        </p:spPr>
        <p:txBody>
          <a:bodyPr wrap="none">
            <a:spAutoFit/>
          </a:bodyPr>
          <a:lstStyle/>
          <a:p>
            <a:pPr algn="just" defTabSz="1218895">
              <a:defRPr/>
            </a:pPr>
            <a:r>
              <a:rPr lang="zh-CN" altLang="en-US" sz="2399"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标题内容</a:t>
            </a:r>
          </a:p>
        </p:txBody>
      </p:sp>
      <p:sp>
        <p:nvSpPr>
          <p:cNvPr id="52" name="文本框 51"/>
          <p:cNvSpPr txBox="1"/>
          <p:nvPr/>
        </p:nvSpPr>
        <p:spPr>
          <a:xfrm>
            <a:off x="1487108" y="3518946"/>
            <a:ext cx="2018774" cy="769057"/>
          </a:xfrm>
          <a:prstGeom prst="rect">
            <a:avLst/>
          </a:prstGeom>
          <a:noFill/>
        </p:spPr>
        <p:txBody>
          <a:bodyPr>
            <a:spAutoFit/>
          </a:bodyPr>
          <a:lstStyle/>
          <a:p>
            <a:pPr algn="just" defTabSz="1218895">
              <a:defRPr/>
            </a:pPr>
            <a:r>
              <a:rPr lang="zh-CN" altLang="en-US" sz="1466" kern="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请在此处输入您的文本，或者将您的文本粘贴到此处。</a:t>
            </a:r>
          </a:p>
        </p:txBody>
      </p:sp>
      <p:sp>
        <p:nvSpPr>
          <p:cNvPr id="53" name="文本框 52"/>
          <p:cNvSpPr txBox="1"/>
          <p:nvPr/>
        </p:nvSpPr>
        <p:spPr>
          <a:xfrm>
            <a:off x="3865614" y="3518946"/>
            <a:ext cx="2020890" cy="769057"/>
          </a:xfrm>
          <a:prstGeom prst="rect">
            <a:avLst/>
          </a:prstGeom>
          <a:noFill/>
        </p:spPr>
        <p:txBody>
          <a:bodyPr>
            <a:spAutoFit/>
          </a:bodyPr>
          <a:lstStyle/>
          <a:p>
            <a:pPr algn="just" defTabSz="1218895">
              <a:defRPr/>
            </a:pPr>
            <a:r>
              <a:rPr lang="zh-CN" altLang="en-US" sz="1466" kern="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请在此处输入您的文本，或者将您的文本粘贴到此处。</a:t>
            </a:r>
          </a:p>
        </p:txBody>
      </p:sp>
      <p:sp>
        <p:nvSpPr>
          <p:cNvPr id="54" name="文本框 53"/>
          <p:cNvSpPr txBox="1"/>
          <p:nvPr/>
        </p:nvSpPr>
        <p:spPr>
          <a:xfrm>
            <a:off x="6246249" y="3518946"/>
            <a:ext cx="2018774" cy="769057"/>
          </a:xfrm>
          <a:prstGeom prst="rect">
            <a:avLst/>
          </a:prstGeom>
          <a:noFill/>
        </p:spPr>
        <p:txBody>
          <a:bodyPr>
            <a:spAutoFit/>
          </a:bodyPr>
          <a:lstStyle/>
          <a:p>
            <a:pPr algn="just" defTabSz="1218895">
              <a:defRPr/>
            </a:pPr>
            <a:r>
              <a:rPr lang="zh-CN" altLang="en-US" sz="1466" kern="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请在此处输入您的文本，或者将您的文本粘贴到此处。</a:t>
            </a:r>
          </a:p>
        </p:txBody>
      </p:sp>
      <p:sp>
        <p:nvSpPr>
          <p:cNvPr id="55" name="文本框 54"/>
          <p:cNvSpPr txBox="1"/>
          <p:nvPr/>
        </p:nvSpPr>
        <p:spPr>
          <a:xfrm>
            <a:off x="8626881" y="3518945"/>
            <a:ext cx="2018774" cy="769057"/>
          </a:xfrm>
          <a:prstGeom prst="rect">
            <a:avLst/>
          </a:prstGeom>
          <a:noFill/>
        </p:spPr>
        <p:txBody>
          <a:bodyPr>
            <a:spAutoFit/>
          </a:bodyPr>
          <a:lstStyle/>
          <a:p>
            <a:pPr algn="just" defTabSz="1218895">
              <a:defRPr/>
            </a:pPr>
            <a:r>
              <a:rPr lang="zh-CN" altLang="en-US" sz="1466" kern="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请在此处输入您的文本，或者将您的文本粘贴到此处。</a:t>
            </a:r>
          </a:p>
        </p:txBody>
      </p:sp>
    </p:spTree>
    <p:extLst>
      <p:ext uri="{BB962C8B-B14F-4D97-AF65-F5344CB8AC3E}">
        <p14:creationId xmlns:p14="http://schemas.microsoft.com/office/powerpoint/2010/main" val="144082558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down)">
                                      <p:cBhvr>
                                        <p:cTn id="28" dur="500"/>
                                        <p:tgtEl>
                                          <p:spTgt spid="19"/>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500"/>
                                        <p:tgtEl>
                                          <p:spTgt spid="2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barn(inVertical)">
                                      <p:cBhvr>
                                        <p:cTn id="40" dur="500"/>
                                        <p:tgtEl>
                                          <p:spTgt spid="29"/>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down)">
                                      <p:cBhvr>
                                        <p:cTn id="49" dur="500"/>
                                        <p:tgtEl>
                                          <p:spTgt spid="30"/>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down)">
                                      <p:cBhvr>
                                        <p:cTn id="53" dur="500"/>
                                        <p:tgtEl>
                                          <p:spTgt spid="31"/>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left)">
                                      <p:cBhvr>
                                        <p:cTn id="57" dur="500"/>
                                        <p:tgtEl>
                                          <p:spTgt spid="39"/>
                                        </p:tgtEl>
                                      </p:cBhvr>
                                    </p:animEffect>
                                  </p:childTnLst>
                                </p:cTn>
                              </p:par>
                            </p:childTnLst>
                          </p:cTn>
                        </p:par>
                        <p:par>
                          <p:cTn id="58" fill="hold">
                            <p:stCondLst>
                              <p:cond delay="6500"/>
                            </p:stCondLst>
                            <p:childTnLst>
                              <p:par>
                                <p:cTn id="59" presetID="16" presetClass="entr" presetSubtype="21"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inVertical)">
                                      <p:cBhvr>
                                        <p:cTn id="61" dur="500"/>
                                        <p:tgtEl>
                                          <p:spTgt spid="40"/>
                                        </p:tgtEl>
                                      </p:cBhvr>
                                    </p:animEffect>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fill="hold"/>
                                        <p:tgtEl>
                                          <p:spTgt spid="54"/>
                                        </p:tgtEl>
                                        <p:attrNameLst>
                                          <p:attrName>ppt_x</p:attrName>
                                        </p:attrNameLst>
                                      </p:cBhvr>
                                      <p:tavLst>
                                        <p:tav tm="0">
                                          <p:val>
                                            <p:strVal val="#ppt_x"/>
                                          </p:val>
                                        </p:tav>
                                        <p:tav tm="100000">
                                          <p:val>
                                            <p:strVal val="#ppt_x"/>
                                          </p:val>
                                        </p:tav>
                                      </p:tavLst>
                                    </p:anim>
                                    <p:anim calcmode="lin" valueType="num">
                                      <p:cBhvr additive="base">
                                        <p:cTn id="66" dur="500" fill="hold"/>
                                        <p:tgtEl>
                                          <p:spTgt spid="54"/>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500"/>
                                        <p:tgtEl>
                                          <p:spTgt spid="41"/>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down)">
                                      <p:cBhvr>
                                        <p:cTn id="74" dur="500"/>
                                        <p:tgtEl>
                                          <p:spTgt spid="42"/>
                                        </p:tgtEl>
                                      </p:cBhvr>
                                    </p:animEffect>
                                  </p:childTnLst>
                                </p:cTn>
                              </p:par>
                            </p:childTnLst>
                          </p:cTn>
                        </p:par>
                        <p:par>
                          <p:cTn id="75" fill="hold">
                            <p:stCondLst>
                              <p:cond delay="8500"/>
                            </p:stCondLst>
                            <p:childTnLst>
                              <p:par>
                                <p:cTn id="76" presetID="22" presetClass="entr" presetSubtype="8"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wipe(left)">
                                      <p:cBhvr>
                                        <p:cTn id="78" dur="500"/>
                                        <p:tgtEl>
                                          <p:spTgt spid="50"/>
                                        </p:tgtEl>
                                      </p:cBhvr>
                                    </p:animEffect>
                                  </p:childTnLst>
                                </p:cTn>
                              </p:par>
                            </p:childTnLst>
                          </p:cTn>
                        </p:par>
                        <p:par>
                          <p:cTn id="79" fill="hold">
                            <p:stCondLst>
                              <p:cond delay="9000"/>
                            </p:stCondLst>
                            <p:childTnLst>
                              <p:par>
                                <p:cTn id="80" presetID="16" presetClass="entr" presetSubtype="21" fill="hold" grpId="0" nodeType="after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barn(inVertical)">
                                      <p:cBhvr>
                                        <p:cTn id="82" dur="500"/>
                                        <p:tgtEl>
                                          <p:spTgt spid="51"/>
                                        </p:tgtEl>
                                      </p:cBhvr>
                                    </p:animEffect>
                                  </p:childTnLst>
                                </p:cTn>
                              </p:par>
                            </p:childTnLst>
                          </p:cTn>
                        </p:par>
                        <p:par>
                          <p:cTn id="83" fill="hold">
                            <p:stCondLst>
                              <p:cond delay="9500"/>
                            </p:stCondLst>
                            <p:childTnLst>
                              <p:par>
                                <p:cTn id="84" presetID="2" presetClass="entr" presetSubtype="4"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additive="base">
                                        <p:cTn id="86" dur="500" fill="hold"/>
                                        <p:tgtEl>
                                          <p:spTgt spid="55"/>
                                        </p:tgtEl>
                                        <p:attrNameLst>
                                          <p:attrName>ppt_x</p:attrName>
                                        </p:attrNameLst>
                                      </p:cBhvr>
                                      <p:tavLst>
                                        <p:tav tm="0">
                                          <p:val>
                                            <p:strVal val="#ppt_x"/>
                                          </p:val>
                                        </p:tav>
                                        <p:tav tm="100000">
                                          <p:val>
                                            <p:strVal val="#ppt_x"/>
                                          </p:val>
                                        </p:tav>
                                      </p:tavLst>
                                    </p:anim>
                                    <p:anim calcmode="lin" valueType="num">
                                      <p:cBhvr additive="base">
                                        <p:cTn id="87"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P spid="19" grpId="0" animBg="1"/>
      <p:bldP spid="29" grpId="0"/>
      <p:bldP spid="30" grpId="0" animBg="1"/>
      <p:bldP spid="40" grpId="0"/>
      <p:bldP spid="41" grpId="0" animBg="1"/>
      <p:bldP spid="51" grpId="0"/>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4"/>
          <p:cNvSpPr>
            <a:spLocks/>
          </p:cNvSpPr>
          <p:nvPr/>
        </p:nvSpPr>
        <p:spPr bwMode="auto">
          <a:xfrm>
            <a:off x="1285707" y="2540410"/>
            <a:ext cx="9148760" cy="1587"/>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272AB"/>
          </a:solidFill>
          <a:ln w="25400" cap="flat" cmpd="sng">
            <a:solidFill>
              <a:schemeClr val="bg1">
                <a:lumMod val="50000"/>
              </a:schemeClr>
            </a:solidFill>
            <a:bevel/>
            <a:headEnd type="oval" w="med" len="med"/>
            <a:tailEnd type="oval" w="med" len="med"/>
          </a:ln>
        </p:spPr>
        <p:txBody>
          <a:bodyPr lIns="121916" tIns="60957" rIns="121916" bIns="60957" anchor="ctr"/>
          <a:lstStyle/>
          <a:p>
            <a:endParaRPr lang="zh-CN" altLang="en-US" sz="1612" dirty="0">
              <a:ln w="0"/>
              <a:solidFill>
                <a:schemeClr val="accent1"/>
              </a:solidFill>
              <a:effectLst>
                <a:outerShdw blurRad="38100" dist="25400" dir="5400000" algn="ctr" rotWithShape="0">
                  <a:srgbClr val="6E747A">
                    <a:alpha val="43000"/>
                  </a:srgbClr>
                </a:outerShdw>
              </a:effectLst>
              <a:cs typeface="+mn-ea"/>
              <a:sym typeface="+mn-lt"/>
            </a:endParaRPr>
          </a:p>
        </p:txBody>
      </p:sp>
      <p:grpSp>
        <p:nvGrpSpPr>
          <p:cNvPr id="2" name="组合 5"/>
          <p:cNvGrpSpPr>
            <a:grpSpLocks/>
          </p:cNvGrpSpPr>
          <p:nvPr/>
        </p:nvGrpSpPr>
        <p:grpSpPr bwMode="auto">
          <a:xfrm>
            <a:off x="1837867" y="1694759"/>
            <a:ext cx="1773901" cy="3752279"/>
            <a:chOff x="0" y="0"/>
            <a:chExt cx="1774825" cy="3754438"/>
          </a:xfrm>
          <a:solidFill>
            <a:schemeClr val="accent1"/>
          </a:solidFill>
        </p:grpSpPr>
        <p:sp>
          <p:nvSpPr>
            <p:cNvPr id="2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400" dirty="0">
                <a:solidFill>
                  <a:srgbClr val="FFFFFF"/>
                </a:solidFill>
                <a:latin typeface="+mn-lt"/>
                <a:ea typeface="+mn-ea"/>
                <a:cs typeface="+mn-ea"/>
                <a:sym typeface="+mn-lt"/>
              </a:endParaRPr>
            </a:p>
          </p:txBody>
        </p:sp>
        <p:sp>
          <p:nvSpPr>
            <p:cNvPr id="2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dirty="0">
                  <a:solidFill>
                    <a:srgbClr val="FFFFFF"/>
                  </a:solidFill>
                  <a:latin typeface="+mn-lt"/>
                  <a:ea typeface="+mn-ea"/>
                  <a:cs typeface="+mn-ea"/>
                  <a:sym typeface="+mn-lt"/>
                </a:rPr>
                <a:t>01</a:t>
              </a:r>
              <a:endParaRPr lang="zh-CN" altLang="en-US" sz="2400" dirty="0">
                <a:latin typeface="+mn-lt"/>
                <a:ea typeface="+mn-ea"/>
                <a:cs typeface="+mn-ea"/>
                <a:sym typeface="+mn-lt"/>
              </a:endParaRPr>
            </a:p>
          </p:txBody>
        </p:sp>
        <p:sp>
          <p:nvSpPr>
            <p:cNvPr id="2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endParaRPr lang="zh-CN" altLang="en-US" sz="2400" dirty="0">
                <a:latin typeface="+mn-lt"/>
                <a:ea typeface="+mn-ea"/>
                <a:cs typeface="+mn-ea"/>
                <a:sym typeface="+mn-lt"/>
              </a:endParaRPr>
            </a:p>
          </p:txBody>
        </p:sp>
      </p:grpSp>
      <p:grpSp>
        <p:nvGrpSpPr>
          <p:cNvPr id="3" name="组合 9"/>
          <p:cNvGrpSpPr>
            <a:grpSpLocks/>
          </p:cNvGrpSpPr>
          <p:nvPr/>
        </p:nvGrpSpPr>
        <p:grpSpPr bwMode="auto">
          <a:xfrm>
            <a:off x="3987810" y="1694759"/>
            <a:ext cx="1773901" cy="3752279"/>
            <a:chOff x="0" y="0"/>
            <a:chExt cx="1774825" cy="3754438"/>
          </a:xfrm>
          <a:solidFill>
            <a:schemeClr val="accent2"/>
          </a:solidFill>
        </p:grpSpPr>
        <p:sp>
          <p:nvSpPr>
            <p:cNvPr id="2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400" dirty="0">
                <a:solidFill>
                  <a:srgbClr val="FFFFFF"/>
                </a:solidFill>
                <a:latin typeface="+mn-lt"/>
                <a:ea typeface="+mn-ea"/>
                <a:cs typeface="+mn-ea"/>
                <a:sym typeface="+mn-lt"/>
              </a:endParaRPr>
            </a:p>
          </p:txBody>
        </p:sp>
        <p:sp>
          <p:nvSpPr>
            <p:cNvPr id="2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dirty="0">
                  <a:solidFill>
                    <a:srgbClr val="FFFFFF"/>
                  </a:solidFill>
                  <a:latin typeface="+mn-lt"/>
                  <a:ea typeface="+mn-ea"/>
                  <a:cs typeface="+mn-ea"/>
                  <a:sym typeface="+mn-lt"/>
                </a:rPr>
                <a:t>02</a:t>
              </a:r>
              <a:endParaRPr lang="zh-CN" altLang="en-US" sz="2400" dirty="0">
                <a:latin typeface="+mn-lt"/>
                <a:ea typeface="+mn-ea"/>
                <a:cs typeface="+mn-ea"/>
                <a:sym typeface="+mn-lt"/>
              </a:endParaRPr>
            </a:p>
          </p:txBody>
        </p:sp>
        <p:sp>
          <p:nvSpPr>
            <p:cNvPr id="2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endParaRPr lang="zh-CN" altLang="en-US" sz="2400" dirty="0">
                <a:latin typeface="+mn-lt"/>
                <a:ea typeface="+mn-ea"/>
                <a:cs typeface="+mn-ea"/>
                <a:sym typeface="+mn-lt"/>
              </a:endParaRPr>
            </a:p>
          </p:txBody>
        </p:sp>
      </p:grpSp>
      <p:grpSp>
        <p:nvGrpSpPr>
          <p:cNvPr id="4" name="组合 13"/>
          <p:cNvGrpSpPr>
            <a:grpSpLocks/>
          </p:cNvGrpSpPr>
          <p:nvPr/>
        </p:nvGrpSpPr>
        <p:grpSpPr bwMode="auto">
          <a:xfrm>
            <a:off x="6117125" y="1694759"/>
            <a:ext cx="1775488" cy="3752279"/>
            <a:chOff x="0" y="0"/>
            <a:chExt cx="1776413" cy="3754438"/>
          </a:xfrm>
          <a:solidFill>
            <a:schemeClr val="accent3"/>
          </a:solidFill>
        </p:grpSpPr>
        <p:sp>
          <p:nvSpPr>
            <p:cNvPr id="2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400" dirty="0">
                <a:solidFill>
                  <a:srgbClr val="FFFFFF"/>
                </a:solidFill>
                <a:latin typeface="+mn-lt"/>
                <a:ea typeface="+mn-ea"/>
                <a:cs typeface="+mn-ea"/>
                <a:sym typeface="+mn-lt"/>
              </a:endParaRPr>
            </a:p>
          </p:txBody>
        </p:sp>
        <p:sp>
          <p:nvSpPr>
            <p:cNvPr id="3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dirty="0">
                  <a:solidFill>
                    <a:srgbClr val="FFFFFF"/>
                  </a:solidFill>
                  <a:latin typeface="+mn-lt"/>
                  <a:ea typeface="+mn-ea"/>
                  <a:cs typeface="+mn-ea"/>
                  <a:sym typeface="+mn-lt"/>
                </a:rPr>
                <a:t>03</a:t>
              </a:r>
              <a:endParaRPr lang="zh-CN" altLang="en-US" sz="2400" dirty="0">
                <a:latin typeface="+mn-lt"/>
                <a:ea typeface="+mn-ea"/>
                <a:cs typeface="+mn-ea"/>
                <a:sym typeface="+mn-lt"/>
              </a:endParaRPr>
            </a:p>
          </p:txBody>
        </p:sp>
        <p:sp>
          <p:nvSpPr>
            <p:cNvPr id="3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endParaRPr lang="zh-CN" altLang="en-US" sz="2400" dirty="0">
                <a:latin typeface="+mn-lt"/>
                <a:ea typeface="+mn-ea"/>
                <a:cs typeface="+mn-ea"/>
                <a:sym typeface="+mn-lt"/>
              </a:endParaRPr>
            </a:p>
          </p:txBody>
        </p:sp>
      </p:grpSp>
      <p:grpSp>
        <p:nvGrpSpPr>
          <p:cNvPr id="5" name="组合 17"/>
          <p:cNvGrpSpPr>
            <a:grpSpLocks/>
          </p:cNvGrpSpPr>
          <p:nvPr/>
        </p:nvGrpSpPr>
        <p:grpSpPr bwMode="auto">
          <a:xfrm>
            <a:off x="8248028" y="1694759"/>
            <a:ext cx="1773901" cy="3752279"/>
            <a:chOff x="0" y="0"/>
            <a:chExt cx="1774825" cy="3754438"/>
          </a:xfrm>
          <a:solidFill>
            <a:schemeClr val="accent4"/>
          </a:solidFill>
        </p:grpSpPr>
        <p:sp>
          <p:nvSpPr>
            <p:cNvPr id="3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400" dirty="0">
                <a:solidFill>
                  <a:srgbClr val="FFFFFF"/>
                </a:solidFill>
                <a:latin typeface="+mn-lt"/>
                <a:ea typeface="+mn-ea"/>
                <a:cs typeface="+mn-ea"/>
                <a:sym typeface="+mn-lt"/>
              </a:endParaRPr>
            </a:p>
          </p:txBody>
        </p:sp>
        <p:sp>
          <p:nvSpPr>
            <p:cNvPr id="3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b="1" dirty="0">
                  <a:solidFill>
                    <a:srgbClr val="FFFFFF"/>
                  </a:solidFill>
                  <a:latin typeface="+mn-lt"/>
                  <a:ea typeface="+mn-ea"/>
                  <a:cs typeface="+mn-ea"/>
                  <a:sym typeface="+mn-lt"/>
                </a:rPr>
                <a:t>04</a:t>
              </a:r>
              <a:endParaRPr lang="zh-CN" altLang="en-US" sz="2400" dirty="0">
                <a:latin typeface="+mn-lt"/>
                <a:ea typeface="+mn-ea"/>
                <a:cs typeface="+mn-ea"/>
                <a:sym typeface="+mn-lt"/>
              </a:endParaRPr>
            </a:p>
          </p:txBody>
        </p:sp>
        <p:sp>
          <p:nvSpPr>
            <p:cNvPr id="3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p>
            <a:p>
              <a:pPr algn="ctr" eaLnBrk="1" hangingPunct="1">
                <a:lnSpc>
                  <a:spcPct val="150000"/>
                </a:lnSpc>
              </a:pPr>
              <a:r>
                <a:rPr lang="zh-CN" altLang="en-US" sz="1800" dirty="0">
                  <a:solidFill>
                    <a:schemeClr val="bg1"/>
                  </a:solidFill>
                  <a:latin typeface="+mn-lt"/>
                  <a:ea typeface="+mn-ea"/>
                  <a:cs typeface="+mn-ea"/>
                  <a:sym typeface="+mn-lt"/>
                </a:rPr>
                <a:t>此处输入文本</a:t>
              </a:r>
              <a:endParaRPr lang="zh-CN" altLang="en-US" sz="2400" dirty="0">
                <a:latin typeface="+mn-lt"/>
                <a:ea typeface="+mn-ea"/>
                <a:cs typeface="+mn-ea"/>
                <a:sym typeface="+mn-lt"/>
              </a:endParaRPr>
            </a:p>
          </p:txBody>
        </p:sp>
      </p:grpSp>
    </p:spTree>
    <p:extLst>
      <p:ext uri="{BB962C8B-B14F-4D97-AF65-F5344CB8AC3E}">
        <p14:creationId xmlns:p14="http://schemas.microsoft.com/office/powerpoint/2010/main" val="172237702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0-#ppt_w/2"/>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0-#ppt_w/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ppt_x</p:attrName>
                                        </p:attrNameLst>
                                      </p:cBhvr>
                                      <p:tavLst>
                                        <p:tav tm="0">
                                          <p:val>
                                            <p:strVal val="0-#ppt_w/2"/>
                                          </p:val>
                                        </p:tav>
                                        <p:tav tm="100000">
                                          <p:val>
                                            <p:strVal val="#ppt_x"/>
                                          </p:val>
                                        </p:tav>
                                      </p:tavLst>
                                    </p:anim>
                                    <p:anim calcmode="lin" valueType="num">
                                      <p:cBhvr>
                                        <p:cTn id="19" dur="10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ppt_x</p:attrName>
                                        </p:attrNameLst>
                                      </p:cBhvr>
                                      <p:tavLst>
                                        <p:tav tm="0">
                                          <p:val>
                                            <p:strVal val="0-#ppt_w/2"/>
                                          </p:val>
                                        </p:tav>
                                        <p:tav tm="100000">
                                          <p:val>
                                            <p:strVal val="#ppt_x"/>
                                          </p:val>
                                        </p:tav>
                                      </p:tavLst>
                                    </p:anim>
                                    <p:anim calcmode="lin" valueType="num">
                                      <p:cBhvr>
                                        <p:cTn id="24" dur="10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0-#ppt_w/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123783" y="1293648"/>
            <a:ext cx="1936037" cy="1781687"/>
            <a:chOff x="1108416" y="1691638"/>
            <a:chExt cx="1936277" cy="1781907"/>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4" name="Freeform 13"/>
            <p:cNvSpPr>
              <a:spLocks noEditPoints="1"/>
            </p:cNvSpPr>
            <p:nvPr/>
          </p:nvSpPr>
          <p:spPr bwMode="auto">
            <a:xfrm>
              <a:off x="1805677" y="2230728"/>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0" name="Rectangle 19"/>
            <p:cNvSpPr/>
            <p:nvPr/>
          </p:nvSpPr>
          <p:spPr>
            <a:xfrm>
              <a:off x="1180708" y="2609832"/>
              <a:ext cx="1863985" cy="387846"/>
            </a:xfrm>
            <a:prstGeom prst="rect">
              <a:avLst/>
            </a:prstGeom>
          </p:spPr>
          <p:txBody>
            <a:bodyPr wrap="square">
              <a:spAutoFit/>
            </a:bodyPr>
            <a:lstStyle/>
            <a:p>
              <a:pP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grpSp>
        <p:nvGrpSpPr>
          <p:cNvPr id="3" name="Group 4"/>
          <p:cNvGrpSpPr/>
          <p:nvPr/>
        </p:nvGrpSpPr>
        <p:grpSpPr>
          <a:xfrm>
            <a:off x="2754260" y="2435335"/>
            <a:ext cx="1965115" cy="1781687"/>
            <a:chOff x="2739096" y="2833465"/>
            <a:chExt cx="1965357" cy="1781907"/>
          </a:xfrm>
        </p:grpSpPr>
        <p:sp>
          <p:nvSpPr>
            <p:cNvPr id="12" name="Oval 11"/>
            <p:cNvSpPr/>
            <p:nvPr/>
          </p:nvSpPr>
          <p:spPr>
            <a:xfrm flipH="1">
              <a:off x="2739096" y="2833465"/>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7" name="Freeform 16"/>
            <p:cNvSpPr>
              <a:spLocks noEditPoints="1"/>
            </p:cNvSpPr>
            <p:nvPr/>
          </p:nvSpPr>
          <p:spPr bwMode="auto">
            <a:xfrm>
              <a:off x="3442082" y="3313151"/>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1" name="Rectangle 20"/>
            <p:cNvSpPr/>
            <p:nvPr/>
          </p:nvSpPr>
          <p:spPr>
            <a:xfrm>
              <a:off x="2840467" y="3819464"/>
              <a:ext cx="1863986" cy="387846"/>
            </a:xfrm>
            <a:prstGeom prst="rect">
              <a:avLst/>
            </a:prstGeom>
          </p:spPr>
          <p:txBody>
            <a:bodyPr wrap="square">
              <a:spAutoFit/>
            </a:bodyPr>
            <a:lstStyle/>
            <a:p>
              <a:pP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grpSp>
        <p:nvGrpSpPr>
          <p:cNvPr id="4" name="Group 12"/>
          <p:cNvGrpSpPr/>
          <p:nvPr/>
        </p:nvGrpSpPr>
        <p:grpSpPr>
          <a:xfrm>
            <a:off x="6015220" y="2435335"/>
            <a:ext cx="1959288" cy="1781687"/>
            <a:chOff x="6000456" y="2833465"/>
            <a:chExt cx="1959530" cy="1781907"/>
          </a:xfrm>
        </p:grpSpPr>
        <p:sp>
          <p:nvSpPr>
            <p:cNvPr id="11" name="Oval 10"/>
            <p:cNvSpPr/>
            <p:nvPr/>
          </p:nvSpPr>
          <p:spPr>
            <a:xfrm flipH="1">
              <a:off x="6000456" y="2833465"/>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5" name="Freeform 14"/>
            <p:cNvSpPr>
              <a:spLocks noEditPoints="1"/>
            </p:cNvSpPr>
            <p:nvPr/>
          </p:nvSpPr>
          <p:spPr bwMode="auto">
            <a:xfrm>
              <a:off x="6718709" y="3317436"/>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2" name="Rectangle 21"/>
            <p:cNvSpPr/>
            <p:nvPr/>
          </p:nvSpPr>
          <p:spPr>
            <a:xfrm>
              <a:off x="6096000" y="3817741"/>
              <a:ext cx="1863986" cy="387846"/>
            </a:xfrm>
            <a:prstGeom prst="rect">
              <a:avLst/>
            </a:prstGeom>
          </p:spPr>
          <p:txBody>
            <a:bodyPr wrap="square">
              <a:spAutoFit/>
            </a:bodyPr>
            <a:lstStyle/>
            <a:p>
              <a:pP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grpSp>
        <p:nvGrpSpPr>
          <p:cNvPr id="5" name="Group 36"/>
          <p:cNvGrpSpPr/>
          <p:nvPr/>
        </p:nvGrpSpPr>
        <p:grpSpPr>
          <a:xfrm>
            <a:off x="9276176" y="2435335"/>
            <a:ext cx="1989957" cy="1781687"/>
            <a:chOff x="9261816" y="2833466"/>
            <a:chExt cx="1990203" cy="1781907"/>
          </a:xfrm>
        </p:grpSpPr>
        <p:sp>
          <p:nvSpPr>
            <p:cNvPr id="10" name="Oval 9"/>
            <p:cNvSpPr/>
            <p:nvPr/>
          </p:nvSpPr>
          <p:spPr>
            <a:xfrm flipH="1">
              <a:off x="9261816" y="2833466"/>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9" name="Freeform 18"/>
            <p:cNvSpPr>
              <a:spLocks noEditPoints="1"/>
            </p:cNvSpPr>
            <p:nvPr/>
          </p:nvSpPr>
          <p:spPr bwMode="auto">
            <a:xfrm>
              <a:off x="9965756" y="3341873"/>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3" name="Rectangle 22"/>
            <p:cNvSpPr/>
            <p:nvPr/>
          </p:nvSpPr>
          <p:spPr>
            <a:xfrm>
              <a:off x="9388033" y="3765408"/>
              <a:ext cx="1863986" cy="387846"/>
            </a:xfrm>
            <a:prstGeom prst="rect">
              <a:avLst/>
            </a:prstGeom>
          </p:spPr>
          <p:txBody>
            <a:bodyPr wrap="square">
              <a:spAutoFit/>
            </a:bodyPr>
            <a:lstStyle/>
            <a:p>
              <a:pP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grpSp>
        <p:nvGrpSpPr>
          <p:cNvPr id="6" name="Group 5"/>
          <p:cNvGrpSpPr/>
          <p:nvPr/>
        </p:nvGrpSpPr>
        <p:grpSpPr>
          <a:xfrm>
            <a:off x="4359732" y="1293648"/>
            <a:ext cx="1863756" cy="1781687"/>
            <a:chOff x="4344767" y="1691638"/>
            <a:chExt cx="1863986" cy="1781907"/>
          </a:xfrm>
        </p:grpSpPr>
        <p:sp>
          <p:nvSpPr>
            <p:cNvPr id="8" name="Oval 7"/>
            <p:cNvSpPr/>
            <p:nvPr/>
          </p:nvSpPr>
          <p:spPr>
            <a:xfrm flipH="1">
              <a:off x="4369776" y="1691638"/>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8" name="Freeform 17"/>
            <p:cNvSpPr>
              <a:spLocks noEditPoints="1"/>
            </p:cNvSpPr>
            <p:nvPr/>
          </p:nvSpPr>
          <p:spPr bwMode="auto">
            <a:xfrm>
              <a:off x="5086120" y="2051348"/>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4" name="Rectangle 23"/>
            <p:cNvSpPr/>
            <p:nvPr/>
          </p:nvSpPr>
          <p:spPr>
            <a:xfrm>
              <a:off x="4344767" y="2609832"/>
              <a:ext cx="1863986" cy="387846"/>
            </a:xfrm>
            <a:prstGeom prst="rect">
              <a:avLst/>
            </a:prstGeom>
          </p:spPr>
          <p:txBody>
            <a:bodyPr wrap="square">
              <a:spAutoFit/>
            </a:bodyPr>
            <a:lstStyle/>
            <a:p>
              <a:pPr algn="ct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grpSp>
        <p:nvGrpSpPr>
          <p:cNvPr id="13" name="Group 28"/>
          <p:cNvGrpSpPr/>
          <p:nvPr/>
        </p:nvGrpSpPr>
        <p:grpSpPr>
          <a:xfrm>
            <a:off x="7645697" y="1293648"/>
            <a:ext cx="1989957" cy="1781687"/>
            <a:chOff x="7631136" y="1691638"/>
            <a:chExt cx="1990203" cy="1781907"/>
          </a:xfrm>
        </p:grpSpPr>
        <p:sp>
          <p:nvSpPr>
            <p:cNvPr id="7" name="Oval 6"/>
            <p:cNvSpPr/>
            <p:nvPr/>
          </p:nvSpPr>
          <p:spPr>
            <a:xfrm flipH="1">
              <a:off x="763113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cs typeface="+mn-ea"/>
                <a:sym typeface="+mn-lt"/>
              </a:endParaRPr>
            </a:p>
          </p:txBody>
        </p:sp>
        <p:sp>
          <p:nvSpPr>
            <p:cNvPr id="16" name="Freeform 15"/>
            <p:cNvSpPr>
              <a:spLocks noEditPoints="1"/>
            </p:cNvSpPr>
            <p:nvPr/>
          </p:nvSpPr>
          <p:spPr bwMode="auto">
            <a:xfrm>
              <a:off x="8290231" y="2051348"/>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91429" tIns="45715" rIns="91429" bIns="45715"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a:solidFill>
                  <a:prstClr val="black"/>
                </a:solidFill>
                <a:cs typeface="+mn-ea"/>
                <a:sym typeface="+mn-lt"/>
              </a:endParaRPr>
            </a:p>
          </p:txBody>
        </p:sp>
        <p:sp>
          <p:nvSpPr>
            <p:cNvPr id="25" name="Rectangle 24"/>
            <p:cNvSpPr/>
            <p:nvPr/>
          </p:nvSpPr>
          <p:spPr>
            <a:xfrm>
              <a:off x="7757353" y="2582561"/>
              <a:ext cx="1863986" cy="387846"/>
            </a:xfrm>
            <a:prstGeom prst="rect">
              <a:avLst/>
            </a:prstGeom>
          </p:spPr>
          <p:txBody>
            <a:bodyPr wrap="square">
              <a:spAutoFit/>
            </a:bodyPr>
            <a:lstStyle/>
            <a:p>
              <a:pPr>
                <a:lnSpc>
                  <a:spcPct val="120000"/>
                </a:lnSpc>
              </a:pPr>
              <a:r>
                <a:rPr lang="zh-CN" altLang="en-US" sz="1600" dirty="0">
                  <a:solidFill>
                    <a:schemeClr val="bg1"/>
                  </a:solidFill>
                  <a:cs typeface="+mn-ea"/>
                  <a:sym typeface="+mn-lt"/>
                </a:rPr>
                <a:t>请替换文字内容</a:t>
              </a:r>
              <a:endParaRPr lang="en-US" altLang="zh-CN" sz="1600" dirty="0">
                <a:solidFill>
                  <a:schemeClr val="bg1"/>
                </a:solidFill>
                <a:cs typeface="+mn-ea"/>
                <a:sym typeface="+mn-lt"/>
              </a:endParaRPr>
            </a:p>
          </p:txBody>
        </p:sp>
      </p:grpSp>
      <p:cxnSp>
        <p:nvCxnSpPr>
          <p:cNvPr id="26" name="Straight Connector 25"/>
          <p:cNvCxnSpPr/>
          <p:nvPr/>
        </p:nvCxnSpPr>
        <p:spPr>
          <a:xfrm>
            <a:off x="2583497" y="3336580"/>
            <a:ext cx="0" cy="108031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60865" y="3336580"/>
            <a:ext cx="0" cy="108031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067902" y="3336580"/>
            <a:ext cx="0" cy="1080319"/>
          </a:xfrm>
          <a:prstGeom prst="line">
            <a:avLst/>
          </a:prstGeom>
          <a:ln w="9525">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41" name="TextBox 41"/>
          <p:cNvSpPr txBox="1"/>
          <p:nvPr/>
        </p:nvSpPr>
        <p:spPr>
          <a:xfrm>
            <a:off x="1431390" y="4995205"/>
            <a:ext cx="2514292" cy="977906"/>
          </a:xfrm>
          <a:prstGeom prst="rect">
            <a:avLst/>
          </a:prstGeom>
          <a:noFill/>
        </p:spPr>
        <p:txBody>
          <a:bodyPr wrap="square" lIns="81225" tIns="40613" rIns="81225" bIns="40613" rtlCol="0">
            <a:spAutoFit/>
          </a:bodyPr>
          <a:lstStyle/>
          <a:p>
            <a:pPr>
              <a:lnSpc>
                <a:spcPct val="150000"/>
              </a:lnSpc>
            </a:pPr>
            <a:r>
              <a:rPr lang="zh-CN" altLang="en-US" sz="1000" dirty="0">
                <a:cs typeface="+mn-ea"/>
                <a:sym typeface="+mn-lt"/>
              </a:rPr>
              <a:t>点击添加相关标题文字，点击添加相关标题文字，点击添加相关标题文字，点击添加相关标题文字，点击添加相关标题文字，点击添加相关标题文字。</a:t>
            </a:r>
            <a:endParaRPr lang="en-GB" altLang="zh-CN" sz="1000" dirty="0">
              <a:cs typeface="+mn-ea"/>
              <a:sym typeface="+mn-lt"/>
            </a:endParaRPr>
          </a:p>
        </p:txBody>
      </p:sp>
      <p:sp>
        <p:nvSpPr>
          <p:cNvPr id="42" name="TextBox 170"/>
          <p:cNvSpPr txBox="1"/>
          <p:nvPr/>
        </p:nvSpPr>
        <p:spPr>
          <a:xfrm>
            <a:off x="1431390" y="4539628"/>
            <a:ext cx="2304215" cy="424722"/>
          </a:xfrm>
          <a:prstGeom prst="rect">
            <a:avLst/>
          </a:prstGeom>
          <a:noFill/>
        </p:spPr>
        <p:txBody>
          <a:bodyPr wrap="square" lIns="91431" tIns="45715" rIns="91431" bIns="45715" rtlCol="0">
            <a:spAutoFit/>
          </a:bodyPr>
          <a:lstStyle/>
          <a:p>
            <a:pPr>
              <a:lnSpc>
                <a:spcPct val="120000"/>
              </a:lnSpc>
            </a:pPr>
            <a:r>
              <a:rPr lang="zh-CN" altLang="en-US" b="1" dirty="0">
                <a:cs typeface="+mn-ea"/>
                <a:sym typeface="+mn-lt"/>
              </a:rPr>
              <a:t>请替换文字内容</a:t>
            </a:r>
            <a:endParaRPr lang="en-US" altLang="zh-CN" b="1" dirty="0">
              <a:cs typeface="+mn-ea"/>
              <a:sym typeface="+mn-lt"/>
            </a:endParaRPr>
          </a:p>
        </p:txBody>
      </p:sp>
      <p:sp>
        <p:nvSpPr>
          <p:cNvPr id="43" name="TextBox 41"/>
          <p:cNvSpPr txBox="1"/>
          <p:nvPr/>
        </p:nvSpPr>
        <p:spPr>
          <a:xfrm>
            <a:off x="4709683" y="4995205"/>
            <a:ext cx="2514292" cy="977906"/>
          </a:xfrm>
          <a:prstGeom prst="rect">
            <a:avLst/>
          </a:prstGeom>
          <a:noFill/>
        </p:spPr>
        <p:txBody>
          <a:bodyPr wrap="square" lIns="81225" tIns="40613" rIns="81225" bIns="40613" rtlCol="0">
            <a:spAutoFit/>
          </a:bodyPr>
          <a:lstStyle/>
          <a:p>
            <a:pPr>
              <a:lnSpc>
                <a:spcPct val="150000"/>
              </a:lnSpc>
            </a:pPr>
            <a:r>
              <a:rPr lang="zh-CN" altLang="en-US" sz="1000" dirty="0">
                <a:cs typeface="+mn-ea"/>
                <a:sym typeface="+mn-lt"/>
              </a:rPr>
              <a:t>点击添加相关标题文字，点击添加相关标题文字，点击添加相关标题文字，点击添加相关标题文字，点击添加相关标题文字，点击添加相关标题文字。</a:t>
            </a:r>
            <a:endParaRPr lang="en-GB" altLang="zh-CN" sz="1000" dirty="0">
              <a:cs typeface="+mn-ea"/>
              <a:sym typeface="+mn-lt"/>
            </a:endParaRPr>
          </a:p>
        </p:txBody>
      </p:sp>
      <p:sp>
        <p:nvSpPr>
          <p:cNvPr id="44" name="TextBox 170"/>
          <p:cNvSpPr txBox="1"/>
          <p:nvPr/>
        </p:nvSpPr>
        <p:spPr>
          <a:xfrm>
            <a:off x="4709684" y="4539628"/>
            <a:ext cx="2304215" cy="424722"/>
          </a:xfrm>
          <a:prstGeom prst="rect">
            <a:avLst/>
          </a:prstGeom>
          <a:noFill/>
        </p:spPr>
        <p:txBody>
          <a:bodyPr wrap="square" lIns="91431" tIns="45715" rIns="91431" bIns="45715" rtlCol="0">
            <a:spAutoFit/>
          </a:bodyPr>
          <a:lstStyle/>
          <a:p>
            <a:pPr>
              <a:lnSpc>
                <a:spcPct val="120000"/>
              </a:lnSpc>
            </a:pPr>
            <a:r>
              <a:rPr lang="zh-CN" altLang="en-US" b="1" dirty="0">
                <a:cs typeface="+mn-ea"/>
                <a:sym typeface="+mn-lt"/>
              </a:rPr>
              <a:t>请替换文字内容</a:t>
            </a:r>
            <a:endParaRPr lang="en-US" altLang="zh-CN" b="1" dirty="0">
              <a:cs typeface="+mn-ea"/>
              <a:sym typeface="+mn-lt"/>
            </a:endParaRPr>
          </a:p>
        </p:txBody>
      </p:sp>
      <p:sp>
        <p:nvSpPr>
          <p:cNvPr id="45" name="TextBox 41"/>
          <p:cNvSpPr txBox="1"/>
          <p:nvPr/>
        </p:nvSpPr>
        <p:spPr>
          <a:xfrm>
            <a:off x="8001524" y="4995205"/>
            <a:ext cx="2514292" cy="977906"/>
          </a:xfrm>
          <a:prstGeom prst="rect">
            <a:avLst/>
          </a:prstGeom>
          <a:noFill/>
        </p:spPr>
        <p:txBody>
          <a:bodyPr wrap="square" lIns="81225" tIns="40613" rIns="81225" bIns="40613" rtlCol="0">
            <a:spAutoFit/>
          </a:bodyPr>
          <a:lstStyle/>
          <a:p>
            <a:pPr>
              <a:lnSpc>
                <a:spcPct val="150000"/>
              </a:lnSpc>
            </a:pPr>
            <a:r>
              <a:rPr lang="zh-CN" altLang="en-US" sz="1000" dirty="0">
                <a:cs typeface="+mn-ea"/>
                <a:sym typeface="+mn-lt"/>
              </a:rPr>
              <a:t>点击添加相关标题文字，点击添加相关标题文字，点击添加相关标题文字，点击添加相关标题文字，点击添加相关标题文字，点击添加相关标题文字。</a:t>
            </a:r>
            <a:endParaRPr lang="en-GB" altLang="zh-CN" sz="1000" dirty="0">
              <a:cs typeface="+mn-ea"/>
              <a:sym typeface="+mn-lt"/>
            </a:endParaRPr>
          </a:p>
        </p:txBody>
      </p:sp>
      <p:sp>
        <p:nvSpPr>
          <p:cNvPr id="46" name="TextBox 170"/>
          <p:cNvSpPr txBox="1"/>
          <p:nvPr/>
        </p:nvSpPr>
        <p:spPr>
          <a:xfrm>
            <a:off x="8001524" y="4539628"/>
            <a:ext cx="2304215" cy="424722"/>
          </a:xfrm>
          <a:prstGeom prst="rect">
            <a:avLst/>
          </a:prstGeom>
          <a:noFill/>
        </p:spPr>
        <p:txBody>
          <a:bodyPr wrap="square" lIns="91431" tIns="45715" rIns="91431" bIns="45715" rtlCol="0">
            <a:spAutoFit/>
          </a:bodyPr>
          <a:lstStyle/>
          <a:p>
            <a:pPr>
              <a:lnSpc>
                <a:spcPct val="120000"/>
              </a:lnSpc>
            </a:pPr>
            <a:r>
              <a:rPr lang="zh-CN" altLang="en-US" b="1" dirty="0">
                <a:cs typeface="+mn-ea"/>
                <a:sym typeface="+mn-lt"/>
              </a:rPr>
              <a:t>请替换文字内容</a:t>
            </a:r>
            <a:endParaRPr lang="en-US" altLang="zh-CN" b="1" dirty="0">
              <a:cs typeface="+mn-ea"/>
              <a:sym typeface="+mn-lt"/>
            </a:endParaRPr>
          </a:p>
        </p:txBody>
      </p:sp>
    </p:spTree>
    <p:extLst>
      <p:ext uri="{BB962C8B-B14F-4D97-AF65-F5344CB8AC3E}">
        <p14:creationId xmlns:p14="http://schemas.microsoft.com/office/powerpoint/2010/main" val="249514766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anim calcmode="lin" valueType="num">
                                      <p:cBhvr>
                                        <p:cTn id="26" dur="500" fill="hold"/>
                                        <p:tgtEl>
                                          <p:spTgt spid="4"/>
                                        </p:tgtEl>
                                        <p:attrNameLst>
                                          <p:attrName>ppt_x</p:attrName>
                                        </p:attrNameLst>
                                      </p:cBhvr>
                                      <p:tavLst>
                                        <p:tav tm="0">
                                          <p:val>
                                            <p:strVal val="#ppt_x"/>
                                          </p:val>
                                        </p:tav>
                                        <p:tav tm="100000">
                                          <p:val>
                                            <p:strVal val="#ppt_x"/>
                                          </p:val>
                                        </p:tav>
                                      </p:tavLst>
                                    </p:anim>
                                    <p:anim calcmode="lin" valueType="num">
                                      <p:cBhvr>
                                        <p:cTn id="27" dur="5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3500"/>
                            </p:stCondLst>
                            <p:childTnLst>
                              <p:par>
                                <p:cTn id="45" presetID="47" presetClass="entr" presetSubtype="0"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anim calcmode="lin" valueType="num">
                                      <p:cBhvr>
                                        <p:cTn id="48" dur="500" fill="hold"/>
                                        <p:tgtEl>
                                          <p:spTgt spid="42"/>
                                        </p:tgtEl>
                                        <p:attrNameLst>
                                          <p:attrName>ppt_x</p:attrName>
                                        </p:attrNameLst>
                                      </p:cBhvr>
                                      <p:tavLst>
                                        <p:tav tm="0">
                                          <p:val>
                                            <p:strVal val="#ppt_x"/>
                                          </p:val>
                                        </p:tav>
                                        <p:tav tm="100000">
                                          <p:val>
                                            <p:strVal val="#ppt_x"/>
                                          </p:val>
                                        </p:tav>
                                      </p:tavLst>
                                    </p:anim>
                                    <p:anim calcmode="lin" valueType="num">
                                      <p:cBhvr>
                                        <p:cTn id="49" dur="5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1"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anim calcmode="lin" valueType="num">
                                      <p:cBhvr>
                                        <p:cTn id="63" dur="500" fill="hold"/>
                                        <p:tgtEl>
                                          <p:spTgt spid="44"/>
                                        </p:tgtEl>
                                        <p:attrNameLst>
                                          <p:attrName>ppt_x</p:attrName>
                                        </p:attrNameLst>
                                      </p:cBhvr>
                                      <p:tavLst>
                                        <p:tav tm="0">
                                          <p:val>
                                            <p:strVal val="#ppt_x"/>
                                          </p:val>
                                        </p:tav>
                                        <p:tav tm="100000">
                                          <p:val>
                                            <p:strVal val="#ppt_x"/>
                                          </p:val>
                                        </p:tav>
                                      </p:tavLst>
                                    </p:anim>
                                    <p:anim calcmode="lin" valueType="num">
                                      <p:cBhvr>
                                        <p:cTn id="64" dur="5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anim calcmode="lin" valueType="num">
                                      <p:cBhvr>
                                        <p:cTn id="68" dur="500" fill="hold"/>
                                        <p:tgtEl>
                                          <p:spTgt spid="43"/>
                                        </p:tgtEl>
                                        <p:attrNameLst>
                                          <p:attrName>ppt_x</p:attrName>
                                        </p:attrNameLst>
                                      </p:cBhvr>
                                      <p:tavLst>
                                        <p:tav tm="0">
                                          <p:val>
                                            <p:strVal val="#ppt_x"/>
                                          </p:val>
                                        </p:tav>
                                        <p:tav tm="100000">
                                          <p:val>
                                            <p:strVal val="#ppt_x"/>
                                          </p:val>
                                        </p:tav>
                                      </p:tavLst>
                                    </p:anim>
                                    <p:anim calcmode="lin" valueType="num">
                                      <p:cBhvr>
                                        <p:cTn id="69" dur="500" fill="hold"/>
                                        <p:tgtEl>
                                          <p:spTgt spid="43"/>
                                        </p:tgtEl>
                                        <p:attrNameLst>
                                          <p:attrName>ppt_y</p:attrName>
                                        </p:attrNameLst>
                                      </p:cBhvr>
                                      <p:tavLst>
                                        <p:tav tm="0">
                                          <p:val>
                                            <p:strVal val="#ppt_y+.1"/>
                                          </p:val>
                                        </p:tav>
                                        <p:tav tm="100000">
                                          <p:val>
                                            <p:strVal val="#ppt_y"/>
                                          </p:val>
                                        </p:tav>
                                      </p:tavLst>
                                    </p:anim>
                                  </p:childTnLst>
                                </p:cTn>
                              </p:par>
                            </p:childTnLst>
                          </p:cTn>
                        </p:par>
                        <p:par>
                          <p:cTn id="70" fill="hold">
                            <p:stCondLst>
                              <p:cond delay="5000"/>
                            </p:stCondLst>
                            <p:childTnLst>
                              <p:par>
                                <p:cTn id="71" presetID="22" presetClass="entr" presetSubtype="1"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up)">
                                      <p:cBhvr>
                                        <p:cTn id="73" dur="500"/>
                                        <p:tgtEl>
                                          <p:spTgt spid="28"/>
                                        </p:tgtEl>
                                      </p:cBhvr>
                                    </p:animEffect>
                                  </p:childTnLst>
                                </p:cTn>
                              </p:par>
                            </p:childTnLst>
                          </p:cTn>
                        </p:par>
                        <p:par>
                          <p:cTn id="74" fill="hold">
                            <p:stCondLst>
                              <p:cond delay="5500"/>
                            </p:stCondLst>
                            <p:childTnLst>
                              <p:par>
                                <p:cTn id="75" presetID="47" presetClass="entr" presetSubtype="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anim calcmode="lin" valueType="num">
                                      <p:cBhvr>
                                        <p:cTn id="78" dur="500" fill="hold"/>
                                        <p:tgtEl>
                                          <p:spTgt spid="46"/>
                                        </p:tgtEl>
                                        <p:attrNameLst>
                                          <p:attrName>ppt_x</p:attrName>
                                        </p:attrNameLst>
                                      </p:cBhvr>
                                      <p:tavLst>
                                        <p:tav tm="0">
                                          <p:val>
                                            <p:strVal val="#ppt_x"/>
                                          </p:val>
                                        </p:tav>
                                        <p:tav tm="100000">
                                          <p:val>
                                            <p:strVal val="#ppt_x"/>
                                          </p:val>
                                        </p:tav>
                                      </p:tavLst>
                                    </p:anim>
                                    <p:anim calcmode="lin" valueType="num">
                                      <p:cBhvr>
                                        <p:cTn id="79" dur="5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anim calcmode="lin" valueType="num">
                                      <p:cBhvr>
                                        <p:cTn id="83" dur="500" fill="hold"/>
                                        <p:tgtEl>
                                          <p:spTgt spid="45"/>
                                        </p:tgtEl>
                                        <p:attrNameLst>
                                          <p:attrName>ppt_x</p:attrName>
                                        </p:attrNameLst>
                                      </p:cBhvr>
                                      <p:tavLst>
                                        <p:tav tm="0">
                                          <p:val>
                                            <p:strVal val="#ppt_x"/>
                                          </p:val>
                                        </p:tav>
                                        <p:tav tm="100000">
                                          <p:val>
                                            <p:strVal val="#ppt_x"/>
                                          </p:val>
                                        </p:tav>
                                      </p:tavLst>
                                    </p:anim>
                                    <p:anim calcmode="lin" valueType="num">
                                      <p:cBhvr>
                                        <p:cTn id="84"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p:nvPr/>
        </p:nvGrpSpPr>
        <p:grpSpPr>
          <a:xfrm>
            <a:off x="5611213" y="3497275"/>
            <a:ext cx="956619" cy="959171"/>
            <a:chOff x="4004877" y="2411833"/>
            <a:chExt cx="1139957" cy="1143000"/>
          </a:xfrm>
        </p:grpSpPr>
        <p:sp>
          <p:nvSpPr>
            <p:cNvPr id="14" name="Oval 13"/>
            <p:cNvSpPr/>
            <p:nvPr/>
          </p:nvSpPr>
          <p:spPr bwMode="auto">
            <a:xfrm>
              <a:off x="4004877" y="2411833"/>
              <a:ext cx="1139957" cy="1143000"/>
            </a:xfrm>
            <a:prstGeom prst="ellipse">
              <a:avLst/>
            </a:prstGeom>
            <a:solidFill>
              <a:schemeClr val="tx1">
                <a:lumMod val="75000"/>
                <a:lumOff val="25000"/>
              </a:schemeClr>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49" name="Freeform 152"/>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sp>
        <p:nvSpPr>
          <p:cNvPr id="16" name="Down Arrow 15"/>
          <p:cNvSpPr/>
          <p:nvPr/>
        </p:nvSpPr>
        <p:spPr bwMode="auto">
          <a:xfrm rot="14548862">
            <a:off x="6635755" y="3413393"/>
            <a:ext cx="248532" cy="443952"/>
          </a:xfrm>
          <a:prstGeom prst="downArrow">
            <a:avLst>
              <a:gd name="adj1" fmla="val 63516"/>
              <a:gd name="adj2" fmla="val 50000"/>
            </a:avLst>
          </a:prstGeom>
          <a:solidFill>
            <a:schemeClr val="accent2"/>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20" name="Down Arrow 19"/>
          <p:cNvSpPr/>
          <p:nvPr/>
        </p:nvSpPr>
        <p:spPr bwMode="auto">
          <a:xfrm rot="14548862" flipH="1" flipV="1">
            <a:off x="5301687" y="4071425"/>
            <a:ext cx="248532" cy="459796"/>
          </a:xfrm>
          <a:prstGeom prst="downArrow">
            <a:avLst>
              <a:gd name="adj1" fmla="val 63516"/>
              <a:gd name="adj2" fmla="val 50000"/>
            </a:avLst>
          </a:prstGeom>
          <a:solidFill>
            <a:schemeClr val="accent5"/>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45" name="Down Arrow 44"/>
          <p:cNvSpPr/>
          <p:nvPr/>
        </p:nvSpPr>
        <p:spPr bwMode="auto">
          <a:xfrm rot="10800000">
            <a:off x="5971005" y="3028816"/>
            <a:ext cx="248532" cy="443952"/>
          </a:xfrm>
          <a:prstGeom prst="downArrow">
            <a:avLst>
              <a:gd name="adj1" fmla="val 63516"/>
              <a:gd name="adj2" fmla="val 50000"/>
            </a:avLst>
          </a:prstGeom>
          <a:solidFill>
            <a:schemeClr val="accent1"/>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48" name="Down Arrow 47"/>
          <p:cNvSpPr/>
          <p:nvPr/>
        </p:nvSpPr>
        <p:spPr bwMode="auto">
          <a:xfrm rot="7051138" flipH="1">
            <a:off x="5308613" y="3412863"/>
            <a:ext cx="248532" cy="443952"/>
          </a:xfrm>
          <a:prstGeom prst="downArrow">
            <a:avLst>
              <a:gd name="adj1" fmla="val 63516"/>
              <a:gd name="adj2" fmla="val 50000"/>
            </a:avLst>
          </a:prstGeom>
          <a:solidFill>
            <a:schemeClr val="accent6"/>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56" name="Down Arrow 55"/>
          <p:cNvSpPr/>
          <p:nvPr/>
        </p:nvSpPr>
        <p:spPr bwMode="auto">
          <a:xfrm rot="10800000" flipV="1">
            <a:off x="5971006" y="4480951"/>
            <a:ext cx="248532" cy="443952"/>
          </a:xfrm>
          <a:prstGeom prst="downArrow">
            <a:avLst>
              <a:gd name="adj1" fmla="val 63516"/>
              <a:gd name="adj2" fmla="val 50000"/>
            </a:avLst>
          </a:prstGeom>
          <a:solidFill>
            <a:schemeClr val="accent4"/>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a:cs typeface="+mn-ea"/>
              <a:sym typeface="+mn-lt"/>
            </a:endParaRPr>
          </a:p>
        </p:txBody>
      </p:sp>
      <p:sp>
        <p:nvSpPr>
          <p:cNvPr id="57" name="Down Arrow 56"/>
          <p:cNvSpPr/>
          <p:nvPr/>
        </p:nvSpPr>
        <p:spPr bwMode="auto">
          <a:xfrm rot="7051138" flipV="1">
            <a:off x="6628829" y="4085378"/>
            <a:ext cx="248532" cy="459796"/>
          </a:xfrm>
          <a:prstGeom prst="downArrow">
            <a:avLst>
              <a:gd name="adj1" fmla="val 63516"/>
              <a:gd name="adj2" fmla="val 50000"/>
            </a:avLst>
          </a:prstGeom>
          <a:solidFill>
            <a:schemeClr val="accent3"/>
          </a:solidFill>
          <a:ln w="9525">
            <a:noFill/>
            <a:round/>
            <a:headEnd/>
            <a:tailEnd/>
          </a:ln>
        </p:spPr>
        <p:txBody>
          <a:bodyPr vert="horz" wrap="square" lIns="94365" tIns="47184" rIns="94365" bIns="47184" numCol="1" rtlCol="0" anchor="t" anchorCtr="0" compatLnSpc="1">
            <a:prstTxWarp prst="textNoShape">
              <a:avLst/>
            </a:prstTxWarp>
          </a:bodyPr>
          <a:lstStyle/>
          <a:p>
            <a:pPr algn="ctr">
              <a:lnSpc>
                <a:spcPct val="120000"/>
              </a:lnSpc>
            </a:pPr>
            <a:endParaRPr lang="en-US" sz="1321" dirty="0">
              <a:cs typeface="+mn-ea"/>
              <a:sym typeface="+mn-lt"/>
            </a:endParaRPr>
          </a:p>
        </p:txBody>
      </p:sp>
      <p:grpSp>
        <p:nvGrpSpPr>
          <p:cNvPr id="3" name="Group 84"/>
          <p:cNvGrpSpPr/>
          <p:nvPr/>
        </p:nvGrpSpPr>
        <p:grpSpPr>
          <a:xfrm>
            <a:off x="5598126" y="2020403"/>
            <a:ext cx="1007572" cy="1008412"/>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3" b="1" dirty="0">
                <a:solidFill>
                  <a:schemeClr val="bg1"/>
                </a:solidFill>
                <a:cs typeface="+mn-ea"/>
                <a:sym typeface="+mn-lt"/>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4" name="Group 88"/>
          <p:cNvGrpSpPr/>
          <p:nvPr/>
        </p:nvGrpSpPr>
        <p:grpSpPr>
          <a:xfrm>
            <a:off x="6904409" y="4145470"/>
            <a:ext cx="1007572" cy="1008412"/>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39" b="1" dirty="0">
                <a:cs typeface="+mn-ea"/>
                <a:sym typeface="+mn-lt"/>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5" name="Group 87"/>
          <p:cNvGrpSpPr/>
          <p:nvPr/>
        </p:nvGrpSpPr>
        <p:grpSpPr>
          <a:xfrm>
            <a:off x="4272855" y="2822730"/>
            <a:ext cx="1007572" cy="1008412"/>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39" b="1" dirty="0">
                <a:cs typeface="+mn-ea"/>
                <a:sym typeface="+mn-lt"/>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6" name="Group 85"/>
          <p:cNvGrpSpPr/>
          <p:nvPr/>
        </p:nvGrpSpPr>
        <p:grpSpPr>
          <a:xfrm>
            <a:off x="5593006" y="4921585"/>
            <a:ext cx="1007572" cy="1008412"/>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39" b="1" dirty="0">
                <a:cs typeface="+mn-ea"/>
                <a:sym typeface="+mn-lt"/>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7" name="Group 86"/>
          <p:cNvGrpSpPr/>
          <p:nvPr/>
        </p:nvGrpSpPr>
        <p:grpSpPr>
          <a:xfrm>
            <a:off x="4260313" y="4145470"/>
            <a:ext cx="1007572" cy="1008412"/>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39" b="1" dirty="0">
                <a:cs typeface="+mn-ea"/>
                <a:sym typeface="+mn-lt"/>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8" name="Group 83"/>
          <p:cNvGrpSpPr/>
          <p:nvPr/>
        </p:nvGrpSpPr>
        <p:grpSpPr>
          <a:xfrm>
            <a:off x="6914237" y="2818098"/>
            <a:ext cx="1007572" cy="1008412"/>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45" b="1" dirty="0">
                <a:cs typeface="+mn-ea"/>
                <a:sym typeface="+mn-lt"/>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4365" tIns="47184" rIns="94365" bIns="47184" numCol="1" anchor="t" anchorCtr="0" compatLnSpc="1">
              <a:prstTxWarp prst="textNoShape">
                <a:avLst/>
              </a:prstTxWarp>
            </a:bodyPr>
            <a:lstStyle/>
            <a:p>
              <a:pPr>
                <a:lnSpc>
                  <a:spcPct val="120000"/>
                </a:lnSpc>
              </a:pPr>
              <a:endParaRPr lang="en-US" sz="1321" dirty="0">
                <a:cs typeface="+mn-ea"/>
                <a:sym typeface="+mn-lt"/>
              </a:endParaRPr>
            </a:p>
          </p:txBody>
        </p:sp>
      </p:grpSp>
      <p:grpSp>
        <p:nvGrpSpPr>
          <p:cNvPr id="9" name="Group 22"/>
          <p:cNvGrpSpPr/>
          <p:nvPr/>
        </p:nvGrpSpPr>
        <p:grpSpPr>
          <a:xfrm>
            <a:off x="1087106" y="3225996"/>
            <a:ext cx="2737988" cy="927170"/>
            <a:chOff x="844734" y="1897307"/>
            <a:chExt cx="2294202" cy="898423"/>
          </a:xfrm>
        </p:grpSpPr>
        <p:sp>
          <p:nvSpPr>
            <p:cNvPr id="92" name="Footer Text"/>
            <p:cNvSpPr txBox="1"/>
            <p:nvPr/>
          </p:nvSpPr>
          <p:spPr>
            <a:xfrm>
              <a:off x="844734" y="2258909"/>
              <a:ext cx="2287091" cy="536821"/>
            </a:xfrm>
            <a:prstGeom prst="rect">
              <a:avLst/>
            </a:prstGeom>
            <a:noFill/>
          </p:spPr>
          <p:txBody>
            <a:bodyPr wrap="square" lIns="0" tIns="0" rIns="0" bIns="0" rtlCol="0" anchor="t" anchorCtr="0">
              <a:spAutoFit/>
            </a:bodyPr>
            <a:lstStyle/>
            <a:p>
              <a:pPr algn="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93" name="TextBox 92"/>
            <p:cNvSpPr txBox="1"/>
            <p:nvPr/>
          </p:nvSpPr>
          <p:spPr>
            <a:xfrm>
              <a:off x="1503796" y="1897307"/>
              <a:ext cx="1635140" cy="322093"/>
            </a:xfrm>
            <a:prstGeom prst="rect">
              <a:avLst/>
            </a:prstGeom>
            <a:noFill/>
          </p:spPr>
          <p:txBody>
            <a:bodyPr wrap="none" lIns="0" tIns="0" rIns="0" bIns="0" rtlCol="0" anchor="t" anchorCtr="0">
              <a:spAutoFit/>
            </a:bodyPr>
            <a:lstStyle/>
            <a:p>
              <a:pPr algn="r">
                <a:lnSpc>
                  <a:spcPct val="120000"/>
                </a:lnSpc>
              </a:pPr>
              <a:r>
                <a:rPr lang="zh-CN" altLang="en-US">
                  <a:cs typeface="+mn-ea"/>
                  <a:sym typeface="+mn-lt"/>
                </a:rPr>
                <a:t>请替换文字内容</a:t>
              </a:r>
              <a:endParaRPr lang="en-US" dirty="0">
                <a:cs typeface="+mn-ea"/>
                <a:sym typeface="+mn-lt"/>
              </a:endParaRPr>
            </a:p>
          </p:txBody>
        </p:sp>
      </p:grpSp>
      <p:grpSp>
        <p:nvGrpSpPr>
          <p:cNvPr id="10" name="Group 25"/>
          <p:cNvGrpSpPr/>
          <p:nvPr/>
        </p:nvGrpSpPr>
        <p:grpSpPr>
          <a:xfrm>
            <a:off x="1189513" y="4644969"/>
            <a:ext cx="2759290" cy="942833"/>
            <a:chOff x="854976" y="1897308"/>
            <a:chExt cx="2312052" cy="913597"/>
          </a:xfrm>
        </p:grpSpPr>
        <p:sp>
          <p:nvSpPr>
            <p:cNvPr id="95" name="Footer Text"/>
            <p:cNvSpPr txBox="1"/>
            <p:nvPr/>
          </p:nvSpPr>
          <p:spPr>
            <a:xfrm>
              <a:off x="854976" y="2274086"/>
              <a:ext cx="2287092" cy="536819"/>
            </a:xfrm>
            <a:prstGeom prst="rect">
              <a:avLst/>
            </a:prstGeom>
            <a:noFill/>
          </p:spPr>
          <p:txBody>
            <a:bodyPr wrap="square" lIns="0" tIns="0" rIns="0" bIns="0" rtlCol="0" anchor="t" anchorCtr="0">
              <a:spAutoFit/>
            </a:bodyPr>
            <a:lstStyle/>
            <a:p>
              <a:pPr algn="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96" name="TextBox 95"/>
            <p:cNvSpPr txBox="1"/>
            <p:nvPr/>
          </p:nvSpPr>
          <p:spPr>
            <a:xfrm>
              <a:off x="1531887" y="1897308"/>
              <a:ext cx="1635141" cy="322092"/>
            </a:xfrm>
            <a:prstGeom prst="rect">
              <a:avLst/>
            </a:prstGeom>
            <a:noFill/>
          </p:spPr>
          <p:txBody>
            <a:bodyPr wrap="none" lIns="0" tIns="0" rIns="0" bIns="0" rtlCol="0" anchor="t" anchorCtr="0">
              <a:spAutoFit/>
            </a:bodyPr>
            <a:lstStyle/>
            <a:p>
              <a:pPr algn="r">
                <a:lnSpc>
                  <a:spcPct val="120000"/>
                </a:lnSpc>
              </a:pPr>
              <a:r>
                <a:rPr lang="zh-CN" altLang="en-US">
                  <a:cs typeface="+mn-ea"/>
                  <a:sym typeface="+mn-lt"/>
                </a:rPr>
                <a:t>请替换文字内容</a:t>
              </a:r>
              <a:endParaRPr lang="en-US" dirty="0">
                <a:cs typeface="+mn-ea"/>
                <a:sym typeface="+mn-lt"/>
              </a:endParaRPr>
            </a:p>
          </p:txBody>
        </p:sp>
      </p:grpSp>
      <p:grpSp>
        <p:nvGrpSpPr>
          <p:cNvPr id="11" name="Group 32"/>
          <p:cNvGrpSpPr/>
          <p:nvPr/>
        </p:nvGrpSpPr>
        <p:grpSpPr>
          <a:xfrm>
            <a:off x="7911981" y="1957161"/>
            <a:ext cx="2739269" cy="897713"/>
            <a:chOff x="844734" y="1897308"/>
            <a:chExt cx="2287091" cy="869879"/>
          </a:xfrm>
        </p:grpSpPr>
        <p:sp>
          <p:nvSpPr>
            <p:cNvPr id="98" name="Footer Text"/>
            <p:cNvSpPr txBox="1"/>
            <p:nvPr/>
          </p:nvSpPr>
          <p:spPr>
            <a:xfrm>
              <a:off x="844734" y="2230366"/>
              <a:ext cx="2287091" cy="536821"/>
            </a:xfrm>
            <a:prstGeom prst="rect">
              <a:avLst/>
            </a:prstGeom>
            <a:noFill/>
          </p:spPr>
          <p:txBody>
            <a:bodyPr wrap="square" lIns="0" tIns="0" rIns="0" bIns="0" rtlCol="0" anchor="t" anchorCtr="0">
              <a:spAutoFit/>
            </a:bodyPr>
            <a:lstStyle/>
            <a:p>
              <a:pP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99" name="TextBox 98"/>
            <p:cNvSpPr txBox="1"/>
            <p:nvPr/>
          </p:nvSpPr>
          <p:spPr>
            <a:xfrm>
              <a:off x="844734" y="1897308"/>
              <a:ext cx="1629310" cy="322093"/>
            </a:xfrm>
            <a:prstGeom prst="rect">
              <a:avLst/>
            </a:prstGeom>
            <a:noFill/>
          </p:spPr>
          <p:txBody>
            <a:bodyPr wrap="none" lIns="0" tIns="0" rIns="0" bIns="0" rtlCol="0" anchor="t" anchorCtr="0">
              <a:spAutoFit/>
            </a:bodyPr>
            <a:lstStyle/>
            <a:p>
              <a:pPr>
                <a:lnSpc>
                  <a:spcPct val="120000"/>
                </a:lnSpc>
              </a:pPr>
              <a:r>
                <a:rPr lang="zh-CN" altLang="en-US" dirty="0">
                  <a:cs typeface="+mn-ea"/>
                  <a:sym typeface="+mn-lt"/>
                </a:rPr>
                <a:t>请替换文字内容</a:t>
              </a:r>
              <a:endParaRPr lang="en-US" dirty="0">
                <a:cs typeface="+mn-ea"/>
                <a:sym typeface="+mn-lt"/>
              </a:endParaRPr>
            </a:p>
          </p:txBody>
        </p:sp>
      </p:grpSp>
      <p:grpSp>
        <p:nvGrpSpPr>
          <p:cNvPr id="12" name="Group 35"/>
          <p:cNvGrpSpPr/>
          <p:nvPr/>
        </p:nvGrpSpPr>
        <p:grpSpPr>
          <a:xfrm>
            <a:off x="8072064" y="3607789"/>
            <a:ext cx="2877427" cy="671686"/>
            <a:chOff x="1155666" y="1499204"/>
            <a:chExt cx="2402443" cy="650857"/>
          </a:xfrm>
        </p:grpSpPr>
        <p:sp>
          <p:nvSpPr>
            <p:cNvPr id="101" name="Footer Text"/>
            <p:cNvSpPr txBox="1"/>
            <p:nvPr/>
          </p:nvSpPr>
          <p:spPr>
            <a:xfrm>
              <a:off x="1156073" y="1792182"/>
              <a:ext cx="2402036" cy="357879"/>
            </a:xfrm>
            <a:prstGeom prst="rect">
              <a:avLst/>
            </a:prstGeom>
            <a:noFill/>
          </p:spPr>
          <p:txBody>
            <a:bodyPr wrap="square" lIns="0" tIns="0" rIns="0" bIns="0" rtlCol="0" anchor="t" anchorCtr="0">
              <a:spAutoFit/>
            </a:bodyPr>
            <a:lstStyle/>
            <a:p>
              <a:pP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102" name="TextBox 101"/>
            <p:cNvSpPr txBox="1"/>
            <p:nvPr/>
          </p:nvSpPr>
          <p:spPr>
            <a:xfrm>
              <a:off x="1155666" y="1499204"/>
              <a:ext cx="1711196" cy="322091"/>
            </a:xfrm>
            <a:prstGeom prst="rect">
              <a:avLst/>
            </a:prstGeom>
            <a:noFill/>
          </p:spPr>
          <p:txBody>
            <a:bodyPr wrap="square" lIns="0" tIns="0" rIns="0" bIns="0" rtlCol="0" anchor="t" anchorCtr="0">
              <a:spAutoFit/>
            </a:bodyPr>
            <a:lstStyle/>
            <a:p>
              <a:pPr>
                <a:lnSpc>
                  <a:spcPct val="120000"/>
                </a:lnSpc>
              </a:pPr>
              <a:r>
                <a:rPr lang="zh-CN" altLang="en-US" dirty="0">
                  <a:cs typeface="+mn-ea"/>
                  <a:sym typeface="+mn-lt"/>
                </a:rPr>
                <a:t>请替换文字内容</a:t>
              </a:r>
              <a:endParaRPr lang="en-US" dirty="0">
                <a:cs typeface="+mn-ea"/>
                <a:sym typeface="+mn-lt"/>
              </a:endParaRPr>
            </a:p>
          </p:txBody>
        </p:sp>
      </p:grpSp>
      <p:grpSp>
        <p:nvGrpSpPr>
          <p:cNvPr id="13" name="Group 22"/>
          <p:cNvGrpSpPr/>
          <p:nvPr/>
        </p:nvGrpSpPr>
        <p:grpSpPr>
          <a:xfrm>
            <a:off x="2533356" y="1609694"/>
            <a:ext cx="2729501" cy="973950"/>
            <a:chOff x="684941" y="1533428"/>
            <a:chExt cx="2287091" cy="943747"/>
          </a:xfrm>
        </p:grpSpPr>
        <p:sp>
          <p:nvSpPr>
            <p:cNvPr id="104" name="Footer Text"/>
            <p:cNvSpPr txBox="1"/>
            <p:nvPr/>
          </p:nvSpPr>
          <p:spPr>
            <a:xfrm>
              <a:off x="684941" y="1940357"/>
              <a:ext cx="2287091" cy="536818"/>
            </a:xfrm>
            <a:prstGeom prst="rect">
              <a:avLst/>
            </a:prstGeom>
            <a:noFill/>
          </p:spPr>
          <p:txBody>
            <a:bodyPr wrap="square" lIns="0" tIns="0" rIns="0" bIns="0" rtlCol="0" anchor="t" anchorCtr="0">
              <a:spAutoFit/>
            </a:bodyPr>
            <a:lstStyle/>
            <a:p>
              <a:pPr algn="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105" name="TextBox 104"/>
            <p:cNvSpPr txBox="1"/>
            <p:nvPr/>
          </p:nvSpPr>
          <p:spPr>
            <a:xfrm>
              <a:off x="1324924" y="1533428"/>
              <a:ext cx="1635140" cy="322091"/>
            </a:xfrm>
            <a:prstGeom prst="rect">
              <a:avLst/>
            </a:prstGeom>
            <a:noFill/>
          </p:spPr>
          <p:txBody>
            <a:bodyPr wrap="none" lIns="0" tIns="0" rIns="0" bIns="0" rtlCol="0" anchor="t" anchorCtr="0">
              <a:spAutoFit/>
            </a:bodyPr>
            <a:lstStyle/>
            <a:p>
              <a:pPr algn="r">
                <a:lnSpc>
                  <a:spcPct val="120000"/>
                </a:lnSpc>
              </a:pPr>
              <a:r>
                <a:rPr lang="zh-CN" altLang="en-US" dirty="0">
                  <a:cs typeface="+mn-ea"/>
                  <a:sym typeface="+mn-lt"/>
                </a:rPr>
                <a:t>请替换文字内容</a:t>
              </a:r>
              <a:endParaRPr lang="en-US" dirty="0">
                <a:cs typeface="+mn-ea"/>
                <a:sym typeface="+mn-lt"/>
              </a:endParaRPr>
            </a:p>
          </p:txBody>
        </p:sp>
      </p:grpSp>
      <p:grpSp>
        <p:nvGrpSpPr>
          <p:cNvPr id="15" name="Group 35"/>
          <p:cNvGrpSpPr/>
          <p:nvPr/>
        </p:nvGrpSpPr>
        <p:grpSpPr>
          <a:xfrm>
            <a:off x="6830304" y="5341439"/>
            <a:ext cx="2739269" cy="893983"/>
            <a:chOff x="1239448" y="2077358"/>
            <a:chExt cx="2287091" cy="866266"/>
          </a:xfrm>
        </p:grpSpPr>
        <p:sp>
          <p:nvSpPr>
            <p:cNvPr id="107" name="Footer Text"/>
            <p:cNvSpPr txBox="1"/>
            <p:nvPr/>
          </p:nvSpPr>
          <p:spPr>
            <a:xfrm>
              <a:off x="1239448" y="2406802"/>
              <a:ext cx="2287091" cy="536822"/>
            </a:xfrm>
            <a:prstGeom prst="rect">
              <a:avLst/>
            </a:prstGeom>
            <a:noFill/>
          </p:spPr>
          <p:txBody>
            <a:bodyPr wrap="square" lIns="0" tIns="0" rIns="0" bIns="0" rtlCol="0" anchor="t" anchorCtr="0">
              <a:spAutoFit/>
            </a:bodyPr>
            <a:lstStyle/>
            <a:p>
              <a:pPr>
                <a:lnSpc>
                  <a:spcPct val="120000"/>
                </a:lnSpc>
              </a:pPr>
              <a:r>
                <a:rPr lang="zh-CN" altLang="en-US" sz="1000" dirty="0">
                  <a:cs typeface="+mn-ea"/>
                  <a:sym typeface="+mn-lt"/>
                </a:rPr>
                <a:t>此处添加计划扼要说明，添加简短说明文字。此处添加明年计划的扼要说明，添加简短说明文字。</a:t>
              </a:r>
              <a:endParaRPr lang="en-US" altLang="zh-CN" sz="1000" dirty="0">
                <a:cs typeface="+mn-ea"/>
                <a:sym typeface="+mn-lt"/>
              </a:endParaRPr>
            </a:p>
          </p:txBody>
        </p:sp>
        <p:sp>
          <p:nvSpPr>
            <p:cNvPr id="108" name="TextBox 107"/>
            <p:cNvSpPr txBox="1"/>
            <p:nvPr/>
          </p:nvSpPr>
          <p:spPr>
            <a:xfrm>
              <a:off x="1239449" y="2077358"/>
              <a:ext cx="1629310" cy="322093"/>
            </a:xfrm>
            <a:prstGeom prst="rect">
              <a:avLst/>
            </a:prstGeom>
            <a:noFill/>
          </p:spPr>
          <p:txBody>
            <a:bodyPr wrap="none" lIns="0" tIns="0" rIns="0" bIns="0" rtlCol="0" anchor="t" anchorCtr="0">
              <a:spAutoFit/>
            </a:bodyPr>
            <a:lstStyle/>
            <a:p>
              <a:pPr>
                <a:lnSpc>
                  <a:spcPct val="120000"/>
                </a:lnSpc>
              </a:pPr>
              <a:r>
                <a:rPr lang="zh-CN" altLang="en-US">
                  <a:cs typeface="+mn-ea"/>
                  <a:sym typeface="+mn-lt"/>
                </a:rPr>
                <a:t>请替换文字内容</a:t>
              </a:r>
              <a:endParaRPr lang="en-US" dirty="0">
                <a:cs typeface="+mn-ea"/>
                <a:sym typeface="+mn-lt"/>
              </a:endParaRPr>
            </a:p>
          </p:txBody>
        </p:sp>
      </p:grpSp>
    </p:spTree>
    <p:extLst>
      <p:ext uri="{BB962C8B-B14F-4D97-AF65-F5344CB8AC3E}">
        <p14:creationId xmlns:p14="http://schemas.microsoft.com/office/powerpoint/2010/main" val="125203720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500"/>
                                        <p:tgtEl>
                                          <p:spTgt spid="1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500"/>
                                        <p:tgtEl>
                                          <p:spTgt spid="20"/>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childTnLst>
                          </p:cTn>
                        </p:par>
                        <p:par>
                          <p:cTn id="76" fill="hold">
                            <p:stCondLst>
                              <p:cond delay="7500"/>
                            </p:stCondLst>
                            <p:childTnLst>
                              <p:par>
                                <p:cTn id="77" presetID="22" presetClass="entr" presetSubtype="2"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right)">
                                      <p:cBhvr>
                                        <p:cTn id="79" dur="500"/>
                                        <p:tgtEl>
                                          <p:spTgt spid="10"/>
                                        </p:tgtEl>
                                      </p:cBhvr>
                                    </p:animEffect>
                                  </p:childTnLst>
                                </p:cTn>
                              </p:par>
                            </p:childTnLst>
                          </p:cTn>
                        </p:par>
                        <p:par>
                          <p:cTn id="80" fill="hold">
                            <p:stCondLst>
                              <p:cond delay="8000"/>
                            </p:stCondLst>
                            <p:childTnLst>
                              <p:par>
                                <p:cTn id="81" presetID="22" presetClass="entr" presetSubtype="2" fill="hold" grpId="0" nodeType="after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wipe(right)">
                                      <p:cBhvr>
                                        <p:cTn id="83" dur="500"/>
                                        <p:tgtEl>
                                          <p:spTgt spid="48"/>
                                        </p:tgtEl>
                                      </p:cBhvr>
                                    </p:animEffect>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9000"/>
                            </p:stCondLst>
                            <p:childTnLst>
                              <p:par>
                                <p:cTn id="91" presetID="22" presetClass="entr" presetSubtype="2"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ipe(right)">
                                      <p:cBhvr>
                                        <p:cTn id="9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3950" y="1103586"/>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171" y="2973165"/>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515" y="4702728"/>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27198" y="2973165"/>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8996" y="2973165"/>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57258" y="1397054"/>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7198" y="5040107"/>
            <a:ext cx="3009245" cy="725729"/>
          </a:xfrm>
          <a:prstGeom prst="rect">
            <a:avLst/>
          </a:prstGeom>
        </p:spPr>
      </p:pic>
      <p:sp>
        <p:nvSpPr>
          <p:cNvPr id="26" name="矩形: 圆角 11">
            <a:extLst>
              <a:ext uri="{FF2B5EF4-FFF2-40B4-BE49-F238E27FC236}">
                <a16:creationId xmlns:a16="http://schemas.microsoft.com/office/drawing/2014/main" id="{A4E92C8F-F0E2-41CD-B6BF-6DC15D13F2FF}"/>
              </a:ext>
            </a:extLst>
          </p:cNvPr>
          <p:cNvSpPr/>
          <p:nvPr/>
        </p:nvSpPr>
        <p:spPr>
          <a:xfrm>
            <a:off x="6839885" y="2128559"/>
            <a:ext cx="3528184" cy="844606"/>
          </a:xfrm>
          <a:prstGeom prst="roundRect">
            <a:avLst>
              <a:gd name="adj" fmla="val 0"/>
            </a:avLst>
          </a:prstGeom>
          <a:solidFill>
            <a:srgbClr val="52B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bg1"/>
                </a:solidFill>
                <a:cs typeface="+mn-ea"/>
                <a:sym typeface="+mn-lt"/>
              </a:rPr>
              <a:t>第三部分</a:t>
            </a:r>
          </a:p>
        </p:txBody>
      </p:sp>
      <p:sp>
        <p:nvSpPr>
          <p:cNvPr id="27" name="矩形 26">
            <a:extLst>
              <a:ext uri="{FF2B5EF4-FFF2-40B4-BE49-F238E27FC236}">
                <a16:creationId xmlns:a16="http://schemas.microsoft.com/office/drawing/2014/main" id="{5237A25A-3F55-419F-88BD-A3ACA99ED1E3}"/>
              </a:ext>
            </a:extLst>
          </p:cNvPr>
          <p:cNvSpPr/>
          <p:nvPr/>
        </p:nvSpPr>
        <p:spPr>
          <a:xfrm>
            <a:off x="6064131" y="3080454"/>
            <a:ext cx="5109092" cy="984885"/>
          </a:xfrm>
          <a:prstGeom prst="rect">
            <a:avLst/>
          </a:prstGeom>
        </p:spPr>
        <p:txBody>
          <a:bodyPr wrap="none">
            <a:spAutoFit/>
          </a:bodyPr>
          <a:lstStyle/>
          <a:p>
            <a:pPr algn="ctr"/>
            <a:r>
              <a:rPr kumimoji="1" lang="zh-CN" altLang="en-US" sz="5800" b="1" spc="600" dirty="0">
                <a:solidFill>
                  <a:srgbClr val="52B29A"/>
                </a:solidFill>
                <a:cs typeface="+mn-ea"/>
                <a:sym typeface="+mn-lt"/>
              </a:rPr>
              <a:t>单击添加标题</a:t>
            </a:r>
          </a:p>
        </p:txBody>
      </p:sp>
      <p:sp>
        <p:nvSpPr>
          <p:cNvPr id="28" name="文本框 27">
            <a:extLst>
              <a:ext uri="{FF2B5EF4-FFF2-40B4-BE49-F238E27FC236}">
                <a16:creationId xmlns:a16="http://schemas.microsoft.com/office/drawing/2014/main" id="{72E37CB1-56D9-4546-8DA6-8A326C668FA6}"/>
              </a:ext>
            </a:extLst>
          </p:cNvPr>
          <p:cNvSpPr txBox="1"/>
          <p:nvPr/>
        </p:nvSpPr>
        <p:spPr>
          <a:xfrm>
            <a:off x="5534810" y="4092937"/>
            <a:ext cx="6125030" cy="656077"/>
          </a:xfrm>
          <a:prstGeom prst="rect">
            <a:avLst/>
          </a:prstGeom>
          <a:noFill/>
        </p:spPr>
        <p:txBody>
          <a:bodyPr wrap="square" rtlCol="0">
            <a:spAutoFit/>
          </a:bodyPr>
          <a:lstStyle/>
          <a:p>
            <a:pPr algn="ctr">
              <a:lnSpc>
                <a:spcPct val="120000"/>
              </a:lnSpc>
            </a:pPr>
            <a:r>
              <a:rPr lang="en-US" altLang="zh-CN" sz="1600" dirty="0">
                <a:solidFill>
                  <a:schemeClr val="bg1">
                    <a:lumMod val="50000"/>
                  </a:schemeClr>
                </a:solidFill>
                <a:cs typeface="+mn-ea"/>
                <a:sym typeface="+mn-lt"/>
              </a:rPr>
              <a:t>Respect for the designer's achievements, welcome to download my works, thank you for your support! </a:t>
            </a:r>
          </a:p>
        </p:txBody>
      </p:sp>
    </p:spTree>
    <p:extLst>
      <p:ext uri="{BB962C8B-B14F-4D97-AF65-F5344CB8AC3E}">
        <p14:creationId xmlns:p14="http://schemas.microsoft.com/office/powerpoint/2010/main" val="140429395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750" fill="hold"/>
                                        <p:tgtEl>
                                          <p:spTgt spid="26"/>
                                        </p:tgtEl>
                                        <p:attrNameLst>
                                          <p:attrName>ppt_x</p:attrName>
                                        </p:attrNameLst>
                                      </p:cBhvr>
                                      <p:tavLst>
                                        <p:tav tm="0">
                                          <p:val>
                                            <p:strVal val="#ppt_x"/>
                                          </p:val>
                                        </p:tav>
                                        <p:tav tm="100000">
                                          <p:val>
                                            <p:strVal val="#ppt_x"/>
                                          </p:val>
                                        </p:tav>
                                      </p:tavLst>
                                    </p:anim>
                                    <p:anim calcmode="lin" valueType="num">
                                      <p:cBhvr additive="base">
                                        <p:cTn id="49" dur="75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250"/>
                            </p:stCondLst>
                            <p:childTnLst>
                              <p:par>
                                <p:cTn id="51" presetID="42" presetClass="entr" presetSubtype="0" fill="hold" nodeType="afterEffect">
                                  <p:stCondLst>
                                    <p:cond delay="0"/>
                                  </p:stCondLst>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750"/>
                                        <p:tgtEl>
                                          <p:spTgt spid="27">
                                            <p:txEl>
                                              <p:pRg st="0" end="0"/>
                                            </p:txEl>
                                          </p:spTgt>
                                        </p:tgtEl>
                                      </p:cBhvr>
                                    </p:animEffect>
                                    <p:anim calcmode="lin" valueType="num">
                                      <p:cBhvr>
                                        <p:cTn id="54" dur="7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1589424" y="1865306"/>
            <a:ext cx="1922012" cy="1700881"/>
            <a:chOff x="1458796" y="1894249"/>
            <a:chExt cx="1922012" cy="1700974"/>
          </a:xfrm>
          <a:solidFill>
            <a:schemeClr val="accent1"/>
          </a:solidFill>
        </p:grpSpPr>
        <p:sp>
          <p:nvSpPr>
            <p:cNvPr id="9" name="任意多边形 8"/>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0" name="文本框 9"/>
            <p:cNvSpPr txBox="1"/>
            <p:nvPr/>
          </p:nvSpPr>
          <p:spPr>
            <a:xfrm>
              <a:off x="1634972" y="2421570"/>
              <a:ext cx="1569660" cy="646815"/>
            </a:xfrm>
            <a:prstGeom prst="rect">
              <a:avLst/>
            </a:prstGeom>
            <a:grpFill/>
          </p:spPr>
          <p:txBody>
            <a:bodyPr wrap="none" rtlCol="0">
              <a:spAutoFit/>
            </a:bodyPr>
            <a:lstStyle/>
            <a:p>
              <a:r>
                <a:rPr lang="zh-CN" altLang="en-US" sz="3603" dirty="0">
                  <a:solidFill>
                    <a:schemeClr val="bg1"/>
                  </a:solidFill>
                  <a:cs typeface="+mn-ea"/>
                  <a:sym typeface="+mn-lt"/>
                </a:rPr>
                <a:t>方法一</a:t>
              </a:r>
            </a:p>
          </p:txBody>
        </p:sp>
      </p:grpSp>
      <p:sp>
        <p:nvSpPr>
          <p:cNvPr id="11" name="矩形 10"/>
          <p:cNvSpPr/>
          <p:nvPr/>
        </p:nvSpPr>
        <p:spPr>
          <a:xfrm>
            <a:off x="1505625" y="3932726"/>
            <a:ext cx="2089612" cy="1318544"/>
          </a:xfrm>
          <a:prstGeom prst="rect">
            <a:avLst/>
          </a:prstGeom>
          <a:noFill/>
          <a:ln>
            <a:noFill/>
          </a:ln>
        </p:spPr>
        <p:txBody>
          <a:bodyPr wrap="square" lIns="91420" tIns="45709" rIns="91420" bIns="45709">
            <a:spAutoFit/>
          </a:bodyPr>
          <a:lstStyle/>
          <a:p>
            <a:pPr algn="just" defTabSz="1219020">
              <a:lnSpc>
                <a:spcPct val="150000"/>
              </a:lnSpc>
              <a:defRPr/>
            </a:pPr>
            <a:r>
              <a:rPr lang="zh-CN" altLang="en-US" sz="1328" kern="0" dirty="0">
                <a:cs typeface="+mn-ea"/>
                <a:sym typeface="+mn-lt"/>
              </a:rPr>
              <a:t>请在这里输入您的文字；请在这里输入您的文字；请在这里输入您的文字；请在这里输入您的文字。</a:t>
            </a:r>
          </a:p>
        </p:txBody>
      </p:sp>
      <p:grpSp>
        <p:nvGrpSpPr>
          <p:cNvPr id="3" name="组合 11"/>
          <p:cNvGrpSpPr/>
          <p:nvPr/>
        </p:nvGrpSpPr>
        <p:grpSpPr>
          <a:xfrm>
            <a:off x="3807931" y="4104478"/>
            <a:ext cx="631688" cy="636749"/>
            <a:chOff x="3041651" y="3326606"/>
            <a:chExt cx="631825" cy="636588"/>
          </a:xfrm>
        </p:grpSpPr>
        <p:sp>
          <p:nvSpPr>
            <p:cNvPr id="13"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sp>
          <p:nvSpPr>
            <p:cNvPr id="14"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sp>
          <p:nvSpPr>
            <p:cNvPr id="15"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grpSp>
      <p:grpSp>
        <p:nvGrpSpPr>
          <p:cNvPr id="8" name="组合 15"/>
          <p:cNvGrpSpPr/>
          <p:nvPr/>
        </p:nvGrpSpPr>
        <p:grpSpPr>
          <a:xfrm>
            <a:off x="4942224" y="1865306"/>
            <a:ext cx="1922012" cy="1700881"/>
            <a:chOff x="1458796" y="1894249"/>
            <a:chExt cx="1922012" cy="1700974"/>
          </a:xfrm>
          <a:solidFill>
            <a:schemeClr val="accent2"/>
          </a:solidFill>
        </p:grpSpPr>
        <p:sp>
          <p:nvSpPr>
            <p:cNvPr id="17" name="任意多边形 16"/>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18" name="文本框 17"/>
            <p:cNvSpPr txBox="1"/>
            <p:nvPr/>
          </p:nvSpPr>
          <p:spPr>
            <a:xfrm>
              <a:off x="1634972" y="2421570"/>
              <a:ext cx="1569660" cy="646815"/>
            </a:xfrm>
            <a:prstGeom prst="rect">
              <a:avLst/>
            </a:prstGeom>
            <a:grpFill/>
          </p:spPr>
          <p:txBody>
            <a:bodyPr wrap="none" rtlCol="0">
              <a:spAutoFit/>
            </a:bodyPr>
            <a:lstStyle/>
            <a:p>
              <a:r>
                <a:rPr lang="zh-CN" altLang="en-US" sz="3603" dirty="0">
                  <a:solidFill>
                    <a:schemeClr val="bg1"/>
                  </a:solidFill>
                  <a:cs typeface="+mn-ea"/>
                  <a:sym typeface="+mn-lt"/>
                </a:rPr>
                <a:t>方法二</a:t>
              </a:r>
            </a:p>
          </p:txBody>
        </p:sp>
      </p:grpSp>
      <p:sp>
        <p:nvSpPr>
          <p:cNvPr id="19" name="矩形 18"/>
          <p:cNvSpPr/>
          <p:nvPr/>
        </p:nvSpPr>
        <p:spPr>
          <a:xfrm>
            <a:off x="4858425" y="3932726"/>
            <a:ext cx="2089612" cy="1318544"/>
          </a:xfrm>
          <a:prstGeom prst="rect">
            <a:avLst/>
          </a:prstGeom>
          <a:noFill/>
          <a:ln>
            <a:noFill/>
          </a:ln>
        </p:spPr>
        <p:txBody>
          <a:bodyPr wrap="square" lIns="91420" tIns="45709" rIns="91420" bIns="45709">
            <a:spAutoFit/>
          </a:bodyPr>
          <a:lstStyle/>
          <a:p>
            <a:pPr algn="just" defTabSz="1219020">
              <a:lnSpc>
                <a:spcPct val="150000"/>
              </a:lnSpc>
              <a:defRPr/>
            </a:pPr>
            <a:r>
              <a:rPr lang="zh-CN" altLang="en-US" sz="1328" kern="0" dirty="0">
                <a:cs typeface="+mn-ea"/>
                <a:sym typeface="+mn-lt"/>
              </a:rPr>
              <a:t>请在这里输入您的文字；请在这里输入您的文字；请在这里输入您的文字；请在这里输入您的文字。</a:t>
            </a:r>
          </a:p>
        </p:txBody>
      </p:sp>
      <p:grpSp>
        <p:nvGrpSpPr>
          <p:cNvPr id="12" name="组合 19"/>
          <p:cNvGrpSpPr/>
          <p:nvPr/>
        </p:nvGrpSpPr>
        <p:grpSpPr>
          <a:xfrm>
            <a:off x="7160731" y="4104478"/>
            <a:ext cx="631688" cy="636749"/>
            <a:chOff x="3041651" y="3326606"/>
            <a:chExt cx="631825" cy="636588"/>
          </a:xfrm>
        </p:grpSpPr>
        <p:sp>
          <p:nvSpPr>
            <p:cNvPr id="21"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sp>
          <p:nvSpPr>
            <p:cNvPr id="22"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sp>
          <p:nvSpPr>
            <p:cNvPr id="23"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15599" tIns="57799" rIns="115599" bIns="57799" numCol="1" anchor="t" anchorCtr="0" compatLnSpc="1"/>
            <a:lstStyle/>
            <a:p>
              <a:pPr defTabSz="1219020">
                <a:defRPr/>
              </a:pPr>
              <a:endParaRPr lang="zh-CN" altLang="en-US" sz="2371" kern="0" dirty="0">
                <a:solidFill>
                  <a:sysClr val="windowText" lastClr="000000"/>
                </a:solidFill>
                <a:cs typeface="+mn-ea"/>
                <a:sym typeface="+mn-lt"/>
              </a:endParaRPr>
            </a:p>
          </p:txBody>
        </p:sp>
      </p:grpSp>
      <p:grpSp>
        <p:nvGrpSpPr>
          <p:cNvPr id="16" name="组合 23"/>
          <p:cNvGrpSpPr/>
          <p:nvPr/>
        </p:nvGrpSpPr>
        <p:grpSpPr>
          <a:xfrm>
            <a:off x="8295024" y="1865306"/>
            <a:ext cx="1922012" cy="1700881"/>
            <a:chOff x="1458796" y="1894249"/>
            <a:chExt cx="1922012" cy="1700974"/>
          </a:xfrm>
          <a:solidFill>
            <a:schemeClr val="accent3"/>
          </a:solidFill>
        </p:grpSpPr>
        <p:sp>
          <p:nvSpPr>
            <p:cNvPr id="25" name="任意多边形 24"/>
            <p:cNvSpPr/>
            <p:nvPr/>
          </p:nvSpPr>
          <p:spPr>
            <a:xfrm rot="9000000">
              <a:off x="1458796" y="1894249"/>
              <a:ext cx="1922012" cy="1700974"/>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p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26" name="文本框 25"/>
            <p:cNvSpPr txBox="1"/>
            <p:nvPr/>
          </p:nvSpPr>
          <p:spPr>
            <a:xfrm>
              <a:off x="1634972" y="2421570"/>
              <a:ext cx="1569660" cy="646815"/>
            </a:xfrm>
            <a:prstGeom prst="rect">
              <a:avLst/>
            </a:prstGeom>
            <a:grpFill/>
          </p:spPr>
          <p:txBody>
            <a:bodyPr wrap="none" rtlCol="0">
              <a:spAutoFit/>
            </a:bodyPr>
            <a:lstStyle/>
            <a:p>
              <a:r>
                <a:rPr lang="zh-CN" altLang="en-US" sz="3603" dirty="0">
                  <a:solidFill>
                    <a:schemeClr val="bg1"/>
                  </a:solidFill>
                  <a:cs typeface="+mn-ea"/>
                  <a:sym typeface="+mn-lt"/>
                </a:rPr>
                <a:t>方法三</a:t>
              </a:r>
            </a:p>
          </p:txBody>
        </p:sp>
      </p:grpSp>
      <p:sp>
        <p:nvSpPr>
          <p:cNvPr id="27" name="矩形 26"/>
          <p:cNvSpPr/>
          <p:nvPr/>
        </p:nvSpPr>
        <p:spPr>
          <a:xfrm>
            <a:off x="8211225" y="3932726"/>
            <a:ext cx="2089612" cy="1318544"/>
          </a:xfrm>
          <a:prstGeom prst="rect">
            <a:avLst/>
          </a:prstGeom>
          <a:noFill/>
          <a:ln>
            <a:noFill/>
          </a:ln>
        </p:spPr>
        <p:txBody>
          <a:bodyPr wrap="square" lIns="91420" tIns="45709" rIns="91420" bIns="45709">
            <a:spAutoFit/>
          </a:bodyPr>
          <a:lstStyle/>
          <a:p>
            <a:pPr algn="just" defTabSz="1219020">
              <a:lnSpc>
                <a:spcPct val="150000"/>
              </a:lnSpc>
              <a:defRPr/>
            </a:pPr>
            <a:r>
              <a:rPr lang="zh-CN" altLang="en-US" sz="1328" kern="0" dirty="0">
                <a:cs typeface="+mn-ea"/>
                <a:sym typeface="+mn-lt"/>
              </a:rPr>
              <a:t>请在这里输入您的文字；请在这里输入您的文字；请在这里输入您的文字；请在这里输入您的文字。</a:t>
            </a:r>
          </a:p>
        </p:txBody>
      </p:sp>
    </p:spTree>
    <p:extLst>
      <p:ext uri="{BB962C8B-B14F-4D97-AF65-F5344CB8AC3E}">
        <p14:creationId xmlns:p14="http://schemas.microsoft.com/office/powerpoint/2010/main" val="297022196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strVal val="(6*min(max(#ppt_w*#ppt_h,.3),1)-7.4)/-.7*#ppt_w"/>
                                          </p:val>
                                        </p:tav>
                                        <p:tav tm="100000">
                                          <p:val>
                                            <p:strVal val="#ppt_w"/>
                                          </p:val>
                                        </p:tav>
                                      </p:tavLst>
                                    </p:anim>
                                    <p:anim calcmode="lin" valueType="num">
                                      <p:cBhvr>
                                        <p:cTn id="8" dur="750" fill="hold"/>
                                        <p:tgtEl>
                                          <p:spTgt spid="2"/>
                                        </p:tgtEl>
                                        <p:attrNameLst>
                                          <p:attrName>ppt_h</p:attrName>
                                        </p:attrNameLst>
                                      </p:cBhvr>
                                      <p:tavLst>
                                        <p:tav tm="0">
                                          <p:val>
                                            <p:strVal val="(6*min(max(#ppt_w*#ppt_h,.3),1)-7.4)/-.7*#ppt_h"/>
                                          </p:val>
                                        </p:tav>
                                        <p:tav tm="100000">
                                          <p:val>
                                            <p:strVal val="#ppt_h"/>
                                          </p:val>
                                        </p:tav>
                                      </p:tavLst>
                                    </p:anim>
                                    <p:anim calcmode="lin" valueType="num">
                                      <p:cBhvr>
                                        <p:cTn id="9" dur="750" fill="hold"/>
                                        <p:tgtEl>
                                          <p:spTgt spid="2"/>
                                        </p:tgtEl>
                                        <p:attrNameLst>
                                          <p:attrName>ppt_x</p:attrName>
                                        </p:attrNameLst>
                                      </p:cBhvr>
                                      <p:tavLst>
                                        <p:tav tm="0">
                                          <p:val>
                                            <p:fltVal val="0.5"/>
                                          </p:val>
                                        </p:tav>
                                        <p:tav tm="100000">
                                          <p:val>
                                            <p:strVal val="#ppt_x"/>
                                          </p:val>
                                        </p:tav>
                                      </p:tavLst>
                                    </p:anim>
                                    <p:anim calcmode="lin" valueType="num">
                                      <p:cBhvr>
                                        <p:cTn id="10" dur="7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strVal val="(6*min(max(#ppt_w*#ppt_h,.3),1)-7.4)/-.7*#ppt_w"/>
                                          </p:val>
                                        </p:tav>
                                        <p:tav tm="100000">
                                          <p:val>
                                            <p:strVal val="#ppt_w"/>
                                          </p:val>
                                        </p:tav>
                                      </p:tavLst>
                                    </p:anim>
                                    <p:anim calcmode="lin" valueType="num">
                                      <p:cBhvr>
                                        <p:cTn id="25" dur="750" fill="hold"/>
                                        <p:tgtEl>
                                          <p:spTgt spid="8"/>
                                        </p:tgtEl>
                                        <p:attrNameLst>
                                          <p:attrName>ppt_h</p:attrName>
                                        </p:attrNameLst>
                                      </p:cBhvr>
                                      <p:tavLst>
                                        <p:tav tm="0">
                                          <p:val>
                                            <p:strVal val="(6*min(max(#ppt_w*#ppt_h,.3),1)-7.4)/-.7*#ppt_h"/>
                                          </p:val>
                                        </p:tav>
                                        <p:tav tm="100000">
                                          <p:val>
                                            <p:strVal val="#ppt_h"/>
                                          </p:val>
                                        </p:tav>
                                      </p:tavLst>
                                    </p:anim>
                                    <p:anim calcmode="lin" valueType="num">
                                      <p:cBhvr>
                                        <p:cTn id="26" dur="750" fill="hold"/>
                                        <p:tgtEl>
                                          <p:spTgt spid="8"/>
                                        </p:tgtEl>
                                        <p:attrNameLst>
                                          <p:attrName>ppt_x</p:attrName>
                                        </p:attrNameLst>
                                      </p:cBhvr>
                                      <p:tavLst>
                                        <p:tav tm="0">
                                          <p:val>
                                            <p:fltVal val="0.5"/>
                                          </p:val>
                                        </p:tav>
                                        <p:tav tm="100000">
                                          <p:val>
                                            <p:strVal val="#ppt_x"/>
                                          </p:val>
                                        </p:tav>
                                      </p:tavLst>
                                    </p:anim>
                                    <p:anim calcmode="lin" valueType="num">
                                      <p:cBhvr>
                                        <p:cTn id="27"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
                            </p:stCondLst>
                            <p:childTnLst>
                              <p:par>
                                <p:cTn id="33" presetID="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36"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750" fill="hold"/>
                                        <p:tgtEl>
                                          <p:spTgt spid="16"/>
                                        </p:tgtEl>
                                        <p:attrNameLst>
                                          <p:attrName>ppt_w</p:attrName>
                                        </p:attrNameLst>
                                      </p:cBhvr>
                                      <p:tavLst>
                                        <p:tav tm="0">
                                          <p:val>
                                            <p:strVal val="(6*min(max(#ppt_w*#ppt_h,.3),1)-7.4)/-.7*#ppt_w"/>
                                          </p:val>
                                        </p:tav>
                                        <p:tav tm="100000">
                                          <p:val>
                                            <p:strVal val="#ppt_w"/>
                                          </p:val>
                                        </p:tav>
                                      </p:tavLst>
                                    </p:anim>
                                    <p:anim calcmode="lin" valueType="num">
                                      <p:cBhvr>
                                        <p:cTn id="42" dur="750" fill="hold"/>
                                        <p:tgtEl>
                                          <p:spTgt spid="16"/>
                                        </p:tgtEl>
                                        <p:attrNameLst>
                                          <p:attrName>ppt_h</p:attrName>
                                        </p:attrNameLst>
                                      </p:cBhvr>
                                      <p:tavLst>
                                        <p:tav tm="0">
                                          <p:val>
                                            <p:strVal val="(6*min(max(#ppt_w*#ppt_h,.3),1)-7.4)/-.7*#ppt_h"/>
                                          </p:val>
                                        </p:tav>
                                        <p:tav tm="100000">
                                          <p:val>
                                            <p:strVal val="#ppt_h"/>
                                          </p:val>
                                        </p:tav>
                                      </p:tavLst>
                                    </p:anim>
                                    <p:anim calcmode="lin" valueType="num">
                                      <p:cBhvr>
                                        <p:cTn id="43" dur="750" fill="hold"/>
                                        <p:tgtEl>
                                          <p:spTgt spid="16"/>
                                        </p:tgtEl>
                                        <p:attrNameLst>
                                          <p:attrName>ppt_x</p:attrName>
                                        </p:attrNameLst>
                                      </p:cBhvr>
                                      <p:tavLst>
                                        <p:tav tm="0">
                                          <p:val>
                                            <p:fltVal val="0.5"/>
                                          </p:val>
                                        </p:tav>
                                        <p:tav tm="100000">
                                          <p:val>
                                            <p:strVal val="#ppt_x"/>
                                          </p:val>
                                        </p:tav>
                                      </p:tavLst>
                                    </p:anim>
                                    <p:anim calcmode="lin" valueType="num">
                                      <p:cBhvr>
                                        <p:cTn id="44" dur="7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75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a:spLocks noChangeArrowheads="1"/>
          </p:cNvSpPr>
          <p:nvPr/>
        </p:nvSpPr>
        <p:spPr bwMode="auto">
          <a:xfrm>
            <a:off x="5287437" y="1881917"/>
            <a:ext cx="1384300" cy="1221316"/>
          </a:xfrm>
          <a:prstGeom prst="chevron">
            <a:avLst/>
          </a:prstGeom>
          <a:solidFill>
            <a:schemeClr val="accent1"/>
          </a:solidFill>
          <a:ln>
            <a:noFill/>
          </a:ln>
        </p:spPr>
        <p:txBody>
          <a:bodyPr lIns="121884" tIns="60941" rIns="121884" bIns="60941"/>
          <a:lstStyle/>
          <a:p>
            <a:pPr defTabSz="1219012">
              <a:defRPr/>
            </a:pPr>
            <a:endParaRPr lang="zh-CN" altLang="zh-CN" sz="1600">
              <a:solidFill>
                <a:srgbClr val="000000"/>
              </a:solidFill>
              <a:cs typeface="+mn-ea"/>
              <a:sym typeface="+mn-lt"/>
            </a:endParaRPr>
          </a:p>
        </p:txBody>
      </p:sp>
      <p:sp>
        <p:nvSpPr>
          <p:cNvPr id="9" name="Freeform 8"/>
          <p:cNvSpPr>
            <a:spLocks noChangeArrowheads="1"/>
          </p:cNvSpPr>
          <p:nvPr/>
        </p:nvSpPr>
        <p:spPr bwMode="auto">
          <a:xfrm>
            <a:off x="3915835" y="2948947"/>
            <a:ext cx="1371600" cy="1320800"/>
          </a:xfrm>
          <a:prstGeom prst="chevron">
            <a:avLst/>
          </a:prstGeom>
          <a:solidFill>
            <a:schemeClr val="accent2"/>
          </a:solidFill>
          <a:ln>
            <a:noFill/>
          </a:ln>
        </p:spPr>
        <p:txBody>
          <a:bodyPr lIns="121884" tIns="60941" rIns="121884" bIns="60941"/>
          <a:lstStyle/>
          <a:p>
            <a:pPr defTabSz="1219012">
              <a:defRPr/>
            </a:pPr>
            <a:endParaRPr lang="zh-CN" altLang="zh-CN" sz="2400">
              <a:solidFill>
                <a:srgbClr val="000000"/>
              </a:solidFill>
              <a:cs typeface="+mn-ea"/>
              <a:sym typeface="+mn-lt"/>
            </a:endParaRPr>
          </a:p>
        </p:txBody>
      </p:sp>
      <p:sp>
        <p:nvSpPr>
          <p:cNvPr id="10" name="Freeform 9"/>
          <p:cNvSpPr>
            <a:spLocks noChangeArrowheads="1"/>
          </p:cNvSpPr>
          <p:nvPr/>
        </p:nvSpPr>
        <p:spPr bwMode="auto">
          <a:xfrm>
            <a:off x="4271798" y="4424034"/>
            <a:ext cx="1274233" cy="1392767"/>
          </a:xfrm>
          <a:prstGeom prst="chevron">
            <a:avLst/>
          </a:prstGeom>
          <a:solidFill>
            <a:schemeClr val="accent3"/>
          </a:solidFill>
          <a:ln>
            <a:noFill/>
          </a:ln>
        </p:spPr>
        <p:txBody>
          <a:bodyPr lIns="121884" tIns="60941" rIns="121884" bIns="60941"/>
          <a:lstStyle/>
          <a:p>
            <a:pPr defTabSz="1219012">
              <a:defRPr/>
            </a:pPr>
            <a:endParaRPr lang="zh-CN" altLang="zh-CN" sz="2400">
              <a:solidFill>
                <a:srgbClr val="000000"/>
              </a:solidFill>
              <a:cs typeface="+mn-ea"/>
              <a:sym typeface="+mn-lt"/>
            </a:endParaRPr>
          </a:p>
        </p:txBody>
      </p:sp>
      <p:sp>
        <p:nvSpPr>
          <p:cNvPr id="11" name="Freeform 10"/>
          <p:cNvSpPr>
            <a:spLocks noChangeArrowheads="1"/>
          </p:cNvSpPr>
          <p:nvPr/>
        </p:nvSpPr>
        <p:spPr bwMode="auto">
          <a:xfrm>
            <a:off x="5977467" y="4424034"/>
            <a:ext cx="1278467" cy="1392767"/>
          </a:xfrm>
          <a:prstGeom prst="chevron">
            <a:avLst/>
          </a:prstGeom>
          <a:solidFill>
            <a:schemeClr val="accent3"/>
          </a:solidFill>
          <a:ln>
            <a:noFill/>
          </a:ln>
        </p:spPr>
        <p:txBody>
          <a:bodyPr lIns="121884" tIns="60941" rIns="121884" bIns="60941"/>
          <a:lstStyle/>
          <a:p>
            <a:pPr defTabSz="1219012">
              <a:defRPr/>
            </a:pPr>
            <a:endParaRPr lang="zh-CN" altLang="zh-CN" sz="2400">
              <a:solidFill>
                <a:srgbClr val="000000"/>
              </a:solidFill>
              <a:cs typeface="+mn-ea"/>
              <a:sym typeface="+mn-lt"/>
            </a:endParaRPr>
          </a:p>
        </p:txBody>
      </p:sp>
      <p:sp>
        <p:nvSpPr>
          <p:cNvPr id="12" name="Freeform 11"/>
          <p:cNvSpPr>
            <a:spLocks noChangeArrowheads="1"/>
          </p:cNvSpPr>
          <p:nvPr/>
        </p:nvSpPr>
        <p:spPr bwMode="auto">
          <a:xfrm>
            <a:off x="6384032" y="2948947"/>
            <a:ext cx="1371600" cy="1320800"/>
          </a:xfrm>
          <a:prstGeom prst="chevron">
            <a:avLst/>
          </a:prstGeom>
          <a:solidFill>
            <a:schemeClr val="accent2"/>
          </a:solidFill>
          <a:ln>
            <a:noFill/>
          </a:ln>
        </p:spPr>
        <p:txBody>
          <a:bodyPr lIns="121884" tIns="60941" rIns="121884" bIns="60941"/>
          <a:lstStyle/>
          <a:p>
            <a:pPr defTabSz="1219012">
              <a:defRPr/>
            </a:pPr>
            <a:endParaRPr lang="zh-CN" altLang="zh-CN" sz="1600">
              <a:solidFill>
                <a:srgbClr val="000000"/>
              </a:solidFill>
              <a:cs typeface="+mn-ea"/>
              <a:sym typeface="+mn-lt"/>
            </a:endParaRPr>
          </a:p>
        </p:txBody>
      </p:sp>
      <p:sp>
        <p:nvSpPr>
          <p:cNvPr id="13" name="矩形 7"/>
          <p:cNvSpPr>
            <a:spLocks noChangeArrowheads="1"/>
          </p:cNvSpPr>
          <p:nvPr/>
        </p:nvSpPr>
        <p:spPr bwMode="auto">
          <a:xfrm>
            <a:off x="5738288" y="2440716"/>
            <a:ext cx="47624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012">
              <a:defRPr/>
            </a:pPr>
            <a:r>
              <a:rPr lang="en-US" altLang="zh-CN" sz="2800" dirty="0">
                <a:solidFill>
                  <a:prstClr val="white"/>
                </a:solidFill>
                <a:cs typeface="+mn-ea"/>
                <a:sym typeface="+mn-lt"/>
              </a:rPr>
              <a:t>01</a:t>
            </a:r>
            <a:endParaRPr lang="zh-CN" altLang="en-US" sz="2800" dirty="0">
              <a:solidFill>
                <a:prstClr val="white"/>
              </a:solidFill>
              <a:cs typeface="+mn-ea"/>
              <a:sym typeface="+mn-lt"/>
            </a:endParaRPr>
          </a:p>
        </p:txBody>
      </p:sp>
      <p:sp>
        <p:nvSpPr>
          <p:cNvPr id="14" name="矩形 8"/>
          <p:cNvSpPr>
            <a:spLocks noChangeArrowheads="1"/>
          </p:cNvSpPr>
          <p:nvPr/>
        </p:nvSpPr>
        <p:spPr bwMode="auto">
          <a:xfrm>
            <a:off x="7018867" y="3353001"/>
            <a:ext cx="47625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012">
              <a:defRPr/>
            </a:pPr>
            <a:r>
              <a:rPr lang="en-US" altLang="zh-CN" sz="2800" dirty="0">
                <a:solidFill>
                  <a:prstClr val="white"/>
                </a:solidFill>
                <a:cs typeface="+mn-ea"/>
                <a:sym typeface="+mn-lt"/>
              </a:rPr>
              <a:t>02</a:t>
            </a:r>
            <a:endParaRPr lang="zh-CN" altLang="en-US" sz="2800" dirty="0">
              <a:solidFill>
                <a:prstClr val="white"/>
              </a:solidFill>
              <a:cs typeface="+mn-ea"/>
              <a:sym typeface="+mn-lt"/>
            </a:endParaRPr>
          </a:p>
        </p:txBody>
      </p:sp>
      <p:sp>
        <p:nvSpPr>
          <p:cNvPr id="15" name="矩形 9"/>
          <p:cNvSpPr>
            <a:spLocks noChangeArrowheads="1"/>
          </p:cNvSpPr>
          <p:nvPr/>
        </p:nvSpPr>
        <p:spPr bwMode="auto">
          <a:xfrm>
            <a:off x="6540500" y="4872765"/>
            <a:ext cx="47625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012">
              <a:defRPr/>
            </a:pPr>
            <a:r>
              <a:rPr lang="en-US" altLang="zh-CN" sz="2800" dirty="0">
                <a:solidFill>
                  <a:prstClr val="white"/>
                </a:solidFill>
                <a:cs typeface="+mn-ea"/>
                <a:sym typeface="+mn-lt"/>
              </a:rPr>
              <a:t>03</a:t>
            </a:r>
            <a:endParaRPr lang="zh-CN" altLang="en-US" sz="2800" dirty="0">
              <a:solidFill>
                <a:prstClr val="white"/>
              </a:solidFill>
              <a:cs typeface="+mn-ea"/>
              <a:sym typeface="+mn-lt"/>
            </a:endParaRPr>
          </a:p>
        </p:txBody>
      </p:sp>
      <p:sp>
        <p:nvSpPr>
          <p:cNvPr id="16" name="矩形 10"/>
          <p:cNvSpPr>
            <a:spLocks noChangeArrowheads="1"/>
          </p:cNvSpPr>
          <p:nvPr/>
        </p:nvSpPr>
        <p:spPr bwMode="auto">
          <a:xfrm>
            <a:off x="4861988" y="4891819"/>
            <a:ext cx="47624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012">
              <a:defRPr/>
            </a:pPr>
            <a:r>
              <a:rPr lang="en-US" altLang="zh-CN" sz="2800" dirty="0">
                <a:solidFill>
                  <a:prstClr val="white"/>
                </a:solidFill>
                <a:cs typeface="+mn-ea"/>
                <a:sym typeface="+mn-lt"/>
              </a:rPr>
              <a:t>04</a:t>
            </a:r>
            <a:endParaRPr lang="zh-CN" altLang="en-US" sz="2800" dirty="0">
              <a:solidFill>
                <a:prstClr val="white"/>
              </a:solidFill>
              <a:cs typeface="+mn-ea"/>
              <a:sym typeface="+mn-lt"/>
            </a:endParaRPr>
          </a:p>
        </p:txBody>
      </p:sp>
      <p:sp>
        <p:nvSpPr>
          <p:cNvPr id="17" name="矩形 11"/>
          <p:cNvSpPr>
            <a:spLocks noChangeArrowheads="1"/>
          </p:cNvSpPr>
          <p:nvPr/>
        </p:nvSpPr>
        <p:spPr bwMode="auto">
          <a:xfrm>
            <a:off x="4464054" y="3365700"/>
            <a:ext cx="47624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012">
              <a:defRPr/>
            </a:pPr>
            <a:r>
              <a:rPr lang="en-US" altLang="zh-CN" sz="2800" dirty="0">
                <a:solidFill>
                  <a:prstClr val="white"/>
                </a:solidFill>
                <a:cs typeface="+mn-ea"/>
                <a:sym typeface="+mn-lt"/>
              </a:rPr>
              <a:t>05</a:t>
            </a:r>
            <a:endParaRPr lang="zh-CN" altLang="en-US" sz="2800" dirty="0">
              <a:solidFill>
                <a:prstClr val="white"/>
              </a:solidFill>
              <a:cs typeface="+mn-ea"/>
              <a:sym typeface="+mn-lt"/>
            </a:endParaRPr>
          </a:p>
        </p:txBody>
      </p:sp>
      <p:sp>
        <p:nvSpPr>
          <p:cNvPr id="18" name="TextBox 12"/>
          <p:cNvSpPr>
            <a:spLocks noChangeArrowheads="1"/>
          </p:cNvSpPr>
          <p:nvPr/>
        </p:nvSpPr>
        <p:spPr bwMode="auto">
          <a:xfrm>
            <a:off x="6768583" y="1458189"/>
            <a:ext cx="3429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012">
              <a:defRPr/>
            </a:pPr>
            <a:r>
              <a:rPr lang="zh-CN" altLang="en-US" sz="1400" dirty="0">
                <a:cs typeface="+mn-ea"/>
                <a:sym typeface="+mn-lt"/>
              </a:rPr>
              <a:t>详写内容</a:t>
            </a:r>
            <a:r>
              <a:rPr lang="en-US" altLang="zh-CN" sz="1400" dirty="0">
                <a:cs typeface="+mn-ea"/>
                <a:sym typeface="+mn-lt"/>
              </a:rPr>
              <a:t>……</a:t>
            </a:r>
            <a:r>
              <a:rPr lang="zh-CN" altLang="en-US" sz="1400" dirty="0">
                <a:cs typeface="+mn-ea"/>
                <a:sym typeface="+mn-lt"/>
              </a:rPr>
              <a:t>点击输入本栏的具体文字，简明扼要的说明分项内容，此为概念图解，请根据您的具体内容酌情修改</a:t>
            </a:r>
            <a:endParaRPr lang="en-US" altLang="zh-CN" sz="1400" dirty="0">
              <a:cs typeface="+mn-ea"/>
              <a:sym typeface="+mn-lt"/>
            </a:endParaRPr>
          </a:p>
        </p:txBody>
      </p:sp>
      <p:sp>
        <p:nvSpPr>
          <p:cNvPr id="19" name="TextBox 13"/>
          <p:cNvSpPr>
            <a:spLocks noChangeArrowheads="1"/>
          </p:cNvSpPr>
          <p:nvPr/>
        </p:nvSpPr>
        <p:spPr bwMode="auto">
          <a:xfrm>
            <a:off x="7902644" y="3289044"/>
            <a:ext cx="2813049"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012">
              <a:defRPr/>
            </a:pPr>
            <a:r>
              <a:rPr lang="zh-CN" altLang="en-US" sz="1400" dirty="0">
                <a:cs typeface="+mn-ea"/>
                <a:sym typeface="+mn-lt"/>
              </a:rPr>
              <a:t>详写内容</a:t>
            </a:r>
            <a:r>
              <a:rPr lang="en-US" altLang="zh-CN" sz="1400" dirty="0">
                <a:cs typeface="+mn-ea"/>
                <a:sym typeface="+mn-lt"/>
              </a:rPr>
              <a:t>……</a:t>
            </a:r>
            <a:r>
              <a:rPr lang="zh-CN" altLang="en-US" sz="1400" dirty="0">
                <a:cs typeface="+mn-ea"/>
                <a:sym typeface="+mn-lt"/>
              </a:rPr>
              <a:t>点击输入本栏的具体文字，简明扼要的说明分项内容，此为概念图解，请根据您的具体内容酌情修改</a:t>
            </a:r>
            <a:endParaRPr lang="en-US" altLang="zh-CN" sz="1400" dirty="0">
              <a:cs typeface="+mn-ea"/>
              <a:sym typeface="+mn-lt"/>
            </a:endParaRPr>
          </a:p>
        </p:txBody>
      </p:sp>
      <p:sp>
        <p:nvSpPr>
          <p:cNvPr id="20" name="TextBox 14"/>
          <p:cNvSpPr>
            <a:spLocks noChangeArrowheads="1"/>
          </p:cNvSpPr>
          <p:nvPr/>
        </p:nvSpPr>
        <p:spPr bwMode="auto">
          <a:xfrm>
            <a:off x="7609959" y="5234030"/>
            <a:ext cx="281305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012">
              <a:defRPr/>
            </a:pPr>
            <a:r>
              <a:rPr lang="zh-CN" altLang="en-US" sz="1400" dirty="0">
                <a:cs typeface="+mn-ea"/>
                <a:sym typeface="+mn-lt"/>
              </a:rPr>
              <a:t>详写内容</a:t>
            </a:r>
            <a:r>
              <a:rPr lang="en-US" altLang="zh-CN" sz="1400" dirty="0">
                <a:cs typeface="+mn-ea"/>
                <a:sym typeface="+mn-lt"/>
              </a:rPr>
              <a:t>……</a:t>
            </a:r>
            <a:r>
              <a:rPr lang="zh-CN" altLang="en-US" sz="1400" dirty="0">
                <a:cs typeface="+mn-ea"/>
                <a:sym typeface="+mn-lt"/>
              </a:rPr>
              <a:t>点击输入本栏的具体文字，简明扼要的说明分项内容，此为概念图解，请根据您的具体内容酌情修改</a:t>
            </a:r>
            <a:endParaRPr lang="en-US" altLang="zh-CN" sz="1400" dirty="0">
              <a:cs typeface="+mn-ea"/>
              <a:sym typeface="+mn-lt"/>
            </a:endParaRPr>
          </a:p>
        </p:txBody>
      </p:sp>
      <p:sp>
        <p:nvSpPr>
          <p:cNvPr id="21" name="TextBox 15"/>
          <p:cNvSpPr>
            <a:spLocks noChangeArrowheads="1"/>
          </p:cNvSpPr>
          <p:nvPr/>
        </p:nvSpPr>
        <p:spPr bwMode="auto">
          <a:xfrm>
            <a:off x="940346" y="4834376"/>
            <a:ext cx="30901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defTabSz="1219012">
              <a:defRPr/>
            </a:pPr>
            <a:r>
              <a:rPr lang="zh-CN" altLang="en-US" sz="1400" dirty="0">
                <a:cs typeface="+mn-ea"/>
                <a:sym typeface="+mn-lt"/>
              </a:rPr>
              <a:t>详写内容</a:t>
            </a:r>
            <a:r>
              <a:rPr lang="en-US" altLang="zh-CN" sz="1400" dirty="0">
                <a:cs typeface="+mn-ea"/>
                <a:sym typeface="+mn-lt"/>
              </a:rPr>
              <a:t>……</a:t>
            </a:r>
            <a:r>
              <a:rPr lang="zh-CN" altLang="en-US" sz="1400" dirty="0">
                <a:cs typeface="+mn-ea"/>
                <a:sym typeface="+mn-lt"/>
              </a:rPr>
              <a:t>点击输入本栏的具体文字，简明扼要的说明分项内容，此为概念图解，请根据您的具体内容酌情修改</a:t>
            </a:r>
            <a:endParaRPr lang="en-US" altLang="zh-CN" sz="1400" dirty="0">
              <a:cs typeface="+mn-ea"/>
              <a:sym typeface="+mn-lt"/>
            </a:endParaRPr>
          </a:p>
        </p:txBody>
      </p:sp>
      <p:sp>
        <p:nvSpPr>
          <p:cNvPr id="22" name="TextBox 16"/>
          <p:cNvSpPr>
            <a:spLocks noChangeArrowheads="1"/>
          </p:cNvSpPr>
          <p:nvPr/>
        </p:nvSpPr>
        <p:spPr bwMode="auto">
          <a:xfrm>
            <a:off x="940346" y="2503926"/>
            <a:ext cx="281093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012">
              <a:defRPr/>
            </a:pPr>
            <a:r>
              <a:rPr lang="zh-CN" altLang="en-US" sz="1400" dirty="0">
                <a:cs typeface="+mn-ea"/>
                <a:sym typeface="+mn-lt"/>
              </a:rPr>
              <a:t>详写内容</a:t>
            </a:r>
            <a:r>
              <a:rPr lang="en-US" altLang="zh-CN" sz="1400" dirty="0">
                <a:cs typeface="+mn-ea"/>
                <a:sym typeface="+mn-lt"/>
              </a:rPr>
              <a:t>……</a:t>
            </a:r>
            <a:r>
              <a:rPr lang="zh-CN" altLang="en-US" sz="1400" dirty="0">
                <a:cs typeface="+mn-ea"/>
                <a:sym typeface="+mn-lt"/>
              </a:rPr>
              <a:t>点击输入本栏的具体文字，简明扼要的说明分项内容，此为概念图解，请根据您的具体内容酌情修改</a:t>
            </a:r>
            <a:endParaRPr lang="en-US" altLang="zh-CN" sz="1400" dirty="0">
              <a:cs typeface="+mn-ea"/>
              <a:sym typeface="+mn-lt"/>
            </a:endParaRPr>
          </a:p>
        </p:txBody>
      </p:sp>
      <p:sp>
        <p:nvSpPr>
          <p:cNvPr id="23" name="TextBox 17"/>
          <p:cNvSpPr>
            <a:spLocks noChangeArrowheads="1"/>
          </p:cNvSpPr>
          <p:nvPr/>
        </p:nvSpPr>
        <p:spPr bwMode="auto">
          <a:xfrm>
            <a:off x="6836318" y="958825"/>
            <a:ext cx="1682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012">
              <a:defRPr/>
            </a:pPr>
            <a:r>
              <a:rPr lang="zh-CN" altLang="en-US" sz="2400" b="1" dirty="0">
                <a:cs typeface="+mn-ea"/>
                <a:sym typeface="+mn-lt"/>
              </a:rPr>
              <a:t>标题</a:t>
            </a:r>
          </a:p>
        </p:txBody>
      </p:sp>
      <p:sp>
        <p:nvSpPr>
          <p:cNvPr id="24" name="TextBox 18"/>
          <p:cNvSpPr>
            <a:spLocks noChangeArrowheads="1"/>
          </p:cNvSpPr>
          <p:nvPr/>
        </p:nvSpPr>
        <p:spPr bwMode="auto">
          <a:xfrm>
            <a:off x="7970374" y="2760049"/>
            <a:ext cx="1682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012">
              <a:defRPr/>
            </a:pPr>
            <a:r>
              <a:rPr lang="zh-CN" altLang="en-US" sz="2400" b="1" dirty="0">
                <a:cs typeface="+mn-ea"/>
                <a:sym typeface="+mn-lt"/>
              </a:rPr>
              <a:t>标题</a:t>
            </a:r>
          </a:p>
        </p:txBody>
      </p:sp>
      <p:sp>
        <p:nvSpPr>
          <p:cNvPr id="25" name="TextBox 19"/>
          <p:cNvSpPr>
            <a:spLocks noChangeArrowheads="1"/>
          </p:cNvSpPr>
          <p:nvPr/>
        </p:nvSpPr>
        <p:spPr bwMode="auto">
          <a:xfrm>
            <a:off x="7677694" y="4707153"/>
            <a:ext cx="1682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012">
              <a:defRPr/>
            </a:pPr>
            <a:r>
              <a:rPr lang="zh-CN" altLang="en-US" sz="2400" b="1" dirty="0">
                <a:cs typeface="+mn-ea"/>
                <a:sym typeface="+mn-lt"/>
              </a:rPr>
              <a:t>标题</a:t>
            </a:r>
          </a:p>
        </p:txBody>
      </p:sp>
      <p:sp>
        <p:nvSpPr>
          <p:cNvPr id="26" name="TextBox 20"/>
          <p:cNvSpPr>
            <a:spLocks noChangeArrowheads="1"/>
          </p:cNvSpPr>
          <p:nvPr/>
        </p:nvSpPr>
        <p:spPr bwMode="auto">
          <a:xfrm>
            <a:off x="1008078" y="4303265"/>
            <a:ext cx="16041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012">
              <a:defRPr/>
            </a:pPr>
            <a:r>
              <a:rPr lang="zh-CN" altLang="en-US" sz="2400" b="1" dirty="0">
                <a:cs typeface="+mn-ea"/>
                <a:sym typeface="+mn-lt"/>
              </a:rPr>
              <a:t>标题</a:t>
            </a:r>
          </a:p>
        </p:txBody>
      </p:sp>
      <p:sp>
        <p:nvSpPr>
          <p:cNvPr id="27" name="TextBox 21"/>
          <p:cNvSpPr>
            <a:spLocks noChangeArrowheads="1"/>
          </p:cNvSpPr>
          <p:nvPr/>
        </p:nvSpPr>
        <p:spPr bwMode="auto">
          <a:xfrm>
            <a:off x="1008078" y="1964348"/>
            <a:ext cx="14414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012">
              <a:defRPr/>
            </a:pPr>
            <a:r>
              <a:rPr lang="zh-CN" altLang="en-US" sz="2400" b="1" dirty="0">
                <a:cs typeface="+mn-ea"/>
                <a:sym typeface="+mn-lt"/>
              </a:rPr>
              <a:t>标题</a:t>
            </a:r>
          </a:p>
        </p:txBody>
      </p:sp>
      <p:sp>
        <p:nvSpPr>
          <p:cNvPr id="28" name="TextBox 22"/>
          <p:cNvSpPr>
            <a:spLocks noChangeArrowheads="1"/>
          </p:cNvSpPr>
          <p:nvPr/>
        </p:nvSpPr>
        <p:spPr bwMode="auto">
          <a:xfrm>
            <a:off x="5261340" y="3576162"/>
            <a:ext cx="13218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219012">
              <a:defRPr/>
            </a:pPr>
            <a:r>
              <a:rPr lang="zh-CN" altLang="en-US" sz="2400" b="1" dirty="0">
                <a:cs typeface="+mn-ea"/>
                <a:sym typeface="+mn-lt"/>
              </a:rPr>
              <a:t>添加标题内容</a:t>
            </a:r>
          </a:p>
        </p:txBody>
      </p:sp>
    </p:spTree>
    <p:extLst>
      <p:ext uri="{BB962C8B-B14F-4D97-AF65-F5344CB8AC3E}">
        <p14:creationId xmlns:p14="http://schemas.microsoft.com/office/powerpoint/2010/main" val="54274101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ppt_x</p:attrName>
                                        </p:attrNameLst>
                                      </p:cBhvr>
                                      <p:tavLst>
                                        <p:tav tm="0">
                                          <p:val>
                                            <p:fltVal val="0.5"/>
                                          </p:val>
                                        </p:tav>
                                        <p:tav tm="100000">
                                          <p:val>
                                            <p:strVal val="#ppt_x"/>
                                          </p:val>
                                        </p:tav>
                                      </p:tavLst>
                                    </p:anim>
                                    <p:anim calcmode="lin" valueType="num">
                                      <p:cBhvr>
                                        <p:cTn id="40" dur="500" fill="hold"/>
                                        <p:tgtEl>
                                          <p:spTgt spid="13"/>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ppt_x</p:attrName>
                                        </p:attrNameLst>
                                      </p:cBhvr>
                                      <p:tavLst>
                                        <p:tav tm="0">
                                          <p:val>
                                            <p:fltVal val="0.5"/>
                                          </p:val>
                                        </p:tav>
                                        <p:tav tm="100000">
                                          <p:val>
                                            <p:strVal val="#ppt_x"/>
                                          </p:val>
                                        </p:tav>
                                      </p:tavLst>
                                    </p:anim>
                                    <p:anim calcmode="lin" valueType="num">
                                      <p:cBhvr>
                                        <p:cTn id="52" dur="500" fill="hold"/>
                                        <p:tgtEl>
                                          <p:spTgt spid="15"/>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p:cBhvr>
                                        <p:cTn id="70" dur="500"/>
                                        <p:tgtEl>
                                          <p:spTgt spid="28"/>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p:cBhvr>
                                        <p:cTn id="74" dur="500"/>
                                        <p:tgtEl>
                                          <p:spTgt spid="23"/>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p:cBhvr>
                                        <p:cTn id="94" dur="500"/>
                                        <p:tgtEl>
                                          <p:spTgt spid="25"/>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p:cBhvr>
                                        <p:cTn id="104" dur="500"/>
                                        <p:tgtEl>
                                          <p:spTgt spid="26"/>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p:cBhvr>
                                        <p:cTn id="114" dur="500"/>
                                        <p:tgtEl>
                                          <p:spTgt spid="27"/>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p:cBhvr>
                                        <p:cTn id="118" dur="1000"/>
                                        <p:tgtEl>
                                          <p:spTgt spid="22"/>
                                        </p:tgtEl>
                                      </p:cBhvr>
                                    </p:animEffect>
                                    <p:anim calcmode="lin" valueType="num">
                                      <p:cBhvr>
                                        <p:cTn id="119" dur="1000" fill="hold"/>
                                        <p:tgtEl>
                                          <p:spTgt spid="22"/>
                                        </p:tgtEl>
                                        <p:attrNameLst>
                                          <p:attrName>ppt_x</p:attrName>
                                        </p:attrNameLst>
                                      </p:cBhvr>
                                      <p:tavLst>
                                        <p:tav tm="0">
                                          <p:val>
                                            <p:strVal val="#ppt_x"/>
                                          </p:val>
                                        </p:tav>
                                        <p:tav tm="100000">
                                          <p:val>
                                            <p:strVal val="#ppt_x"/>
                                          </p:val>
                                        </p:tav>
                                      </p:tavLst>
                                    </p:anim>
                                    <p:anim calcmode="lin" valueType="num">
                                      <p:cBhvr>
                                        <p:cTn id="1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a:spLocks noChangeArrowheads="1"/>
          </p:cNvSpPr>
          <p:nvPr/>
        </p:nvSpPr>
        <p:spPr bwMode="auto">
          <a:xfrm>
            <a:off x="5297276" y="2366715"/>
            <a:ext cx="941671" cy="1563810"/>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
          <p:cNvSpPr>
            <a:spLocks noChangeArrowheads="1"/>
          </p:cNvSpPr>
          <p:nvPr/>
        </p:nvSpPr>
        <p:spPr bwMode="auto">
          <a:xfrm>
            <a:off x="6277031" y="2366709"/>
            <a:ext cx="941672" cy="2183831"/>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7"/>
          <p:cNvSpPr>
            <a:spLocks noChangeArrowheads="1"/>
          </p:cNvSpPr>
          <p:nvPr/>
        </p:nvSpPr>
        <p:spPr bwMode="auto">
          <a:xfrm>
            <a:off x="10261677" y="2366709"/>
            <a:ext cx="939555" cy="2183831"/>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
          <p:cNvSpPr>
            <a:spLocks noChangeArrowheads="1"/>
          </p:cNvSpPr>
          <p:nvPr/>
        </p:nvSpPr>
        <p:spPr bwMode="auto">
          <a:xfrm>
            <a:off x="7254683" y="2366715"/>
            <a:ext cx="943787" cy="1149051"/>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9"/>
          <p:cNvSpPr>
            <a:spLocks noChangeArrowheads="1"/>
          </p:cNvSpPr>
          <p:nvPr/>
        </p:nvSpPr>
        <p:spPr bwMode="auto">
          <a:xfrm>
            <a:off x="8234444" y="2366715"/>
            <a:ext cx="941671" cy="1563810"/>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0"/>
          <p:cNvSpPr>
            <a:spLocks noChangeArrowheads="1"/>
          </p:cNvSpPr>
          <p:nvPr/>
        </p:nvSpPr>
        <p:spPr bwMode="auto">
          <a:xfrm>
            <a:off x="9214199" y="2366714"/>
            <a:ext cx="939555" cy="2704396"/>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1"/>
          <p:cNvSpPr>
            <a:spLocks noChangeArrowheads="1"/>
          </p:cNvSpPr>
          <p:nvPr/>
        </p:nvSpPr>
        <p:spPr bwMode="auto">
          <a:xfrm>
            <a:off x="4290005" y="2366709"/>
            <a:ext cx="941671" cy="2183831"/>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chemeClr val="accent4"/>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2"/>
          <p:cNvSpPr>
            <a:spLocks noChangeArrowheads="1"/>
          </p:cNvSpPr>
          <p:nvPr/>
        </p:nvSpPr>
        <p:spPr bwMode="auto">
          <a:xfrm>
            <a:off x="1287231" y="2366715"/>
            <a:ext cx="941672" cy="1149051"/>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chemeClr val="accent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13"/>
          <p:cNvSpPr>
            <a:spLocks noChangeArrowheads="1"/>
          </p:cNvSpPr>
          <p:nvPr/>
        </p:nvSpPr>
        <p:spPr bwMode="auto">
          <a:xfrm>
            <a:off x="2264882" y="2366715"/>
            <a:ext cx="943787" cy="1563810"/>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chemeClr val="accent2"/>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4"/>
          <p:cNvSpPr>
            <a:spLocks noChangeArrowheads="1"/>
          </p:cNvSpPr>
          <p:nvPr/>
        </p:nvSpPr>
        <p:spPr bwMode="auto">
          <a:xfrm>
            <a:off x="3246754" y="2366714"/>
            <a:ext cx="939555" cy="2704396"/>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chemeClr val="accent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endParaRPr lang="zh-CN" altLang="zh-CN" sz="21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9"/>
          <p:cNvSpPr>
            <a:spLocks noChangeArrowheads="1"/>
          </p:cNvSpPr>
          <p:nvPr/>
        </p:nvSpPr>
        <p:spPr bwMode="auto">
          <a:xfrm>
            <a:off x="1391625"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37" name="TextBox 60"/>
          <p:cNvSpPr>
            <a:spLocks noChangeArrowheads="1"/>
          </p:cNvSpPr>
          <p:nvPr/>
        </p:nvSpPr>
        <p:spPr bwMode="auto">
          <a:xfrm>
            <a:off x="2356574"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61"/>
          <p:cNvSpPr>
            <a:spLocks noChangeArrowheads="1"/>
          </p:cNvSpPr>
          <p:nvPr/>
        </p:nvSpPr>
        <p:spPr bwMode="auto">
          <a:xfrm>
            <a:off x="3329987"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62"/>
          <p:cNvSpPr>
            <a:spLocks noChangeArrowheads="1"/>
          </p:cNvSpPr>
          <p:nvPr/>
        </p:nvSpPr>
        <p:spPr bwMode="auto">
          <a:xfrm>
            <a:off x="4379580"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63"/>
          <p:cNvSpPr>
            <a:spLocks noChangeArrowheads="1"/>
          </p:cNvSpPr>
          <p:nvPr/>
        </p:nvSpPr>
        <p:spPr bwMode="auto">
          <a:xfrm>
            <a:off x="5386851"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64"/>
          <p:cNvSpPr>
            <a:spLocks noChangeArrowheads="1"/>
          </p:cNvSpPr>
          <p:nvPr/>
        </p:nvSpPr>
        <p:spPr bwMode="auto">
          <a:xfrm>
            <a:off x="6377193"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42" name="TextBox 65"/>
          <p:cNvSpPr>
            <a:spLocks noChangeArrowheads="1"/>
          </p:cNvSpPr>
          <p:nvPr/>
        </p:nvSpPr>
        <p:spPr bwMode="auto">
          <a:xfrm>
            <a:off x="7367535"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p>
        </p:txBody>
      </p:sp>
      <p:sp>
        <p:nvSpPr>
          <p:cNvPr id="43" name="TextBox 66"/>
          <p:cNvSpPr>
            <a:spLocks noChangeArrowheads="1"/>
          </p:cNvSpPr>
          <p:nvPr/>
        </p:nvSpPr>
        <p:spPr bwMode="auto">
          <a:xfrm>
            <a:off x="8340948"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67"/>
          <p:cNvSpPr>
            <a:spLocks noChangeArrowheads="1"/>
          </p:cNvSpPr>
          <p:nvPr/>
        </p:nvSpPr>
        <p:spPr bwMode="auto">
          <a:xfrm>
            <a:off x="9297433"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68"/>
          <p:cNvSpPr>
            <a:spLocks noChangeArrowheads="1"/>
          </p:cNvSpPr>
          <p:nvPr/>
        </p:nvSpPr>
        <p:spPr bwMode="auto">
          <a:xfrm>
            <a:off x="10363955" y="1915977"/>
            <a:ext cx="7328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18895"/>
            <a:r>
              <a:rPr lang="zh-CN" altLang="en-US" sz="2133">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2399">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682"/>
          <p:cNvSpPr>
            <a:spLocks noChangeArrowheads="1"/>
          </p:cNvSpPr>
          <p:nvPr/>
        </p:nvSpPr>
        <p:spPr bwMode="auto">
          <a:xfrm>
            <a:off x="1388810" y="2673550"/>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36</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682"/>
          <p:cNvSpPr>
            <a:spLocks noChangeArrowheads="1"/>
          </p:cNvSpPr>
          <p:nvPr/>
        </p:nvSpPr>
        <p:spPr bwMode="auto">
          <a:xfrm>
            <a:off x="2341062" y="3039637"/>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45</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682"/>
          <p:cNvSpPr>
            <a:spLocks noChangeArrowheads="1"/>
          </p:cNvSpPr>
          <p:nvPr/>
        </p:nvSpPr>
        <p:spPr bwMode="auto">
          <a:xfrm>
            <a:off x="3306010" y="4148481"/>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64</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682"/>
          <p:cNvSpPr>
            <a:spLocks noChangeArrowheads="1"/>
          </p:cNvSpPr>
          <p:nvPr/>
        </p:nvSpPr>
        <p:spPr bwMode="auto">
          <a:xfrm>
            <a:off x="4347139" y="3666007"/>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51</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682"/>
          <p:cNvSpPr>
            <a:spLocks noChangeArrowheads="1"/>
          </p:cNvSpPr>
          <p:nvPr/>
        </p:nvSpPr>
        <p:spPr bwMode="auto">
          <a:xfrm>
            <a:off x="5362875" y="3060798"/>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47</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682"/>
          <p:cNvSpPr>
            <a:spLocks noChangeArrowheads="1"/>
          </p:cNvSpPr>
          <p:nvPr/>
        </p:nvSpPr>
        <p:spPr bwMode="auto">
          <a:xfrm>
            <a:off x="6353217" y="3710446"/>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52</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682"/>
          <p:cNvSpPr>
            <a:spLocks noChangeArrowheads="1"/>
          </p:cNvSpPr>
          <p:nvPr/>
        </p:nvSpPr>
        <p:spPr bwMode="auto">
          <a:xfrm>
            <a:off x="7330862" y="2673550"/>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38</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682"/>
          <p:cNvSpPr>
            <a:spLocks noChangeArrowheads="1"/>
          </p:cNvSpPr>
          <p:nvPr/>
        </p:nvSpPr>
        <p:spPr bwMode="auto">
          <a:xfrm>
            <a:off x="8308507" y="3062915"/>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46</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682"/>
          <p:cNvSpPr>
            <a:spLocks noChangeArrowheads="1"/>
          </p:cNvSpPr>
          <p:nvPr/>
        </p:nvSpPr>
        <p:spPr bwMode="auto">
          <a:xfrm>
            <a:off x="9286153" y="4186572"/>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68</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682"/>
          <p:cNvSpPr>
            <a:spLocks noChangeArrowheads="1"/>
          </p:cNvSpPr>
          <p:nvPr/>
        </p:nvSpPr>
        <p:spPr bwMode="auto">
          <a:xfrm>
            <a:off x="10327281" y="3659659"/>
            <a:ext cx="740908"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en-US" sz="2399">
                <a:solidFill>
                  <a:prstClr val="white"/>
                </a:solidFill>
                <a:latin typeface="Arial" panose="020B0604020202020204" pitchFamily="34" charset="0"/>
                <a:ea typeface="微软雅黑" panose="020B0503020204020204" pitchFamily="34" charset="-122"/>
                <a:sym typeface="Arial" panose="020B0604020202020204" pitchFamily="34" charset="0"/>
              </a:rPr>
              <a:t>55</a:t>
            </a:r>
            <a:r>
              <a:rPr lang="en-US" sz="1866">
                <a:solidFill>
                  <a:prstClr val="white"/>
                </a:solidFill>
                <a:latin typeface="Arial" panose="020B0604020202020204" pitchFamily="34" charset="0"/>
                <a:ea typeface="微软雅黑" panose="020B0503020204020204" pitchFamily="34" charset="-122"/>
                <a:sym typeface="Arial" panose="020B0604020202020204" pitchFamily="34" charset="0"/>
              </a:rPr>
              <a:t>%</a:t>
            </a:r>
            <a:endParaRPr lang="zh-CN" altLang="en-US" sz="1866">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79"/>
          <p:cNvSpPr>
            <a:spLocks noChangeArrowheads="1"/>
          </p:cNvSpPr>
          <p:nvPr/>
        </p:nvSpPr>
        <p:spPr bwMode="auto">
          <a:xfrm>
            <a:off x="3020335" y="5221355"/>
            <a:ext cx="1140056" cy="3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zh-CN" altLang="en-US" sz="1866">
                <a:solidFill>
                  <a:srgbClr val="000000"/>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399">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80"/>
          <p:cNvSpPr>
            <a:spLocks noChangeArrowheads="1"/>
          </p:cNvSpPr>
          <p:nvPr/>
        </p:nvSpPr>
        <p:spPr bwMode="auto">
          <a:xfrm>
            <a:off x="7038838" y="3598294"/>
            <a:ext cx="1140056" cy="3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zh-CN" altLang="en-US" sz="1866">
                <a:solidFill>
                  <a:srgbClr val="000000"/>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399">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81"/>
          <p:cNvSpPr>
            <a:spLocks noChangeArrowheads="1"/>
          </p:cNvSpPr>
          <p:nvPr/>
        </p:nvSpPr>
        <p:spPr bwMode="auto">
          <a:xfrm>
            <a:off x="9000478" y="5221355"/>
            <a:ext cx="1140056" cy="3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zh-CN" altLang="en-US" sz="1866">
                <a:solidFill>
                  <a:srgbClr val="000000"/>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399">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82"/>
          <p:cNvSpPr>
            <a:spLocks noChangeArrowheads="1"/>
          </p:cNvSpPr>
          <p:nvPr/>
        </p:nvSpPr>
        <p:spPr bwMode="auto">
          <a:xfrm>
            <a:off x="1056580" y="3598294"/>
            <a:ext cx="1140056" cy="3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8895"/>
            <a:r>
              <a:rPr lang="zh-CN" altLang="en-US" sz="1866" dirty="0">
                <a:solidFill>
                  <a:srgbClr val="000000"/>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399"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14363880"/>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down)">
                                      <p:cBhvr>
                                        <p:cTn id="8" dur="500"/>
                                        <p:tgtEl>
                                          <p:spTgt spid="3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p:tgtEl>
                                          <p:spTgt spid="46"/>
                                        </p:tgtEl>
                                        <p:attrNameLst>
                                          <p:attrName>ppt_y</p:attrName>
                                        </p:attrNameLst>
                                      </p:cBhvr>
                                      <p:tavLst>
                                        <p:tav tm="0">
                                          <p:val>
                                            <p:strVal val="#ppt_y-#ppt_h*1.125000"/>
                                          </p:val>
                                        </p:tav>
                                        <p:tav tm="100000">
                                          <p:val>
                                            <p:strVal val="#ppt_y"/>
                                          </p:val>
                                        </p:tav>
                                      </p:tavLst>
                                    </p:anim>
                                    <p:animEffect transition="in" filter="wipe(down)">
                                      <p:cBhvr>
                                        <p:cTn id="12" dur="500"/>
                                        <p:tgtEl>
                                          <p:spTgt spid="46"/>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p:tgtEl>
                                          <p:spTgt spid="47"/>
                                        </p:tgtEl>
                                        <p:attrNameLst>
                                          <p:attrName>ppt_y</p:attrName>
                                        </p:attrNameLst>
                                      </p:cBhvr>
                                      <p:tavLst>
                                        <p:tav tm="0">
                                          <p:val>
                                            <p:strVal val="#ppt_y-#ppt_h*1.125000"/>
                                          </p:val>
                                        </p:tav>
                                        <p:tav tm="100000">
                                          <p:val>
                                            <p:strVal val="#ppt_y"/>
                                          </p:val>
                                        </p:tav>
                                      </p:tavLst>
                                    </p:anim>
                                    <p:animEffect transition="in" filter="wipe(down)">
                                      <p:cBhvr>
                                        <p:cTn id="16" dur="500"/>
                                        <p:tgtEl>
                                          <p:spTgt spid="47"/>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p:tgtEl>
                                          <p:spTgt spid="34"/>
                                        </p:tgtEl>
                                        <p:attrNameLst>
                                          <p:attrName>ppt_y</p:attrName>
                                        </p:attrNameLst>
                                      </p:cBhvr>
                                      <p:tavLst>
                                        <p:tav tm="0">
                                          <p:val>
                                            <p:strVal val="#ppt_y-#ppt_h*1.125000"/>
                                          </p:val>
                                        </p:tav>
                                        <p:tav tm="100000">
                                          <p:val>
                                            <p:strVal val="#ppt_y"/>
                                          </p:val>
                                        </p:tav>
                                      </p:tavLst>
                                    </p:anim>
                                    <p:animEffect transition="in" filter="wipe(down)">
                                      <p:cBhvr>
                                        <p:cTn id="20" dur="500"/>
                                        <p:tgtEl>
                                          <p:spTgt spid="34"/>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p:tgtEl>
                                          <p:spTgt spid="48"/>
                                        </p:tgtEl>
                                        <p:attrNameLst>
                                          <p:attrName>ppt_y</p:attrName>
                                        </p:attrNameLst>
                                      </p:cBhvr>
                                      <p:tavLst>
                                        <p:tav tm="0">
                                          <p:val>
                                            <p:strVal val="#ppt_y-#ppt_h*1.125000"/>
                                          </p:val>
                                        </p:tav>
                                        <p:tav tm="100000">
                                          <p:val>
                                            <p:strVal val="#ppt_y"/>
                                          </p:val>
                                        </p:tav>
                                      </p:tavLst>
                                    </p:anim>
                                    <p:animEffect transition="in" filter="wipe(down)">
                                      <p:cBhvr>
                                        <p:cTn id="24" dur="500"/>
                                        <p:tgtEl>
                                          <p:spTgt spid="48"/>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p:tgtEl>
                                          <p:spTgt spid="35"/>
                                        </p:tgtEl>
                                        <p:attrNameLst>
                                          <p:attrName>ppt_y</p:attrName>
                                        </p:attrNameLst>
                                      </p:cBhvr>
                                      <p:tavLst>
                                        <p:tav tm="0">
                                          <p:val>
                                            <p:strVal val="#ppt_y-#ppt_h*1.125000"/>
                                          </p:val>
                                        </p:tav>
                                        <p:tav tm="100000">
                                          <p:val>
                                            <p:strVal val="#ppt_y"/>
                                          </p:val>
                                        </p:tav>
                                      </p:tavLst>
                                    </p:anim>
                                    <p:animEffect transition="in" filter="wipe(down)">
                                      <p:cBhvr>
                                        <p:cTn id="28" dur="500"/>
                                        <p:tgtEl>
                                          <p:spTgt spid="35"/>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p:tgtEl>
                                          <p:spTgt spid="49"/>
                                        </p:tgtEl>
                                        <p:attrNameLst>
                                          <p:attrName>ppt_y</p:attrName>
                                        </p:attrNameLst>
                                      </p:cBhvr>
                                      <p:tavLst>
                                        <p:tav tm="0">
                                          <p:val>
                                            <p:strVal val="#ppt_y-#ppt_h*1.125000"/>
                                          </p:val>
                                        </p:tav>
                                        <p:tav tm="100000">
                                          <p:val>
                                            <p:strVal val="#ppt_y"/>
                                          </p:val>
                                        </p:tav>
                                      </p:tavLst>
                                    </p:anim>
                                    <p:animEffect transition="in" filter="wipe(down)">
                                      <p:cBhvr>
                                        <p:cTn id="32" dur="500"/>
                                        <p:tgtEl>
                                          <p:spTgt spid="49"/>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p:tgtEl>
                                          <p:spTgt spid="32"/>
                                        </p:tgtEl>
                                        <p:attrNameLst>
                                          <p:attrName>ppt_y</p:attrName>
                                        </p:attrNameLst>
                                      </p:cBhvr>
                                      <p:tavLst>
                                        <p:tav tm="0">
                                          <p:val>
                                            <p:strVal val="#ppt_y-#ppt_h*1.125000"/>
                                          </p:val>
                                        </p:tav>
                                        <p:tav tm="100000">
                                          <p:val>
                                            <p:strVal val="#ppt_y"/>
                                          </p:val>
                                        </p:tav>
                                      </p:tavLst>
                                    </p:anim>
                                    <p:animEffect transition="in" filter="wipe(down)">
                                      <p:cBhvr>
                                        <p:cTn id="36" dur="500"/>
                                        <p:tgtEl>
                                          <p:spTgt spid="32"/>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p:tgtEl>
                                          <p:spTgt spid="50"/>
                                        </p:tgtEl>
                                        <p:attrNameLst>
                                          <p:attrName>ppt_y</p:attrName>
                                        </p:attrNameLst>
                                      </p:cBhvr>
                                      <p:tavLst>
                                        <p:tav tm="0">
                                          <p:val>
                                            <p:strVal val="#ppt_y-#ppt_h*1.125000"/>
                                          </p:val>
                                        </p:tav>
                                        <p:tav tm="100000">
                                          <p:val>
                                            <p:strVal val="#ppt_y"/>
                                          </p:val>
                                        </p:tav>
                                      </p:tavLst>
                                    </p:anim>
                                    <p:animEffect transition="in" filter="wipe(down)">
                                      <p:cBhvr>
                                        <p:cTn id="40" dur="500"/>
                                        <p:tgtEl>
                                          <p:spTgt spid="50"/>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ppt_y</p:attrName>
                                        </p:attrNameLst>
                                      </p:cBhvr>
                                      <p:tavLst>
                                        <p:tav tm="0">
                                          <p:val>
                                            <p:strVal val="#ppt_y-#ppt_h*1.125000"/>
                                          </p:val>
                                        </p:tav>
                                        <p:tav tm="100000">
                                          <p:val>
                                            <p:strVal val="#ppt_y"/>
                                          </p:val>
                                        </p:tav>
                                      </p:tavLst>
                                    </p:anim>
                                    <p:animEffect transition="in" filter="wipe(down)">
                                      <p:cBhvr>
                                        <p:cTn id="44" dur="500"/>
                                        <p:tgtEl>
                                          <p:spTgt spid="23"/>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p:tgtEl>
                                          <p:spTgt spid="51"/>
                                        </p:tgtEl>
                                        <p:attrNameLst>
                                          <p:attrName>ppt_y</p:attrName>
                                        </p:attrNameLst>
                                      </p:cBhvr>
                                      <p:tavLst>
                                        <p:tav tm="0">
                                          <p:val>
                                            <p:strVal val="#ppt_y-#ppt_h*1.125000"/>
                                          </p:val>
                                        </p:tav>
                                        <p:tav tm="100000">
                                          <p:val>
                                            <p:strVal val="#ppt_y"/>
                                          </p:val>
                                        </p:tav>
                                      </p:tavLst>
                                    </p:anim>
                                    <p:animEffect transition="in" filter="wipe(down)">
                                      <p:cBhvr>
                                        <p:cTn id="48" dur="500"/>
                                        <p:tgtEl>
                                          <p:spTgt spid="51"/>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p:tgtEl>
                                          <p:spTgt spid="24"/>
                                        </p:tgtEl>
                                        <p:attrNameLst>
                                          <p:attrName>ppt_y</p:attrName>
                                        </p:attrNameLst>
                                      </p:cBhvr>
                                      <p:tavLst>
                                        <p:tav tm="0">
                                          <p:val>
                                            <p:strVal val="#ppt_y-#ppt_h*1.125000"/>
                                          </p:val>
                                        </p:tav>
                                        <p:tav tm="100000">
                                          <p:val>
                                            <p:strVal val="#ppt_y"/>
                                          </p:val>
                                        </p:tav>
                                      </p:tavLst>
                                    </p:anim>
                                    <p:animEffect transition="in" filter="wipe(down)">
                                      <p:cBhvr>
                                        <p:cTn id="52" dur="500"/>
                                        <p:tgtEl>
                                          <p:spTgt spid="24"/>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p:tgtEl>
                                          <p:spTgt spid="52"/>
                                        </p:tgtEl>
                                        <p:attrNameLst>
                                          <p:attrName>ppt_y</p:attrName>
                                        </p:attrNameLst>
                                      </p:cBhvr>
                                      <p:tavLst>
                                        <p:tav tm="0">
                                          <p:val>
                                            <p:strVal val="#ppt_y-#ppt_h*1.125000"/>
                                          </p:val>
                                        </p:tav>
                                        <p:tav tm="100000">
                                          <p:val>
                                            <p:strVal val="#ppt_y"/>
                                          </p:val>
                                        </p:tav>
                                      </p:tavLst>
                                    </p:anim>
                                    <p:animEffect transition="in" filter="wipe(down)">
                                      <p:cBhvr>
                                        <p:cTn id="56" dur="500"/>
                                        <p:tgtEl>
                                          <p:spTgt spid="52"/>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p:tgtEl>
                                          <p:spTgt spid="26"/>
                                        </p:tgtEl>
                                        <p:attrNameLst>
                                          <p:attrName>ppt_y</p:attrName>
                                        </p:attrNameLst>
                                      </p:cBhvr>
                                      <p:tavLst>
                                        <p:tav tm="0">
                                          <p:val>
                                            <p:strVal val="#ppt_y-#ppt_h*1.125000"/>
                                          </p:val>
                                        </p:tav>
                                        <p:tav tm="100000">
                                          <p:val>
                                            <p:strVal val="#ppt_y"/>
                                          </p:val>
                                        </p:tav>
                                      </p:tavLst>
                                    </p:anim>
                                    <p:animEffect transition="in" filter="wipe(down)">
                                      <p:cBhvr>
                                        <p:cTn id="60" dur="500"/>
                                        <p:tgtEl>
                                          <p:spTgt spid="26"/>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p:tgtEl>
                                          <p:spTgt spid="53"/>
                                        </p:tgtEl>
                                        <p:attrNameLst>
                                          <p:attrName>ppt_y</p:attrName>
                                        </p:attrNameLst>
                                      </p:cBhvr>
                                      <p:tavLst>
                                        <p:tav tm="0">
                                          <p:val>
                                            <p:strVal val="#ppt_y-#ppt_h*1.125000"/>
                                          </p:val>
                                        </p:tav>
                                        <p:tav tm="100000">
                                          <p:val>
                                            <p:strVal val="#ppt_y"/>
                                          </p:val>
                                        </p:tav>
                                      </p:tavLst>
                                    </p:anim>
                                    <p:animEffect transition="in" filter="wipe(down)">
                                      <p:cBhvr>
                                        <p:cTn id="64" dur="500"/>
                                        <p:tgtEl>
                                          <p:spTgt spid="53"/>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p:tgtEl>
                                          <p:spTgt spid="27"/>
                                        </p:tgtEl>
                                        <p:attrNameLst>
                                          <p:attrName>ppt_y</p:attrName>
                                        </p:attrNameLst>
                                      </p:cBhvr>
                                      <p:tavLst>
                                        <p:tav tm="0">
                                          <p:val>
                                            <p:strVal val="#ppt_y-#ppt_h*1.125000"/>
                                          </p:val>
                                        </p:tav>
                                        <p:tav tm="100000">
                                          <p:val>
                                            <p:strVal val="#ppt_y"/>
                                          </p:val>
                                        </p:tav>
                                      </p:tavLst>
                                    </p:anim>
                                    <p:animEffect transition="in" filter="wipe(down)">
                                      <p:cBhvr>
                                        <p:cTn id="68" dur="500"/>
                                        <p:tgtEl>
                                          <p:spTgt spid="27"/>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p:tgtEl>
                                          <p:spTgt spid="54"/>
                                        </p:tgtEl>
                                        <p:attrNameLst>
                                          <p:attrName>ppt_y</p:attrName>
                                        </p:attrNameLst>
                                      </p:cBhvr>
                                      <p:tavLst>
                                        <p:tav tm="0">
                                          <p:val>
                                            <p:strVal val="#ppt_y-#ppt_h*1.125000"/>
                                          </p:val>
                                        </p:tav>
                                        <p:tav tm="100000">
                                          <p:val>
                                            <p:strVal val="#ppt_y"/>
                                          </p:val>
                                        </p:tav>
                                      </p:tavLst>
                                    </p:anim>
                                    <p:animEffect transition="in" filter="wipe(down)">
                                      <p:cBhvr>
                                        <p:cTn id="72" dur="500"/>
                                        <p:tgtEl>
                                          <p:spTgt spid="54"/>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p:tgtEl>
                                          <p:spTgt spid="31"/>
                                        </p:tgtEl>
                                        <p:attrNameLst>
                                          <p:attrName>ppt_y</p:attrName>
                                        </p:attrNameLst>
                                      </p:cBhvr>
                                      <p:tavLst>
                                        <p:tav tm="0">
                                          <p:val>
                                            <p:strVal val="#ppt_y-#ppt_h*1.125000"/>
                                          </p:val>
                                        </p:tav>
                                        <p:tav tm="100000">
                                          <p:val>
                                            <p:strVal val="#ppt_y"/>
                                          </p:val>
                                        </p:tav>
                                      </p:tavLst>
                                    </p:anim>
                                    <p:animEffect transition="in" filter="wipe(down)">
                                      <p:cBhvr>
                                        <p:cTn id="76" dur="500"/>
                                        <p:tgtEl>
                                          <p:spTgt spid="31"/>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p:tgtEl>
                                          <p:spTgt spid="55"/>
                                        </p:tgtEl>
                                        <p:attrNameLst>
                                          <p:attrName>ppt_y</p:attrName>
                                        </p:attrNameLst>
                                      </p:cBhvr>
                                      <p:tavLst>
                                        <p:tav tm="0">
                                          <p:val>
                                            <p:strVal val="#ppt_y-#ppt_h*1.125000"/>
                                          </p:val>
                                        </p:tav>
                                        <p:tav tm="100000">
                                          <p:val>
                                            <p:strVal val="#ppt_y"/>
                                          </p:val>
                                        </p:tav>
                                      </p:tavLst>
                                    </p:anim>
                                    <p:animEffect transition="in" filter="wipe(down)">
                                      <p:cBhvr>
                                        <p:cTn id="80" dur="500"/>
                                        <p:tgtEl>
                                          <p:spTgt spid="55"/>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p:tgtEl>
                                          <p:spTgt spid="25"/>
                                        </p:tgtEl>
                                        <p:attrNameLst>
                                          <p:attrName>ppt_y</p:attrName>
                                        </p:attrNameLst>
                                      </p:cBhvr>
                                      <p:tavLst>
                                        <p:tav tm="0">
                                          <p:val>
                                            <p:strVal val="#ppt_y-#ppt_h*1.125000"/>
                                          </p:val>
                                        </p:tav>
                                        <p:tav tm="100000">
                                          <p:val>
                                            <p:strVal val="#ppt_y"/>
                                          </p:val>
                                        </p:tav>
                                      </p:tavLst>
                                    </p:anim>
                                    <p:animEffect transition="in" filter="wipe(down)">
                                      <p:cBhvr>
                                        <p:cTn id="84" dur="500"/>
                                        <p:tgtEl>
                                          <p:spTgt spid="25"/>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500" fill="hold"/>
                                        <p:tgtEl>
                                          <p:spTgt spid="36"/>
                                        </p:tgtEl>
                                        <p:attrNameLst>
                                          <p:attrName>ppt_x</p:attrName>
                                        </p:attrNameLst>
                                      </p:cBhvr>
                                      <p:tavLst>
                                        <p:tav tm="0">
                                          <p:val>
                                            <p:strVal val="0-#ppt_w/2"/>
                                          </p:val>
                                        </p:tav>
                                        <p:tav tm="100000">
                                          <p:val>
                                            <p:strVal val="#ppt_x"/>
                                          </p:val>
                                        </p:tav>
                                      </p:tavLst>
                                    </p:anim>
                                    <p:anim calcmode="lin" valueType="num">
                                      <p:cBhvr additive="base">
                                        <p:cTn id="88" dur="500" fill="hold"/>
                                        <p:tgtEl>
                                          <p:spTgt spid="3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500" fill="hold"/>
                                        <p:tgtEl>
                                          <p:spTgt spid="37"/>
                                        </p:tgtEl>
                                        <p:attrNameLst>
                                          <p:attrName>ppt_x</p:attrName>
                                        </p:attrNameLst>
                                      </p:cBhvr>
                                      <p:tavLst>
                                        <p:tav tm="0">
                                          <p:val>
                                            <p:strVal val="0-#ppt_w/2"/>
                                          </p:val>
                                        </p:tav>
                                        <p:tav tm="100000">
                                          <p:val>
                                            <p:strVal val="#ppt_x"/>
                                          </p:val>
                                        </p:tav>
                                      </p:tavLst>
                                    </p:anim>
                                    <p:anim calcmode="lin" valueType="num">
                                      <p:cBhvr additive="base">
                                        <p:cTn id="92" dur="500" fill="hold"/>
                                        <p:tgtEl>
                                          <p:spTgt spid="3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38"/>
                                        </p:tgtEl>
                                        <p:attrNameLst>
                                          <p:attrName>style.visibility</p:attrName>
                                        </p:attrNameLst>
                                      </p:cBhvr>
                                      <p:to>
                                        <p:strVal val="visible"/>
                                      </p:to>
                                    </p:set>
                                    <p:anim calcmode="lin" valueType="num">
                                      <p:cBhvr additive="base">
                                        <p:cTn id="95" dur="500" fill="hold"/>
                                        <p:tgtEl>
                                          <p:spTgt spid="38"/>
                                        </p:tgtEl>
                                        <p:attrNameLst>
                                          <p:attrName>ppt_x</p:attrName>
                                        </p:attrNameLst>
                                      </p:cBhvr>
                                      <p:tavLst>
                                        <p:tav tm="0">
                                          <p:val>
                                            <p:strVal val="0-#ppt_w/2"/>
                                          </p:val>
                                        </p:tav>
                                        <p:tav tm="100000">
                                          <p:val>
                                            <p:strVal val="#ppt_x"/>
                                          </p:val>
                                        </p:tav>
                                      </p:tavLst>
                                    </p:anim>
                                    <p:anim calcmode="lin" valueType="num">
                                      <p:cBhvr additive="base">
                                        <p:cTn id="96" dur="500" fill="hold"/>
                                        <p:tgtEl>
                                          <p:spTgt spid="38"/>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500" fill="hold"/>
                                        <p:tgtEl>
                                          <p:spTgt spid="39"/>
                                        </p:tgtEl>
                                        <p:attrNameLst>
                                          <p:attrName>ppt_x</p:attrName>
                                        </p:attrNameLst>
                                      </p:cBhvr>
                                      <p:tavLst>
                                        <p:tav tm="0">
                                          <p:val>
                                            <p:strVal val="0-#ppt_w/2"/>
                                          </p:val>
                                        </p:tav>
                                        <p:tav tm="100000">
                                          <p:val>
                                            <p:strVal val="#ppt_x"/>
                                          </p:val>
                                        </p:tav>
                                      </p:tavLst>
                                    </p:anim>
                                    <p:anim calcmode="lin" valueType="num">
                                      <p:cBhvr additive="base">
                                        <p:cTn id="100" dur="500" fill="hold"/>
                                        <p:tgtEl>
                                          <p:spTgt spid="39"/>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40"/>
                                        </p:tgtEl>
                                        <p:attrNameLst>
                                          <p:attrName>style.visibility</p:attrName>
                                        </p:attrNameLst>
                                      </p:cBhvr>
                                      <p:to>
                                        <p:strVal val="visible"/>
                                      </p:to>
                                    </p:set>
                                    <p:anim calcmode="lin" valueType="num">
                                      <p:cBhvr additive="base">
                                        <p:cTn id="103" dur="500" fill="hold"/>
                                        <p:tgtEl>
                                          <p:spTgt spid="40"/>
                                        </p:tgtEl>
                                        <p:attrNameLst>
                                          <p:attrName>ppt_x</p:attrName>
                                        </p:attrNameLst>
                                      </p:cBhvr>
                                      <p:tavLst>
                                        <p:tav tm="0">
                                          <p:val>
                                            <p:strVal val="0-#ppt_w/2"/>
                                          </p:val>
                                        </p:tav>
                                        <p:tav tm="100000">
                                          <p:val>
                                            <p:strVal val="#ppt_x"/>
                                          </p:val>
                                        </p:tav>
                                      </p:tavLst>
                                    </p:anim>
                                    <p:anim calcmode="lin" valueType="num">
                                      <p:cBhvr additive="base">
                                        <p:cTn id="104" dur="500" fill="hold"/>
                                        <p:tgtEl>
                                          <p:spTgt spid="4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41"/>
                                        </p:tgtEl>
                                        <p:attrNameLst>
                                          <p:attrName>style.visibility</p:attrName>
                                        </p:attrNameLst>
                                      </p:cBhvr>
                                      <p:to>
                                        <p:strVal val="visible"/>
                                      </p:to>
                                    </p:set>
                                    <p:anim calcmode="lin" valueType="num">
                                      <p:cBhvr additive="base">
                                        <p:cTn id="107" dur="500" fill="hold"/>
                                        <p:tgtEl>
                                          <p:spTgt spid="41"/>
                                        </p:tgtEl>
                                        <p:attrNameLst>
                                          <p:attrName>ppt_x</p:attrName>
                                        </p:attrNameLst>
                                      </p:cBhvr>
                                      <p:tavLst>
                                        <p:tav tm="0">
                                          <p:val>
                                            <p:strVal val="0-#ppt_w/2"/>
                                          </p:val>
                                        </p:tav>
                                        <p:tav tm="100000">
                                          <p:val>
                                            <p:strVal val="#ppt_x"/>
                                          </p:val>
                                        </p:tav>
                                      </p:tavLst>
                                    </p:anim>
                                    <p:anim calcmode="lin" valueType="num">
                                      <p:cBhvr additive="base">
                                        <p:cTn id="108" dur="500" fill="hold"/>
                                        <p:tgtEl>
                                          <p:spTgt spid="4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42"/>
                                        </p:tgtEl>
                                        <p:attrNameLst>
                                          <p:attrName>style.visibility</p:attrName>
                                        </p:attrNameLst>
                                      </p:cBhvr>
                                      <p:to>
                                        <p:strVal val="visible"/>
                                      </p:to>
                                    </p:set>
                                    <p:anim calcmode="lin" valueType="num">
                                      <p:cBhvr additive="base">
                                        <p:cTn id="111" dur="500" fill="hold"/>
                                        <p:tgtEl>
                                          <p:spTgt spid="42"/>
                                        </p:tgtEl>
                                        <p:attrNameLst>
                                          <p:attrName>ppt_x</p:attrName>
                                        </p:attrNameLst>
                                      </p:cBhvr>
                                      <p:tavLst>
                                        <p:tav tm="0">
                                          <p:val>
                                            <p:strVal val="0-#ppt_w/2"/>
                                          </p:val>
                                        </p:tav>
                                        <p:tav tm="100000">
                                          <p:val>
                                            <p:strVal val="#ppt_x"/>
                                          </p:val>
                                        </p:tav>
                                      </p:tavLst>
                                    </p:anim>
                                    <p:anim calcmode="lin" valueType="num">
                                      <p:cBhvr additive="base">
                                        <p:cTn id="112" dur="500" fill="hold"/>
                                        <p:tgtEl>
                                          <p:spTgt spid="4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43"/>
                                        </p:tgtEl>
                                        <p:attrNameLst>
                                          <p:attrName>style.visibility</p:attrName>
                                        </p:attrNameLst>
                                      </p:cBhvr>
                                      <p:to>
                                        <p:strVal val="visible"/>
                                      </p:to>
                                    </p:set>
                                    <p:anim calcmode="lin" valueType="num">
                                      <p:cBhvr additive="base">
                                        <p:cTn id="115" dur="500" fill="hold"/>
                                        <p:tgtEl>
                                          <p:spTgt spid="43"/>
                                        </p:tgtEl>
                                        <p:attrNameLst>
                                          <p:attrName>ppt_x</p:attrName>
                                        </p:attrNameLst>
                                      </p:cBhvr>
                                      <p:tavLst>
                                        <p:tav tm="0">
                                          <p:val>
                                            <p:strVal val="0-#ppt_w/2"/>
                                          </p:val>
                                        </p:tav>
                                        <p:tav tm="100000">
                                          <p:val>
                                            <p:strVal val="#ppt_x"/>
                                          </p:val>
                                        </p:tav>
                                      </p:tavLst>
                                    </p:anim>
                                    <p:anim calcmode="lin" valueType="num">
                                      <p:cBhvr additive="base">
                                        <p:cTn id="116" dur="500" fill="hold"/>
                                        <p:tgtEl>
                                          <p:spTgt spid="4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44"/>
                                        </p:tgtEl>
                                        <p:attrNameLst>
                                          <p:attrName>style.visibility</p:attrName>
                                        </p:attrNameLst>
                                      </p:cBhvr>
                                      <p:to>
                                        <p:strVal val="visible"/>
                                      </p:to>
                                    </p:set>
                                    <p:anim calcmode="lin" valueType="num">
                                      <p:cBhvr additive="base">
                                        <p:cTn id="119" dur="500" fill="hold"/>
                                        <p:tgtEl>
                                          <p:spTgt spid="44"/>
                                        </p:tgtEl>
                                        <p:attrNameLst>
                                          <p:attrName>ppt_x</p:attrName>
                                        </p:attrNameLst>
                                      </p:cBhvr>
                                      <p:tavLst>
                                        <p:tav tm="0">
                                          <p:val>
                                            <p:strVal val="0-#ppt_w/2"/>
                                          </p:val>
                                        </p:tav>
                                        <p:tav tm="100000">
                                          <p:val>
                                            <p:strVal val="#ppt_x"/>
                                          </p:val>
                                        </p:tav>
                                      </p:tavLst>
                                    </p:anim>
                                    <p:anim calcmode="lin" valueType="num">
                                      <p:cBhvr additive="base">
                                        <p:cTn id="120" dur="500" fill="hold"/>
                                        <p:tgtEl>
                                          <p:spTgt spid="4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45"/>
                                        </p:tgtEl>
                                        <p:attrNameLst>
                                          <p:attrName>style.visibility</p:attrName>
                                        </p:attrNameLst>
                                      </p:cBhvr>
                                      <p:to>
                                        <p:strVal val="visible"/>
                                      </p:to>
                                    </p:set>
                                    <p:anim calcmode="lin" valueType="num">
                                      <p:cBhvr additive="base">
                                        <p:cTn id="123" dur="500" fill="hold"/>
                                        <p:tgtEl>
                                          <p:spTgt spid="45"/>
                                        </p:tgtEl>
                                        <p:attrNameLst>
                                          <p:attrName>ppt_x</p:attrName>
                                        </p:attrNameLst>
                                      </p:cBhvr>
                                      <p:tavLst>
                                        <p:tav tm="0">
                                          <p:val>
                                            <p:strVal val="0-#ppt_w/2"/>
                                          </p:val>
                                        </p:tav>
                                        <p:tav tm="100000">
                                          <p:val>
                                            <p:strVal val="#ppt_x"/>
                                          </p:val>
                                        </p:tav>
                                      </p:tavLst>
                                    </p:anim>
                                    <p:anim calcmode="lin" valueType="num">
                                      <p:cBhvr additive="base">
                                        <p:cTn id="124" dur="500" fill="hold"/>
                                        <p:tgtEl>
                                          <p:spTgt spid="45"/>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59"/>
                                        </p:tgtEl>
                                        <p:attrNameLst>
                                          <p:attrName>style.visibility</p:attrName>
                                        </p:attrNameLst>
                                      </p:cBhvr>
                                      <p:to>
                                        <p:strVal val="visible"/>
                                      </p:to>
                                    </p:set>
                                    <p:animEffect transition="in" filter="fade">
                                      <p:cBhvr>
                                        <p:cTn id="128" dur="500"/>
                                        <p:tgtEl>
                                          <p:spTgt spid="5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fade">
                                      <p:cBhvr>
                                        <p:cTn id="131" dur="500"/>
                                        <p:tgtEl>
                                          <p:spTgt spid="5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57"/>
                                        </p:tgtEl>
                                        <p:attrNameLst>
                                          <p:attrName>style.visibility</p:attrName>
                                        </p:attrNameLst>
                                      </p:cBhvr>
                                      <p:to>
                                        <p:strVal val="visible"/>
                                      </p:to>
                                    </p:set>
                                    <p:animEffect transition="in" filter="fade">
                                      <p:cBhvr>
                                        <p:cTn id="134" dur="500"/>
                                        <p:tgtEl>
                                          <p:spTgt spid="57"/>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58"/>
                                        </p:tgtEl>
                                        <p:attrNameLst>
                                          <p:attrName>style.visibility</p:attrName>
                                        </p:attrNameLst>
                                      </p:cBhvr>
                                      <p:to>
                                        <p:strVal val="visible"/>
                                      </p:to>
                                    </p:set>
                                    <p:animEffect transition="in" filter="fade">
                                      <p:cBhvr>
                                        <p:cTn id="137" dur="500"/>
                                        <p:tgtEl>
                                          <p:spTgt spid="58"/>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35"/>
                                        </p:tgtEl>
                                      </p:cBhvr>
                                    </p:animEffect>
                                    <p:animScale>
                                      <p:cBhvr>
                                        <p:cTn id="141" dur="250" autoRev="1" fill="hold"/>
                                        <p:tgtEl>
                                          <p:spTgt spid="35"/>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24"/>
                                        </p:tgtEl>
                                      </p:cBhvr>
                                    </p:animEffect>
                                    <p:animScale>
                                      <p:cBhvr>
                                        <p:cTn id="144" dur="250" autoRev="1" fill="hold"/>
                                        <p:tgtEl>
                                          <p:spTgt spid="24"/>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31"/>
                                        </p:tgtEl>
                                      </p:cBhvr>
                                    </p:animEffect>
                                    <p:animScale>
                                      <p:cBhvr>
                                        <p:cTn id="147" dur="250" autoRev="1" fill="hold"/>
                                        <p:tgtEl>
                                          <p:spTgt spid="3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4" grpId="1" animBg="1"/>
      <p:bldP spid="25" grpId="0" animBg="1"/>
      <p:bldP spid="26" grpId="0" animBg="1"/>
      <p:bldP spid="27" grpId="0" animBg="1"/>
      <p:bldP spid="31" grpId="0" animBg="1"/>
      <p:bldP spid="31" grpId="1" animBg="1"/>
      <p:bldP spid="32" grpId="0" animBg="1"/>
      <p:bldP spid="33" grpId="0" animBg="1"/>
      <p:bldP spid="34" grpId="0" animBg="1"/>
      <p:bldP spid="35" grpId="0" animBg="1"/>
      <p:bldP spid="35" grpId="1"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755653" y="1568451"/>
            <a:ext cx="10689167" cy="817838"/>
          </a:xfrm>
          <a:prstGeom prst="rect">
            <a:avLst/>
          </a:prstGeom>
          <a:noFill/>
          <a:ln w="9525">
            <a:noFill/>
            <a:miter lim="800000"/>
            <a:headEnd/>
            <a:tailEnd/>
          </a:ln>
        </p:spPr>
        <p:txBody>
          <a:bodyPr lIns="121908" tIns="60953" rIns="121908" bIns="60953">
            <a:spAutoFit/>
          </a:bodyPr>
          <a:lstStyle/>
          <a:p>
            <a:pPr defTabSz="1219012">
              <a:lnSpc>
                <a:spcPct val="150000"/>
              </a:lnSpc>
              <a:spcBef>
                <a:spcPts val="800"/>
              </a:spcBef>
              <a:spcAft>
                <a:spcPts val="800"/>
              </a:spcAft>
              <a:defRPr/>
            </a:pPr>
            <a:r>
              <a:rPr lang="zh-CN" altLang="en-US" sz="1600" dirty="0">
                <a:cs typeface="+mn-ea"/>
                <a:sym typeface="+mn-lt"/>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val="0"/>
              </a:ext>
            </a:extLst>
          </a:blip>
          <a:stretch>
            <a:fillRect/>
          </a:stretch>
        </p:blipFill>
        <p:spPr bwMode="auto">
          <a:xfrm>
            <a:off x="1567846" y="2808817"/>
            <a:ext cx="4843945" cy="3229297"/>
          </a:xfrm>
          <a:prstGeom prst="rect">
            <a:avLst/>
          </a:prstGeom>
          <a:noFill/>
          <a:ln w="9525">
            <a:noFill/>
            <a:miter lim="800000"/>
            <a:headEnd/>
            <a:tailEnd/>
          </a:ln>
        </p:spPr>
      </p:pic>
      <p:sp>
        <p:nvSpPr>
          <p:cNvPr id="29" name="Rectangle 12"/>
          <p:cNvSpPr/>
          <p:nvPr/>
        </p:nvSpPr>
        <p:spPr bwMode="auto">
          <a:xfrm>
            <a:off x="7203017" y="2808817"/>
            <a:ext cx="3270251" cy="3225800"/>
          </a:xfrm>
          <a:prstGeom prst="rect">
            <a:avLst/>
          </a:prstGeom>
          <a:solidFill>
            <a:schemeClr val="accent1"/>
          </a:solidFill>
          <a:ln w="9525" cap="flat" cmpd="sng" algn="ctr">
            <a:noFill/>
            <a:prstDash val="solid"/>
            <a:headEnd type="none" w="med" len="med"/>
            <a:tailEnd type="none" w="med" len="med"/>
          </a:ln>
          <a:effectLst/>
        </p:spPr>
        <p:txBody>
          <a:bodyPr lIns="182869" tIns="91435" rIns="45719" bIns="4571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defTabSz="1218323">
              <a:spcAft>
                <a:spcPts val="600"/>
              </a:spcAft>
              <a:defRPr/>
            </a:pPr>
            <a:endParaRPr lang="en-US" sz="3600" dirty="0">
              <a:solidFill>
                <a:srgbClr val="FFFFFF">
                  <a:alpha val="99000"/>
                </a:srgbClr>
              </a:solidFill>
              <a:cs typeface="+mn-ea"/>
              <a:sym typeface="+mn-lt"/>
            </a:endParaRPr>
          </a:p>
        </p:txBody>
      </p:sp>
      <p:sp>
        <p:nvSpPr>
          <p:cNvPr id="30" name="文本框 81"/>
          <p:cNvSpPr txBox="1">
            <a:spLocks noChangeArrowheads="1"/>
          </p:cNvSpPr>
          <p:nvPr/>
        </p:nvSpPr>
        <p:spPr bwMode="auto">
          <a:xfrm>
            <a:off x="7592484" y="3325284"/>
            <a:ext cx="2592917" cy="2311400"/>
          </a:xfrm>
          <a:prstGeom prst="rect">
            <a:avLst/>
          </a:prstGeom>
          <a:noFill/>
          <a:ln w="9525">
            <a:noFill/>
            <a:miter lim="800000"/>
            <a:headEnd/>
            <a:tailEnd/>
          </a:ln>
        </p:spPr>
        <p:txBody>
          <a:bodyPr lIns="121908" tIns="60953" rIns="121908" bIns="60953"/>
          <a:lstStyle/>
          <a:p>
            <a:pPr defTabSz="1219012">
              <a:lnSpc>
                <a:spcPct val="150000"/>
              </a:lnSpc>
              <a:defRPr/>
            </a:pPr>
            <a:r>
              <a:rPr lang="zh-CN" altLang="en-US" sz="1600" dirty="0">
                <a:solidFill>
                  <a:prstClr val="white"/>
                </a:solidFill>
                <a:cs typeface="+mn-ea"/>
                <a:sym typeface="+mn-lt"/>
              </a:rPr>
              <a:t>此处输入您的文本请在此处输入您的文本此处输入您的文本此处输入您的文本此处输入您的文本请在此处输入您的文本此处输入您的文本。</a:t>
            </a:r>
          </a:p>
        </p:txBody>
      </p:sp>
    </p:spTree>
    <p:extLst>
      <p:ext uri="{BB962C8B-B14F-4D97-AF65-F5344CB8AC3E}">
        <p14:creationId xmlns:p14="http://schemas.microsoft.com/office/powerpoint/2010/main" val="298041900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直接连接符 51"/>
          <p:cNvCxnSpPr/>
          <p:nvPr/>
        </p:nvCxnSpPr>
        <p:spPr>
          <a:xfrm>
            <a:off x="994156" y="802690"/>
            <a:ext cx="9996107" cy="3491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as 5"/>
          <p:cNvSpPr/>
          <p:nvPr/>
        </p:nvSpPr>
        <p:spPr bwMode="auto">
          <a:xfrm>
            <a:off x="3445189" y="1837380"/>
            <a:ext cx="1652686" cy="1460120"/>
          </a:xfrm>
          <a:custGeom>
            <a:avLst/>
            <a:gdLst>
              <a:gd name="T0" fmla="*/ 7025 w 7025"/>
              <a:gd name="T1" fmla="*/ 4041 h 6214"/>
              <a:gd name="T2" fmla="*/ 6887 w 7025"/>
              <a:gd name="T3" fmla="*/ 3819 h 6214"/>
              <a:gd name="T4" fmla="*/ 6742 w 7025"/>
              <a:gd name="T5" fmla="*/ 3602 h 6214"/>
              <a:gd name="T6" fmla="*/ 6591 w 7025"/>
              <a:gd name="T7" fmla="*/ 3390 h 6214"/>
              <a:gd name="T8" fmla="*/ 6433 w 7025"/>
              <a:gd name="T9" fmla="*/ 3182 h 6214"/>
              <a:gd name="T10" fmla="*/ 6268 w 7025"/>
              <a:gd name="T11" fmla="*/ 2979 h 6214"/>
              <a:gd name="T12" fmla="*/ 6099 w 7025"/>
              <a:gd name="T13" fmla="*/ 2783 h 6214"/>
              <a:gd name="T14" fmla="*/ 5922 w 7025"/>
              <a:gd name="T15" fmla="*/ 2592 h 6214"/>
              <a:gd name="T16" fmla="*/ 5741 w 7025"/>
              <a:gd name="T17" fmla="*/ 2406 h 6214"/>
              <a:gd name="T18" fmla="*/ 5553 w 7025"/>
              <a:gd name="T19" fmla="*/ 2225 h 6214"/>
              <a:gd name="T20" fmla="*/ 5360 w 7025"/>
              <a:gd name="T21" fmla="*/ 2051 h 6214"/>
              <a:gd name="T22" fmla="*/ 5161 w 7025"/>
              <a:gd name="T23" fmla="*/ 1883 h 6214"/>
              <a:gd name="T24" fmla="*/ 4957 w 7025"/>
              <a:gd name="T25" fmla="*/ 1721 h 6214"/>
              <a:gd name="T26" fmla="*/ 4748 w 7025"/>
              <a:gd name="T27" fmla="*/ 1565 h 6214"/>
              <a:gd name="T28" fmla="*/ 4534 w 7025"/>
              <a:gd name="T29" fmla="*/ 1415 h 6214"/>
              <a:gd name="T30" fmla="*/ 4316 w 7025"/>
              <a:gd name="T31" fmla="*/ 1273 h 6214"/>
              <a:gd name="T32" fmla="*/ 4093 w 7025"/>
              <a:gd name="T33" fmla="*/ 1137 h 6214"/>
              <a:gd name="T34" fmla="*/ 3864 w 7025"/>
              <a:gd name="T35" fmla="*/ 1008 h 6214"/>
              <a:gd name="T36" fmla="*/ 3633 w 7025"/>
              <a:gd name="T37" fmla="*/ 886 h 6214"/>
              <a:gd name="T38" fmla="*/ 3396 w 7025"/>
              <a:gd name="T39" fmla="*/ 771 h 6214"/>
              <a:gd name="T40" fmla="*/ 3155 w 7025"/>
              <a:gd name="T41" fmla="*/ 664 h 6214"/>
              <a:gd name="T42" fmla="*/ 2911 w 7025"/>
              <a:gd name="T43" fmla="*/ 564 h 6214"/>
              <a:gd name="T44" fmla="*/ 2661 w 7025"/>
              <a:gd name="T45" fmla="*/ 472 h 6214"/>
              <a:gd name="T46" fmla="*/ 2410 w 7025"/>
              <a:gd name="T47" fmla="*/ 388 h 6214"/>
              <a:gd name="T48" fmla="*/ 2154 w 7025"/>
              <a:gd name="T49" fmla="*/ 311 h 6214"/>
              <a:gd name="T50" fmla="*/ 1895 w 7025"/>
              <a:gd name="T51" fmla="*/ 242 h 6214"/>
              <a:gd name="T52" fmla="*/ 1633 w 7025"/>
              <a:gd name="T53" fmla="*/ 182 h 6214"/>
              <a:gd name="T54" fmla="*/ 1367 w 7025"/>
              <a:gd name="T55" fmla="*/ 130 h 6214"/>
              <a:gd name="T56" fmla="*/ 1099 w 7025"/>
              <a:gd name="T57" fmla="*/ 86 h 6214"/>
              <a:gd name="T58" fmla="*/ 828 w 7025"/>
              <a:gd name="T59" fmla="*/ 51 h 6214"/>
              <a:gd name="T60" fmla="*/ 554 w 7025"/>
              <a:gd name="T61" fmla="*/ 25 h 6214"/>
              <a:gd name="T62" fmla="*/ 278 w 7025"/>
              <a:gd name="T63" fmla="*/ 8 h 6214"/>
              <a:gd name="T64" fmla="*/ 0 w 7025"/>
              <a:gd name="T65" fmla="*/ 0 h 6214"/>
              <a:gd name="T66" fmla="*/ 0 w 7025"/>
              <a:gd name="T67" fmla="*/ 4316 h 6214"/>
              <a:gd name="T68" fmla="*/ 972 w 7025"/>
              <a:gd name="T69" fmla="*/ 4877 h 6214"/>
              <a:gd name="T70" fmla="*/ 1154 w 7025"/>
              <a:gd name="T71" fmla="*/ 5869 h 6214"/>
              <a:gd name="T72" fmla="*/ 2079 w 7025"/>
              <a:gd name="T73" fmla="*/ 5517 h 6214"/>
              <a:gd name="T74" fmla="*/ 3287 w 7025"/>
              <a:gd name="T75" fmla="*/ 6214 h 6214"/>
              <a:gd name="T76" fmla="*/ 7025 w 7025"/>
              <a:gd name="T77" fmla="*/ 4041 h 6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25" h="6214">
                <a:moveTo>
                  <a:pt x="7025" y="4041"/>
                </a:moveTo>
                <a:lnTo>
                  <a:pt x="6887" y="3819"/>
                </a:lnTo>
                <a:lnTo>
                  <a:pt x="6742" y="3602"/>
                </a:lnTo>
                <a:lnTo>
                  <a:pt x="6591" y="3390"/>
                </a:lnTo>
                <a:lnTo>
                  <a:pt x="6433" y="3182"/>
                </a:lnTo>
                <a:lnTo>
                  <a:pt x="6268" y="2979"/>
                </a:lnTo>
                <a:lnTo>
                  <a:pt x="6099" y="2783"/>
                </a:lnTo>
                <a:lnTo>
                  <a:pt x="5922" y="2592"/>
                </a:lnTo>
                <a:lnTo>
                  <a:pt x="5741" y="2406"/>
                </a:lnTo>
                <a:lnTo>
                  <a:pt x="5553" y="2225"/>
                </a:lnTo>
                <a:lnTo>
                  <a:pt x="5360" y="2051"/>
                </a:lnTo>
                <a:lnTo>
                  <a:pt x="5161" y="1883"/>
                </a:lnTo>
                <a:lnTo>
                  <a:pt x="4957" y="1721"/>
                </a:lnTo>
                <a:lnTo>
                  <a:pt x="4748" y="1565"/>
                </a:lnTo>
                <a:lnTo>
                  <a:pt x="4534" y="1415"/>
                </a:lnTo>
                <a:lnTo>
                  <a:pt x="4316" y="1273"/>
                </a:lnTo>
                <a:lnTo>
                  <a:pt x="4093" y="1137"/>
                </a:lnTo>
                <a:lnTo>
                  <a:pt x="3864" y="1008"/>
                </a:lnTo>
                <a:lnTo>
                  <a:pt x="3633" y="886"/>
                </a:lnTo>
                <a:lnTo>
                  <a:pt x="3396" y="771"/>
                </a:lnTo>
                <a:lnTo>
                  <a:pt x="3155" y="664"/>
                </a:lnTo>
                <a:lnTo>
                  <a:pt x="2911" y="564"/>
                </a:lnTo>
                <a:lnTo>
                  <a:pt x="2661" y="472"/>
                </a:lnTo>
                <a:lnTo>
                  <a:pt x="2410" y="388"/>
                </a:lnTo>
                <a:lnTo>
                  <a:pt x="2154" y="311"/>
                </a:lnTo>
                <a:lnTo>
                  <a:pt x="1895" y="242"/>
                </a:lnTo>
                <a:lnTo>
                  <a:pt x="1633" y="182"/>
                </a:lnTo>
                <a:lnTo>
                  <a:pt x="1367" y="130"/>
                </a:lnTo>
                <a:lnTo>
                  <a:pt x="1099" y="86"/>
                </a:lnTo>
                <a:lnTo>
                  <a:pt x="828" y="51"/>
                </a:lnTo>
                <a:lnTo>
                  <a:pt x="554" y="25"/>
                </a:lnTo>
                <a:lnTo>
                  <a:pt x="278" y="8"/>
                </a:lnTo>
                <a:lnTo>
                  <a:pt x="0" y="0"/>
                </a:lnTo>
                <a:lnTo>
                  <a:pt x="0" y="4316"/>
                </a:lnTo>
                <a:lnTo>
                  <a:pt x="972" y="4877"/>
                </a:lnTo>
                <a:lnTo>
                  <a:pt x="1154" y="5869"/>
                </a:lnTo>
                <a:lnTo>
                  <a:pt x="2079" y="5517"/>
                </a:lnTo>
                <a:lnTo>
                  <a:pt x="3287" y="6214"/>
                </a:lnTo>
                <a:lnTo>
                  <a:pt x="7025" y="4041"/>
                </a:lnTo>
                <a:close/>
              </a:path>
            </a:pathLst>
          </a:custGeom>
          <a:solidFill>
            <a:schemeClr val="accent2"/>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55" name="as 6"/>
          <p:cNvSpPr/>
          <p:nvPr/>
        </p:nvSpPr>
        <p:spPr bwMode="auto">
          <a:xfrm>
            <a:off x="1741717" y="1837381"/>
            <a:ext cx="1654802" cy="1462236"/>
          </a:xfrm>
          <a:custGeom>
            <a:avLst/>
            <a:gdLst>
              <a:gd name="T0" fmla="*/ 7034 w 7034"/>
              <a:gd name="T1" fmla="*/ 0 h 6219"/>
              <a:gd name="T2" fmla="*/ 6756 w 7034"/>
              <a:gd name="T3" fmla="*/ 8 h 6219"/>
              <a:gd name="T4" fmla="*/ 6479 w 7034"/>
              <a:gd name="T5" fmla="*/ 25 h 6219"/>
              <a:gd name="T6" fmla="*/ 6204 w 7034"/>
              <a:gd name="T7" fmla="*/ 52 h 6219"/>
              <a:gd name="T8" fmla="*/ 5932 w 7034"/>
              <a:gd name="T9" fmla="*/ 86 h 6219"/>
              <a:gd name="T10" fmla="*/ 5664 w 7034"/>
              <a:gd name="T11" fmla="*/ 130 h 6219"/>
              <a:gd name="T12" fmla="*/ 5398 w 7034"/>
              <a:gd name="T13" fmla="*/ 183 h 6219"/>
              <a:gd name="T14" fmla="*/ 5135 w 7034"/>
              <a:gd name="T15" fmla="*/ 243 h 6219"/>
              <a:gd name="T16" fmla="*/ 4876 w 7034"/>
              <a:gd name="T17" fmla="*/ 312 h 6219"/>
              <a:gd name="T18" fmla="*/ 4619 w 7034"/>
              <a:gd name="T19" fmla="*/ 389 h 6219"/>
              <a:gd name="T20" fmla="*/ 4366 w 7034"/>
              <a:gd name="T21" fmla="*/ 474 h 6219"/>
              <a:gd name="T22" fmla="*/ 4117 w 7034"/>
              <a:gd name="T23" fmla="*/ 566 h 6219"/>
              <a:gd name="T24" fmla="*/ 3872 w 7034"/>
              <a:gd name="T25" fmla="*/ 667 h 6219"/>
              <a:gd name="T26" fmla="*/ 3631 w 7034"/>
              <a:gd name="T27" fmla="*/ 775 h 6219"/>
              <a:gd name="T28" fmla="*/ 3394 w 7034"/>
              <a:gd name="T29" fmla="*/ 891 h 6219"/>
              <a:gd name="T30" fmla="*/ 3161 w 7034"/>
              <a:gd name="T31" fmla="*/ 1012 h 6219"/>
              <a:gd name="T32" fmla="*/ 2933 w 7034"/>
              <a:gd name="T33" fmla="*/ 1142 h 6219"/>
              <a:gd name="T34" fmla="*/ 2709 w 7034"/>
              <a:gd name="T35" fmla="*/ 1278 h 6219"/>
              <a:gd name="T36" fmla="*/ 2490 w 7034"/>
              <a:gd name="T37" fmla="*/ 1422 h 6219"/>
              <a:gd name="T38" fmla="*/ 2276 w 7034"/>
              <a:gd name="T39" fmla="*/ 1571 h 6219"/>
              <a:gd name="T40" fmla="*/ 2067 w 7034"/>
              <a:gd name="T41" fmla="*/ 1728 h 6219"/>
              <a:gd name="T42" fmla="*/ 1863 w 7034"/>
              <a:gd name="T43" fmla="*/ 1890 h 6219"/>
              <a:gd name="T44" fmla="*/ 1664 w 7034"/>
              <a:gd name="T45" fmla="*/ 2060 h 6219"/>
              <a:gd name="T46" fmla="*/ 1471 w 7034"/>
              <a:gd name="T47" fmla="*/ 2234 h 6219"/>
              <a:gd name="T48" fmla="*/ 1283 w 7034"/>
              <a:gd name="T49" fmla="*/ 2415 h 6219"/>
              <a:gd name="T50" fmla="*/ 1101 w 7034"/>
              <a:gd name="T51" fmla="*/ 2602 h 6219"/>
              <a:gd name="T52" fmla="*/ 926 w 7034"/>
              <a:gd name="T53" fmla="*/ 2794 h 6219"/>
              <a:gd name="T54" fmla="*/ 755 w 7034"/>
              <a:gd name="T55" fmla="*/ 2992 h 6219"/>
              <a:gd name="T56" fmla="*/ 591 w 7034"/>
              <a:gd name="T57" fmla="*/ 3195 h 6219"/>
              <a:gd name="T58" fmla="*/ 433 w 7034"/>
              <a:gd name="T59" fmla="*/ 3403 h 6219"/>
              <a:gd name="T60" fmla="*/ 282 w 7034"/>
              <a:gd name="T61" fmla="*/ 3616 h 6219"/>
              <a:gd name="T62" fmla="*/ 138 w 7034"/>
              <a:gd name="T63" fmla="*/ 3834 h 6219"/>
              <a:gd name="T64" fmla="*/ 0 w 7034"/>
              <a:gd name="T65" fmla="*/ 4058 h 6219"/>
              <a:gd name="T66" fmla="*/ 3738 w 7034"/>
              <a:gd name="T67" fmla="*/ 6219 h 6219"/>
              <a:gd name="T68" fmla="*/ 4862 w 7034"/>
              <a:gd name="T69" fmla="*/ 5570 h 6219"/>
              <a:gd name="T70" fmla="*/ 5747 w 7034"/>
              <a:gd name="T71" fmla="*/ 5891 h 6219"/>
              <a:gd name="T72" fmla="*/ 5901 w 7034"/>
              <a:gd name="T73" fmla="*/ 4970 h 6219"/>
              <a:gd name="T74" fmla="*/ 7034 w 7034"/>
              <a:gd name="T75" fmla="*/ 4316 h 6219"/>
              <a:gd name="T76" fmla="*/ 7034 w 7034"/>
              <a:gd name="T77" fmla="*/ 0 h 6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34" h="6219">
                <a:moveTo>
                  <a:pt x="7034" y="0"/>
                </a:moveTo>
                <a:lnTo>
                  <a:pt x="6756" y="8"/>
                </a:lnTo>
                <a:lnTo>
                  <a:pt x="6479" y="25"/>
                </a:lnTo>
                <a:lnTo>
                  <a:pt x="6204" y="52"/>
                </a:lnTo>
                <a:lnTo>
                  <a:pt x="5932" y="86"/>
                </a:lnTo>
                <a:lnTo>
                  <a:pt x="5664" y="130"/>
                </a:lnTo>
                <a:lnTo>
                  <a:pt x="5398" y="183"/>
                </a:lnTo>
                <a:lnTo>
                  <a:pt x="5135" y="243"/>
                </a:lnTo>
                <a:lnTo>
                  <a:pt x="4876" y="312"/>
                </a:lnTo>
                <a:lnTo>
                  <a:pt x="4619" y="389"/>
                </a:lnTo>
                <a:lnTo>
                  <a:pt x="4366" y="474"/>
                </a:lnTo>
                <a:lnTo>
                  <a:pt x="4117" y="566"/>
                </a:lnTo>
                <a:lnTo>
                  <a:pt x="3872" y="667"/>
                </a:lnTo>
                <a:lnTo>
                  <a:pt x="3631" y="775"/>
                </a:lnTo>
                <a:lnTo>
                  <a:pt x="3394" y="891"/>
                </a:lnTo>
                <a:lnTo>
                  <a:pt x="3161" y="1012"/>
                </a:lnTo>
                <a:lnTo>
                  <a:pt x="2933" y="1142"/>
                </a:lnTo>
                <a:lnTo>
                  <a:pt x="2709" y="1278"/>
                </a:lnTo>
                <a:lnTo>
                  <a:pt x="2490" y="1422"/>
                </a:lnTo>
                <a:lnTo>
                  <a:pt x="2276" y="1571"/>
                </a:lnTo>
                <a:lnTo>
                  <a:pt x="2067" y="1728"/>
                </a:lnTo>
                <a:lnTo>
                  <a:pt x="1863" y="1890"/>
                </a:lnTo>
                <a:lnTo>
                  <a:pt x="1664" y="2060"/>
                </a:lnTo>
                <a:lnTo>
                  <a:pt x="1471" y="2234"/>
                </a:lnTo>
                <a:lnTo>
                  <a:pt x="1283" y="2415"/>
                </a:lnTo>
                <a:lnTo>
                  <a:pt x="1101" y="2602"/>
                </a:lnTo>
                <a:lnTo>
                  <a:pt x="926" y="2794"/>
                </a:lnTo>
                <a:lnTo>
                  <a:pt x="755" y="2992"/>
                </a:lnTo>
                <a:lnTo>
                  <a:pt x="591" y="3195"/>
                </a:lnTo>
                <a:lnTo>
                  <a:pt x="433" y="3403"/>
                </a:lnTo>
                <a:lnTo>
                  <a:pt x="282" y="3616"/>
                </a:lnTo>
                <a:lnTo>
                  <a:pt x="138" y="3834"/>
                </a:lnTo>
                <a:lnTo>
                  <a:pt x="0" y="4058"/>
                </a:lnTo>
                <a:lnTo>
                  <a:pt x="3738" y="6219"/>
                </a:lnTo>
                <a:lnTo>
                  <a:pt x="4862" y="5570"/>
                </a:lnTo>
                <a:lnTo>
                  <a:pt x="5747" y="5891"/>
                </a:lnTo>
                <a:lnTo>
                  <a:pt x="5901" y="4970"/>
                </a:lnTo>
                <a:lnTo>
                  <a:pt x="7034" y="4316"/>
                </a:lnTo>
                <a:lnTo>
                  <a:pt x="7034" y="0"/>
                </a:lnTo>
                <a:close/>
              </a:path>
            </a:pathLst>
          </a:custGeom>
          <a:solidFill>
            <a:schemeClr val="accent3"/>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60" name="as 7"/>
          <p:cNvSpPr/>
          <p:nvPr/>
        </p:nvSpPr>
        <p:spPr bwMode="auto">
          <a:xfrm>
            <a:off x="1466622" y="2834072"/>
            <a:ext cx="1305643" cy="1919317"/>
          </a:xfrm>
          <a:custGeom>
            <a:avLst/>
            <a:gdLst>
              <a:gd name="T0" fmla="*/ 4798 w 5550"/>
              <a:gd name="T1" fmla="*/ 3407 h 8156"/>
              <a:gd name="T2" fmla="*/ 1063 w 5550"/>
              <a:gd name="T3" fmla="*/ 0 h 8156"/>
              <a:gd name="T4" fmla="*/ 939 w 5550"/>
              <a:gd name="T5" fmla="*/ 227 h 8156"/>
              <a:gd name="T6" fmla="*/ 823 w 5550"/>
              <a:gd name="T7" fmla="*/ 459 h 8156"/>
              <a:gd name="T8" fmla="*/ 714 w 5550"/>
              <a:gd name="T9" fmla="*/ 695 h 8156"/>
              <a:gd name="T10" fmla="*/ 612 w 5550"/>
              <a:gd name="T11" fmla="*/ 935 h 8156"/>
              <a:gd name="T12" fmla="*/ 516 w 5550"/>
              <a:gd name="T13" fmla="*/ 1179 h 8156"/>
              <a:gd name="T14" fmla="*/ 429 w 5550"/>
              <a:gd name="T15" fmla="*/ 1426 h 8156"/>
              <a:gd name="T16" fmla="*/ 350 w 5550"/>
              <a:gd name="T17" fmla="*/ 1677 h 8156"/>
              <a:gd name="T18" fmla="*/ 277 w 5550"/>
              <a:gd name="T19" fmla="*/ 1931 h 8156"/>
              <a:gd name="T20" fmla="*/ 214 w 5550"/>
              <a:gd name="T21" fmla="*/ 2189 h 8156"/>
              <a:gd name="T22" fmla="*/ 158 w 5550"/>
              <a:gd name="T23" fmla="*/ 2449 h 8156"/>
              <a:gd name="T24" fmla="*/ 110 w 5550"/>
              <a:gd name="T25" fmla="*/ 2713 h 8156"/>
              <a:gd name="T26" fmla="*/ 71 w 5550"/>
              <a:gd name="T27" fmla="*/ 2979 h 8156"/>
              <a:gd name="T28" fmla="*/ 41 w 5550"/>
              <a:gd name="T29" fmla="*/ 3248 h 8156"/>
              <a:gd name="T30" fmla="*/ 18 w 5550"/>
              <a:gd name="T31" fmla="*/ 3519 h 8156"/>
              <a:gd name="T32" fmla="*/ 4 w 5550"/>
              <a:gd name="T33" fmla="*/ 3794 h 8156"/>
              <a:gd name="T34" fmla="*/ 0 w 5550"/>
              <a:gd name="T35" fmla="*/ 4069 h 8156"/>
              <a:gd name="T36" fmla="*/ 4 w 5550"/>
              <a:gd name="T37" fmla="*/ 4346 h 8156"/>
              <a:gd name="T38" fmla="*/ 18 w 5550"/>
              <a:gd name="T39" fmla="*/ 4622 h 8156"/>
              <a:gd name="T40" fmla="*/ 41 w 5550"/>
              <a:gd name="T41" fmla="*/ 4895 h 8156"/>
              <a:gd name="T42" fmla="*/ 72 w 5550"/>
              <a:gd name="T43" fmla="*/ 5165 h 8156"/>
              <a:gd name="T44" fmla="*/ 111 w 5550"/>
              <a:gd name="T45" fmla="*/ 5432 h 8156"/>
              <a:gd name="T46" fmla="*/ 159 w 5550"/>
              <a:gd name="T47" fmla="*/ 5697 h 8156"/>
              <a:gd name="T48" fmla="*/ 216 w 5550"/>
              <a:gd name="T49" fmla="*/ 5958 h 8156"/>
              <a:gd name="T50" fmla="*/ 281 w 5550"/>
              <a:gd name="T51" fmla="*/ 6217 h 8156"/>
              <a:gd name="T52" fmla="*/ 353 w 5550"/>
              <a:gd name="T53" fmla="*/ 6472 h 8156"/>
              <a:gd name="T54" fmla="*/ 433 w 5550"/>
              <a:gd name="T55" fmla="*/ 6724 h 8156"/>
              <a:gd name="T56" fmla="*/ 522 w 5550"/>
              <a:gd name="T57" fmla="*/ 6972 h 8156"/>
              <a:gd name="T58" fmla="*/ 617 w 5550"/>
              <a:gd name="T59" fmla="*/ 7218 h 8156"/>
              <a:gd name="T60" fmla="*/ 720 w 5550"/>
              <a:gd name="T61" fmla="*/ 7458 h 8156"/>
              <a:gd name="T62" fmla="*/ 830 w 5550"/>
              <a:gd name="T63" fmla="*/ 7695 h 8156"/>
              <a:gd name="T64" fmla="*/ 948 w 5550"/>
              <a:gd name="T65" fmla="*/ 7927 h 8156"/>
              <a:gd name="T66" fmla="*/ 1072 w 5550"/>
              <a:gd name="T67" fmla="*/ 8156 h 8156"/>
              <a:gd name="T68" fmla="*/ 4798 w 5550"/>
              <a:gd name="T69" fmla="*/ 4660 h 8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50" h="8156">
                <a:moveTo>
                  <a:pt x="5550" y="4031"/>
                </a:moveTo>
                <a:lnTo>
                  <a:pt x="4798" y="3407"/>
                </a:lnTo>
                <a:lnTo>
                  <a:pt x="4798" y="2160"/>
                </a:lnTo>
                <a:lnTo>
                  <a:pt x="1063" y="0"/>
                </a:lnTo>
                <a:lnTo>
                  <a:pt x="1000" y="113"/>
                </a:lnTo>
                <a:lnTo>
                  <a:pt x="939" y="227"/>
                </a:lnTo>
                <a:lnTo>
                  <a:pt x="881" y="343"/>
                </a:lnTo>
                <a:lnTo>
                  <a:pt x="823" y="459"/>
                </a:lnTo>
                <a:lnTo>
                  <a:pt x="768" y="576"/>
                </a:lnTo>
                <a:lnTo>
                  <a:pt x="714" y="695"/>
                </a:lnTo>
                <a:lnTo>
                  <a:pt x="662" y="814"/>
                </a:lnTo>
                <a:lnTo>
                  <a:pt x="612" y="935"/>
                </a:lnTo>
                <a:lnTo>
                  <a:pt x="563" y="1057"/>
                </a:lnTo>
                <a:lnTo>
                  <a:pt x="516" y="1179"/>
                </a:lnTo>
                <a:lnTo>
                  <a:pt x="472" y="1302"/>
                </a:lnTo>
                <a:lnTo>
                  <a:pt x="429" y="1426"/>
                </a:lnTo>
                <a:lnTo>
                  <a:pt x="389" y="1551"/>
                </a:lnTo>
                <a:lnTo>
                  <a:pt x="350" y="1677"/>
                </a:lnTo>
                <a:lnTo>
                  <a:pt x="313" y="1804"/>
                </a:lnTo>
                <a:lnTo>
                  <a:pt x="277" y="1931"/>
                </a:lnTo>
                <a:lnTo>
                  <a:pt x="245" y="2059"/>
                </a:lnTo>
                <a:lnTo>
                  <a:pt x="214" y="2189"/>
                </a:lnTo>
                <a:lnTo>
                  <a:pt x="185" y="2319"/>
                </a:lnTo>
                <a:lnTo>
                  <a:pt x="158" y="2449"/>
                </a:lnTo>
                <a:lnTo>
                  <a:pt x="133" y="2581"/>
                </a:lnTo>
                <a:lnTo>
                  <a:pt x="110" y="2713"/>
                </a:lnTo>
                <a:lnTo>
                  <a:pt x="89" y="2846"/>
                </a:lnTo>
                <a:lnTo>
                  <a:pt x="71" y="2979"/>
                </a:lnTo>
                <a:lnTo>
                  <a:pt x="54" y="3113"/>
                </a:lnTo>
                <a:lnTo>
                  <a:pt x="41" y="3248"/>
                </a:lnTo>
                <a:lnTo>
                  <a:pt x="28" y="3383"/>
                </a:lnTo>
                <a:lnTo>
                  <a:pt x="18" y="3519"/>
                </a:lnTo>
                <a:lnTo>
                  <a:pt x="10" y="3656"/>
                </a:lnTo>
                <a:lnTo>
                  <a:pt x="4" y="3794"/>
                </a:lnTo>
                <a:lnTo>
                  <a:pt x="1" y="3931"/>
                </a:lnTo>
                <a:lnTo>
                  <a:pt x="0" y="4069"/>
                </a:lnTo>
                <a:lnTo>
                  <a:pt x="1" y="4208"/>
                </a:lnTo>
                <a:lnTo>
                  <a:pt x="4" y="4346"/>
                </a:lnTo>
                <a:lnTo>
                  <a:pt x="10" y="4485"/>
                </a:lnTo>
                <a:lnTo>
                  <a:pt x="18" y="4622"/>
                </a:lnTo>
                <a:lnTo>
                  <a:pt x="28" y="4759"/>
                </a:lnTo>
                <a:lnTo>
                  <a:pt x="41" y="4895"/>
                </a:lnTo>
                <a:lnTo>
                  <a:pt x="55" y="5030"/>
                </a:lnTo>
                <a:lnTo>
                  <a:pt x="72" y="5165"/>
                </a:lnTo>
                <a:lnTo>
                  <a:pt x="90" y="5299"/>
                </a:lnTo>
                <a:lnTo>
                  <a:pt x="111" y="5432"/>
                </a:lnTo>
                <a:lnTo>
                  <a:pt x="134" y="5565"/>
                </a:lnTo>
                <a:lnTo>
                  <a:pt x="159" y="5697"/>
                </a:lnTo>
                <a:lnTo>
                  <a:pt x="187" y="5828"/>
                </a:lnTo>
                <a:lnTo>
                  <a:pt x="216" y="5958"/>
                </a:lnTo>
                <a:lnTo>
                  <a:pt x="247" y="6088"/>
                </a:lnTo>
                <a:lnTo>
                  <a:pt x="281" y="6217"/>
                </a:lnTo>
                <a:lnTo>
                  <a:pt x="316" y="6345"/>
                </a:lnTo>
                <a:lnTo>
                  <a:pt x="353" y="6472"/>
                </a:lnTo>
                <a:lnTo>
                  <a:pt x="392" y="6598"/>
                </a:lnTo>
                <a:lnTo>
                  <a:pt x="433" y="6724"/>
                </a:lnTo>
                <a:lnTo>
                  <a:pt x="476" y="6849"/>
                </a:lnTo>
                <a:lnTo>
                  <a:pt x="522" y="6972"/>
                </a:lnTo>
                <a:lnTo>
                  <a:pt x="568" y="7095"/>
                </a:lnTo>
                <a:lnTo>
                  <a:pt x="617" y="7218"/>
                </a:lnTo>
                <a:lnTo>
                  <a:pt x="668" y="7338"/>
                </a:lnTo>
                <a:lnTo>
                  <a:pt x="720" y="7458"/>
                </a:lnTo>
                <a:lnTo>
                  <a:pt x="774" y="7577"/>
                </a:lnTo>
                <a:lnTo>
                  <a:pt x="830" y="7695"/>
                </a:lnTo>
                <a:lnTo>
                  <a:pt x="888" y="7812"/>
                </a:lnTo>
                <a:lnTo>
                  <a:pt x="948" y="7927"/>
                </a:lnTo>
                <a:lnTo>
                  <a:pt x="1009" y="8042"/>
                </a:lnTo>
                <a:lnTo>
                  <a:pt x="1072" y="8156"/>
                </a:lnTo>
                <a:lnTo>
                  <a:pt x="4798" y="5989"/>
                </a:lnTo>
                <a:lnTo>
                  <a:pt x="4798" y="4660"/>
                </a:lnTo>
                <a:lnTo>
                  <a:pt x="5550" y="4031"/>
                </a:lnTo>
                <a:close/>
              </a:path>
            </a:pathLst>
          </a:custGeom>
          <a:solidFill>
            <a:schemeClr val="accent1"/>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66" name="as 8"/>
          <p:cNvSpPr/>
          <p:nvPr/>
        </p:nvSpPr>
        <p:spPr bwMode="auto">
          <a:xfrm>
            <a:off x="4088483" y="2829840"/>
            <a:ext cx="1286598" cy="1919317"/>
          </a:xfrm>
          <a:custGeom>
            <a:avLst/>
            <a:gdLst>
              <a:gd name="T0" fmla="*/ 674 w 5472"/>
              <a:gd name="T1" fmla="*/ 2167 h 8156"/>
              <a:gd name="T2" fmla="*/ 0 w 5472"/>
              <a:gd name="T3" fmla="*/ 4059 h 8156"/>
              <a:gd name="T4" fmla="*/ 674 w 5472"/>
              <a:gd name="T5" fmla="*/ 5996 h 8156"/>
              <a:gd name="T6" fmla="*/ 4472 w 5472"/>
              <a:gd name="T7" fmla="*/ 8043 h 8156"/>
              <a:gd name="T8" fmla="*/ 4591 w 5472"/>
              <a:gd name="T9" fmla="*/ 7813 h 8156"/>
              <a:gd name="T10" fmla="*/ 4704 w 5472"/>
              <a:gd name="T11" fmla="*/ 7580 h 8156"/>
              <a:gd name="T12" fmla="*/ 4810 w 5472"/>
              <a:gd name="T13" fmla="*/ 7342 h 8156"/>
              <a:gd name="T14" fmla="*/ 4909 w 5472"/>
              <a:gd name="T15" fmla="*/ 7099 h 8156"/>
              <a:gd name="T16" fmla="*/ 5000 w 5472"/>
              <a:gd name="T17" fmla="*/ 6854 h 8156"/>
              <a:gd name="T18" fmla="*/ 5083 w 5472"/>
              <a:gd name="T19" fmla="*/ 6605 h 8156"/>
              <a:gd name="T20" fmla="*/ 5159 w 5472"/>
              <a:gd name="T21" fmla="*/ 6352 h 8156"/>
              <a:gd name="T22" fmla="*/ 5227 w 5472"/>
              <a:gd name="T23" fmla="*/ 6097 h 8156"/>
              <a:gd name="T24" fmla="*/ 5287 w 5472"/>
              <a:gd name="T25" fmla="*/ 5837 h 8156"/>
              <a:gd name="T26" fmla="*/ 5339 w 5472"/>
              <a:gd name="T27" fmla="*/ 5575 h 8156"/>
              <a:gd name="T28" fmla="*/ 5383 w 5472"/>
              <a:gd name="T29" fmla="*/ 5310 h 8156"/>
              <a:gd name="T30" fmla="*/ 5418 w 5472"/>
              <a:gd name="T31" fmla="*/ 5043 h 8156"/>
              <a:gd name="T32" fmla="*/ 5444 w 5472"/>
              <a:gd name="T33" fmla="*/ 4773 h 8156"/>
              <a:gd name="T34" fmla="*/ 5462 w 5472"/>
              <a:gd name="T35" fmla="*/ 4500 h 8156"/>
              <a:gd name="T36" fmla="*/ 5471 w 5472"/>
              <a:gd name="T37" fmla="*/ 4225 h 8156"/>
              <a:gd name="T38" fmla="*/ 5471 w 5472"/>
              <a:gd name="T39" fmla="*/ 3948 h 8156"/>
              <a:gd name="T40" fmla="*/ 5462 w 5472"/>
              <a:gd name="T41" fmla="*/ 3671 h 8156"/>
              <a:gd name="T42" fmla="*/ 5444 w 5472"/>
              <a:gd name="T43" fmla="*/ 3397 h 8156"/>
              <a:gd name="T44" fmla="*/ 5417 w 5472"/>
              <a:gd name="T45" fmla="*/ 3126 h 8156"/>
              <a:gd name="T46" fmla="*/ 5382 w 5472"/>
              <a:gd name="T47" fmla="*/ 2857 h 8156"/>
              <a:gd name="T48" fmla="*/ 5338 w 5472"/>
              <a:gd name="T49" fmla="*/ 2591 h 8156"/>
              <a:gd name="T50" fmla="*/ 5285 w 5472"/>
              <a:gd name="T51" fmla="*/ 2328 h 8156"/>
              <a:gd name="T52" fmla="*/ 5225 w 5472"/>
              <a:gd name="T53" fmla="*/ 2068 h 8156"/>
              <a:gd name="T54" fmla="*/ 5156 w 5472"/>
              <a:gd name="T55" fmla="*/ 1811 h 8156"/>
              <a:gd name="T56" fmla="*/ 5080 w 5472"/>
              <a:gd name="T57" fmla="*/ 1558 h 8156"/>
              <a:gd name="T58" fmla="*/ 4996 w 5472"/>
              <a:gd name="T59" fmla="*/ 1307 h 8156"/>
              <a:gd name="T60" fmla="*/ 4904 w 5472"/>
              <a:gd name="T61" fmla="*/ 1061 h 8156"/>
              <a:gd name="T62" fmla="*/ 4804 w 5472"/>
              <a:gd name="T63" fmla="*/ 818 h 8156"/>
              <a:gd name="T64" fmla="*/ 4698 w 5472"/>
              <a:gd name="T65" fmla="*/ 579 h 8156"/>
              <a:gd name="T66" fmla="*/ 4584 w 5472"/>
              <a:gd name="T67" fmla="*/ 344 h 8156"/>
              <a:gd name="T68" fmla="*/ 4463 w 5472"/>
              <a:gd name="T69" fmla="*/ 113 h 8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72" h="8156">
                <a:moveTo>
                  <a:pt x="4400" y="0"/>
                </a:moveTo>
                <a:lnTo>
                  <a:pt x="674" y="2167"/>
                </a:lnTo>
                <a:lnTo>
                  <a:pt x="674" y="3474"/>
                </a:lnTo>
                <a:lnTo>
                  <a:pt x="0" y="4059"/>
                </a:lnTo>
                <a:lnTo>
                  <a:pt x="674" y="4597"/>
                </a:lnTo>
                <a:lnTo>
                  <a:pt x="674" y="5996"/>
                </a:lnTo>
                <a:lnTo>
                  <a:pt x="4409" y="8156"/>
                </a:lnTo>
                <a:lnTo>
                  <a:pt x="4472" y="8043"/>
                </a:lnTo>
                <a:lnTo>
                  <a:pt x="4533" y="7929"/>
                </a:lnTo>
                <a:lnTo>
                  <a:pt x="4591" y="7813"/>
                </a:lnTo>
                <a:lnTo>
                  <a:pt x="4649" y="7697"/>
                </a:lnTo>
                <a:lnTo>
                  <a:pt x="4704" y="7580"/>
                </a:lnTo>
                <a:lnTo>
                  <a:pt x="4758" y="7461"/>
                </a:lnTo>
                <a:lnTo>
                  <a:pt x="4810" y="7342"/>
                </a:lnTo>
                <a:lnTo>
                  <a:pt x="4860" y="7221"/>
                </a:lnTo>
                <a:lnTo>
                  <a:pt x="4909" y="7099"/>
                </a:lnTo>
                <a:lnTo>
                  <a:pt x="4956" y="6977"/>
                </a:lnTo>
                <a:lnTo>
                  <a:pt x="5000" y="6854"/>
                </a:lnTo>
                <a:lnTo>
                  <a:pt x="5043" y="6730"/>
                </a:lnTo>
                <a:lnTo>
                  <a:pt x="5083" y="6605"/>
                </a:lnTo>
                <a:lnTo>
                  <a:pt x="5122" y="6479"/>
                </a:lnTo>
                <a:lnTo>
                  <a:pt x="5159" y="6352"/>
                </a:lnTo>
                <a:lnTo>
                  <a:pt x="5195" y="6225"/>
                </a:lnTo>
                <a:lnTo>
                  <a:pt x="5227" y="6097"/>
                </a:lnTo>
                <a:lnTo>
                  <a:pt x="5258" y="5967"/>
                </a:lnTo>
                <a:lnTo>
                  <a:pt x="5287" y="5837"/>
                </a:lnTo>
                <a:lnTo>
                  <a:pt x="5314" y="5707"/>
                </a:lnTo>
                <a:lnTo>
                  <a:pt x="5339" y="5575"/>
                </a:lnTo>
                <a:lnTo>
                  <a:pt x="5362" y="5443"/>
                </a:lnTo>
                <a:lnTo>
                  <a:pt x="5383" y="5310"/>
                </a:lnTo>
                <a:lnTo>
                  <a:pt x="5401" y="5177"/>
                </a:lnTo>
                <a:lnTo>
                  <a:pt x="5418" y="5043"/>
                </a:lnTo>
                <a:lnTo>
                  <a:pt x="5431" y="4908"/>
                </a:lnTo>
                <a:lnTo>
                  <a:pt x="5444" y="4773"/>
                </a:lnTo>
                <a:lnTo>
                  <a:pt x="5454" y="4637"/>
                </a:lnTo>
                <a:lnTo>
                  <a:pt x="5462" y="4500"/>
                </a:lnTo>
                <a:lnTo>
                  <a:pt x="5468" y="4362"/>
                </a:lnTo>
                <a:lnTo>
                  <a:pt x="5471" y="4225"/>
                </a:lnTo>
                <a:lnTo>
                  <a:pt x="5472" y="4086"/>
                </a:lnTo>
                <a:lnTo>
                  <a:pt x="5471" y="3948"/>
                </a:lnTo>
                <a:lnTo>
                  <a:pt x="5468" y="3809"/>
                </a:lnTo>
                <a:lnTo>
                  <a:pt x="5462" y="3671"/>
                </a:lnTo>
                <a:lnTo>
                  <a:pt x="5454" y="3534"/>
                </a:lnTo>
                <a:lnTo>
                  <a:pt x="5444" y="3397"/>
                </a:lnTo>
                <a:lnTo>
                  <a:pt x="5431" y="3261"/>
                </a:lnTo>
                <a:lnTo>
                  <a:pt x="5417" y="3126"/>
                </a:lnTo>
                <a:lnTo>
                  <a:pt x="5400" y="2991"/>
                </a:lnTo>
                <a:lnTo>
                  <a:pt x="5382" y="2857"/>
                </a:lnTo>
                <a:lnTo>
                  <a:pt x="5361" y="2724"/>
                </a:lnTo>
                <a:lnTo>
                  <a:pt x="5338" y="2591"/>
                </a:lnTo>
                <a:lnTo>
                  <a:pt x="5313" y="2459"/>
                </a:lnTo>
                <a:lnTo>
                  <a:pt x="5285" y="2328"/>
                </a:lnTo>
                <a:lnTo>
                  <a:pt x="5256" y="2198"/>
                </a:lnTo>
                <a:lnTo>
                  <a:pt x="5225" y="2068"/>
                </a:lnTo>
                <a:lnTo>
                  <a:pt x="5191" y="1939"/>
                </a:lnTo>
                <a:lnTo>
                  <a:pt x="5156" y="1811"/>
                </a:lnTo>
                <a:lnTo>
                  <a:pt x="5119" y="1684"/>
                </a:lnTo>
                <a:lnTo>
                  <a:pt x="5080" y="1558"/>
                </a:lnTo>
                <a:lnTo>
                  <a:pt x="5039" y="1432"/>
                </a:lnTo>
                <a:lnTo>
                  <a:pt x="4996" y="1307"/>
                </a:lnTo>
                <a:lnTo>
                  <a:pt x="4950" y="1184"/>
                </a:lnTo>
                <a:lnTo>
                  <a:pt x="4904" y="1061"/>
                </a:lnTo>
                <a:lnTo>
                  <a:pt x="4855" y="938"/>
                </a:lnTo>
                <a:lnTo>
                  <a:pt x="4804" y="818"/>
                </a:lnTo>
                <a:lnTo>
                  <a:pt x="4752" y="698"/>
                </a:lnTo>
                <a:lnTo>
                  <a:pt x="4698" y="579"/>
                </a:lnTo>
                <a:lnTo>
                  <a:pt x="4642" y="461"/>
                </a:lnTo>
                <a:lnTo>
                  <a:pt x="4584" y="344"/>
                </a:lnTo>
                <a:lnTo>
                  <a:pt x="4524" y="229"/>
                </a:lnTo>
                <a:lnTo>
                  <a:pt x="4463" y="113"/>
                </a:lnTo>
                <a:lnTo>
                  <a:pt x="4400" y="0"/>
                </a:lnTo>
                <a:close/>
              </a:path>
            </a:pathLst>
          </a:custGeom>
          <a:solidFill>
            <a:schemeClr val="accent1"/>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67" name="as 9"/>
          <p:cNvSpPr/>
          <p:nvPr/>
        </p:nvSpPr>
        <p:spPr bwMode="auto">
          <a:xfrm>
            <a:off x="3445190" y="4283610"/>
            <a:ext cx="1654802" cy="1462236"/>
          </a:xfrm>
          <a:custGeom>
            <a:avLst/>
            <a:gdLst>
              <a:gd name="T0" fmla="*/ 3296 w 7034"/>
              <a:gd name="T1" fmla="*/ 0 h 6219"/>
              <a:gd name="T2" fmla="*/ 2132 w 7034"/>
              <a:gd name="T3" fmla="*/ 672 h 6219"/>
              <a:gd name="T4" fmla="*/ 1282 w 7034"/>
              <a:gd name="T5" fmla="*/ 354 h 6219"/>
              <a:gd name="T6" fmla="*/ 1122 w 7034"/>
              <a:gd name="T7" fmla="*/ 1255 h 6219"/>
              <a:gd name="T8" fmla="*/ 0 w 7034"/>
              <a:gd name="T9" fmla="*/ 1903 h 6219"/>
              <a:gd name="T10" fmla="*/ 0 w 7034"/>
              <a:gd name="T11" fmla="*/ 6219 h 6219"/>
              <a:gd name="T12" fmla="*/ 278 w 7034"/>
              <a:gd name="T13" fmla="*/ 6211 h 6219"/>
              <a:gd name="T14" fmla="*/ 555 w 7034"/>
              <a:gd name="T15" fmla="*/ 6194 h 6219"/>
              <a:gd name="T16" fmla="*/ 830 w 7034"/>
              <a:gd name="T17" fmla="*/ 6167 h 6219"/>
              <a:gd name="T18" fmla="*/ 1102 w 7034"/>
              <a:gd name="T19" fmla="*/ 6133 h 6219"/>
              <a:gd name="T20" fmla="*/ 1370 w 7034"/>
              <a:gd name="T21" fmla="*/ 6089 h 6219"/>
              <a:gd name="T22" fmla="*/ 1636 w 7034"/>
              <a:gd name="T23" fmla="*/ 6036 h 6219"/>
              <a:gd name="T24" fmla="*/ 1899 w 7034"/>
              <a:gd name="T25" fmla="*/ 5976 h 6219"/>
              <a:gd name="T26" fmla="*/ 2158 w 7034"/>
              <a:gd name="T27" fmla="*/ 5907 h 6219"/>
              <a:gd name="T28" fmla="*/ 2415 w 7034"/>
              <a:gd name="T29" fmla="*/ 5830 h 6219"/>
              <a:gd name="T30" fmla="*/ 2668 w 7034"/>
              <a:gd name="T31" fmla="*/ 5745 h 6219"/>
              <a:gd name="T32" fmla="*/ 2917 w 7034"/>
              <a:gd name="T33" fmla="*/ 5653 h 6219"/>
              <a:gd name="T34" fmla="*/ 3162 w 7034"/>
              <a:gd name="T35" fmla="*/ 5552 h 6219"/>
              <a:gd name="T36" fmla="*/ 3403 w 7034"/>
              <a:gd name="T37" fmla="*/ 5444 h 6219"/>
              <a:gd name="T38" fmla="*/ 3640 w 7034"/>
              <a:gd name="T39" fmla="*/ 5328 h 6219"/>
              <a:gd name="T40" fmla="*/ 3873 w 7034"/>
              <a:gd name="T41" fmla="*/ 5207 h 6219"/>
              <a:gd name="T42" fmla="*/ 4101 w 7034"/>
              <a:gd name="T43" fmla="*/ 5077 h 6219"/>
              <a:gd name="T44" fmla="*/ 4325 w 7034"/>
              <a:gd name="T45" fmla="*/ 4941 h 6219"/>
              <a:gd name="T46" fmla="*/ 4544 w 7034"/>
              <a:gd name="T47" fmla="*/ 4797 h 6219"/>
              <a:gd name="T48" fmla="*/ 4758 w 7034"/>
              <a:gd name="T49" fmla="*/ 4648 h 6219"/>
              <a:gd name="T50" fmla="*/ 4967 w 7034"/>
              <a:gd name="T51" fmla="*/ 4491 h 6219"/>
              <a:gd name="T52" fmla="*/ 5171 w 7034"/>
              <a:gd name="T53" fmla="*/ 4329 h 6219"/>
              <a:gd name="T54" fmla="*/ 5370 w 7034"/>
              <a:gd name="T55" fmla="*/ 4159 h 6219"/>
              <a:gd name="T56" fmla="*/ 5563 w 7034"/>
              <a:gd name="T57" fmla="*/ 3985 h 6219"/>
              <a:gd name="T58" fmla="*/ 5751 w 7034"/>
              <a:gd name="T59" fmla="*/ 3804 h 6219"/>
              <a:gd name="T60" fmla="*/ 5933 w 7034"/>
              <a:gd name="T61" fmla="*/ 3617 h 6219"/>
              <a:gd name="T62" fmla="*/ 6108 w 7034"/>
              <a:gd name="T63" fmla="*/ 3425 h 6219"/>
              <a:gd name="T64" fmla="*/ 6279 w 7034"/>
              <a:gd name="T65" fmla="*/ 3227 h 6219"/>
              <a:gd name="T66" fmla="*/ 6443 w 7034"/>
              <a:gd name="T67" fmla="*/ 3024 h 6219"/>
              <a:gd name="T68" fmla="*/ 6601 w 7034"/>
              <a:gd name="T69" fmla="*/ 2816 h 6219"/>
              <a:gd name="T70" fmla="*/ 6752 w 7034"/>
              <a:gd name="T71" fmla="*/ 2603 h 6219"/>
              <a:gd name="T72" fmla="*/ 6896 w 7034"/>
              <a:gd name="T73" fmla="*/ 2385 h 6219"/>
              <a:gd name="T74" fmla="*/ 7034 w 7034"/>
              <a:gd name="T75" fmla="*/ 2161 h 6219"/>
              <a:gd name="T76" fmla="*/ 3296 w 7034"/>
              <a:gd name="T77" fmla="*/ 0 h 6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34" h="6219">
                <a:moveTo>
                  <a:pt x="3296" y="0"/>
                </a:moveTo>
                <a:lnTo>
                  <a:pt x="2132" y="672"/>
                </a:lnTo>
                <a:lnTo>
                  <a:pt x="1282" y="354"/>
                </a:lnTo>
                <a:lnTo>
                  <a:pt x="1122" y="1255"/>
                </a:lnTo>
                <a:lnTo>
                  <a:pt x="0" y="1903"/>
                </a:lnTo>
                <a:lnTo>
                  <a:pt x="0" y="6219"/>
                </a:lnTo>
                <a:lnTo>
                  <a:pt x="278" y="6211"/>
                </a:lnTo>
                <a:lnTo>
                  <a:pt x="555" y="6194"/>
                </a:lnTo>
                <a:lnTo>
                  <a:pt x="830" y="6167"/>
                </a:lnTo>
                <a:lnTo>
                  <a:pt x="1102" y="6133"/>
                </a:lnTo>
                <a:lnTo>
                  <a:pt x="1370" y="6089"/>
                </a:lnTo>
                <a:lnTo>
                  <a:pt x="1636" y="6036"/>
                </a:lnTo>
                <a:lnTo>
                  <a:pt x="1899" y="5976"/>
                </a:lnTo>
                <a:lnTo>
                  <a:pt x="2158" y="5907"/>
                </a:lnTo>
                <a:lnTo>
                  <a:pt x="2415" y="5830"/>
                </a:lnTo>
                <a:lnTo>
                  <a:pt x="2668" y="5745"/>
                </a:lnTo>
                <a:lnTo>
                  <a:pt x="2917" y="5653"/>
                </a:lnTo>
                <a:lnTo>
                  <a:pt x="3162" y="5552"/>
                </a:lnTo>
                <a:lnTo>
                  <a:pt x="3403" y="5444"/>
                </a:lnTo>
                <a:lnTo>
                  <a:pt x="3640" y="5328"/>
                </a:lnTo>
                <a:lnTo>
                  <a:pt x="3873" y="5207"/>
                </a:lnTo>
                <a:lnTo>
                  <a:pt x="4101" y="5077"/>
                </a:lnTo>
                <a:lnTo>
                  <a:pt x="4325" y="4941"/>
                </a:lnTo>
                <a:lnTo>
                  <a:pt x="4544" y="4797"/>
                </a:lnTo>
                <a:lnTo>
                  <a:pt x="4758" y="4648"/>
                </a:lnTo>
                <a:lnTo>
                  <a:pt x="4967" y="4491"/>
                </a:lnTo>
                <a:lnTo>
                  <a:pt x="5171" y="4329"/>
                </a:lnTo>
                <a:lnTo>
                  <a:pt x="5370" y="4159"/>
                </a:lnTo>
                <a:lnTo>
                  <a:pt x="5563" y="3985"/>
                </a:lnTo>
                <a:lnTo>
                  <a:pt x="5751" y="3804"/>
                </a:lnTo>
                <a:lnTo>
                  <a:pt x="5933" y="3617"/>
                </a:lnTo>
                <a:lnTo>
                  <a:pt x="6108" y="3425"/>
                </a:lnTo>
                <a:lnTo>
                  <a:pt x="6279" y="3227"/>
                </a:lnTo>
                <a:lnTo>
                  <a:pt x="6443" y="3024"/>
                </a:lnTo>
                <a:lnTo>
                  <a:pt x="6601" y="2816"/>
                </a:lnTo>
                <a:lnTo>
                  <a:pt x="6752" y="2603"/>
                </a:lnTo>
                <a:lnTo>
                  <a:pt x="6896" y="2385"/>
                </a:lnTo>
                <a:lnTo>
                  <a:pt x="7034" y="2161"/>
                </a:lnTo>
                <a:lnTo>
                  <a:pt x="3296" y="0"/>
                </a:lnTo>
                <a:close/>
              </a:path>
            </a:pathLst>
          </a:custGeom>
          <a:solidFill>
            <a:schemeClr val="accent3"/>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68" name="as 10"/>
          <p:cNvSpPr/>
          <p:nvPr/>
        </p:nvSpPr>
        <p:spPr bwMode="auto">
          <a:xfrm>
            <a:off x="1743832" y="4285727"/>
            <a:ext cx="1652686" cy="1460120"/>
          </a:xfrm>
          <a:custGeom>
            <a:avLst/>
            <a:gdLst>
              <a:gd name="T0" fmla="*/ 5923 w 7025"/>
              <a:gd name="T1" fmla="*/ 1261 h 6214"/>
              <a:gd name="T2" fmla="*/ 5696 w 7025"/>
              <a:gd name="T3" fmla="*/ 268 h 6214"/>
              <a:gd name="T4" fmla="*/ 4841 w 7025"/>
              <a:gd name="T5" fmla="*/ 637 h 6214"/>
              <a:gd name="T6" fmla="*/ 3737 w 7025"/>
              <a:gd name="T7" fmla="*/ 0 h 6214"/>
              <a:gd name="T8" fmla="*/ 0 w 7025"/>
              <a:gd name="T9" fmla="*/ 2173 h 6214"/>
              <a:gd name="T10" fmla="*/ 138 w 7025"/>
              <a:gd name="T11" fmla="*/ 2395 h 6214"/>
              <a:gd name="T12" fmla="*/ 283 w 7025"/>
              <a:gd name="T13" fmla="*/ 2612 h 6214"/>
              <a:gd name="T14" fmla="*/ 434 w 7025"/>
              <a:gd name="T15" fmla="*/ 2824 h 6214"/>
              <a:gd name="T16" fmla="*/ 592 w 7025"/>
              <a:gd name="T17" fmla="*/ 3032 h 6214"/>
              <a:gd name="T18" fmla="*/ 757 w 7025"/>
              <a:gd name="T19" fmla="*/ 3235 h 6214"/>
              <a:gd name="T20" fmla="*/ 926 w 7025"/>
              <a:gd name="T21" fmla="*/ 3431 h 6214"/>
              <a:gd name="T22" fmla="*/ 1103 w 7025"/>
              <a:gd name="T23" fmla="*/ 3622 h 6214"/>
              <a:gd name="T24" fmla="*/ 1284 w 7025"/>
              <a:gd name="T25" fmla="*/ 3808 h 6214"/>
              <a:gd name="T26" fmla="*/ 1472 w 7025"/>
              <a:gd name="T27" fmla="*/ 3989 h 6214"/>
              <a:gd name="T28" fmla="*/ 1665 w 7025"/>
              <a:gd name="T29" fmla="*/ 4163 h 6214"/>
              <a:gd name="T30" fmla="*/ 1864 w 7025"/>
              <a:gd name="T31" fmla="*/ 4331 h 6214"/>
              <a:gd name="T32" fmla="*/ 2068 w 7025"/>
              <a:gd name="T33" fmla="*/ 4493 h 6214"/>
              <a:gd name="T34" fmla="*/ 2277 w 7025"/>
              <a:gd name="T35" fmla="*/ 4649 h 6214"/>
              <a:gd name="T36" fmla="*/ 2491 w 7025"/>
              <a:gd name="T37" fmla="*/ 4799 h 6214"/>
              <a:gd name="T38" fmla="*/ 2709 w 7025"/>
              <a:gd name="T39" fmla="*/ 4941 h 6214"/>
              <a:gd name="T40" fmla="*/ 2932 w 7025"/>
              <a:gd name="T41" fmla="*/ 5077 h 6214"/>
              <a:gd name="T42" fmla="*/ 3161 w 7025"/>
              <a:gd name="T43" fmla="*/ 5206 h 6214"/>
              <a:gd name="T44" fmla="*/ 3392 w 7025"/>
              <a:gd name="T45" fmla="*/ 5328 h 6214"/>
              <a:gd name="T46" fmla="*/ 3629 w 7025"/>
              <a:gd name="T47" fmla="*/ 5443 h 6214"/>
              <a:gd name="T48" fmla="*/ 3870 w 7025"/>
              <a:gd name="T49" fmla="*/ 5550 h 6214"/>
              <a:gd name="T50" fmla="*/ 4114 w 7025"/>
              <a:gd name="T51" fmla="*/ 5650 h 6214"/>
              <a:gd name="T52" fmla="*/ 4364 w 7025"/>
              <a:gd name="T53" fmla="*/ 5742 h 6214"/>
              <a:gd name="T54" fmla="*/ 4615 w 7025"/>
              <a:gd name="T55" fmla="*/ 5826 h 6214"/>
              <a:gd name="T56" fmla="*/ 4871 w 7025"/>
              <a:gd name="T57" fmla="*/ 5903 h 6214"/>
              <a:gd name="T58" fmla="*/ 5130 w 7025"/>
              <a:gd name="T59" fmla="*/ 5972 h 6214"/>
              <a:gd name="T60" fmla="*/ 5392 w 7025"/>
              <a:gd name="T61" fmla="*/ 6032 h 6214"/>
              <a:gd name="T62" fmla="*/ 5658 w 7025"/>
              <a:gd name="T63" fmla="*/ 6084 h 6214"/>
              <a:gd name="T64" fmla="*/ 5926 w 7025"/>
              <a:gd name="T65" fmla="*/ 6128 h 6214"/>
              <a:gd name="T66" fmla="*/ 6197 w 7025"/>
              <a:gd name="T67" fmla="*/ 6163 h 6214"/>
              <a:gd name="T68" fmla="*/ 6471 w 7025"/>
              <a:gd name="T69" fmla="*/ 6189 h 6214"/>
              <a:gd name="T70" fmla="*/ 6747 w 7025"/>
              <a:gd name="T71" fmla="*/ 6206 h 6214"/>
              <a:gd name="T72" fmla="*/ 7025 w 7025"/>
              <a:gd name="T73" fmla="*/ 6214 h 6214"/>
              <a:gd name="T74" fmla="*/ 7025 w 7025"/>
              <a:gd name="T75" fmla="*/ 1898 h 6214"/>
              <a:gd name="T76" fmla="*/ 5923 w 7025"/>
              <a:gd name="T77" fmla="*/ 1261 h 6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25" h="6214">
                <a:moveTo>
                  <a:pt x="5923" y="1261"/>
                </a:moveTo>
                <a:lnTo>
                  <a:pt x="5696" y="268"/>
                </a:lnTo>
                <a:lnTo>
                  <a:pt x="4841" y="637"/>
                </a:lnTo>
                <a:lnTo>
                  <a:pt x="3737" y="0"/>
                </a:lnTo>
                <a:lnTo>
                  <a:pt x="0" y="2173"/>
                </a:lnTo>
                <a:lnTo>
                  <a:pt x="138" y="2395"/>
                </a:lnTo>
                <a:lnTo>
                  <a:pt x="283" y="2612"/>
                </a:lnTo>
                <a:lnTo>
                  <a:pt x="434" y="2824"/>
                </a:lnTo>
                <a:lnTo>
                  <a:pt x="592" y="3032"/>
                </a:lnTo>
                <a:lnTo>
                  <a:pt x="757" y="3235"/>
                </a:lnTo>
                <a:lnTo>
                  <a:pt x="926" y="3431"/>
                </a:lnTo>
                <a:lnTo>
                  <a:pt x="1103" y="3622"/>
                </a:lnTo>
                <a:lnTo>
                  <a:pt x="1284" y="3808"/>
                </a:lnTo>
                <a:lnTo>
                  <a:pt x="1472" y="3989"/>
                </a:lnTo>
                <a:lnTo>
                  <a:pt x="1665" y="4163"/>
                </a:lnTo>
                <a:lnTo>
                  <a:pt x="1864" y="4331"/>
                </a:lnTo>
                <a:lnTo>
                  <a:pt x="2068" y="4493"/>
                </a:lnTo>
                <a:lnTo>
                  <a:pt x="2277" y="4649"/>
                </a:lnTo>
                <a:lnTo>
                  <a:pt x="2491" y="4799"/>
                </a:lnTo>
                <a:lnTo>
                  <a:pt x="2709" y="4941"/>
                </a:lnTo>
                <a:lnTo>
                  <a:pt x="2932" y="5077"/>
                </a:lnTo>
                <a:lnTo>
                  <a:pt x="3161" y="5206"/>
                </a:lnTo>
                <a:lnTo>
                  <a:pt x="3392" y="5328"/>
                </a:lnTo>
                <a:lnTo>
                  <a:pt x="3629" y="5443"/>
                </a:lnTo>
                <a:lnTo>
                  <a:pt x="3870" y="5550"/>
                </a:lnTo>
                <a:lnTo>
                  <a:pt x="4114" y="5650"/>
                </a:lnTo>
                <a:lnTo>
                  <a:pt x="4364" y="5742"/>
                </a:lnTo>
                <a:lnTo>
                  <a:pt x="4615" y="5826"/>
                </a:lnTo>
                <a:lnTo>
                  <a:pt x="4871" y="5903"/>
                </a:lnTo>
                <a:lnTo>
                  <a:pt x="5130" y="5972"/>
                </a:lnTo>
                <a:lnTo>
                  <a:pt x="5392" y="6032"/>
                </a:lnTo>
                <a:lnTo>
                  <a:pt x="5658" y="6084"/>
                </a:lnTo>
                <a:lnTo>
                  <a:pt x="5926" y="6128"/>
                </a:lnTo>
                <a:lnTo>
                  <a:pt x="6197" y="6163"/>
                </a:lnTo>
                <a:lnTo>
                  <a:pt x="6471" y="6189"/>
                </a:lnTo>
                <a:lnTo>
                  <a:pt x="6747" y="6206"/>
                </a:lnTo>
                <a:lnTo>
                  <a:pt x="7025" y="6214"/>
                </a:lnTo>
                <a:lnTo>
                  <a:pt x="7025" y="1898"/>
                </a:lnTo>
                <a:lnTo>
                  <a:pt x="5923" y="1261"/>
                </a:lnTo>
                <a:close/>
              </a:path>
            </a:pathLst>
          </a:custGeom>
          <a:solidFill>
            <a:schemeClr val="accent2"/>
          </a:solidFill>
          <a:ln>
            <a:noFill/>
          </a:ln>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69"/>
          <p:cNvSpPr txBox="1"/>
          <p:nvPr/>
        </p:nvSpPr>
        <p:spPr>
          <a:xfrm>
            <a:off x="6743891" y="1826686"/>
            <a:ext cx="4174673" cy="3451522"/>
          </a:xfrm>
          <a:prstGeom prst="rect">
            <a:avLst/>
          </a:prstGeom>
          <a:noFill/>
        </p:spPr>
        <p:txBody>
          <a:bodyPr wrap="square" rtlCol="0">
            <a:spAutoFit/>
          </a:bodyPr>
          <a:lstStyle>
            <a:defPPr>
              <a:defRPr lang="zh-CN"/>
            </a:defPPr>
            <a:lvl1pPr algn="just">
              <a:lnSpc>
                <a:spcPct val="150000"/>
              </a:lnSpc>
              <a:defRPr b="1">
                <a:solidFill>
                  <a:schemeClr val="bg1"/>
                </a:solidFill>
                <a:latin typeface="+mn-ea"/>
                <a:ea typeface="+mn-ea"/>
              </a:defRPr>
            </a:lvl1pPr>
          </a:lstStyle>
          <a:p>
            <a:pPr>
              <a:lnSpc>
                <a:spcPct val="130000"/>
              </a:lnSpc>
            </a:pPr>
            <a:r>
              <a:rPr lang="zh-CN" altLang="en-US" sz="1866" b="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点击输入简要文字内容，概括精炼言简意赅的说明分项内容。</a:t>
            </a:r>
          </a:p>
        </p:txBody>
      </p:sp>
      <p:sp>
        <p:nvSpPr>
          <p:cNvPr id="78" name="TextBox 73"/>
          <p:cNvSpPr txBox="1"/>
          <p:nvPr/>
        </p:nvSpPr>
        <p:spPr>
          <a:xfrm>
            <a:off x="2274738" y="2282652"/>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79" name="TextBox 74"/>
          <p:cNvSpPr txBox="1"/>
          <p:nvPr/>
        </p:nvSpPr>
        <p:spPr>
          <a:xfrm>
            <a:off x="3675284" y="2282652"/>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80" name="TextBox 75"/>
          <p:cNvSpPr txBox="1"/>
          <p:nvPr/>
        </p:nvSpPr>
        <p:spPr>
          <a:xfrm>
            <a:off x="4347184" y="3527010"/>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81" name="TextBox 76"/>
          <p:cNvSpPr txBox="1"/>
          <p:nvPr/>
        </p:nvSpPr>
        <p:spPr>
          <a:xfrm>
            <a:off x="3675284" y="4742808"/>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82" name="TextBox 77"/>
          <p:cNvSpPr txBox="1"/>
          <p:nvPr/>
        </p:nvSpPr>
        <p:spPr>
          <a:xfrm>
            <a:off x="2274737" y="4733360"/>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83" name="TextBox 78"/>
          <p:cNvSpPr txBox="1"/>
          <p:nvPr/>
        </p:nvSpPr>
        <p:spPr>
          <a:xfrm>
            <a:off x="1563599" y="3498160"/>
            <a:ext cx="927011" cy="892424"/>
          </a:xfrm>
          <a:prstGeom prst="rect">
            <a:avLst/>
          </a:prstGeom>
          <a:noFill/>
        </p:spPr>
        <p:txBody>
          <a:bodyPr wrap="square" rtlCol="0">
            <a:spAutoFit/>
          </a:bodyPr>
          <a:lstStyle/>
          <a:p>
            <a:pPr algn="ctr">
              <a:lnSpc>
                <a:spcPct val="150000"/>
              </a:lnSpc>
            </a:pPr>
            <a:r>
              <a:rPr lang="zh-CN" altLang="en-US" sz="1733"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添加小标题</a:t>
            </a:r>
          </a:p>
        </p:txBody>
      </p:sp>
      <p:sp>
        <p:nvSpPr>
          <p:cNvPr id="84" name="TextBox 79"/>
          <p:cNvSpPr txBox="1"/>
          <p:nvPr/>
        </p:nvSpPr>
        <p:spPr>
          <a:xfrm>
            <a:off x="2786501" y="3559194"/>
            <a:ext cx="1352282" cy="444865"/>
          </a:xfrm>
          <a:prstGeom prst="rect">
            <a:avLst/>
          </a:prstGeom>
          <a:noFill/>
        </p:spPr>
        <p:txBody>
          <a:bodyPr wrap="square" rtlCol="0">
            <a:spAutoFit/>
          </a:bodyPr>
          <a:lstStyle/>
          <a:p>
            <a:pPr algn="ctr">
              <a:lnSpc>
                <a:spcPct val="150000"/>
              </a:lnSpc>
            </a:pPr>
            <a:r>
              <a:rPr lang="zh-CN" altLang="en-US" sz="1733"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添加小标题</a:t>
            </a:r>
          </a:p>
        </p:txBody>
      </p:sp>
      <p:grpSp>
        <p:nvGrpSpPr>
          <p:cNvPr id="85" name="as 44"/>
          <p:cNvGrpSpPr/>
          <p:nvPr/>
        </p:nvGrpSpPr>
        <p:grpSpPr>
          <a:xfrm>
            <a:off x="6476847" y="1324721"/>
            <a:ext cx="4772005" cy="472529"/>
            <a:chOff x="5180013" y="842963"/>
            <a:chExt cx="2917825" cy="288926"/>
          </a:xfrm>
          <a:solidFill>
            <a:schemeClr val="bg2"/>
          </a:solidFill>
        </p:grpSpPr>
        <p:sp>
          <p:nvSpPr>
            <p:cNvPr id="86" name="as 14"/>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87" name="as 15"/>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88" name="as 16"/>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as 86"/>
          <p:cNvGrpSpPr/>
          <p:nvPr/>
        </p:nvGrpSpPr>
        <p:grpSpPr>
          <a:xfrm flipV="1">
            <a:off x="6445225" y="5732656"/>
            <a:ext cx="4772005" cy="472530"/>
            <a:chOff x="5180013" y="842963"/>
            <a:chExt cx="2917825" cy="288926"/>
          </a:xfrm>
          <a:solidFill>
            <a:schemeClr val="bg2"/>
          </a:solidFill>
        </p:grpSpPr>
        <p:sp>
          <p:nvSpPr>
            <p:cNvPr id="90" name="as 14"/>
            <p:cNvSpPr/>
            <p:nvPr/>
          </p:nvSpPr>
          <p:spPr bwMode="auto">
            <a:xfrm>
              <a:off x="5180013" y="1111251"/>
              <a:ext cx="2917825" cy="20638"/>
            </a:xfrm>
            <a:custGeom>
              <a:avLst/>
              <a:gdLst>
                <a:gd name="T0" fmla="*/ 0 w 16542"/>
                <a:gd name="T1" fmla="*/ 119 h 119"/>
                <a:gd name="T2" fmla="*/ 517 w 16542"/>
                <a:gd name="T3" fmla="*/ 105 h 119"/>
                <a:gd name="T4" fmla="*/ 1034 w 16542"/>
                <a:gd name="T5" fmla="*/ 93 h 119"/>
                <a:gd name="T6" fmla="*/ 1551 w 16542"/>
                <a:gd name="T7" fmla="*/ 81 h 119"/>
                <a:gd name="T8" fmla="*/ 2068 w 16542"/>
                <a:gd name="T9" fmla="*/ 69 h 119"/>
                <a:gd name="T10" fmla="*/ 2585 w 16542"/>
                <a:gd name="T11" fmla="*/ 59 h 119"/>
                <a:gd name="T12" fmla="*/ 3102 w 16542"/>
                <a:gd name="T13" fmla="*/ 49 h 119"/>
                <a:gd name="T14" fmla="*/ 3619 w 16542"/>
                <a:gd name="T15" fmla="*/ 40 h 119"/>
                <a:gd name="T16" fmla="*/ 4136 w 16542"/>
                <a:gd name="T17" fmla="*/ 33 h 119"/>
                <a:gd name="T18" fmla="*/ 4652 w 16542"/>
                <a:gd name="T19" fmla="*/ 25 h 119"/>
                <a:gd name="T20" fmla="*/ 5169 w 16542"/>
                <a:gd name="T21" fmla="*/ 19 h 119"/>
                <a:gd name="T22" fmla="*/ 5686 w 16542"/>
                <a:gd name="T23" fmla="*/ 14 h 119"/>
                <a:gd name="T24" fmla="*/ 6203 w 16542"/>
                <a:gd name="T25" fmla="*/ 9 h 119"/>
                <a:gd name="T26" fmla="*/ 6720 w 16542"/>
                <a:gd name="T27" fmla="*/ 6 h 119"/>
                <a:gd name="T28" fmla="*/ 7237 w 16542"/>
                <a:gd name="T29" fmla="*/ 3 h 119"/>
                <a:gd name="T30" fmla="*/ 7754 w 16542"/>
                <a:gd name="T31" fmla="*/ 1 h 119"/>
                <a:gd name="T32" fmla="*/ 8271 w 16542"/>
                <a:gd name="T33" fmla="*/ 0 h 119"/>
                <a:gd name="T34" fmla="*/ 8788 w 16542"/>
                <a:gd name="T35" fmla="*/ 0 h 119"/>
                <a:gd name="T36" fmla="*/ 9305 w 16542"/>
                <a:gd name="T37" fmla="*/ 1 h 119"/>
                <a:gd name="T38" fmla="*/ 9822 w 16542"/>
                <a:gd name="T39" fmla="*/ 4 h 119"/>
                <a:gd name="T40" fmla="*/ 10339 w 16542"/>
                <a:gd name="T41" fmla="*/ 6 h 119"/>
                <a:gd name="T42" fmla="*/ 10856 w 16542"/>
                <a:gd name="T43" fmla="*/ 10 h 119"/>
                <a:gd name="T44" fmla="*/ 11373 w 16542"/>
                <a:gd name="T45" fmla="*/ 15 h 119"/>
                <a:gd name="T46" fmla="*/ 11890 w 16542"/>
                <a:gd name="T47" fmla="*/ 20 h 119"/>
                <a:gd name="T48" fmla="*/ 12407 w 16542"/>
                <a:gd name="T49" fmla="*/ 27 h 119"/>
                <a:gd name="T50" fmla="*/ 12923 w 16542"/>
                <a:gd name="T51" fmla="*/ 35 h 119"/>
                <a:gd name="T52" fmla="*/ 13440 w 16542"/>
                <a:gd name="T53" fmla="*/ 44 h 119"/>
                <a:gd name="T54" fmla="*/ 13957 w 16542"/>
                <a:gd name="T55" fmla="*/ 53 h 119"/>
                <a:gd name="T56" fmla="*/ 14474 w 16542"/>
                <a:gd name="T57" fmla="*/ 65 h 119"/>
                <a:gd name="T58" fmla="*/ 14991 w 16542"/>
                <a:gd name="T59" fmla="*/ 76 h 119"/>
                <a:gd name="T60" fmla="*/ 15508 w 16542"/>
                <a:gd name="T61" fmla="*/ 90 h 119"/>
                <a:gd name="T62" fmla="*/ 16025 w 16542"/>
                <a:gd name="T63" fmla="*/ 103 h 119"/>
                <a:gd name="T64" fmla="*/ 16542 w 16542"/>
                <a:gd name="T65" fmla="*/ 119 h 119"/>
                <a:gd name="T66" fmla="*/ 15508 w 16542"/>
                <a:gd name="T67" fmla="*/ 119 h 119"/>
                <a:gd name="T68" fmla="*/ 14474 w 16542"/>
                <a:gd name="T69" fmla="*/ 119 h 119"/>
                <a:gd name="T70" fmla="*/ 13440 w 16542"/>
                <a:gd name="T71" fmla="*/ 119 h 119"/>
                <a:gd name="T72" fmla="*/ 12407 w 16542"/>
                <a:gd name="T73" fmla="*/ 119 h 119"/>
                <a:gd name="T74" fmla="*/ 11373 w 16542"/>
                <a:gd name="T75" fmla="*/ 119 h 119"/>
                <a:gd name="T76" fmla="*/ 10339 w 16542"/>
                <a:gd name="T77" fmla="*/ 119 h 119"/>
                <a:gd name="T78" fmla="*/ 9305 w 16542"/>
                <a:gd name="T79" fmla="*/ 119 h 119"/>
                <a:gd name="T80" fmla="*/ 8271 w 16542"/>
                <a:gd name="T81" fmla="*/ 119 h 119"/>
                <a:gd name="T82" fmla="*/ 7237 w 16542"/>
                <a:gd name="T83" fmla="*/ 119 h 119"/>
                <a:gd name="T84" fmla="*/ 6203 w 16542"/>
                <a:gd name="T85" fmla="*/ 119 h 119"/>
                <a:gd name="T86" fmla="*/ 5169 w 16542"/>
                <a:gd name="T87" fmla="*/ 119 h 119"/>
                <a:gd name="T88" fmla="*/ 4136 w 16542"/>
                <a:gd name="T89" fmla="*/ 119 h 119"/>
                <a:gd name="T90" fmla="*/ 3102 w 16542"/>
                <a:gd name="T91" fmla="*/ 119 h 119"/>
                <a:gd name="T92" fmla="*/ 2068 w 16542"/>
                <a:gd name="T93" fmla="*/ 119 h 119"/>
                <a:gd name="T94" fmla="*/ 1034 w 16542"/>
                <a:gd name="T95" fmla="*/ 119 h 119"/>
                <a:gd name="T96" fmla="*/ 0 w 16542"/>
                <a:gd name="T9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542" h="119">
                  <a:moveTo>
                    <a:pt x="0" y="119"/>
                  </a:moveTo>
                  <a:lnTo>
                    <a:pt x="517" y="105"/>
                  </a:lnTo>
                  <a:lnTo>
                    <a:pt x="1034" y="93"/>
                  </a:lnTo>
                  <a:lnTo>
                    <a:pt x="1551" y="81"/>
                  </a:lnTo>
                  <a:lnTo>
                    <a:pt x="2068" y="69"/>
                  </a:lnTo>
                  <a:lnTo>
                    <a:pt x="2585" y="59"/>
                  </a:lnTo>
                  <a:lnTo>
                    <a:pt x="3102" y="49"/>
                  </a:lnTo>
                  <a:lnTo>
                    <a:pt x="3619" y="40"/>
                  </a:lnTo>
                  <a:lnTo>
                    <a:pt x="4136" y="33"/>
                  </a:lnTo>
                  <a:lnTo>
                    <a:pt x="4652" y="25"/>
                  </a:lnTo>
                  <a:lnTo>
                    <a:pt x="5169" y="19"/>
                  </a:lnTo>
                  <a:lnTo>
                    <a:pt x="5686" y="14"/>
                  </a:lnTo>
                  <a:lnTo>
                    <a:pt x="6203" y="9"/>
                  </a:lnTo>
                  <a:lnTo>
                    <a:pt x="6720" y="6"/>
                  </a:lnTo>
                  <a:lnTo>
                    <a:pt x="7237" y="3"/>
                  </a:lnTo>
                  <a:lnTo>
                    <a:pt x="7754" y="1"/>
                  </a:lnTo>
                  <a:lnTo>
                    <a:pt x="8271" y="0"/>
                  </a:lnTo>
                  <a:lnTo>
                    <a:pt x="8788" y="0"/>
                  </a:lnTo>
                  <a:lnTo>
                    <a:pt x="9305" y="1"/>
                  </a:lnTo>
                  <a:lnTo>
                    <a:pt x="9822" y="4"/>
                  </a:lnTo>
                  <a:lnTo>
                    <a:pt x="10339" y="6"/>
                  </a:lnTo>
                  <a:lnTo>
                    <a:pt x="10856" y="10"/>
                  </a:lnTo>
                  <a:lnTo>
                    <a:pt x="11373" y="15"/>
                  </a:lnTo>
                  <a:lnTo>
                    <a:pt x="11890" y="20"/>
                  </a:lnTo>
                  <a:lnTo>
                    <a:pt x="12407" y="27"/>
                  </a:lnTo>
                  <a:lnTo>
                    <a:pt x="12923" y="35"/>
                  </a:lnTo>
                  <a:lnTo>
                    <a:pt x="13440" y="44"/>
                  </a:lnTo>
                  <a:lnTo>
                    <a:pt x="13957" y="53"/>
                  </a:lnTo>
                  <a:lnTo>
                    <a:pt x="14474" y="65"/>
                  </a:lnTo>
                  <a:lnTo>
                    <a:pt x="14991" y="76"/>
                  </a:lnTo>
                  <a:lnTo>
                    <a:pt x="15508" y="90"/>
                  </a:lnTo>
                  <a:lnTo>
                    <a:pt x="16025" y="103"/>
                  </a:lnTo>
                  <a:lnTo>
                    <a:pt x="16542" y="119"/>
                  </a:lnTo>
                  <a:lnTo>
                    <a:pt x="15508" y="119"/>
                  </a:lnTo>
                  <a:lnTo>
                    <a:pt x="14474" y="119"/>
                  </a:lnTo>
                  <a:lnTo>
                    <a:pt x="13440" y="119"/>
                  </a:lnTo>
                  <a:lnTo>
                    <a:pt x="12407" y="119"/>
                  </a:lnTo>
                  <a:lnTo>
                    <a:pt x="11373" y="119"/>
                  </a:lnTo>
                  <a:lnTo>
                    <a:pt x="10339" y="119"/>
                  </a:lnTo>
                  <a:lnTo>
                    <a:pt x="9305" y="119"/>
                  </a:lnTo>
                  <a:lnTo>
                    <a:pt x="8271" y="119"/>
                  </a:lnTo>
                  <a:lnTo>
                    <a:pt x="7237" y="119"/>
                  </a:lnTo>
                  <a:lnTo>
                    <a:pt x="6203" y="119"/>
                  </a:lnTo>
                  <a:lnTo>
                    <a:pt x="5169" y="119"/>
                  </a:lnTo>
                  <a:lnTo>
                    <a:pt x="4136" y="119"/>
                  </a:lnTo>
                  <a:lnTo>
                    <a:pt x="3102" y="119"/>
                  </a:lnTo>
                  <a:lnTo>
                    <a:pt x="2068" y="119"/>
                  </a:lnTo>
                  <a:lnTo>
                    <a:pt x="1034" y="119"/>
                  </a:lnTo>
                  <a:lnTo>
                    <a:pt x="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91" name="as 15"/>
            <p:cNvSpPr/>
            <p:nvPr/>
          </p:nvSpPr>
          <p:spPr bwMode="auto">
            <a:xfrm>
              <a:off x="6205538" y="842963"/>
              <a:ext cx="434975" cy="276225"/>
            </a:xfrm>
            <a:custGeom>
              <a:avLst/>
              <a:gdLst>
                <a:gd name="T0" fmla="*/ 95 w 2465"/>
                <a:gd name="T1" fmla="*/ 1506 h 1563"/>
                <a:gd name="T2" fmla="*/ 410 w 2465"/>
                <a:gd name="T3" fmla="*/ 1208 h 1563"/>
                <a:gd name="T4" fmla="*/ 296 w 2465"/>
                <a:gd name="T5" fmla="*/ 1297 h 1563"/>
                <a:gd name="T6" fmla="*/ 295 w 2465"/>
                <a:gd name="T7" fmla="*/ 1222 h 1563"/>
                <a:gd name="T8" fmla="*/ 473 w 2465"/>
                <a:gd name="T9" fmla="*/ 1428 h 1563"/>
                <a:gd name="T10" fmla="*/ 880 w 2465"/>
                <a:gd name="T11" fmla="*/ 754 h 1563"/>
                <a:gd name="T12" fmla="*/ 1595 w 2465"/>
                <a:gd name="T13" fmla="*/ 717 h 1563"/>
                <a:gd name="T14" fmla="*/ 1353 w 2465"/>
                <a:gd name="T15" fmla="*/ 563 h 1563"/>
                <a:gd name="T16" fmla="*/ 1514 w 2465"/>
                <a:gd name="T17" fmla="*/ 665 h 1563"/>
                <a:gd name="T18" fmla="*/ 1394 w 2465"/>
                <a:gd name="T19" fmla="*/ 642 h 1563"/>
                <a:gd name="T20" fmla="*/ 1439 w 2465"/>
                <a:gd name="T21" fmla="*/ 740 h 1563"/>
                <a:gd name="T22" fmla="*/ 1518 w 2465"/>
                <a:gd name="T23" fmla="*/ 475 h 1563"/>
                <a:gd name="T24" fmla="*/ 1757 w 2465"/>
                <a:gd name="T25" fmla="*/ 893 h 1563"/>
                <a:gd name="T26" fmla="*/ 2250 w 2465"/>
                <a:gd name="T27" fmla="*/ 457 h 1563"/>
                <a:gd name="T28" fmla="*/ 1723 w 2465"/>
                <a:gd name="T29" fmla="*/ 567 h 1563"/>
                <a:gd name="T30" fmla="*/ 2096 w 2465"/>
                <a:gd name="T31" fmla="*/ 554 h 1563"/>
                <a:gd name="T32" fmla="*/ 1843 w 2465"/>
                <a:gd name="T33" fmla="*/ 547 h 1563"/>
                <a:gd name="T34" fmla="*/ 1970 w 2465"/>
                <a:gd name="T35" fmla="*/ 543 h 1563"/>
                <a:gd name="T36" fmla="*/ 1879 w 2465"/>
                <a:gd name="T37" fmla="*/ 389 h 1563"/>
                <a:gd name="T38" fmla="*/ 2092 w 2465"/>
                <a:gd name="T39" fmla="*/ 655 h 1563"/>
                <a:gd name="T40" fmla="*/ 1699 w 2465"/>
                <a:gd name="T41" fmla="*/ 371 h 1563"/>
                <a:gd name="T42" fmla="*/ 2358 w 2465"/>
                <a:gd name="T43" fmla="*/ 275 h 1563"/>
                <a:gd name="T44" fmla="*/ 2286 w 2465"/>
                <a:gd name="T45" fmla="*/ 46 h 1563"/>
                <a:gd name="T46" fmla="*/ 2382 w 2465"/>
                <a:gd name="T47" fmla="*/ 134 h 1563"/>
                <a:gd name="T48" fmla="*/ 2378 w 2465"/>
                <a:gd name="T49" fmla="*/ 97 h 1563"/>
                <a:gd name="T50" fmla="*/ 2219 w 2465"/>
                <a:gd name="T51" fmla="*/ 101 h 1563"/>
                <a:gd name="T52" fmla="*/ 2439 w 2465"/>
                <a:gd name="T53" fmla="*/ 223 h 1563"/>
                <a:gd name="T54" fmla="*/ 2407 w 2465"/>
                <a:gd name="T55" fmla="*/ 540 h 1563"/>
                <a:gd name="T56" fmla="*/ 2369 w 2465"/>
                <a:gd name="T57" fmla="*/ 470 h 1563"/>
                <a:gd name="T58" fmla="*/ 2450 w 2465"/>
                <a:gd name="T59" fmla="*/ 435 h 1563"/>
                <a:gd name="T60" fmla="*/ 2384 w 2465"/>
                <a:gd name="T61" fmla="*/ 679 h 1563"/>
                <a:gd name="T62" fmla="*/ 2219 w 2465"/>
                <a:gd name="T63" fmla="*/ 738 h 1563"/>
                <a:gd name="T64" fmla="*/ 2448 w 2465"/>
                <a:gd name="T65" fmla="*/ 955 h 1563"/>
                <a:gd name="T66" fmla="*/ 2251 w 2465"/>
                <a:gd name="T67" fmla="*/ 932 h 1563"/>
                <a:gd name="T68" fmla="*/ 2313 w 2465"/>
                <a:gd name="T69" fmla="*/ 884 h 1563"/>
                <a:gd name="T70" fmla="*/ 2216 w 2465"/>
                <a:gd name="T71" fmla="*/ 898 h 1563"/>
                <a:gd name="T72" fmla="*/ 2430 w 2465"/>
                <a:gd name="T73" fmla="*/ 1039 h 1563"/>
                <a:gd name="T74" fmla="*/ 2169 w 2465"/>
                <a:gd name="T75" fmla="*/ 785 h 1563"/>
                <a:gd name="T76" fmla="*/ 2041 w 2465"/>
                <a:gd name="T77" fmla="*/ 1086 h 1563"/>
                <a:gd name="T78" fmla="*/ 2426 w 2465"/>
                <a:gd name="T79" fmla="*/ 1248 h 1563"/>
                <a:gd name="T80" fmla="*/ 2240 w 2465"/>
                <a:gd name="T81" fmla="*/ 1351 h 1563"/>
                <a:gd name="T82" fmla="*/ 2284 w 2465"/>
                <a:gd name="T83" fmla="*/ 1240 h 1563"/>
                <a:gd name="T84" fmla="*/ 2157 w 2465"/>
                <a:gd name="T85" fmla="*/ 1288 h 1563"/>
                <a:gd name="T86" fmla="*/ 2453 w 2465"/>
                <a:gd name="T87" fmla="*/ 1366 h 1563"/>
                <a:gd name="T88" fmla="*/ 1896 w 2465"/>
                <a:gd name="T89" fmla="*/ 1483 h 1563"/>
                <a:gd name="T90" fmla="*/ 1774 w 2465"/>
                <a:gd name="T91" fmla="*/ 1092 h 1563"/>
                <a:gd name="T92" fmla="*/ 1777 w 2465"/>
                <a:gd name="T93" fmla="*/ 1396 h 1563"/>
                <a:gd name="T94" fmla="*/ 1768 w 2465"/>
                <a:gd name="T95" fmla="*/ 1350 h 1563"/>
                <a:gd name="T96" fmla="*/ 1793 w 2465"/>
                <a:gd name="T97" fmla="*/ 1144 h 1563"/>
                <a:gd name="T98" fmla="*/ 1843 w 2465"/>
                <a:gd name="T99" fmla="*/ 1457 h 1563"/>
                <a:gd name="T100" fmla="*/ 1885 w 2465"/>
                <a:gd name="T101" fmla="*/ 965 h 1563"/>
                <a:gd name="T102" fmla="*/ 797 w 2465"/>
                <a:gd name="T103" fmla="*/ 887 h 1563"/>
                <a:gd name="T104" fmla="*/ 891 w 2465"/>
                <a:gd name="T105" fmla="*/ 1464 h 1563"/>
                <a:gd name="T106" fmla="*/ 1294 w 2465"/>
                <a:gd name="T107" fmla="*/ 916 h 1563"/>
                <a:gd name="T108" fmla="*/ 972 w 2465"/>
                <a:gd name="T109" fmla="*/ 1204 h 1563"/>
                <a:gd name="T110" fmla="*/ 1138 w 2465"/>
                <a:gd name="T111" fmla="*/ 1154 h 1563"/>
                <a:gd name="T112" fmla="*/ 1231 w 2465"/>
                <a:gd name="T113" fmla="*/ 1077 h 1563"/>
                <a:gd name="T114" fmla="*/ 933 w 2465"/>
                <a:gd name="T115" fmla="*/ 1210 h 1563"/>
                <a:gd name="T116" fmla="*/ 1179 w 2465"/>
                <a:gd name="T117" fmla="*/ 868 h 1563"/>
                <a:gd name="T118" fmla="*/ 1508 w 2465"/>
                <a:gd name="T119" fmla="*/ 1277 h 1563"/>
                <a:gd name="T120" fmla="*/ 589 w 2465"/>
                <a:gd name="T121" fmla="*/ 1359 h 1563"/>
                <a:gd name="T122" fmla="*/ 133 w 2465"/>
                <a:gd name="T123" fmla="*/ 1529 h 1563"/>
                <a:gd name="T124" fmla="*/ 148 w 2465"/>
                <a:gd name="T125" fmla="*/ 1375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5" h="1563">
                  <a:moveTo>
                    <a:pt x="86" y="1449"/>
                  </a:moveTo>
                  <a:lnTo>
                    <a:pt x="94" y="1447"/>
                  </a:lnTo>
                  <a:lnTo>
                    <a:pt x="101" y="1442"/>
                  </a:lnTo>
                  <a:lnTo>
                    <a:pt x="107" y="1437"/>
                  </a:lnTo>
                  <a:lnTo>
                    <a:pt x="112" y="1432"/>
                  </a:lnTo>
                  <a:lnTo>
                    <a:pt x="117" y="1425"/>
                  </a:lnTo>
                  <a:lnTo>
                    <a:pt x="120" y="1418"/>
                  </a:lnTo>
                  <a:lnTo>
                    <a:pt x="124" y="1410"/>
                  </a:lnTo>
                  <a:lnTo>
                    <a:pt x="125" y="1403"/>
                  </a:lnTo>
                  <a:lnTo>
                    <a:pt x="126" y="1396"/>
                  </a:lnTo>
                  <a:lnTo>
                    <a:pt x="124" y="1389"/>
                  </a:lnTo>
                  <a:lnTo>
                    <a:pt x="122" y="1383"/>
                  </a:lnTo>
                  <a:lnTo>
                    <a:pt x="117" y="1378"/>
                  </a:lnTo>
                  <a:lnTo>
                    <a:pt x="111" y="1374"/>
                  </a:lnTo>
                  <a:lnTo>
                    <a:pt x="104" y="1371"/>
                  </a:lnTo>
                  <a:lnTo>
                    <a:pt x="94" y="1370"/>
                  </a:lnTo>
                  <a:lnTo>
                    <a:pt x="82" y="1371"/>
                  </a:lnTo>
                  <a:lnTo>
                    <a:pt x="75" y="1372"/>
                  </a:lnTo>
                  <a:lnTo>
                    <a:pt x="69" y="1374"/>
                  </a:lnTo>
                  <a:lnTo>
                    <a:pt x="64" y="1377"/>
                  </a:lnTo>
                  <a:lnTo>
                    <a:pt x="58" y="1380"/>
                  </a:lnTo>
                  <a:lnTo>
                    <a:pt x="55" y="1383"/>
                  </a:lnTo>
                  <a:lnTo>
                    <a:pt x="52" y="1388"/>
                  </a:lnTo>
                  <a:lnTo>
                    <a:pt x="49" y="1393"/>
                  </a:lnTo>
                  <a:lnTo>
                    <a:pt x="47" y="1398"/>
                  </a:lnTo>
                  <a:lnTo>
                    <a:pt x="45" y="1409"/>
                  </a:lnTo>
                  <a:lnTo>
                    <a:pt x="45" y="1422"/>
                  </a:lnTo>
                  <a:lnTo>
                    <a:pt x="45" y="1435"/>
                  </a:lnTo>
                  <a:lnTo>
                    <a:pt x="46" y="1449"/>
                  </a:lnTo>
                  <a:lnTo>
                    <a:pt x="48" y="1456"/>
                  </a:lnTo>
                  <a:lnTo>
                    <a:pt x="50" y="1465"/>
                  </a:lnTo>
                  <a:lnTo>
                    <a:pt x="54" y="1474"/>
                  </a:lnTo>
                  <a:lnTo>
                    <a:pt x="59" y="1483"/>
                  </a:lnTo>
                  <a:lnTo>
                    <a:pt x="66" y="1490"/>
                  </a:lnTo>
                  <a:lnTo>
                    <a:pt x="74" y="1498"/>
                  </a:lnTo>
                  <a:lnTo>
                    <a:pt x="79" y="1501"/>
                  </a:lnTo>
                  <a:lnTo>
                    <a:pt x="83" y="1503"/>
                  </a:lnTo>
                  <a:lnTo>
                    <a:pt x="89" y="1505"/>
                  </a:lnTo>
                  <a:lnTo>
                    <a:pt x="95" y="1506"/>
                  </a:lnTo>
                  <a:lnTo>
                    <a:pt x="102" y="1507"/>
                  </a:lnTo>
                  <a:lnTo>
                    <a:pt x="110" y="1506"/>
                  </a:lnTo>
                  <a:lnTo>
                    <a:pt x="118" y="1505"/>
                  </a:lnTo>
                  <a:lnTo>
                    <a:pt x="128" y="1503"/>
                  </a:lnTo>
                  <a:lnTo>
                    <a:pt x="136" y="1499"/>
                  </a:lnTo>
                  <a:lnTo>
                    <a:pt x="144" y="1494"/>
                  </a:lnTo>
                  <a:lnTo>
                    <a:pt x="153" y="1488"/>
                  </a:lnTo>
                  <a:lnTo>
                    <a:pt x="161" y="1482"/>
                  </a:lnTo>
                  <a:lnTo>
                    <a:pt x="169" y="1475"/>
                  </a:lnTo>
                  <a:lnTo>
                    <a:pt x="176" y="1466"/>
                  </a:lnTo>
                  <a:lnTo>
                    <a:pt x="183" y="1457"/>
                  </a:lnTo>
                  <a:lnTo>
                    <a:pt x="188" y="1447"/>
                  </a:lnTo>
                  <a:lnTo>
                    <a:pt x="193" y="1435"/>
                  </a:lnTo>
                  <a:lnTo>
                    <a:pt x="196" y="1424"/>
                  </a:lnTo>
                  <a:lnTo>
                    <a:pt x="198" y="1410"/>
                  </a:lnTo>
                  <a:lnTo>
                    <a:pt x="199" y="1397"/>
                  </a:lnTo>
                  <a:lnTo>
                    <a:pt x="200" y="1366"/>
                  </a:lnTo>
                  <a:lnTo>
                    <a:pt x="202" y="1335"/>
                  </a:lnTo>
                  <a:lnTo>
                    <a:pt x="203" y="1321"/>
                  </a:lnTo>
                  <a:lnTo>
                    <a:pt x="206" y="1306"/>
                  </a:lnTo>
                  <a:lnTo>
                    <a:pt x="209" y="1293"/>
                  </a:lnTo>
                  <a:lnTo>
                    <a:pt x="212" y="1279"/>
                  </a:lnTo>
                  <a:lnTo>
                    <a:pt x="218" y="1267"/>
                  </a:lnTo>
                  <a:lnTo>
                    <a:pt x="224" y="1255"/>
                  </a:lnTo>
                  <a:lnTo>
                    <a:pt x="232" y="1244"/>
                  </a:lnTo>
                  <a:lnTo>
                    <a:pt x="241" y="1233"/>
                  </a:lnTo>
                  <a:lnTo>
                    <a:pt x="252" y="1224"/>
                  </a:lnTo>
                  <a:lnTo>
                    <a:pt x="265" y="1216"/>
                  </a:lnTo>
                  <a:lnTo>
                    <a:pt x="280" y="1207"/>
                  </a:lnTo>
                  <a:lnTo>
                    <a:pt x="296" y="1200"/>
                  </a:lnTo>
                  <a:lnTo>
                    <a:pt x="305" y="1198"/>
                  </a:lnTo>
                  <a:lnTo>
                    <a:pt x="313" y="1196"/>
                  </a:lnTo>
                  <a:lnTo>
                    <a:pt x="320" y="1195"/>
                  </a:lnTo>
                  <a:lnTo>
                    <a:pt x="328" y="1194"/>
                  </a:lnTo>
                  <a:lnTo>
                    <a:pt x="346" y="1193"/>
                  </a:lnTo>
                  <a:lnTo>
                    <a:pt x="362" y="1195"/>
                  </a:lnTo>
                  <a:lnTo>
                    <a:pt x="379" y="1198"/>
                  </a:lnTo>
                  <a:lnTo>
                    <a:pt x="394" y="1202"/>
                  </a:lnTo>
                  <a:lnTo>
                    <a:pt x="410" y="1208"/>
                  </a:lnTo>
                  <a:lnTo>
                    <a:pt x="423" y="1217"/>
                  </a:lnTo>
                  <a:lnTo>
                    <a:pt x="430" y="1221"/>
                  </a:lnTo>
                  <a:lnTo>
                    <a:pt x="436" y="1226"/>
                  </a:lnTo>
                  <a:lnTo>
                    <a:pt x="441" y="1231"/>
                  </a:lnTo>
                  <a:lnTo>
                    <a:pt x="446" y="1237"/>
                  </a:lnTo>
                  <a:lnTo>
                    <a:pt x="450" y="1243"/>
                  </a:lnTo>
                  <a:lnTo>
                    <a:pt x="453" y="1249"/>
                  </a:lnTo>
                  <a:lnTo>
                    <a:pt x="458" y="1255"/>
                  </a:lnTo>
                  <a:lnTo>
                    <a:pt x="460" y="1263"/>
                  </a:lnTo>
                  <a:lnTo>
                    <a:pt x="462" y="1270"/>
                  </a:lnTo>
                  <a:lnTo>
                    <a:pt x="463" y="1277"/>
                  </a:lnTo>
                  <a:lnTo>
                    <a:pt x="463" y="1284"/>
                  </a:lnTo>
                  <a:lnTo>
                    <a:pt x="462" y="1293"/>
                  </a:lnTo>
                  <a:lnTo>
                    <a:pt x="461" y="1301"/>
                  </a:lnTo>
                  <a:lnTo>
                    <a:pt x="459" y="1309"/>
                  </a:lnTo>
                  <a:lnTo>
                    <a:pt x="455" y="1318"/>
                  </a:lnTo>
                  <a:lnTo>
                    <a:pt x="451" y="1327"/>
                  </a:lnTo>
                  <a:lnTo>
                    <a:pt x="446" y="1335"/>
                  </a:lnTo>
                  <a:lnTo>
                    <a:pt x="434" y="1351"/>
                  </a:lnTo>
                  <a:lnTo>
                    <a:pt x="425" y="1359"/>
                  </a:lnTo>
                  <a:lnTo>
                    <a:pt x="415" y="1368"/>
                  </a:lnTo>
                  <a:lnTo>
                    <a:pt x="410" y="1371"/>
                  </a:lnTo>
                  <a:lnTo>
                    <a:pt x="404" y="1374"/>
                  </a:lnTo>
                  <a:lnTo>
                    <a:pt x="398" y="1377"/>
                  </a:lnTo>
                  <a:lnTo>
                    <a:pt x="391" y="1379"/>
                  </a:lnTo>
                  <a:lnTo>
                    <a:pt x="379" y="1381"/>
                  </a:lnTo>
                  <a:lnTo>
                    <a:pt x="368" y="1382"/>
                  </a:lnTo>
                  <a:lnTo>
                    <a:pt x="356" y="1381"/>
                  </a:lnTo>
                  <a:lnTo>
                    <a:pt x="345" y="1379"/>
                  </a:lnTo>
                  <a:lnTo>
                    <a:pt x="336" y="1376"/>
                  </a:lnTo>
                  <a:lnTo>
                    <a:pt x="326" y="1372"/>
                  </a:lnTo>
                  <a:lnTo>
                    <a:pt x="317" y="1367"/>
                  </a:lnTo>
                  <a:lnTo>
                    <a:pt x="310" y="1359"/>
                  </a:lnTo>
                  <a:lnTo>
                    <a:pt x="303" y="1352"/>
                  </a:lnTo>
                  <a:lnTo>
                    <a:pt x="299" y="1343"/>
                  </a:lnTo>
                  <a:lnTo>
                    <a:pt x="296" y="1333"/>
                  </a:lnTo>
                  <a:lnTo>
                    <a:pt x="294" y="1322"/>
                  </a:lnTo>
                  <a:lnTo>
                    <a:pt x="294" y="1309"/>
                  </a:lnTo>
                  <a:lnTo>
                    <a:pt x="296" y="1297"/>
                  </a:lnTo>
                  <a:lnTo>
                    <a:pt x="300" y="1282"/>
                  </a:lnTo>
                  <a:lnTo>
                    <a:pt x="307" y="1268"/>
                  </a:lnTo>
                  <a:lnTo>
                    <a:pt x="317" y="1271"/>
                  </a:lnTo>
                  <a:lnTo>
                    <a:pt x="325" y="1275"/>
                  </a:lnTo>
                  <a:lnTo>
                    <a:pt x="332" y="1280"/>
                  </a:lnTo>
                  <a:lnTo>
                    <a:pt x="339" y="1285"/>
                  </a:lnTo>
                  <a:lnTo>
                    <a:pt x="348" y="1298"/>
                  </a:lnTo>
                  <a:lnTo>
                    <a:pt x="355" y="1309"/>
                  </a:lnTo>
                  <a:lnTo>
                    <a:pt x="359" y="1315"/>
                  </a:lnTo>
                  <a:lnTo>
                    <a:pt x="363" y="1319"/>
                  </a:lnTo>
                  <a:lnTo>
                    <a:pt x="369" y="1321"/>
                  </a:lnTo>
                  <a:lnTo>
                    <a:pt x="375" y="1323"/>
                  </a:lnTo>
                  <a:lnTo>
                    <a:pt x="381" y="1323"/>
                  </a:lnTo>
                  <a:lnTo>
                    <a:pt x="389" y="1322"/>
                  </a:lnTo>
                  <a:lnTo>
                    <a:pt x="399" y="1318"/>
                  </a:lnTo>
                  <a:lnTo>
                    <a:pt x="410" y="1312"/>
                  </a:lnTo>
                  <a:lnTo>
                    <a:pt x="414" y="1309"/>
                  </a:lnTo>
                  <a:lnTo>
                    <a:pt x="417" y="1305"/>
                  </a:lnTo>
                  <a:lnTo>
                    <a:pt x="421" y="1301"/>
                  </a:lnTo>
                  <a:lnTo>
                    <a:pt x="424" y="1295"/>
                  </a:lnTo>
                  <a:lnTo>
                    <a:pt x="427" y="1289"/>
                  </a:lnTo>
                  <a:lnTo>
                    <a:pt x="429" y="1282"/>
                  </a:lnTo>
                  <a:lnTo>
                    <a:pt x="429" y="1275"/>
                  </a:lnTo>
                  <a:lnTo>
                    <a:pt x="429" y="1268"/>
                  </a:lnTo>
                  <a:lnTo>
                    <a:pt x="428" y="1259"/>
                  </a:lnTo>
                  <a:lnTo>
                    <a:pt x="424" y="1252"/>
                  </a:lnTo>
                  <a:lnTo>
                    <a:pt x="420" y="1245"/>
                  </a:lnTo>
                  <a:lnTo>
                    <a:pt x="415" y="1239"/>
                  </a:lnTo>
                  <a:lnTo>
                    <a:pt x="407" y="1232"/>
                  </a:lnTo>
                  <a:lnTo>
                    <a:pt x="398" y="1226"/>
                  </a:lnTo>
                  <a:lnTo>
                    <a:pt x="386" y="1221"/>
                  </a:lnTo>
                  <a:lnTo>
                    <a:pt x="373" y="1217"/>
                  </a:lnTo>
                  <a:lnTo>
                    <a:pt x="361" y="1215"/>
                  </a:lnTo>
                  <a:lnTo>
                    <a:pt x="350" y="1214"/>
                  </a:lnTo>
                  <a:lnTo>
                    <a:pt x="339" y="1214"/>
                  </a:lnTo>
                  <a:lnTo>
                    <a:pt x="327" y="1215"/>
                  </a:lnTo>
                  <a:lnTo>
                    <a:pt x="317" y="1216"/>
                  </a:lnTo>
                  <a:lnTo>
                    <a:pt x="306" y="1219"/>
                  </a:lnTo>
                  <a:lnTo>
                    <a:pt x="295" y="1222"/>
                  </a:lnTo>
                  <a:lnTo>
                    <a:pt x="285" y="1226"/>
                  </a:lnTo>
                  <a:lnTo>
                    <a:pt x="275" y="1231"/>
                  </a:lnTo>
                  <a:lnTo>
                    <a:pt x="266" y="1237"/>
                  </a:lnTo>
                  <a:lnTo>
                    <a:pt x="257" y="1244"/>
                  </a:lnTo>
                  <a:lnTo>
                    <a:pt x="250" y="1250"/>
                  </a:lnTo>
                  <a:lnTo>
                    <a:pt x="242" y="1258"/>
                  </a:lnTo>
                  <a:lnTo>
                    <a:pt x="236" y="1267"/>
                  </a:lnTo>
                  <a:lnTo>
                    <a:pt x="232" y="1276"/>
                  </a:lnTo>
                  <a:lnTo>
                    <a:pt x="228" y="1285"/>
                  </a:lnTo>
                  <a:lnTo>
                    <a:pt x="225" y="1298"/>
                  </a:lnTo>
                  <a:lnTo>
                    <a:pt x="222" y="1311"/>
                  </a:lnTo>
                  <a:lnTo>
                    <a:pt x="221" y="1326"/>
                  </a:lnTo>
                  <a:lnTo>
                    <a:pt x="221" y="1342"/>
                  </a:lnTo>
                  <a:lnTo>
                    <a:pt x="222" y="1356"/>
                  </a:lnTo>
                  <a:lnTo>
                    <a:pt x="223" y="1371"/>
                  </a:lnTo>
                  <a:lnTo>
                    <a:pt x="226" y="1385"/>
                  </a:lnTo>
                  <a:lnTo>
                    <a:pt x="229" y="1399"/>
                  </a:lnTo>
                  <a:lnTo>
                    <a:pt x="232" y="1403"/>
                  </a:lnTo>
                  <a:lnTo>
                    <a:pt x="237" y="1411"/>
                  </a:lnTo>
                  <a:lnTo>
                    <a:pt x="246" y="1421"/>
                  </a:lnTo>
                  <a:lnTo>
                    <a:pt x="256" y="1431"/>
                  </a:lnTo>
                  <a:lnTo>
                    <a:pt x="269" y="1441"/>
                  </a:lnTo>
                  <a:lnTo>
                    <a:pt x="285" y="1453"/>
                  </a:lnTo>
                  <a:lnTo>
                    <a:pt x="293" y="1457"/>
                  </a:lnTo>
                  <a:lnTo>
                    <a:pt x="302" y="1461"/>
                  </a:lnTo>
                  <a:lnTo>
                    <a:pt x="312" y="1465"/>
                  </a:lnTo>
                  <a:lnTo>
                    <a:pt x="322" y="1468"/>
                  </a:lnTo>
                  <a:lnTo>
                    <a:pt x="332" y="1472"/>
                  </a:lnTo>
                  <a:lnTo>
                    <a:pt x="343" y="1474"/>
                  </a:lnTo>
                  <a:lnTo>
                    <a:pt x="354" y="1475"/>
                  </a:lnTo>
                  <a:lnTo>
                    <a:pt x="367" y="1475"/>
                  </a:lnTo>
                  <a:lnTo>
                    <a:pt x="379" y="1474"/>
                  </a:lnTo>
                  <a:lnTo>
                    <a:pt x="391" y="1472"/>
                  </a:lnTo>
                  <a:lnTo>
                    <a:pt x="404" y="1467"/>
                  </a:lnTo>
                  <a:lnTo>
                    <a:pt x="417" y="1463"/>
                  </a:lnTo>
                  <a:lnTo>
                    <a:pt x="431" y="1457"/>
                  </a:lnTo>
                  <a:lnTo>
                    <a:pt x="445" y="1449"/>
                  </a:lnTo>
                  <a:lnTo>
                    <a:pt x="459" y="1439"/>
                  </a:lnTo>
                  <a:lnTo>
                    <a:pt x="473" y="1428"/>
                  </a:lnTo>
                  <a:lnTo>
                    <a:pt x="488" y="1414"/>
                  </a:lnTo>
                  <a:lnTo>
                    <a:pt x="503" y="1400"/>
                  </a:lnTo>
                  <a:lnTo>
                    <a:pt x="519" y="1383"/>
                  </a:lnTo>
                  <a:lnTo>
                    <a:pt x="533" y="1363"/>
                  </a:lnTo>
                  <a:lnTo>
                    <a:pt x="563" y="1323"/>
                  </a:lnTo>
                  <a:lnTo>
                    <a:pt x="588" y="1289"/>
                  </a:lnTo>
                  <a:lnTo>
                    <a:pt x="597" y="1272"/>
                  </a:lnTo>
                  <a:lnTo>
                    <a:pt x="606" y="1257"/>
                  </a:lnTo>
                  <a:lnTo>
                    <a:pt x="614" y="1242"/>
                  </a:lnTo>
                  <a:lnTo>
                    <a:pt x="621" y="1227"/>
                  </a:lnTo>
                  <a:lnTo>
                    <a:pt x="627" y="1213"/>
                  </a:lnTo>
                  <a:lnTo>
                    <a:pt x="632" y="1198"/>
                  </a:lnTo>
                  <a:lnTo>
                    <a:pt x="636" y="1182"/>
                  </a:lnTo>
                  <a:lnTo>
                    <a:pt x="641" y="1167"/>
                  </a:lnTo>
                  <a:lnTo>
                    <a:pt x="649" y="1132"/>
                  </a:lnTo>
                  <a:lnTo>
                    <a:pt x="655" y="1090"/>
                  </a:lnTo>
                  <a:lnTo>
                    <a:pt x="658" y="1072"/>
                  </a:lnTo>
                  <a:lnTo>
                    <a:pt x="662" y="1055"/>
                  </a:lnTo>
                  <a:lnTo>
                    <a:pt x="666" y="1037"/>
                  </a:lnTo>
                  <a:lnTo>
                    <a:pt x="670" y="1019"/>
                  </a:lnTo>
                  <a:lnTo>
                    <a:pt x="676" y="1002"/>
                  </a:lnTo>
                  <a:lnTo>
                    <a:pt x="682" y="985"/>
                  </a:lnTo>
                  <a:lnTo>
                    <a:pt x="688" y="967"/>
                  </a:lnTo>
                  <a:lnTo>
                    <a:pt x="695" y="951"/>
                  </a:lnTo>
                  <a:lnTo>
                    <a:pt x="703" y="934"/>
                  </a:lnTo>
                  <a:lnTo>
                    <a:pt x="711" y="917"/>
                  </a:lnTo>
                  <a:lnTo>
                    <a:pt x="720" y="902"/>
                  </a:lnTo>
                  <a:lnTo>
                    <a:pt x="729" y="886"/>
                  </a:lnTo>
                  <a:lnTo>
                    <a:pt x="740" y="872"/>
                  </a:lnTo>
                  <a:lnTo>
                    <a:pt x="751" y="857"/>
                  </a:lnTo>
                  <a:lnTo>
                    <a:pt x="763" y="842"/>
                  </a:lnTo>
                  <a:lnTo>
                    <a:pt x="775" y="829"/>
                  </a:lnTo>
                  <a:lnTo>
                    <a:pt x="787" y="816"/>
                  </a:lnTo>
                  <a:lnTo>
                    <a:pt x="801" y="804"/>
                  </a:lnTo>
                  <a:lnTo>
                    <a:pt x="815" y="792"/>
                  </a:lnTo>
                  <a:lnTo>
                    <a:pt x="831" y="782"/>
                  </a:lnTo>
                  <a:lnTo>
                    <a:pt x="846" y="772"/>
                  </a:lnTo>
                  <a:lnTo>
                    <a:pt x="863" y="762"/>
                  </a:lnTo>
                  <a:lnTo>
                    <a:pt x="880" y="754"/>
                  </a:lnTo>
                  <a:lnTo>
                    <a:pt x="898" y="747"/>
                  </a:lnTo>
                  <a:lnTo>
                    <a:pt x="917" y="740"/>
                  </a:lnTo>
                  <a:lnTo>
                    <a:pt x="936" y="734"/>
                  </a:lnTo>
                  <a:lnTo>
                    <a:pt x="957" y="730"/>
                  </a:lnTo>
                  <a:lnTo>
                    <a:pt x="978" y="726"/>
                  </a:lnTo>
                  <a:lnTo>
                    <a:pt x="1000" y="724"/>
                  </a:lnTo>
                  <a:lnTo>
                    <a:pt x="1023" y="723"/>
                  </a:lnTo>
                  <a:lnTo>
                    <a:pt x="1046" y="723"/>
                  </a:lnTo>
                  <a:lnTo>
                    <a:pt x="1071" y="724"/>
                  </a:lnTo>
                  <a:lnTo>
                    <a:pt x="1094" y="726"/>
                  </a:lnTo>
                  <a:lnTo>
                    <a:pt x="1118" y="729"/>
                  </a:lnTo>
                  <a:lnTo>
                    <a:pt x="1141" y="733"/>
                  </a:lnTo>
                  <a:lnTo>
                    <a:pt x="1163" y="737"/>
                  </a:lnTo>
                  <a:lnTo>
                    <a:pt x="1206" y="749"/>
                  </a:lnTo>
                  <a:lnTo>
                    <a:pt x="1248" y="760"/>
                  </a:lnTo>
                  <a:lnTo>
                    <a:pt x="1290" y="773"/>
                  </a:lnTo>
                  <a:lnTo>
                    <a:pt x="1333" y="784"/>
                  </a:lnTo>
                  <a:lnTo>
                    <a:pt x="1355" y="789"/>
                  </a:lnTo>
                  <a:lnTo>
                    <a:pt x="1378" y="794"/>
                  </a:lnTo>
                  <a:lnTo>
                    <a:pt x="1400" y="798"/>
                  </a:lnTo>
                  <a:lnTo>
                    <a:pt x="1424" y="801"/>
                  </a:lnTo>
                  <a:lnTo>
                    <a:pt x="1436" y="801"/>
                  </a:lnTo>
                  <a:lnTo>
                    <a:pt x="1447" y="801"/>
                  </a:lnTo>
                  <a:lnTo>
                    <a:pt x="1458" y="801"/>
                  </a:lnTo>
                  <a:lnTo>
                    <a:pt x="1469" y="799"/>
                  </a:lnTo>
                  <a:lnTo>
                    <a:pt x="1480" y="797"/>
                  </a:lnTo>
                  <a:lnTo>
                    <a:pt x="1491" y="795"/>
                  </a:lnTo>
                  <a:lnTo>
                    <a:pt x="1503" y="790"/>
                  </a:lnTo>
                  <a:lnTo>
                    <a:pt x="1513" y="787"/>
                  </a:lnTo>
                  <a:lnTo>
                    <a:pt x="1523" y="782"/>
                  </a:lnTo>
                  <a:lnTo>
                    <a:pt x="1533" y="777"/>
                  </a:lnTo>
                  <a:lnTo>
                    <a:pt x="1543" y="772"/>
                  </a:lnTo>
                  <a:lnTo>
                    <a:pt x="1552" y="765"/>
                  </a:lnTo>
                  <a:lnTo>
                    <a:pt x="1561" y="758"/>
                  </a:lnTo>
                  <a:lnTo>
                    <a:pt x="1569" y="751"/>
                  </a:lnTo>
                  <a:lnTo>
                    <a:pt x="1576" y="743"/>
                  </a:lnTo>
                  <a:lnTo>
                    <a:pt x="1583" y="734"/>
                  </a:lnTo>
                  <a:lnTo>
                    <a:pt x="1590" y="726"/>
                  </a:lnTo>
                  <a:lnTo>
                    <a:pt x="1595" y="717"/>
                  </a:lnTo>
                  <a:lnTo>
                    <a:pt x="1600" y="707"/>
                  </a:lnTo>
                  <a:lnTo>
                    <a:pt x="1604" y="698"/>
                  </a:lnTo>
                  <a:lnTo>
                    <a:pt x="1607" y="687"/>
                  </a:lnTo>
                  <a:lnTo>
                    <a:pt x="1609" y="676"/>
                  </a:lnTo>
                  <a:lnTo>
                    <a:pt x="1610" y="666"/>
                  </a:lnTo>
                  <a:lnTo>
                    <a:pt x="1610" y="654"/>
                  </a:lnTo>
                  <a:lnTo>
                    <a:pt x="1609" y="643"/>
                  </a:lnTo>
                  <a:lnTo>
                    <a:pt x="1607" y="631"/>
                  </a:lnTo>
                  <a:lnTo>
                    <a:pt x="1604" y="619"/>
                  </a:lnTo>
                  <a:lnTo>
                    <a:pt x="1599" y="606"/>
                  </a:lnTo>
                  <a:lnTo>
                    <a:pt x="1594" y="594"/>
                  </a:lnTo>
                  <a:lnTo>
                    <a:pt x="1587" y="581"/>
                  </a:lnTo>
                  <a:lnTo>
                    <a:pt x="1578" y="569"/>
                  </a:lnTo>
                  <a:lnTo>
                    <a:pt x="1568" y="555"/>
                  </a:lnTo>
                  <a:lnTo>
                    <a:pt x="1562" y="548"/>
                  </a:lnTo>
                  <a:lnTo>
                    <a:pt x="1554" y="541"/>
                  </a:lnTo>
                  <a:lnTo>
                    <a:pt x="1546" y="536"/>
                  </a:lnTo>
                  <a:lnTo>
                    <a:pt x="1538" y="529"/>
                  </a:lnTo>
                  <a:lnTo>
                    <a:pt x="1530" y="525"/>
                  </a:lnTo>
                  <a:lnTo>
                    <a:pt x="1521" y="521"/>
                  </a:lnTo>
                  <a:lnTo>
                    <a:pt x="1512" y="518"/>
                  </a:lnTo>
                  <a:lnTo>
                    <a:pt x="1503" y="515"/>
                  </a:lnTo>
                  <a:lnTo>
                    <a:pt x="1492" y="513"/>
                  </a:lnTo>
                  <a:lnTo>
                    <a:pt x="1483" y="512"/>
                  </a:lnTo>
                  <a:lnTo>
                    <a:pt x="1474" y="511"/>
                  </a:lnTo>
                  <a:lnTo>
                    <a:pt x="1463" y="511"/>
                  </a:lnTo>
                  <a:lnTo>
                    <a:pt x="1454" y="511"/>
                  </a:lnTo>
                  <a:lnTo>
                    <a:pt x="1444" y="512"/>
                  </a:lnTo>
                  <a:lnTo>
                    <a:pt x="1435" y="514"/>
                  </a:lnTo>
                  <a:lnTo>
                    <a:pt x="1424" y="516"/>
                  </a:lnTo>
                  <a:lnTo>
                    <a:pt x="1415" y="519"/>
                  </a:lnTo>
                  <a:lnTo>
                    <a:pt x="1407" y="522"/>
                  </a:lnTo>
                  <a:lnTo>
                    <a:pt x="1397" y="526"/>
                  </a:lnTo>
                  <a:lnTo>
                    <a:pt x="1389" y="531"/>
                  </a:lnTo>
                  <a:lnTo>
                    <a:pt x="1381" y="537"/>
                  </a:lnTo>
                  <a:lnTo>
                    <a:pt x="1374" y="542"/>
                  </a:lnTo>
                  <a:lnTo>
                    <a:pt x="1366" y="548"/>
                  </a:lnTo>
                  <a:lnTo>
                    <a:pt x="1359" y="555"/>
                  </a:lnTo>
                  <a:lnTo>
                    <a:pt x="1353" y="563"/>
                  </a:lnTo>
                  <a:lnTo>
                    <a:pt x="1348" y="571"/>
                  </a:lnTo>
                  <a:lnTo>
                    <a:pt x="1343" y="579"/>
                  </a:lnTo>
                  <a:lnTo>
                    <a:pt x="1338" y="588"/>
                  </a:lnTo>
                  <a:lnTo>
                    <a:pt x="1335" y="597"/>
                  </a:lnTo>
                  <a:lnTo>
                    <a:pt x="1333" y="607"/>
                  </a:lnTo>
                  <a:lnTo>
                    <a:pt x="1331" y="618"/>
                  </a:lnTo>
                  <a:lnTo>
                    <a:pt x="1331" y="629"/>
                  </a:lnTo>
                  <a:lnTo>
                    <a:pt x="1331" y="639"/>
                  </a:lnTo>
                  <a:lnTo>
                    <a:pt x="1332" y="649"/>
                  </a:lnTo>
                  <a:lnTo>
                    <a:pt x="1334" y="657"/>
                  </a:lnTo>
                  <a:lnTo>
                    <a:pt x="1337" y="666"/>
                  </a:lnTo>
                  <a:lnTo>
                    <a:pt x="1341" y="673"/>
                  </a:lnTo>
                  <a:lnTo>
                    <a:pt x="1346" y="680"/>
                  </a:lnTo>
                  <a:lnTo>
                    <a:pt x="1352" y="686"/>
                  </a:lnTo>
                  <a:lnTo>
                    <a:pt x="1357" y="693"/>
                  </a:lnTo>
                  <a:lnTo>
                    <a:pt x="1363" y="698"/>
                  </a:lnTo>
                  <a:lnTo>
                    <a:pt x="1370" y="702"/>
                  </a:lnTo>
                  <a:lnTo>
                    <a:pt x="1378" y="706"/>
                  </a:lnTo>
                  <a:lnTo>
                    <a:pt x="1385" y="709"/>
                  </a:lnTo>
                  <a:lnTo>
                    <a:pt x="1393" y="712"/>
                  </a:lnTo>
                  <a:lnTo>
                    <a:pt x="1401" y="714"/>
                  </a:lnTo>
                  <a:lnTo>
                    <a:pt x="1410" y="717"/>
                  </a:lnTo>
                  <a:lnTo>
                    <a:pt x="1418" y="718"/>
                  </a:lnTo>
                  <a:lnTo>
                    <a:pt x="1426" y="719"/>
                  </a:lnTo>
                  <a:lnTo>
                    <a:pt x="1435" y="719"/>
                  </a:lnTo>
                  <a:lnTo>
                    <a:pt x="1443" y="718"/>
                  </a:lnTo>
                  <a:lnTo>
                    <a:pt x="1451" y="717"/>
                  </a:lnTo>
                  <a:lnTo>
                    <a:pt x="1459" y="716"/>
                  </a:lnTo>
                  <a:lnTo>
                    <a:pt x="1467" y="713"/>
                  </a:lnTo>
                  <a:lnTo>
                    <a:pt x="1474" y="710"/>
                  </a:lnTo>
                  <a:lnTo>
                    <a:pt x="1481" y="707"/>
                  </a:lnTo>
                  <a:lnTo>
                    <a:pt x="1487" y="704"/>
                  </a:lnTo>
                  <a:lnTo>
                    <a:pt x="1493" y="700"/>
                  </a:lnTo>
                  <a:lnTo>
                    <a:pt x="1499" y="695"/>
                  </a:lnTo>
                  <a:lnTo>
                    <a:pt x="1503" y="690"/>
                  </a:lnTo>
                  <a:lnTo>
                    <a:pt x="1507" y="684"/>
                  </a:lnTo>
                  <a:lnTo>
                    <a:pt x="1510" y="678"/>
                  </a:lnTo>
                  <a:lnTo>
                    <a:pt x="1512" y="671"/>
                  </a:lnTo>
                  <a:lnTo>
                    <a:pt x="1514" y="665"/>
                  </a:lnTo>
                  <a:lnTo>
                    <a:pt x="1514" y="651"/>
                  </a:lnTo>
                  <a:lnTo>
                    <a:pt x="1514" y="640"/>
                  </a:lnTo>
                  <a:lnTo>
                    <a:pt x="1512" y="628"/>
                  </a:lnTo>
                  <a:lnTo>
                    <a:pt x="1510" y="619"/>
                  </a:lnTo>
                  <a:lnTo>
                    <a:pt x="1506" y="609"/>
                  </a:lnTo>
                  <a:lnTo>
                    <a:pt x="1501" y="601"/>
                  </a:lnTo>
                  <a:lnTo>
                    <a:pt x="1496" y="594"/>
                  </a:lnTo>
                  <a:lnTo>
                    <a:pt x="1489" y="589"/>
                  </a:lnTo>
                  <a:lnTo>
                    <a:pt x="1483" y="583"/>
                  </a:lnTo>
                  <a:lnTo>
                    <a:pt x="1476" y="580"/>
                  </a:lnTo>
                  <a:lnTo>
                    <a:pt x="1468" y="578"/>
                  </a:lnTo>
                  <a:lnTo>
                    <a:pt x="1460" y="577"/>
                  </a:lnTo>
                  <a:lnTo>
                    <a:pt x="1452" y="578"/>
                  </a:lnTo>
                  <a:lnTo>
                    <a:pt x="1444" y="579"/>
                  </a:lnTo>
                  <a:lnTo>
                    <a:pt x="1436" y="583"/>
                  </a:lnTo>
                  <a:lnTo>
                    <a:pt x="1428" y="589"/>
                  </a:lnTo>
                  <a:lnTo>
                    <a:pt x="1425" y="591"/>
                  </a:lnTo>
                  <a:lnTo>
                    <a:pt x="1423" y="594"/>
                  </a:lnTo>
                  <a:lnTo>
                    <a:pt x="1422" y="597"/>
                  </a:lnTo>
                  <a:lnTo>
                    <a:pt x="1423" y="599"/>
                  </a:lnTo>
                  <a:lnTo>
                    <a:pt x="1427" y="603"/>
                  </a:lnTo>
                  <a:lnTo>
                    <a:pt x="1433" y="608"/>
                  </a:lnTo>
                  <a:lnTo>
                    <a:pt x="1441" y="616"/>
                  </a:lnTo>
                  <a:lnTo>
                    <a:pt x="1447" y="623"/>
                  </a:lnTo>
                  <a:lnTo>
                    <a:pt x="1450" y="628"/>
                  </a:lnTo>
                  <a:lnTo>
                    <a:pt x="1451" y="633"/>
                  </a:lnTo>
                  <a:lnTo>
                    <a:pt x="1451" y="640"/>
                  </a:lnTo>
                  <a:lnTo>
                    <a:pt x="1450" y="647"/>
                  </a:lnTo>
                  <a:lnTo>
                    <a:pt x="1443" y="649"/>
                  </a:lnTo>
                  <a:lnTo>
                    <a:pt x="1437" y="651"/>
                  </a:lnTo>
                  <a:lnTo>
                    <a:pt x="1429" y="652"/>
                  </a:lnTo>
                  <a:lnTo>
                    <a:pt x="1423" y="652"/>
                  </a:lnTo>
                  <a:lnTo>
                    <a:pt x="1418" y="652"/>
                  </a:lnTo>
                  <a:lnTo>
                    <a:pt x="1413" y="652"/>
                  </a:lnTo>
                  <a:lnTo>
                    <a:pt x="1409" y="651"/>
                  </a:lnTo>
                  <a:lnTo>
                    <a:pt x="1405" y="649"/>
                  </a:lnTo>
                  <a:lnTo>
                    <a:pt x="1400" y="647"/>
                  </a:lnTo>
                  <a:lnTo>
                    <a:pt x="1397" y="645"/>
                  </a:lnTo>
                  <a:lnTo>
                    <a:pt x="1394" y="642"/>
                  </a:lnTo>
                  <a:lnTo>
                    <a:pt x="1392" y="639"/>
                  </a:lnTo>
                  <a:lnTo>
                    <a:pt x="1388" y="631"/>
                  </a:lnTo>
                  <a:lnTo>
                    <a:pt x="1387" y="623"/>
                  </a:lnTo>
                  <a:lnTo>
                    <a:pt x="1387" y="615"/>
                  </a:lnTo>
                  <a:lnTo>
                    <a:pt x="1388" y="605"/>
                  </a:lnTo>
                  <a:lnTo>
                    <a:pt x="1392" y="596"/>
                  </a:lnTo>
                  <a:lnTo>
                    <a:pt x="1397" y="588"/>
                  </a:lnTo>
                  <a:lnTo>
                    <a:pt x="1404" y="579"/>
                  </a:lnTo>
                  <a:lnTo>
                    <a:pt x="1412" y="572"/>
                  </a:lnTo>
                  <a:lnTo>
                    <a:pt x="1422" y="566"/>
                  </a:lnTo>
                  <a:lnTo>
                    <a:pt x="1435" y="561"/>
                  </a:lnTo>
                  <a:lnTo>
                    <a:pt x="1445" y="557"/>
                  </a:lnTo>
                  <a:lnTo>
                    <a:pt x="1456" y="556"/>
                  </a:lnTo>
                  <a:lnTo>
                    <a:pt x="1467" y="555"/>
                  </a:lnTo>
                  <a:lnTo>
                    <a:pt x="1477" y="556"/>
                  </a:lnTo>
                  <a:lnTo>
                    <a:pt x="1486" y="558"/>
                  </a:lnTo>
                  <a:lnTo>
                    <a:pt x="1496" y="562"/>
                  </a:lnTo>
                  <a:lnTo>
                    <a:pt x="1504" y="566"/>
                  </a:lnTo>
                  <a:lnTo>
                    <a:pt x="1511" y="572"/>
                  </a:lnTo>
                  <a:lnTo>
                    <a:pt x="1517" y="579"/>
                  </a:lnTo>
                  <a:lnTo>
                    <a:pt x="1523" y="588"/>
                  </a:lnTo>
                  <a:lnTo>
                    <a:pt x="1529" y="598"/>
                  </a:lnTo>
                  <a:lnTo>
                    <a:pt x="1532" y="609"/>
                  </a:lnTo>
                  <a:lnTo>
                    <a:pt x="1534" y="622"/>
                  </a:lnTo>
                  <a:lnTo>
                    <a:pt x="1535" y="635"/>
                  </a:lnTo>
                  <a:lnTo>
                    <a:pt x="1535" y="652"/>
                  </a:lnTo>
                  <a:lnTo>
                    <a:pt x="1533" y="669"/>
                  </a:lnTo>
                  <a:lnTo>
                    <a:pt x="1532" y="676"/>
                  </a:lnTo>
                  <a:lnTo>
                    <a:pt x="1530" y="682"/>
                  </a:lnTo>
                  <a:lnTo>
                    <a:pt x="1528" y="688"/>
                  </a:lnTo>
                  <a:lnTo>
                    <a:pt x="1524" y="694"/>
                  </a:lnTo>
                  <a:lnTo>
                    <a:pt x="1518" y="704"/>
                  </a:lnTo>
                  <a:lnTo>
                    <a:pt x="1510" y="713"/>
                  </a:lnTo>
                  <a:lnTo>
                    <a:pt x="1500" y="721"/>
                  </a:lnTo>
                  <a:lnTo>
                    <a:pt x="1489" y="728"/>
                  </a:lnTo>
                  <a:lnTo>
                    <a:pt x="1477" y="733"/>
                  </a:lnTo>
                  <a:lnTo>
                    <a:pt x="1465" y="736"/>
                  </a:lnTo>
                  <a:lnTo>
                    <a:pt x="1452" y="739"/>
                  </a:lnTo>
                  <a:lnTo>
                    <a:pt x="1439" y="740"/>
                  </a:lnTo>
                  <a:lnTo>
                    <a:pt x="1425" y="740"/>
                  </a:lnTo>
                  <a:lnTo>
                    <a:pt x="1412" y="739"/>
                  </a:lnTo>
                  <a:lnTo>
                    <a:pt x="1398" y="736"/>
                  </a:lnTo>
                  <a:lnTo>
                    <a:pt x="1386" y="732"/>
                  </a:lnTo>
                  <a:lnTo>
                    <a:pt x="1374" y="727"/>
                  </a:lnTo>
                  <a:lnTo>
                    <a:pt x="1363" y="721"/>
                  </a:lnTo>
                  <a:lnTo>
                    <a:pt x="1353" y="713"/>
                  </a:lnTo>
                  <a:lnTo>
                    <a:pt x="1344" y="706"/>
                  </a:lnTo>
                  <a:lnTo>
                    <a:pt x="1335" y="697"/>
                  </a:lnTo>
                  <a:lnTo>
                    <a:pt x="1328" y="688"/>
                  </a:lnTo>
                  <a:lnTo>
                    <a:pt x="1322" y="678"/>
                  </a:lnTo>
                  <a:lnTo>
                    <a:pt x="1316" y="669"/>
                  </a:lnTo>
                  <a:lnTo>
                    <a:pt x="1312" y="658"/>
                  </a:lnTo>
                  <a:lnTo>
                    <a:pt x="1307" y="648"/>
                  </a:lnTo>
                  <a:lnTo>
                    <a:pt x="1304" y="638"/>
                  </a:lnTo>
                  <a:lnTo>
                    <a:pt x="1302" y="626"/>
                  </a:lnTo>
                  <a:lnTo>
                    <a:pt x="1301" y="616"/>
                  </a:lnTo>
                  <a:lnTo>
                    <a:pt x="1300" y="604"/>
                  </a:lnTo>
                  <a:lnTo>
                    <a:pt x="1301" y="594"/>
                  </a:lnTo>
                  <a:lnTo>
                    <a:pt x="1302" y="583"/>
                  </a:lnTo>
                  <a:lnTo>
                    <a:pt x="1305" y="572"/>
                  </a:lnTo>
                  <a:lnTo>
                    <a:pt x="1308" y="562"/>
                  </a:lnTo>
                  <a:lnTo>
                    <a:pt x="1313" y="552"/>
                  </a:lnTo>
                  <a:lnTo>
                    <a:pt x="1318" y="542"/>
                  </a:lnTo>
                  <a:lnTo>
                    <a:pt x="1324" y="532"/>
                  </a:lnTo>
                  <a:lnTo>
                    <a:pt x="1332" y="524"/>
                  </a:lnTo>
                  <a:lnTo>
                    <a:pt x="1340" y="515"/>
                  </a:lnTo>
                  <a:lnTo>
                    <a:pt x="1350" y="508"/>
                  </a:lnTo>
                  <a:lnTo>
                    <a:pt x="1360" y="500"/>
                  </a:lnTo>
                  <a:lnTo>
                    <a:pt x="1370" y="494"/>
                  </a:lnTo>
                  <a:lnTo>
                    <a:pt x="1383" y="488"/>
                  </a:lnTo>
                  <a:lnTo>
                    <a:pt x="1396" y="483"/>
                  </a:lnTo>
                  <a:lnTo>
                    <a:pt x="1411" y="478"/>
                  </a:lnTo>
                  <a:lnTo>
                    <a:pt x="1426" y="475"/>
                  </a:lnTo>
                  <a:lnTo>
                    <a:pt x="1443" y="473"/>
                  </a:lnTo>
                  <a:lnTo>
                    <a:pt x="1460" y="472"/>
                  </a:lnTo>
                  <a:lnTo>
                    <a:pt x="1479" y="472"/>
                  </a:lnTo>
                  <a:lnTo>
                    <a:pt x="1499" y="473"/>
                  </a:lnTo>
                  <a:lnTo>
                    <a:pt x="1518" y="475"/>
                  </a:lnTo>
                  <a:lnTo>
                    <a:pt x="1537" y="480"/>
                  </a:lnTo>
                  <a:lnTo>
                    <a:pt x="1553" y="486"/>
                  </a:lnTo>
                  <a:lnTo>
                    <a:pt x="1569" y="493"/>
                  </a:lnTo>
                  <a:lnTo>
                    <a:pt x="1583" y="502"/>
                  </a:lnTo>
                  <a:lnTo>
                    <a:pt x="1597" y="513"/>
                  </a:lnTo>
                  <a:lnTo>
                    <a:pt x="1608" y="524"/>
                  </a:lnTo>
                  <a:lnTo>
                    <a:pt x="1619" y="536"/>
                  </a:lnTo>
                  <a:lnTo>
                    <a:pt x="1628" y="549"/>
                  </a:lnTo>
                  <a:lnTo>
                    <a:pt x="1636" y="564"/>
                  </a:lnTo>
                  <a:lnTo>
                    <a:pt x="1643" y="578"/>
                  </a:lnTo>
                  <a:lnTo>
                    <a:pt x="1649" y="593"/>
                  </a:lnTo>
                  <a:lnTo>
                    <a:pt x="1653" y="608"/>
                  </a:lnTo>
                  <a:lnTo>
                    <a:pt x="1656" y="625"/>
                  </a:lnTo>
                  <a:lnTo>
                    <a:pt x="1657" y="641"/>
                  </a:lnTo>
                  <a:lnTo>
                    <a:pt x="1658" y="657"/>
                  </a:lnTo>
                  <a:lnTo>
                    <a:pt x="1657" y="673"/>
                  </a:lnTo>
                  <a:lnTo>
                    <a:pt x="1654" y="690"/>
                  </a:lnTo>
                  <a:lnTo>
                    <a:pt x="1651" y="705"/>
                  </a:lnTo>
                  <a:lnTo>
                    <a:pt x="1645" y="720"/>
                  </a:lnTo>
                  <a:lnTo>
                    <a:pt x="1639" y="735"/>
                  </a:lnTo>
                  <a:lnTo>
                    <a:pt x="1632" y="749"/>
                  </a:lnTo>
                  <a:lnTo>
                    <a:pt x="1624" y="762"/>
                  </a:lnTo>
                  <a:lnTo>
                    <a:pt x="1613" y="775"/>
                  </a:lnTo>
                  <a:lnTo>
                    <a:pt x="1602" y="786"/>
                  </a:lnTo>
                  <a:lnTo>
                    <a:pt x="1589" y="797"/>
                  </a:lnTo>
                  <a:lnTo>
                    <a:pt x="1575" y="806"/>
                  </a:lnTo>
                  <a:lnTo>
                    <a:pt x="1560" y="813"/>
                  </a:lnTo>
                  <a:lnTo>
                    <a:pt x="1543" y="820"/>
                  </a:lnTo>
                  <a:lnTo>
                    <a:pt x="1524" y="825"/>
                  </a:lnTo>
                  <a:lnTo>
                    <a:pt x="1506" y="828"/>
                  </a:lnTo>
                  <a:lnTo>
                    <a:pt x="1485" y="829"/>
                  </a:lnTo>
                  <a:lnTo>
                    <a:pt x="1526" y="842"/>
                  </a:lnTo>
                  <a:lnTo>
                    <a:pt x="1565" y="855"/>
                  </a:lnTo>
                  <a:lnTo>
                    <a:pt x="1604" y="866"/>
                  </a:lnTo>
                  <a:lnTo>
                    <a:pt x="1643" y="876"/>
                  </a:lnTo>
                  <a:lnTo>
                    <a:pt x="1682" y="884"/>
                  </a:lnTo>
                  <a:lnTo>
                    <a:pt x="1719" y="889"/>
                  </a:lnTo>
                  <a:lnTo>
                    <a:pt x="1738" y="891"/>
                  </a:lnTo>
                  <a:lnTo>
                    <a:pt x="1757" y="893"/>
                  </a:lnTo>
                  <a:lnTo>
                    <a:pt x="1776" y="893"/>
                  </a:lnTo>
                  <a:lnTo>
                    <a:pt x="1794" y="894"/>
                  </a:lnTo>
                  <a:lnTo>
                    <a:pt x="1813" y="893"/>
                  </a:lnTo>
                  <a:lnTo>
                    <a:pt x="1832" y="892"/>
                  </a:lnTo>
                  <a:lnTo>
                    <a:pt x="1850" y="891"/>
                  </a:lnTo>
                  <a:lnTo>
                    <a:pt x="1869" y="888"/>
                  </a:lnTo>
                  <a:lnTo>
                    <a:pt x="1887" y="885"/>
                  </a:lnTo>
                  <a:lnTo>
                    <a:pt x="1906" y="882"/>
                  </a:lnTo>
                  <a:lnTo>
                    <a:pt x="1926" y="877"/>
                  </a:lnTo>
                  <a:lnTo>
                    <a:pt x="1944" y="872"/>
                  </a:lnTo>
                  <a:lnTo>
                    <a:pt x="1963" y="865"/>
                  </a:lnTo>
                  <a:lnTo>
                    <a:pt x="1981" y="859"/>
                  </a:lnTo>
                  <a:lnTo>
                    <a:pt x="2000" y="851"/>
                  </a:lnTo>
                  <a:lnTo>
                    <a:pt x="2020" y="842"/>
                  </a:lnTo>
                  <a:lnTo>
                    <a:pt x="2038" y="833"/>
                  </a:lnTo>
                  <a:lnTo>
                    <a:pt x="2058" y="823"/>
                  </a:lnTo>
                  <a:lnTo>
                    <a:pt x="2077" y="811"/>
                  </a:lnTo>
                  <a:lnTo>
                    <a:pt x="2096" y="799"/>
                  </a:lnTo>
                  <a:lnTo>
                    <a:pt x="2107" y="791"/>
                  </a:lnTo>
                  <a:lnTo>
                    <a:pt x="2117" y="784"/>
                  </a:lnTo>
                  <a:lnTo>
                    <a:pt x="2126" y="776"/>
                  </a:lnTo>
                  <a:lnTo>
                    <a:pt x="2137" y="766"/>
                  </a:lnTo>
                  <a:lnTo>
                    <a:pt x="2146" y="757"/>
                  </a:lnTo>
                  <a:lnTo>
                    <a:pt x="2154" y="748"/>
                  </a:lnTo>
                  <a:lnTo>
                    <a:pt x="2163" y="737"/>
                  </a:lnTo>
                  <a:lnTo>
                    <a:pt x="2172" y="727"/>
                  </a:lnTo>
                  <a:lnTo>
                    <a:pt x="2187" y="704"/>
                  </a:lnTo>
                  <a:lnTo>
                    <a:pt x="2201" y="680"/>
                  </a:lnTo>
                  <a:lnTo>
                    <a:pt x="2213" y="655"/>
                  </a:lnTo>
                  <a:lnTo>
                    <a:pt x="2224" y="630"/>
                  </a:lnTo>
                  <a:lnTo>
                    <a:pt x="2234" y="603"/>
                  </a:lnTo>
                  <a:lnTo>
                    <a:pt x="2241" y="576"/>
                  </a:lnTo>
                  <a:lnTo>
                    <a:pt x="2247" y="549"/>
                  </a:lnTo>
                  <a:lnTo>
                    <a:pt x="2250" y="522"/>
                  </a:lnTo>
                  <a:lnTo>
                    <a:pt x="2251" y="510"/>
                  </a:lnTo>
                  <a:lnTo>
                    <a:pt x="2252" y="496"/>
                  </a:lnTo>
                  <a:lnTo>
                    <a:pt x="2252" y="483"/>
                  </a:lnTo>
                  <a:lnTo>
                    <a:pt x="2251" y="469"/>
                  </a:lnTo>
                  <a:lnTo>
                    <a:pt x="2250" y="457"/>
                  </a:lnTo>
                  <a:lnTo>
                    <a:pt x="2249" y="444"/>
                  </a:lnTo>
                  <a:lnTo>
                    <a:pt x="2247" y="432"/>
                  </a:lnTo>
                  <a:lnTo>
                    <a:pt x="2244" y="419"/>
                  </a:lnTo>
                  <a:lnTo>
                    <a:pt x="2236" y="393"/>
                  </a:lnTo>
                  <a:lnTo>
                    <a:pt x="2225" y="369"/>
                  </a:lnTo>
                  <a:lnTo>
                    <a:pt x="2214" y="347"/>
                  </a:lnTo>
                  <a:lnTo>
                    <a:pt x="2200" y="328"/>
                  </a:lnTo>
                  <a:lnTo>
                    <a:pt x="2184" y="311"/>
                  </a:lnTo>
                  <a:lnTo>
                    <a:pt x="2168" y="295"/>
                  </a:lnTo>
                  <a:lnTo>
                    <a:pt x="2149" y="282"/>
                  </a:lnTo>
                  <a:lnTo>
                    <a:pt x="2129" y="270"/>
                  </a:lnTo>
                  <a:lnTo>
                    <a:pt x="2109" y="261"/>
                  </a:lnTo>
                  <a:lnTo>
                    <a:pt x="2087" y="254"/>
                  </a:lnTo>
                  <a:lnTo>
                    <a:pt x="2064" y="249"/>
                  </a:lnTo>
                  <a:lnTo>
                    <a:pt x="2041" y="244"/>
                  </a:lnTo>
                  <a:lnTo>
                    <a:pt x="2019" y="242"/>
                  </a:lnTo>
                  <a:lnTo>
                    <a:pt x="1995" y="242"/>
                  </a:lnTo>
                  <a:lnTo>
                    <a:pt x="1971" y="243"/>
                  </a:lnTo>
                  <a:lnTo>
                    <a:pt x="1947" y="246"/>
                  </a:lnTo>
                  <a:lnTo>
                    <a:pt x="1925" y="252"/>
                  </a:lnTo>
                  <a:lnTo>
                    <a:pt x="1902" y="258"/>
                  </a:lnTo>
                  <a:lnTo>
                    <a:pt x="1879" y="266"/>
                  </a:lnTo>
                  <a:lnTo>
                    <a:pt x="1857" y="276"/>
                  </a:lnTo>
                  <a:lnTo>
                    <a:pt x="1837" y="286"/>
                  </a:lnTo>
                  <a:lnTo>
                    <a:pt x="1817" y="298"/>
                  </a:lnTo>
                  <a:lnTo>
                    <a:pt x="1798" y="313"/>
                  </a:lnTo>
                  <a:lnTo>
                    <a:pt x="1782" y="328"/>
                  </a:lnTo>
                  <a:lnTo>
                    <a:pt x="1766" y="344"/>
                  </a:lnTo>
                  <a:lnTo>
                    <a:pt x="1752" y="362"/>
                  </a:lnTo>
                  <a:lnTo>
                    <a:pt x="1741" y="382"/>
                  </a:lnTo>
                  <a:lnTo>
                    <a:pt x="1730" y="401"/>
                  </a:lnTo>
                  <a:lnTo>
                    <a:pt x="1722" y="423"/>
                  </a:lnTo>
                  <a:lnTo>
                    <a:pt x="1717" y="445"/>
                  </a:lnTo>
                  <a:lnTo>
                    <a:pt x="1714" y="469"/>
                  </a:lnTo>
                  <a:lnTo>
                    <a:pt x="1713" y="494"/>
                  </a:lnTo>
                  <a:lnTo>
                    <a:pt x="1714" y="514"/>
                  </a:lnTo>
                  <a:lnTo>
                    <a:pt x="1716" y="532"/>
                  </a:lnTo>
                  <a:lnTo>
                    <a:pt x="1719" y="550"/>
                  </a:lnTo>
                  <a:lnTo>
                    <a:pt x="1723" y="567"/>
                  </a:lnTo>
                  <a:lnTo>
                    <a:pt x="1727" y="582"/>
                  </a:lnTo>
                  <a:lnTo>
                    <a:pt x="1733" y="597"/>
                  </a:lnTo>
                  <a:lnTo>
                    <a:pt x="1738" y="610"/>
                  </a:lnTo>
                  <a:lnTo>
                    <a:pt x="1746" y="623"/>
                  </a:lnTo>
                  <a:lnTo>
                    <a:pt x="1753" y="633"/>
                  </a:lnTo>
                  <a:lnTo>
                    <a:pt x="1761" y="645"/>
                  </a:lnTo>
                  <a:lnTo>
                    <a:pt x="1770" y="654"/>
                  </a:lnTo>
                  <a:lnTo>
                    <a:pt x="1778" y="662"/>
                  </a:lnTo>
                  <a:lnTo>
                    <a:pt x="1787" y="670"/>
                  </a:lnTo>
                  <a:lnTo>
                    <a:pt x="1797" y="677"/>
                  </a:lnTo>
                  <a:lnTo>
                    <a:pt x="1808" y="683"/>
                  </a:lnTo>
                  <a:lnTo>
                    <a:pt x="1818" y="688"/>
                  </a:lnTo>
                  <a:lnTo>
                    <a:pt x="1828" y="693"/>
                  </a:lnTo>
                  <a:lnTo>
                    <a:pt x="1840" y="697"/>
                  </a:lnTo>
                  <a:lnTo>
                    <a:pt x="1850" y="699"/>
                  </a:lnTo>
                  <a:lnTo>
                    <a:pt x="1862" y="701"/>
                  </a:lnTo>
                  <a:lnTo>
                    <a:pt x="1873" y="703"/>
                  </a:lnTo>
                  <a:lnTo>
                    <a:pt x="1884" y="704"/>
                  </a:lnTo>
                  <a:lnTo>
                    <a:pt x="1896" y="704"/>
                  </a:lnTo>
                  <a:lnTo>
                    <a:pt x="1907" y="703"/>
                  </a:lnTo>
                  <a:lnTo>
                    <a:pt x="1918" y="702"/>
                  </a:lnTo>
                  <a:lnTo>
                    <a:pt x="1930" y="701"/>
                  </a:lnTo>
                  <a:lnTo>
                    <a:pt x="1941" y="699"/>
                  </a:lnTo>
                  <a:lnTo>
                    <a:pt x="1951" y="696"/>
                  </a:lnTo>
                  <a:lnTo>
                    <a:pt x="1963" y="693"/>
                  </a:lnTo>
                  <a:lnTo>
                    <a:pt x="1973" y="690"/>
                  </a:lnTo>
                  <a:lnTo>
                    <a:pt x="1982" y="685"/>
                  </a:lnTo>
                  <a:lnTo>
                    <a:pt x="1993" y="680"/>
                  </a:lnTo>
                  <a:lnTo>
                    <a:pt x="2011" y="671"/>
                  </a:lnTo>
                  <a:lnTo>
                    <a:pt x="2028" y="659"/>
                  </a:lnTo>
                  <a:lnTo>
                    <a:pt x="2042" y="649"/>
                  </a:lnTo>
                  <a:lnTo>
                    <a:pt x="2055" y="638"/>
                  </a:lnTo>
                  <a:lnTo>
                    <a:pt x="2066" y="626"/>
                  </a:lnTo>
                  <a:lnTo>
                    <a:pt x="2075" y="615"/>
                  </a:lnTo>
                  <a:lnTo>
                    <a:pt x="2082" y="602"/>
                  </a:lnTo>
                  <a:lnTo>
                    <a:pt x="2088" y="591"/>
                  </a:lnTo>
                  <a:lnTo>
                    <a:pt x="2092" y="578"/>
                  </a:lnTo>
                  <a:lnTo>
                    <a:pt x="2095" y="566"/>
                  </a:lnTo>
                  <a:lnTo>
                    <a:pt x="2096" y="554"/>
                  </a:lnTo>
                  <a:lnTo>
                    <a:pt x="2096" y="542"/>
                  </a:lnTo>
                  <a:lnTo>
                    <a:pt x="2095" y="530"/>
                  </a:lnTo>
                  <a:lnTo>
                    <a:pt x="2092" y="519"/>
                  </a:lnTo>
                  <a:lnTo>
                    <a:pt x="2089" y="508"/>
                  </a:lnTo>
                  <a:lnTo>
                    <a:pt x="2085" y="496"/>
                  </a:lnTo>
                  <a:lnTo>
                    <a:pt x="2079" y="486"/>
                  </a:lnTo>
                  <a:lnTo>
                    <a:pt x="2072" y="475"/>
                  </a:lnTo>
                  <a:lnTo>
                    <a:pt x="2065" y="466"/>
                  </a:lnTo>
                  <a:lnTo>
                    <a:pt x="2058" y="457"/>
                  </a:lnTo>
                  <a:lnTo>
                    <a:pt x="2050" y="447"/>
                  </a:lnTo>
                  <a:lnTo>
                    <a:pt x="2040" y="439"/>
                  </a:lnTo>
                  <a:lnTo>
                    <a:pt x="2031" y="432"/>
                  </a:lnTo>
                  <a:lnTo>
                    <a:pt x="2021" y="424"/>
                  </a:lnTo>
                  <a:lnTo>
                    <a:pt x="2010" y="418"/>
                  </a:lnTo>
                  <a:lnTo>
                    <a:pt x="2000" y="413"/>
                  </a:lnTo>
                  <a:lnTo>
                    <a:pt x="1990" y="409"/>
                  </a:lnTo>
                  <a:lnTo>
                    <a:pt x="1978" y="406"/>
                  </a:lnTo>
                  <a:lnTo>
                    <a:pt x="1968" y="402"/>
                  </a:lnTo>
                  <a:lnTo>
                    <a:pt x="1958" y="401"/>
                  </a:lnTo>
                  <a:lnTo>
                    <a:pt x="1946" y="400"/>
                  </a:lnTo>
                  <a:lnTo>
                    <a:pt x="1936" y="401"/>
                  </a:lnTo>
                  <a:lnTo>
                    <a:pt x="1926" y="404"/>
                  </a:lnTo>
                  <a:lnTo>
                    <a:pt x="1916" y="406"/>
                  </a:lnTo>
                  <a:lnTo>
                    <a:pt x="1906" y="410"/>
                  </a:lnTo>
                  <a:lnTo>
                    <a:pt x="1898" y="415"/>
                  </a:lnTo>
                  <a:lnTo>
                    <a:pt x="1888" y="420"/>
                  </a:lnTo>
                  <a:lnTo>
                    <a:pt x="1880" y="427"/>
                  </a:lnTo>
                  <a:lnTo>
                    <a:pt x="1873" y="435"/>
                  </a:lnTo>
                  <a:lnTo>
                    <a:pt x="1867" y="443"/>
                  </a:lnTo>
                  <a:lnTo>
                    <a:pt x="1860" y="452"/>
                  </a:lnTo>
                  <a:lnTo>
                    <a:pt x="1854" y="463"/>
                  </a:lnTo>
                  <a:lnTo>
                    <a:pt x="1850" y="473"/>
                  </a:lnTo>
                  <a:lnTo>
                    <a:pt x="1846" y="485"/>
                  </a:lnTo>
                  <a:lnTo>
                    <a:pt x="1843" y="497"/>
                  </a:lnTo>
                  <a:lnTo>
                    <a:pt x="1841" y="510"/>
                  </a:lnTo>
                  <a:lnTo>
                    <a:pt x="1840" y="522"/>
                  </a:lnTo>
                  <a:lnTo>
                    <a:pt x="1840" y="536"/>
                  </a:lnTo>
                  <a:lnTo>
                    <a:pt x="1841" y="542"/>
                  </a:lnTo>
                  <a:lnTo>
                    <a:pt x="1843" y="547"/>
                  </a:lnTo>
                  <a:lnTo>
                    <a:pt x="1846" y="550"/>
                  </a:lnTo>
                  <a:lnTo>
                    <a:pt x="1851" y="553"/>
                  </a:lnTo>
                  <a:lnTo>
                    <a:pt x="1856" y="554"/>
                  </a:lnTo>
                  <a:lnTo>
                    <a:pt x="1862" y="554"/>
                  </a:lnTo>
                  <a:lnTo>
                    <a:pt x="1869" y="553"/>
                  </a:lnTo>
                  <a:lnTo>
                    <a:pt x="1875" y="552"/>
                  </a:lnTo>
                  <a:lnTo>
                    <a:pt x="1881" y="549"/>
                  </a:lnTo>
                  <a:lnTo>
                    <a:pt x="1887" y="546"/>
                  </a:lnTo>
                  <a:lnTo>
                    <a:pt x="1894" y="542"/>
                  </a:lnTo>
                  <a:lnTo>
                    <a:pt x="1900" y="537"/>
                  </a:lnTo>
                  <a:lnTo>
                    <a:pt x="1904" y="531"/>
                  </a:lnTo>
                  <a:lnTo>
                    <a:pt x="1908" y="524"/>
                  </a:lnTo>
                  <a:lnTo>
                    <a:pt x="1911" y="518"/>
                  </a:lnTo>
                  <a:lnTo>
                    <a:pt x="1912" y="511"/>
                  </a:lnTo>
                  <a:lnTo>
                    <a:pt x="1913" y="501"/>
                  </a:lnTo>
                  <a:lnTo>
                    <a:pt x="1916" y="493"/>
                  </a:lnTo>
                  <a:lnTo>
                    <a:pt x="1919" y="486"/>
                  </a:lnTo>
                  <a:lnTo>
                    <a:pt x="1924" y="479"/>
                  </a:lnTo>
                  <a:lnTo>
                    <a:pt x="1929" y="474"/>
                  </a:lnTo>
                  <a:lnTo>
                    <a:pt x="1935" y="471"/>
                  </a:lnTo>
                  <a:lnTo>
                    <a:pt x="1941" y="468"/>
                  </a:lnTo>
                  <a:lnTo>
                    <a:pt x="1947" y="466"/>
                  </a:lnTo>
                  <a:lnTo>
                    <a:pt x="1955" y="465"/>
                  </a:lnTo>
                  <a:lnTo>
                    <a:pt x="1962" y="465"/>
                  </a:lnTo>
                  <a:lnTo>
                    <a:pt x="1969" y="465"/>
                  </a:lnTo>
                  <a:lnTo>
                    <a:pt x="1976" y="467"/>
                  </a:lnTo>
                  <a:lnTo>
                    <a:pt x="1985" y="469"/>
                  </a:lnTo>
                  <a:lnTo>
                    <a:pt x="1991" y="472"/>
                  </a:lnTo>
                  <a:lnTo>
                    <a:pt x="1998" y="475"/>
                  </a:lnTo>
                  <a:lnTo>
                    <a:pt x="2004" y="479"/>
                  </a:lnTo>
                  <a:lnTo>
                    <a:pt x="1999" y="483"/>
                  </a:lnTo>
                  <a:lnTo>
                    <a:pt x="1994" y="487"/>
                  </a:lnTo>
                  <a:lnTo>
                    <a:pt x="1991" y="490"/>
                  </a:lnTo>
                  <a:lnTo>
                    <a:pt x="1988" y="494"/>
                  </a:lnTo>
                  <a:lnTo>
                    <a:pt x="1984" y="503"/>
                  </a:lnTo>
                  <a:lnTo>
                    <a:pt x="1980" y="514"/>
                  </a:lnTo>
                  <a:lnTo>
                    <a:pt x="1977" y="525"/>
                  </a:lnTo>
                  <a:lnTo>
                    <a:pt x="1973" y="537"/>
                  </a:lnTo>
                  <a:lnTo>
                    <a:pt x="1970" y="543"/>
                  </a:lnTo>
                  <a:lnTo>
                    <a:pt x="1966" y="548"/>
                  </a:lnTo>
                  <a:lnTo>
                    <a:pt x="1962" y="554"/>
                  </a:lnTo>
                  <a:lnTo>
                    <a:pt x="1956" y="561"/>
                  </a:lnTo>
                  <a:lnTo>
                    <a:pt x="1948" y="567"/>
                  </a:lnTo>
                  <a:lnTo>
                    <a:pt x="1940" y="573"/>
                  </a:lnTo>
                  <a:lnTo>
                    <a:pt x="1932" y="577"/>
                  </a:lnTo>
                  <a:lnTo>
                    <a:pt x="1924" y="581"/>
                  </a:lnTo>
                  <a:lnTo>
                    <a:pt x="1915" y="584"/>
                  </a:lnTo>
                  <a:lnTo>
                    <a:pt x="1907" y="587"/>
                  </a:lnTo>
                  <a:lnTo>
                    <a:pt x="1899" y="588"/>
                  </a:lnTo>
                  <a:lnTo>
                    <a:pt x="1890" y="588"/>
                  </a:lnTo>
                  <a:lnTo>
                    <a:pt x="1882" y="588"/>
                  </a:lnTo>
                  <a:lnTo>
                    <a:pt x="1874" y="586"/>
                  </a:lnTo>
                  <a:lnTo>
                    <a:pt x="1867" y="583"/>
                  </a:lnTo>
                  <a:lnTo>
                    <a:pt x="1859" y="581"/>
                  </a:lnTo>
                  <a:lnTo>
                    <a:pt x="1852" y="577"/>
                  </a:lnTo>
                  <a:lnTo>
                    <a:pt x="1846" y="573"/>
                  </a:lnTo>
                  <a:lnTo>
                    <a:pt x="1840" y="569"/>
                  </a:lnTo>
                  <a:lnTo>
                    <a:pt x="1835" y="564"/>
                  </a:lnTo>
                  <a:lnTo>
                    <a:pt x="1829" y="557"/>
                  </a:lnTo>
                  <a:lnTo>
                    <a:pt x="1825" y="550"/>
                  </a:lnTo>
                  <a:lnTo>
                    <a:pt x="1821" y="544"/>
                  </a:lnTo>
                  <a:lnTo>
                    <a:pt x="1818" y="536"/>
                  </a:lnTo>
                  <a:lnTo>
                    <a:pt x="1816" y="527"/>
                  </a:lnTo>
                  <a:lnTo>
                    <a:pt x="1814" y="519"/>
                  </a:lnTo>
                  <a:lnTo>
                    <a:pt x="1814" y="510"/>
                  </a:lnTo>
                  <a:lnTo>
                    <a:pt x="1814" y="500"/>
                  </a:lnTo>
                  <a:lnTo>
                    <a:pt x="1815" y="491"/>
                  </a:lnTo>
                  <a:lnTo>
                    <a:pt x="1817" y="480"/>
                  </a:lnTo>
                  <a:lnTo>
                    <a:pt x="1820" y="469"/>
                  </a:lnTo>
                  <a:lnTo>
                    <a:pt x="1825" y="459"/>
                  </a:lnTo>
                  <a:lnTo>
                    <a:pt x="1831" y="447"/>
                  </a:lnTo>
                  <a:lnTo>
                    <a:pt x="1837" y="436"/>
                  </a:lnTo>
                  <a:lnTo>
                    <a:pt x="1845" y="424"/>
                  </a:lnTo>
                  <a:lnTo>
                    <a:pt x="1854" y="413"/>
                  </a:lnTo>
                  <a:lnTo>
                    <a:pt x="1860" y="406"/>
                  </a:lnTo>
                  <a:lnTo>
                    <a:pt x="1866" y="399"/>
                  </a:lnTo>
                  <a:lnTo>
                    <a:pt x="1873" y="394"/>
                  </a:lnTo>
                  <a:lnTo>
                    <a:pt x="1879" y="389"/>
                  </a:lnTo>
                  <a:lnTo>
                    <a:pt x="1892" y="381"/>
                  </a:lnTo>
                  <a:lnTo>
                    <a:pt x="1906" y="373"/>
                  </a:lnTo>
                  <a:lnTo>
                    <a:pt x="1919" y="369"/>
                  </a:lnTo>
                  <a:lnTo>
                    <a:pt x="1934" y="367"/>
                  </a:lnTo>
                  <a:lnTo>
                    <a:pt x="1948" y="366"/>
                  </a:lnTo>
                  <a:lnTo>
                    <a:pt x="1964" y="367"/>
                  </a:lnTo>
                  <a:lnTo>
                    <a:pt x="1974" y="369"/>
                  </a:lnTo>
                  <a:lnTo>
                    <a:pt x="1986" y="371"/>
                  </a:lnTo>
                  <a:lnTo>
                    <a:pt x="1997" y="374"/>
                  </a:lnTo>
                  <a:lnTo>
                    <a:pt x="2007" y="379"/>
                  </a:lnTo>
                  <a:lnTo>
                    <a:pt x="2018" y="383"/>
                  </a:lnTo>
                  <a:lnTo>
                    <a:pt x="2028" y="388"/>
                  </a:lnTo>
                  <a:lnTo>
                    <a:pt x="2038" y="393"/>
                  </a:lnTo>
                  <a:lnTo>
                    <a:pt x="2049" y="399"/>
                  </a:lnTo>
                  <a:lnTo>
                    <a:pt x="2058" y="406"/>
                  </a:lnTo>
                  <a:lnTo>
                    <a:pt x="2066" y="413"/>
                  </a:lnTo>
                  <a:lnTo>
                    <a:pt x="2076" y="420"/>
                  </a:lnTo>
                  <a:lnTo>
                    <a:pt x="2084" y="428"/>
                  </a:lnTo>
                  <a:lnTo>
                    <a:pt x="2091" y="437"/>
                  </a:lnTo>
                  <a:lnTo>
                    <a:pt x="2098" y="445"/>
                  </a:lnTo>
                  <a:lnTo>
                    <a:pt x="2106" y="454"/>
                  </a:lnTo>
                  <a:lnTo>
                    <a:pt x="2112" y="464"/>
                  </a:lnTo>
                  <a:lnTo>
                    <a:pt x="2117" y="473"/>
                  </a:lnTo>
                  <a:lnTo>
                    <a:pt x="2122" y="484"/>
                  </a:lnTo>
                  <a:lnTo>
                    <a:pt x="2126" y="494"/>
                  </a:lnTo>
                  <a:lnTo>
                    <a:pt x="2129" y="504"/>
                  </a:lnTo>
                  <a:lnTo>
                    <a:pt x="2132" y="516"/>
                  </a:lnTo>
                  <a:lnTo>
                    <a:pt x="2133" y="526"/>
                  </a:lnTo>
                  <a:lnTo>
                    <a:pt x="2135" y="538"/>
                  </a:lnTo>
                  <a:lnTo>
                    <a:pt x="2135" y="549"/>
                  </a:lnTo>
                  <a:lnTo>
                    <a:pt x="2134" y="561"/>
                  </a:lnTo>
                  <a:lnTo>
                    <a:pt x="2133" y="572"/>
                  </a:lnTo>
                  <a:lnTo>
                    <a:pt x="2130" y="583"/>
                  </a:lnTo>
                  <a:lnTo>
                    <a:pt x="2127" y="595"/>
                  </a:lnTo>
                  <a:lnTo>
                    <a:pt x="2123" y="606"/>
                  </a:lnTo>
                  <a:lnTo>
                    <a:pt x="2117" y="618"/>
                  </a:lnTo>
                  <a:lnTo>
                    <a:pt x="2111" y="629"/>
                  </a:lnTo>
                  <a:lnTo>
                    <a:pt x="2103" y="641"/>
                  </a:lnTo>
                  <a:lnTo>
                    <a:pt x="2092" y="655"/>
                  </a:lnTo>
                  <a:lnTo>
                    <a:pt x="2080" y="669"/>
                  </a:lnTo>
                  <a:lnTo>
                    <a:pt x="2065" y="681"/>
                  </a:lnTo>
                  <a:lnTo>
                    <a:pt x="2051" y="693"/>
                  </a:lnTo>
                  <a:lnTo>
                    <a:pt x="2034" y="703"/>
                  </a:lnTo>
                  <a:lnTo>
                    <a:pt x="2018" y="712"/>
                  </a:lnTo>
                  <a:lnTo>
                    <a:pt x="1999" y="720"/>
                  </a:lnTo>
                  <a:lnTo>
                    <a:pt x="1979" y="726"/>
                  </a:lnTo>
                  <a:lnTo>
                    <a:pt x="1960" y="730"/>
                  </a:lnTo>
                  <a:lnTo>
                    <a:pt x="1938" y="732"/>
                  </a:lnTo>
                  <a:lnTo>
                    <a:pt x="1928" y="733"/>
                  </a:lnTo>
                  <a:lnTo>
                    <a:pt x="1916" y="732"/>
                  </a:lnTo>
                  <a:lnTo>
                    <a:pt x="1905" y="732"/>
                  </a:lnTo>
                  <a:lnTo>
                    <a:pt x="1894" y="731"/>
                  </a:lnTo>
                  <a:lnTo>
                    <a:pt x="1882" y="729"/>
                  </a:lnTo>
                  <a:lnTo>
                    <a:pt x="1871" y="727"/>
                  </a:lnTo>
                  <a:lnTo>
                    <a:pt x="1858" y="724"/>
                  </a:lnTo>
                  <a:lnTo>
                    <a:pt x="1847" y="721"/>
                  </a:lnTo>
                  <a:lnTo>
                    <a:pt x="1835" y="717"/>
                  </a:lnTo>
                  <a:lnTo>
                    <a:pt x="1822" y="711"/>
                  </a:lnTo>
                  <a:lnTo>
                    <a:pt x="1810" y="706"/>
                  </a:lnTo>
                  <a:lnTo>
                    <a:pt x="1797" y="700"/>
                  </a:lnTo>
                  <a:lnTo>
                    <a:pt x="1779" y="688"/>
                  </a:lnTo>
                  <a:lnTo>
                    <a:pt x="1761" y="676"/>
                  </a:lnTo>
                  <a:lnTo>
                    <a:pt x="1745" y="661"/>
                  </a:lnTo>
                  <a:lnTo>
                    <a:pt x="1731" y="647"/>
                  </a:lnTo>
                  <a:lnTo>
                    <a:pt x="1718" y="630"/>
                  </a:lnTo>
                  <a:lnTo>
                    <a:pt x="1707" y="614"/>
                  </a:lnTo>
                  <a:lnTo>
                    <a:pt x="1697" y="595"/>
                  </a:lnTo>
                  <a:lnTo>
                    <a:pt x="1690" y="576"/>
                  </a:lnTo>
                  <a:lnTo>
                    <a:pt x="1684" y="556"/>
                  </a:lnTo>
                  <a:lnTo>
                    <a:pt x="1679" y="537"/>
                  </a:lnTo>
                  <a:lnTo>
                    <a:pt x="1675" y="516"/>
                  </a:lnTo>
                  <a:lnTo>
                    <a:pt x="1674" y="496"/>
                  </a:lnTo>
                  <a:lnTo>
                    <a:pt x="1674" y="474"/>
                  </a:lnTo>
                  <a:lnTo>
                    <a:pt x="1676" y="453"/>
                  </a:lnTo>
                  <a:lnTo>
                    <a:pt x="1680" y="433"/>
                  </a:lnTo>
                  <a:lnTo>
                    <a:pt x="1685" y="412"/>
                  </a:lnTo>
                  <a:lnTo>
                    <a:pt x="1691" y="391"/>
                  </a:lnTo>
                  <a:lnTo>
                    <a:pt x="1699" y="371"/>
                  </a:lnTo>
                  <a:lnTo>
                    <a:pt x="1710" y="352"/>
                  </a:lnTo>
                  <a:lnTo>
                    <a:pt x="1721" y="332"/>
                  </a:lnTo>
                  <a:lnTo>
                    <a:pt x="1734" y="314"/>
                  </a:lnTo>
                  <a:lnTo>
                    <a:pt x="1749" y="296"/>
                  </a:lnTo>
                  <a:lnTo>
                    <a:pt x="1765" y="280"/>
                  </a:lnTo>
                  <a:lnTo>
                    <a:pt x="1783" y="264"/>
                  </a:lnTo>
                  <a:lnTo>
                    <a:pt x="1803" y="250"/>
                  </a:lnTo>
                  <a:lnTo>
                    <a:pt x="1824" y="236"/>
                  </a:lnTo>
                  <a:lnTo>
                    <a:pt x="1847" y="225"/>
                  </a:lnTo>
                  <a:lnTo>
                    <a:pt x="1871" y="214"/>
                  </a:lnTo>
                  <a:lnTo>
                    <a:pt x="1898" y="206"/>
                  </a:lnTo>
                  <a:lnTo>
                    <a:pt x="1925" y="199"/>
                  </a:lnTo>
                  <a:lnTo>
                    <a:pt x="1955" y="193"/>
                  </a:lnTo>
                  <a:lnTo>
                    <a:pt x="1986" y="190"/>
                  </a:lnTo>
                  <a:lnTo>
                    <a:pt x="2001" y="189"/>
                  </a:lnTo>
                  <a:lnTo>
                    <a:pt x="2018" y="189"/>
                  </a:lnTo>
                  <a:lnTo>
                    <a:pt x="2032" y="190"/>
                  </a:lnTo>
                  <a:lnTo>
                    <a:pt x="2047" y="192"/>
                  </a:lnTo>
                  <a:lnTo>
                    <a:pt x="2061" y="194"/>
                  </a:lnTo>
                  <a:lnTo>
                    <a:pt x="2075" y="198"/>
                  </a:lnTo>
                  <a:lnTo>
                    <a:pt x="2088" y="202"/>
                  </a:lnTo>
                  <a:lnTo>
                    <a:pt x="2101" y="206"/>
                  </a:lnTo>
                  <a:lnTo>
                    <a:pt x="2115" y="211"/>
                  </a:lnTo>
                  <a:lnTo>
                    <a:pt x="2127" y="217"/>
                  </a:lnTo>
                  <a:lnTo>
                    <a:pt x="2141" y="224"/>
                  </a:lnTo>
                  <a:lnTo>
                    <a:pt x="2153" y="231"/>
                  </a:lnTo>
                  <a:lnTo>
                    <a:pt x="2180" y="248"/>
                  </a:lnTo>
                  <a:lnTo>
                    <a:pt x="2209" y="267"/>
                  </a:lnTo>
                  <a:lnTo>
                    <a:pt x="2222" y="275"/>
                  </a:lnTo>
                  <a:lnTo>
                    <a:pt x="2237" y="280"/>
                  </a:lnTo>
                  <a:lnTo>
                    <a:pt x="2251" y="284"/>
                  </a:lnTo>
                  <a:lnTo>
                    <a:pt x="2265" y="287"/>
                  </a:lnTo>
                  <a:lnTo>
                    <a:pt x="2279" y="288"/>
                  </a:lnTo>
                  <a:lnTo>
                    <a:pt x="2293" y="289"/>
                  </a:lnTo>
                  <a:lnTo>
                    <a:pt x="2306" y="288"/>
                  </a:lnTo>
                  <a:lnTo>
                    <a:pt x="2320" y="286"/>
                  </a:lnTo>
                  <a:lnTo>
                    <a:pt x="2333" y="283"/>
                  </a:lnTo>
                  <a:lnTo>
                    <a:pt x="2345" y="279"/>
                  </a:lnTo>
                  <a:lnTo>
                    <a:pt x="2358" y="275"/>
                  </a:lnTo>
                  <a:lnTo>
                    <a:pt x="2369" y="268"/>
                  </a:lnTo>
                  <a:lnTo>
                    <a:pt x="2381" y="262"/>
                  </a:lnTo>
                  <a:lnTo>
                    <a:pt x="2391" y="255"/>
                  </a:lnTo>
                  <a:lnTo>
                    <a:pt x="2401" y="246"/>
                  </a:lnTo>
                  <a:lnTo>
                    <a:pt x="2411" y="237"/>
                  </a:lnTo>
                  <a:lnTo>
                    <a:pt x="2419" y="228"/>
                  </a:lnTo>
                  <a:lnTo>
                    <a:pt x="2427" y="218"/>
                  </a:lnTo>
                  <a:lnTo>
                    <a:pt x="2433" y="208"/>
                  </a:lnTo>
                  <a:lnTo>
                    <a:pt x="2439" y="197"/>
                  </a:lnTo>
                  <a:lnTo>
                    <a:pt x="2445" y="186"/>
                  </a:lnTo>
                  <a:lnTo>
                    <a:pt x="2449" y="175"/>
                  </a:lnTo>
                  <a:lnTo>
                    <a:pt x="2452" y="162"/>
                  </a:lnTo>
                  <a:lnTo>
                    <a:pt x="2454" y="151"/>
                  </a:lnTo>
                  <a:lnTo>
                    <a:pt x="2454" y="138"/>
                  </a:lnTo>
                  <a:lnTo>
                    <a:pt x="2454" y="126"/>
                  </a:lnTo>
                  <a:lnTo>
                    <a:pt x="2452" y="113"/>
                  </a:lnTo>
                  <a:lnTo>
                    <a:pt x="2449" y="102"/>
                  </a:lnTo>
                  <a:lnTo>
                    <a:pt x="2444" y="89"/>
                  </a:lnTo>
                  <a:lnTo>
                    <a:pt x="2438" y="77"/>
                  </a:lnTo>
                  <a:lnTo>
                    <a:pt x="2430" y="66"/>
                  </a:lnTo>
                  <a:lnTo>
                    <a:pt x="2422" y="53"/>
                  </a:lnTo>
                  <a:lnTo>
                    <a:pt x="2416" y="46"/>
                  </a:lnTo>
                  <a:lnTo>
                    <a:pt x="2409" y="40"/>
                  </a:lnTo>
                  <a:lnTo>
                    <a:pt x="2403" y="34"/>
                  </a:lnTo>
                  <a:lnTo>
                    <a:pt x="2396" y="30"/>
                  </a:lnTo>
                  <a:lnTo>
                    <a:pt x="2389" y="26"/>
                  </a:lnTo>
                  <a:lnTo>
                    <a:pt x="2382" y="24"/>
                  </a:lnTo>
                  <a:lnTo>
                    <a:pt x="2373" y="22"/>
                  </a:lnTo>
                  <a:lnTo>
                    <a:pt x="2365" y="21"/>
                  </a:lnTo>
                  <a:lnTo>
                    <a:pt x="2358" y="20"/>
                  </a:lnTo>
                  <a:lnTo>
                    <a:pt x="2350" y="21"/>
                  </a:lnTo>
                  <a:lnTo>
                    <a:pt x="2341" y="22"/>
                  </a:lnTo>
                  <a:lnTo>
                    <a:pt x="2333" y="23"/>
                  </a:lnTo>
                  <a:lnTo>
                    <a:pt x="2325" y="26"/>
                  </a:lnTo>
                  <a:lnTo>
                    <a:pt x="2316" y="28"/>
                  </a:lnTo>
                  <a:lnTo>
                    <a:pt x="2308" y="32"/>
                  </a:lnTo>
                  <a:lnTo>
                    <a:pt x="2301" y="36"/>
                  </a:lnTo>
                  <a:lnTo>
                    <a:pt x="2294" y="41"/>
                  </a:lnTo>
                  <a:lnTo>
                    <a:pt x="2286" y="46"/>
                  </a:lnTo>
                  <a:lnTo>
                    <a:pt x="2279" y="51"/>
                  </a:lnTo>
                  <a:lnTo>
                    <a:pt x="2273" y="56"/>
                  </a:lnTo>
                  <a:lnTo>
                    <a:pt x="2268" y="62"/>
                  </a:lnTo>
                  <a:lnTo>
                    <a:pt x="2263" y="70"/>
                  </a:lnTo>
                  <a:lnTo>
                    <a:pt x="2259" y="76"/>
                  </a:lnTo>
                  <a:lnTo>
                    <a:pt x="2254" y="83"/>
                  </a:lnTo>
                  <a:lnTo>
                    <a:pt x="2251" y="90"/>
                  </a:lnTo>
                  <a:lnTo>
                    <a:pt x="2249" y="99"/>
                  </a:lnTo>
                  <a:lnTo>
                    <a:pt x="2247" y="106"/>
                  </a:lnTo>
                  <a:lnTo>
                    <a:pt x="2247" y="114"/>
                  </a:lnTo>
                  <a:lnTo>
                    <a:pt x="2247" y="123"/>
                  </a:lnTo>
                  <a:lnTo>
                    <a:pt x="2248" y="131"/>
                  </a:lnTo>
                  <a:lnTo>
                    <a:pt x="2251" y="139"/>
                  </a:lnTo>
                  <a:lnTo>
                    <a:pt x="2254" y="148"/>
                  </a:lnTo>
                  <a:lnTo>
                    <a:pt x="2260" y="156"/>
                  </a:lnTo>
                  <a:lnTo>
                    <a:pt x="2265" y="164"/>
                  </a:lnTo>
                  <a:lnTo>
                    <a:pt x="2270" y="171"/>
                  </a:lnTo>
                  <a:lnTo>
                    <a:pt x="2276" y="177"/>
                  </a:lnTo>
                  <a:lnTo>
                    <a:pt x="2282" y="181"/>
                  </a:lnTo>
                  <a:lnTo>
                    <a:pt x="2289" y="184"/>
                  </a:lnTo>
                  <a:lnTo>
                    <a:pt x="2295" y="187"/>
                  </a:lnTo>
                  <a:lnTo>
                    <a:pt x="2302" y="188"/>
                  </a:lnTo>
                  <a:lnTo>
                    <a:pt x="2308" y="189"/>
                  </a:lnTo>
                  <a:lnTo>
                    <a:pt x="2315" y="189"/>
                  </a:lnTo>
                  <a:lnTo>
                    <a:pt x="2322" y="189"/>
                  </a:lnTo>
                  <a:lnTo>
                    <a:pt x="2329" y="187"/>
                  </a:lnTo>
                  <a:lnTo>
                    <a:pt x="2335" y="186"/>
                  </a:lnTo>
                  <a:lnTo>
                    <a:pt x="2341" y="183"/>
                  </a:lnTo>
                  <a:lnTo>
                    <a:pt x="2347" y="180"/>
                  </a:lnTo>
                  <a:lnTo>
                    <a:pt x="2353" y="177"/>
                  </a:lnTo>
                  <a:lnTo>
                    <a:pt x="2358" y="173"/>
                  </a:lnTo>
                  <a:lnTo>
                    <a:pt x="2363" y="168"/>
                  </a:lnTo>
                  <a:lnTo>
                    <a:pt x="2367" y="164"/>
                  </a:lnTo>
                  <a:lnTo>
                    <a:pt x="2371" y="159"/>
                  </a:lnTo>
                  <a:lnTo>
                    <a:pt x="2374" y="155"/>
                  </a:lnTo>
                  <a:lnTo>
                    <a:pt x="2377" y="150"/>
                  </a:lnTo>
                  <a:lnTo>
                    <a:pt x="2379" y="145"/>
                  </a:lnTo>
                  <a:lnTo>
                    <a:pt x="2381" y="139"/>
                  </a:lnTo>
                  <a:lnTo>
                    <a:pt x="2382" y="134"/>
                  </a:lnTo>
                  <a:lnTo>
                    <a:pt x="2381" y="129"/>
                  </a:lnTo>
                  <a:lnTo>
                    <a:pt x="2379" y="125"/>
                  </a:lnTo>
                  <a:lnTo>
                    <a:pt x="2377" y="120"/>
                  </a:lnTo>
                  <a:lnTo>
                    <a:pt x="2374" y="115"/>
                  </a:lnTo>
                  <a:lnTo>
                    <a:pt x="2370" y="111"/>
                  </a:lnTo>
                  <a:lnTo>
                    <a:pt x="2365" y="107"/>
                  </a:lnTo>
                  <a:lnTo>
                    <a:pt x="2358" y="104"/>
                  </a:lnTo>
                  <a:lnTo>
                    <a:pt x="2351" y="102"/>
                  </a:lnTo>
                  <a:lnTo>
                    <a:pt x="2345" y="100"/>
                  </a:lnTo>
                  <a:lnTo>
                    <a:pt x="2340" y="101"/>
                  </a:lnTo>
                  <a:lnTo>
                    <a:pt x="2336" y="102"/>
                  </a:lnTo>
                  <a:lnTo>
                    <a:pt x="2333" y="104"/>
                  </a:lnTo>
                  <a:lnTo>
                    <a:pt x="2330" y="107"/>
                  </a:lnTo>
                  <a:lnTo>
                    <a:pt x="2328" y="110"/>
                  </a:lnTo>
                  <a:lnTo>
                    <a:pt x="2326" y="114"/>
                  </a:lnTo>
                  <a:lnTo>
                    <a:pt x="2322" y="123"/>
                  </a:lnTo>
                  <a:lnTo>
                    <a:pt x="2315" y="131"/>
                  </a:lnTo>
                  <a:lnTo>
                    <a:pt x="2312" y="134"/>
                  </a:lnTo>
                  <a:lnTo>
                    <a:pt x="2307" y="136"/>
                  </a:lnTo>
                  <a:lnTo>
                    <a:pt x="2302" y="138"/>
                  </a:lnTo>
                  <a:lnTo>
                    <a:pt x="2295" y="138"/>
                  </a:lnTo>
                  <a:lnTo>
                    <a:pt x="2292" y="129"/>
                  </a:lnTo>
                  <a:lnTo>
                    <a:pt x="2292" y="121"/>
                  </a:lnTo>
                  <a:lnTo>
                    <a:pt x="2292" y="112"/>
                  </a:lnTo>
                  <a:lnTo>
                    <a:pt x="2294" y="106"/>
                  </a:lnTo>
                  <a:lnTo>
                    <a:pt x="2297" y="100"/>
                  </a:lnTo>
                  <a:lnTo>
                    <a:pt x="2301" y="94"/>
                  </a:lnTo>
                  <a:lnTo>
                    <a:pt x="2306" y="89"/>
                  </a:lnTo>
                  <a:lnTo>
                    <a:pt x="2312" y="86"/>
                  </a:lnTo>
                  <a:lnTo>
                    <a:pt x="2318" y="83"/>
                  </a:lnTo>
                  <a:lnTo>
                    <a:pt x="2325" y="81"/>
                  </a:lnTo>
                  <a:lnTo>
                    <a:pt x="2332" y="80"/>
                  </a:lnTo>
                  <a:lnTo>
                    <a:pt x="2340" y="80"/>
                  </a:lnTo>
                  <a:lnTo>
                    <a:pt x="2347" y="81"/>
                  </a:lnTo>
                  <a:lnTo>
                    <a:pt x="2355" y="83"/>
                  </a:lnTo>
                  <a:lnTo>
                    <a:pt x="2362" y="85"/>
                  </a:lnTo>
                  <a:lnTo>
                    <a:pt x="2368" y="88"/>
                  </a:lnTo>
                  <a:lnTo>
                    <a:pt x="2373" y="93"/>
                  </a:lnTo>
                  <a:lnTo>
                    <a:pt x="2378" y="97"/>
                  </a:lnTo>
                  <a:lnTo>
                    <a:pt x="2383" y="101"/>
                  </a:lnTo>
                  <a:lnTo>
                    <a:pt x="2386" y="106"/>
                  </a:lnTo>
                  <a:lnTo>
                    <a:pt x="2389" y="112"/>
                  </a:lnTo>
                  <a:lnTo>
                    <a:pt x="2392" y="118"/>
                  </a:lnTo>
                  <a:lnTo>
                    <a:pt x="2394" y="125"/>
                  </a:lnTo>
                  <a:lnTo>
                    <a:pt x="2395" y="131"/>
                  </a:lnTo>
                  <a:lnTo>
                    <a:pt x="2395" y="138"/>
                  </a:lnTo>
                  <a:lnTo>
                    <a:pt x="2395" y="145"/>
                  </a:lnTo>
                  <a:lnTo>
                    <a:pt x="2394" y="152"/>
                  </a:lnTo>
                  <a:lnTo>
                    <a:pt x="2392" y="159"/>
                  </a:lnTo>
                  <a:lnTo>
                    <a:pt x="2390" y="165"/>
                  </a:lnTo>
                  <a:lnTo>
                    <a:pt x="2386" y="173"/>
                  </a:lnTo>
                  <a:lnTo>
                    <a:pt x="2382" y="180"/>
                  </a:lnTo>
                  <a:lnTo>
                    <a:pt x="2375" y="186"/>
                  </a:lnTo>
                  <a:lnTo>
                    <a:pt x="2368" y="192"/>
                  </a:lnTo>
                  <a:lnTo>
                    <a:pt x="2360" y="199"/>
                  </a:lnTo>
                  <a:lnTo>
                    <a:pt x="2351" y="203"/>
                  </a:lnTo>
                  <a:lnTo>
                    <a:pt x="2341" y="207"/>
                  </a:lnTo>
                  <a:lnTo>
                    <a:pt x="2332" y="209"/>
                  </a:lnTo>
                  <a:lnTo>
                    <a:pt x="2323" y="210"/>
                  </a:lnTo>
                  <a:lnTo>
                    <a:pt x="2312" y="210"/>
                  </a:lnTo>
                  <a:lnTo>
                    <a:pt x="2302" y="209"/>
                  </a:lnTo>
                  <a:lnTo>
                    <a:pt x="2293" y="207"/>
                  </a:lnTo>
                  <a:lnTo>
                    <a:pt x="2283" y="204"/>
                  </a:lnTo>
                  <a:lnTo>
                    <a:pt x="2274" y="200"/>
                  </a:lnTo>
                  <a:lnTo>
                    <a:pt x="2266" y="196"/>
                  </a:lnTo>
                  <a:lnTo>
                    <a:pt x="2257" y="189"/>
                  </a:lnTo>
                  <a:lnTo>
                    <a:pt x="2250" y="183"/>
                  </a:lnTo>
                  <a:lnTo>
                    <a:pt x="2244" y="175"/>
                  </a:lnTo>
                  <a:lnTo>
                    <a:pt x="2238" y="166"/>
                  </a:lnTo>
                  <a:lnTo>
                    <a:pt x="2234" y="159"/>
                  </a:lnTo>
                  <a:lnTo>
                    <a:pt x="2230" y="152"/>
                  </a:lnTo>
                  <a:lnTo>
                    <a:pt x="2226" y="145"/>
                  </a:lnTo>
                  <a:lnTo>
                    <a:pt x="2223" y="137"/>
                  </a:lnTo>
                  <a:lnTo>
                    <a:pt x="2221" y="130"/>
                  </a:lnTo>
                  <a:lnTo>
                    <a:pt x="2220" y="123"/>
                  </a:lnTo>
                  <a:lnTo>
                    <a:pt x="2219" y="115"/>
                  </a:lnTo>
                  <a:lnTo>
                    <a:pt x="2218" y="108"/>
                  </a:lnTo>
                  <a:lnTo>
                    <a:pt x="2219" y="101"/>
                  </a:lnTo>
                  <a:lnTo>
                    <a:pt x="2219" y="94"/>
                  </a:lnTo>
                  <a:lnTo>
                    <a:pt x="2221" y="86"/>
                  </a:lnTo>
                  <a:lnTo>
                    <a:pt x="2222" y="79"/>
                  </a:lnTo>
                  <a:lnTo>
                    <a:pt x="2228" y="66"/>
                  </a:lnTo>
                  <a:lnTo>
                    <a:pt x="2235" y="53"/>
                  </a:lnTo>
                  <a:lnTo>
                    <a:pt x="2243" y="42"/>
                  </a:lnTo>
                  <a:lnTo>
                    <a:pt x="2253" y="31"/>
                  </a:lnTo>
                  <a:lnTo>
                    <a:pt x="2265" y="22"/>
                  </a:lnTo>
                  <a:lnTo>
                    <a:pt x="2278" y="14"/>
                  </a:lnTo>
                  <a:lnTo>
                    <a:pt x="2292" y="7"/>
                  </a:lnTo>
                  <a:lnTo>
                    <a:pt x="2307" y="3"/>
                  </a:lnTo>
                  <a:lnTo>
                    <a:pt x="2315" y="2"/>
                  </a:lnTo>
                  <a:lnTo>
                    <a:pt x="2323" y="1"/>
                  </a:lnTo>
                  <a:lnTo>
                    <a:pt x="2331" y="0"/>
                  </a:lnTo>
                  <a:lnTo>
                    <a:pt x="2339" y="0"/>
                  </a:lnTo>
                  <a:lnTo>
                    <a:pt x="2352" y="1"/>
                  </a:lnTo>
                  <a:lnTo>
                    <a:pt x="2364" y="2"/>
                  </a:lnTo>
                  <a:lnTo>
                    <a:pt x="2376" y="5"/>
                  </a:lnTo>
                  <a:lnTo>
                    <a:pt x="2389" y="9"/>
                  </a:lnTo>
                  <a:lnTo>
                    <a:pt x="2401" y="15"/>
                  </a:lnTo>
                  <a:lnTo>
                    <a:pt x="2413" y="23"/>
                  </a:lnTo>
                  <a:lnTo>
                    <a:pt x="2419" y="28"/>
                  </a:lnTo>
                  <a:lnTo>
                    <a:pt x="2425" y="33"/>
                  </a:lnTo>
                  <a:lnTo>
                    <a:pt x="2430" y="40"/>
                  </a:lnTo>
                  <a:lnTo>
                    <a:pt x="2435" y="46"/>
                  </a:lnTo>
                  <a:lnTo>
                    <a:pt x="2444" y="59"/>
                  </a:lnTo>
                  <a:lnTo>
                    <a:pt x="2451" y="73"/>
                  </a:lnTo>
                  <a:lnTo>
                    <a:pt x="2456" y="85"/>
                  </a:lnTo>
                  <a:lnTo>
                    <a:pt x="2461" y="99"/>
                  </a:lnTo>
                  <a:lnTo>
                    <a:pt x="2463" y="112"/>
                  </a:lnTo>
                  <a:lnTo>
                    <a:pt x="2465" y="125"/>
                  </a:lnTo>
                  <a:lnTo>
                    <a:pt x="2465" y="138"/>
                  </a:lnTo>
                  <a:lnTo>
                    <a:pt x="2465" y="151"/>
                  </a:lnTo>
                  <a:lnTo>
                    <a:pt x="2463" y="163"/>
                  </a:lnTo>
                  <a:lnTo>
                    <a:pt x="2460" y="176"/>
                  </a:lnTo>
                  <a:lnTo>
                    <a:pt x="2456" y="188"/>
                  </a:lnTo>
                  <a:lnTo>
                    <a:pt x="2452" y="200"/>
                  </a:lnTo>
                  <a:lnTo>
                    <a:pt x="2446" y="212"/>
                  </a:lnTo>
                  <a:lnTo>
                    <a:pt x="2439" y="223"/>
                  </a:lnTo>
                  <a:lnTo>
                    <a:pt x="2432" y="234"/>
                  </a:lnTo>
                  <a:lnTo>
                    <a:pt x="2424" y="244"/>
                  </a:lnTo>
                  <a:lnTo>
                    <a:pt x="2415" y="254"/>
                  </a:lnTo>
                  <a:lnTo>
                    <a:pt x="2405" y="263"/>
                  </a:lnTo>
                  <a:lnTo>
                    <a:pt x="2396" y="272"/>
                  </a:lnTo>
                  <a:lnTo>
                    <a:pt x="2386" y="281"/>
                  </a:lnTo>
                  <a:lnTo>
                    <a:pt x="2374" y="288"/>
                  </a:lnTo>
                  <a:lnTo>
                    <a:pt x="2364" y="294"/>
                  </a:lnTo>
                  <a:lnTo>
                    <a:pt x="2353" y="301"/>
                  </a:lnTo>
                  <a:lnTo>
                    <a:pt x="2340" y="307"/>
                  </a:lnTo>
                  <a:lnTo>
                    <a:pt x="2329" y="311"/>
                  </a:lnTo>
                  <a:lnTo>
                    <a:pt x="2316" y="315"/>
                  </a:lnTo>
                  <a:lnTo>
                    <a:pt x="2304" y="318"/>
                  </a:lnTo>
                  <a:lnTo>
                    <a:pt x="2292" y="320"/>
                  </a:lnTo>
                  <a:lnTo>
                    <a:pt x="2279" y="321"/>
                  </a:lnTo>
                  <a:lnTo>
                    <a:pt x="2268" y="321"/>
                  </a:lnTo>
                  <a:lnTo>
                    <a:pt x="2255" y="321"/>
                  </a:lnTo>
                  <a:lnTo>
                    <a:pt x="2244" y="319"/>
                  </a:lnTo>
                  <a:lnTo>
                    <a:pt x="2254" y="337"/>
                  </a:lnTo>
                  <a:lnTo>
                    <a:pt x="2263" y="355"/>
                  </a:lnTo>
                  <a:lnTo>
                    <a:pt x="2270" y="372"/>
                  </a:lnTo>
                  <a:lnTo>
                    <a:pt x="2275" y="389"/>
                  </a:lnTo>
                  <a:lnTo>
                    <a:pt x="2284" y="423"/>
                  </a:lnTo>
                  <a:lnTo>
                    <a:pt x="2296" y="458"/>
                  </a:lnTo>
                  <a:lnTo>
                    <a:pt x="2303" y="476"/>
                  </a:lnTo>
                  <a:lnTo>
                    <a:pt x="2310" y="494"/>
                  </a:lnTo>
                  <a:lnTo>
                    <a:pt x="2315" y="502"/>
                  </a:lnTo>
                  <a:lnTo>
                    <a:pt x="2320" y="510"/>
                  </a:lnTo>
                  <a:lnTo>
                    <a:pt x="2325" y="517"/>
                  </a:lnTo>
                  <a:lnTo>
                    <a:pt x="2330" y="524"/>
                  </a:lnTo>
                  <a:lnTo>
                    <a:pt x="2336" y="529"/>
                  </a:lnTo>
                  <a:lnTo>
                    <a:pt x="2342" y="535"/>
                  </a:lnTo>
                  <a:lnTo>
                    <a:pt x="2350" y="539"/>
                  </a:lnTo>
                  <a:lnTo>
                    <a:pt x="2358" y="542"/>
                  </a:lnTo>
                  <a:lnTo>
                    <a:pt x="2367" y="544"/>
                  </a:lnTo>
                  <a:lnTo>
                    <a:pt x="2376" y="545"/>
                  </a:lnTo>
                  <a:lnTo>
                    <a:pt x="2387" y="544"/>
                  </a:lnTo>
                  <a:lnTo>
                    <a:pt x="2397" y="543"/>
                  </a:lnTo>
                  <a:lnTo>
                    <a:pt x="2407" y="540"/>
                  </a:lnTo>
                  <a:lnTo>
                    <a:pt x="2417" y="537"/>
                  </a:lnTo>
                  <a:lnTo>
                    <a:pt x="2425" y="532"/>
                  </a:lnTo>
                  <a:lnTo>
                    <a:pt x="2432" y="527"/>
                  </a:lnTo>
                  <a:lnTo>
                    <a:pt x="2438" y="523"/>
                  </a:lnTo>
                  <a:lnTo>
                    <a:pt x="2444" y="518"/>
                  </a:lnTo>
                  <a:lnTo>
                    <a:pt x="2448" y="512"/>
                  </a:lnTo>
                  <a:lnTo>
                    <a:pt x="2451" y="506"/>
                  </a:lnTo>
                  <a:lnTo>
                    <a:pt x="2453" y="500"/>
                  </a:lnTo>
                  <a:lnTo>
                    <a:pt x="2455" y="494"/>
                  </a:lnTo>
                  <a:lnTo>
                    <a:pt x="2456" y="488"/>
                  </a:lnTo>
                  <a:lnTo>
                    <a:pt x="2456" y="482"/>
                  </a:lnTo>
                  <a:lnTo>
                    <a:pt x="2455" y="475"/>
                  </a:lnTo>
                  <a:lnTo>
                    <a:pt x="2454" y="469"/>
                  </a:lnTo>
                  <a:lnTo>
                    <a:pt x="2453" y="463"/>
                  </a:lnTo>
                  <a:lnTo>
                    <a:pt x="2450" y="457"/>
                  </a:lnTo>
                  <a:lnTo>
                    <a:pt x="2448" y="451"/>
                  </a:lnTo>
                  <a:lnTo>
                    <a:pt x="2445" y="446"/>
                  </a:lnTo>
                  <a:lnTo>
                    <a:pt x="2440" y="441"/>
                  </a:lnTo>
                  <a:lnTo>
                    <a:pt x="2436" y="437"/>
                  </a:lnTo>
                  <a:lnTo>
                    <a:pt x="2431" y="433"/>
                  </a:lnTo>
                  <a:lnTo>
                    <a:pt x="2427" y="430"/>
                  </a:lnTo>
                  <a:lnTo>
                    <a:pt x="2421" y="427"/>
                  </a:lnTo>
                  <a:lnTo>
                    <a:pt x="2416" y="425"/>
                  </a:lnTo>
                  <a:lnTo>
                    <a:pt x="2411" y="423"/>
                  </a:lnTo>
                  <a:lnTo>
                    <a:pt x="2404" y="423"/>
                  </a:lnTo>
                  <a:lnTo>
                    <a:pt x="2398" y="423"/>
                  </a:lnTo>
                  <a:lnTo>
                    <a:pt x="2392" y="424"/>
                  </a:lnTo>
                  <a:lnTo>
                    <a:pt x="2386" y="426"/>
                  </a:lnTo>
                  <a:lnTo>
                    <a:pt x="2379" y="430"/>
                  </a:lnTo>
                  <a:lnTo>
                    <a:pt x="2373" y="434"/>
                  </a:lnTo>
                  <a:lnTo>
                    <a:pt x="2367" y="440"/>
                  </a:lnTo>
                  <a:lnTo>
                    <a:pt x="2362" y="445"/>
                  </a:lnTo>
                  <a:lnTo>
                    <a:pt x="2359" y="449"/>
                  </a:lnTo>
                  <a:lnTo>
                    <a:pt x="2358" y="453"/>
                  </a:lnTo>
                  <a:lnTo>
                    <a:pt x="2358" y="458"/>
                  </a:lnTo>
                  <a:lnTo>
                    <a:pt x="2360" y="461"/>
                  </a:lnTo>
                  <a:lnTo>
                    <a:pt x="2362" y="465"/>
                  </a:lnTo>
                  <a:lnTo>
                    <a:pt x="2366" y="468"/>
                  </a:lnTo>
                  <a:lnTo>
                    <a:pt x="2369" y="470"/>
                  </a:lnTo>
                  <a:lnTo>
                    <a:pt x="2378" y="476"/>
                  </a:lnTo>
                  <a:lnTo>
                    <a:pt x="2388" y="483"/>
                  </a:lnTo>
                  <a:lnTo>
                    <a:pt x="2392" y="486"/>
                  </a:lnTo>
                  <a:lnTo>
                    <a:pt x="2395" y="489"/>
                  </a:lnTo>
                  <a:lnTo>
                    <a:pt x="2397" y="493"/>
                  </a:lnTo>
                  <a:lnTo>
                    <a:pt x="2399" y="497"/>
                  </a:lnTo>
                  <a:lnTo>
                    <a:pt x="2388" y="500"/>
                  </a:lnTo>
                  <a:lnTo>
                    <a:pt x="2377" y="502"/>
                  </a:lnTo>
                  <a:lnTo>
                    <a:pt x="2369" y="501"/>
                  </a:lnTo>
                  <a:lnTo>
                    <a:pt x="2362" y="500"/>
                  </a:lnTo>
                  <a:lnTo>
                    <a:pt x="2356" y="496"/>
                  </a:lnTo>
                  <a:lnTo>
                    <a:pt x="2351" y="492"/>
                  </a:lnTo>
                  <a:lnTo>
                    <a:pt x="2346" y="487"/>
                  </a:lnTo>
                  <a:lnTo>
                    <a:pt x="2342" y="480"/>
                  </a:lnTo>
                  <a:lnTo>
                    <a:pt x="2340" y="474"/>
                  </a:lnTo>
                  <a:lnTo>
                    <a:pt x="2338" y="467"/>
                  </a:lnTo>
                  <a:lnTo>
                    <a:pt x="2338" y="461"/>
                  </a:lnTo>
                  <a:lnTo>
                    <a:pt x="2338" y="453"/>
                  </a:lnTo>
                  <a:lnTo>
                    <a:pt x="2338" y="447"/>
                  </a:lnTo>
                  <a:lnTo>
                    <a:pt x="2339" y="441"/>
                  </a:lnTo>
                  <a:lnTo>
                    <a:pt x="2341" y="437"/>
                  </a:lnTo>
                  <a:lnTo>
                    <a:pt x="2343" y="433"/>
                  </a:lnTo>
                  <a:lnTo>
                    <a:pt x="2347" y="426"/>
                  </a:lnTo>
                  <a:lnTo>
                    <a:pt x="2354" y="421"/>
                  </a:lnTo>
                  <a:lnTo>
                    <a:pt x="2359" y="416"/>
                  </a:lnTo>
                  <a:lnTo>
                    <a:pt x="2365" y="413"/>
                  </a:lnTo>
                  <a:lnTo>
                    <a:pt x="2372" y="410"/>
                  </a:lnTo>
                  <a:lnTo>
                    <a:pt x="2378" y="408"/>
                  </a:lnTo>
                  <a:lnTo>
                    <a:pt x="2386" y="407"/>
                  </a:lnTo>
                  <a:lnTo>
                    <a:pt x="2393" y="406"/>
                  </a:lnTo>
                  <a:lnTo>
                    <a:pt x="2400" y="406"/>
                  </a:lnTo>
                  <a:lnTo>
                    <a:pt x="2406" y="407"/>
                  </a:lnTo>
                  <a:lnTo>
                    <a:pt x="2414" y="408"/>
                  </a:lnTo>
                  <a:lnTo>
                    <a:pt x="2420" y="410"/>
                  </a:lnTo>
                  <a:lnTo>
                    <a:pt x="2426" y="413"/>
                  </a:lnTo>
                  <a:lnTo>
                    <a:pt x="2432" y="417"/>
                  </a:lnTo>
                  <a:lnTo>
                    <a:pt x="2437" y="421"/>
                  </a:lnTo>
                  <a:lnTo>
                    <a:pt x="2443" y="426"/>
                  </a:lnTo>
                  <a:lnTo>
                    <a:pt x="2450" y="435"/>
                  </a:lnTo>
                  <a:lnTo>
                    <a:pt x="2455" y="444"/>
                  </a:lnTo>
                  <a:lnTo>
                    <a:pt x="2460" y="453"/>
                  </a:lnTo>
                  <a:lnTo>
                    <a:pt x="2463" y="463"/>
                  </a:lnTo>
                  <a:lnTo>
                    <a:pt x="2464" y="473"/>
                  </a:lnTo>
                  <a:lnTo>
                    <a:pt x="2465" y="483"/>
                  </a:lnTo>
                  <a:lnTo>
                    <a:pt x="2465" y="492"/>
                  </a:lnTo>
                  <a:lnTo>
                    <a:pt x="2463" y="501"/>
                  </a:lnTo>
                  <a:lnTo>
                    <a:pt x="2460" y="511"/>
                  </a:lnTo>
                  <a:lnTo>
                    <a:pt x="2457" y="520"/>
                  </a:lnTo>
                  <a:lnTo>
                    <a:pt x="2452" y="528"/>
                  </a:lnTo>
                  <a:lnTo>
                    <a:pt x="2447" y="537"/>
                  </a:lnTo>
                  <a:lnTo>
                    <a:pt x="2439" y="545"/>
                  </a:lnTo>
                  <a:lnTo>
                    <a:pt x="2432" y="552"/>
                  </a:lnTo>
                  <a:lnTo>
                    <a:pt x="2424" y="558"/>
                  </a:lnTo>
                  <a:lnTo>
                    <a:pt x="2415" y="565"/>
                  </a:lnTo>
                  <a:lnTo>
                    <a:pt x="2408" y="569"/>
                  </a:lnTo>
                  <a:lnTo>
                    <a:pt x="2402" y="574"/>
                  </a:lnTo>
                  <a:lnTo>
                    <a:pt x="2396" y="580"/>
                  </a:lnTo>
                  <a:lnTo>
                    <a:pt x="2391" y="587"/>
                  </a:lnTo>
                  <a:lnTo>
                    <a:pt x="2386" y="594"/>
                  </a:lnTo>
                  <a:lnTo>
                    <a:pt x="2382" y="601"/>
                  </a:lnTo>
                  <a:lnTo>
                    <a:pt x="2377" y="609"/>
                  </a:lnTo>
                  <a:lnTo>
                    <a:pt x="2376" y="618"/>
                  </a:lnTo>
                  <a:lnTo>
                    <a:pt x="2375" y="626"/>
                  </a:lnTo>
                  <a:lnTo>
                    <a:pt x="2376" y="633"/>
                  </a:lnTo>
                  <a:lnTo>
                    <a:pt x="2379" y="642"/>
                  </a:lnTo>
                  <a:lnTo>
                    <a:pt x="2385" y="650"/>
                  </a:lnTo>
                  <a:lnTo>
                    <a:pt x="2392" y="657"/>
                  </a:lnTo>
                  <a:lnTo>
                    <a:pt x="2401" y="665"/>
                  </a:lnTo>
                  <a:lnTo>
                    <a:pt x="2414" y="671"/>
                  </a:lnTo>
                  <a:lnTo>
                    <a:pt x="2429" y="677"/>
                  </a:lnTo>
                  <a:lnTo>
                    <a:pt x="2423" y="679"/>
                  </a:lnTo>
                  <a:lnTo>
                    <a:pt x="2416" y="681"/>
                  </a:lnTo>
                  <a:lnTo>
                    <a:pt x="2409" y="682"/>
                  </a:lnTo>
                  <a:lnTo>
                    <a:pt x="2404" y="682"/>
                  </a:lnTo>
                  <a:lnTo>
                    <a:pt x="2398" y="682"/>
                  </a:lnTo>
                  <a:lnTo>
                    <a:pt x="2393" y="682"/>
                  </a:lnTo>
                  <a:lnTo>
                    <a:pt x="2388" y="681"/>
                  </a:lnTo>
                  <a:lnTo>
                    <a:pt x="2384" y="679"/>
                  </a:lnTo>
                  <a:lnTo>
                    <a:pt x="2374" y="675"/>
                  </a:lnTo>
                  <a:lnTo>
                    <a:pt x="2367" y="669"/>
                  </a:lnTo>
                  <a:lnTo>
                    <a:pt x="2361" y="661"/>
                  </a:lnTo>
                  <a:lnTo>
                    <a:pt x="2357" y="653"/>
                  </a:lnTo>
                  <a:lnTo>
                    <a:pt x="2354" y="644"/>
                  </a:lnTo>
                  <a:lnTo>
                    <a:pt x="2352" y="634"/>
                  </a:lnTo>
                  <a:lnTo>
                    <a:pt x="2352" y="623"/>
                  </a:lnTo>
                  <a:lnTo>
                    <a:pt x="2354" y="613"/>
                  </a:lnTo>
                  <a:lnTo>
                    <a:pt x="2358" y="602"/>
                  </a:lnTo>
                  <a:lnTo>
                    <a:pt x="2363" y="592"/>
                  </a:lnTo>
                  <a:lnTo>
                    <a:pt x="2371" y="581"/>
                  </a:lnTo>
                  <a:lnTo>
                    <a:pt x="2381" y="572"/>
                  </a:lnTo>
                  <a:lnTo>
                    <a:pt x="2369" y="572"/>
                  </a:lnTo>
                  <a:lnTo>
                    <a:pt x="2359" y="570"/>
                  </a:lnTo>
                  <a:lnTo>
                    <a:pt x="2350" y="568"/>
                  </a:lnTo>
                  <a:lnTo>
                    <a:pt x="2341" y="564"/>
                  </a:lnTo>
                  <a:lnTo>
                    <a:pt x="2333" y="560"/>
                  </a:lnTo>
                  <a:lnTo>
                    <a:pt x="2326" y="553"/>
                  </a:lnTo>
                  <a:lnTo>
                    <a:pt x="2320" y="547"/>
                  </a:lnTo>
                  <a:lnTo>
                    <a:pt x="2313" y="540"/>
                  </a:lnTo>
                  <a:lnTo>
                    <a:pt x="2307" y="532"/>
                  </a:lnTo>
                  <a:lnTo>
                    <a:pt x="2302" y="523"/>
                  </a:lnTo>
                  <a:lnTo>
                    <a:pt x="2298" y="515"/>
                  </a:lnTo>
                  <a:lnTo>
                    <a:pt x="2293" y="505"/>
                  </a:lnTo>
                  <a:lnTo>
                    <a:pt x="2285" y="487"/>
                  </a:lnTo>
                  <a:lnTo>
                    <a:pt x="2278" y="467"/>
                  </a:lnTo>
                  <a:lnTo>
                    <a:pt x="2279" y="490"/>
                  </a:lnTo>
                  <a:lnTo>
                    <a:pt x="2278" y="513"/>
                  </a:lnTo>
                  <a:lnTo>
                    <a:pt x="2277" y="535"/>
                  </a:lnTo>
                  <a:lnTo>
                    <a:pt x="2275" y="556"/>
                  </a:lnTo>
                  <a:lnTo>
                    <a:pt x="2272" y="577"/>
                  </a:lnTo>
                  <a:lnTo>
                    <a:pt x="2269" y="598"/>
                  </a:lnTo>
                  <a:lnTo>
                    <a:pt x="2264" y="619"/>
                  </a:lnTo>
                  <a:lnTo>
                    <a:pt x="2259" y="640"/>
                  </a:lnTo>
                  <a:lnTo>
                    <a:pt x="2251" y="659"/>
                  </a:lnTo>
                  <a:lnTo>
                    <a:pt x="2245" y="679"/>
                  </a:lnTo>
                  <a:lnTo>
                    <a:pt x="2237" y="700"/>
                  </a:lnTo>
                  <a:lnTo>
                    <a:pt x="2229" y="719"/>
                  </a:lnTo>
                  <a:lnTo>
                    <a:pt x="2219" y="738"/>
                  </a:lnTo>
                  <a:lnTo>
                    <a:pt x="2209" y="758"/>
                  </a:lnTo>
                  <a:lnTo>
                    <a:pt x="2199" y="778"/>
                  </a:lnTo>
                  <a:lnTo>
                    <a:pt x="2187" y="798"/>
                  </a:lnTo>
                  <a:lnTo>
                    <a:pt x="2179" y="813"/>
                  </a:lnTo>
                  <a:lnTo>
                    <a:pt x="2172" y="829"/>
                  </a:lnTo>
                  <a:lnTo>
                    <a:pt x="2165" y="846"/>
                  </a:lnTo>
                  <a:lnTo>
                    <a:pt x="2160" y="861"/>
                  </a:lnTo>
                  <a:lnTo>
                    <a:pt x="2156" y="877"/>
                  </a:lnTo>
                  <a:lnTo>
                    <a:pt x="2154" y="892"/>
                  </a:lnTo>
                  <a:lnTo>
                    <a:pt x="2153" y="907"/>
                  </a:lnTo>
                  <a:lnTo>
                    <a:pt x="2153" y="922"/>
                  </a:lnTo>
                  <a:lnTo>
                    <a:pt x="2154" y="936"/>
                  </a:lnTo>
                  <a:lnTo>
                    <a:pt x="2157" y="951"/>
                  </a:lnTo>
                  <a:lnTo>
                    <a:pt x="2161" y="963"/>
                  </a:lnTo>
                  <a:lnTo>
                    <a:pt x="2168" y="976"/>
                  </a:lnTo>
                  <a:lnTo>
                    <a:pt x="2175" y="988"/>
                  </a:lnTo>
                  <a:lnTo>
                    <a:pt x="2184" y="998"/>
                  </a:lnTo>
                  <a:lnTo>
                    <a:pt x="2194" y="1009"/>
                  </a:lnTo>
                  <a:lnTo>
                    <a:pt x="2207" y="1017"/>
                  </a:lnTo>
                  <a:lnTo>
                    <a:pt x="2226" y="1029"/>
                  </a:lnTo>
                  <a:lnTo>
                    <a:pt x="2245" y="1039"/>
                  </a:lnTo>
                  <a:lnTo>
                    <a:pt x="2264" y="1046"/>
                  </a:lnTo>
                  <a:lnTo>
                    <a:pt x="2281" y="1051"/>
                  </a:lnTo>
                  <a:lnTo>
                    <a:pt x="2298" y="1055"/>
                  </a:lnTo>
                  <a:lnTo>
                    <a:pt x="2314" y="1057"/>
                  </a:lnTo>
                  <a:lnTo>
                    <a:pt x="2330" y="1057"/>
                  </a:lnTo>
                  <a:lnTo>
                    <a:pt x="2344" y="1056"/>
                  </a:lnTo>
                  <a:lnTo>
                    <a:pt x="2358" y="1052"/>
                  </a:lnTo>
                  <a:lnTo>
                    <a:pt x="2371" y="1048"/>
                  </a:lnTo>
                  <a:lnTo>
                    <a:pt x="2384" y="1043"/>
                  </a:lnTo>
                  <a:lnTo>
                    <a:pt x="2395" y="1036"/>
                  </a:lnTo>
                  <a:lnTo>
                    <a:pt x="2404" y="1029"/>
                  </a:lnTo>
                  <a:lnTo>
                    <a:pt x="2414" y="1020"/>
                  </a:lnTo>
                  <a:lnTo>
                    <a:pt x="2423" y="1011"/>
                  </a:lnTo>
                  <a:lnTo>
                    <a:pt x="2430" y="1000"/>
                  </a:lnTo>
                  <a:lnTo>
                    <a:pt x="2436" y="990"/>
                  </a:lnTo>
                  <a:lnTo>
                    <a:pt x="2442" y="979"/>
                  </a:lnTo>
                  <a:lnTo>
                    <a:pt x="2445" y="966"/>
                  </a:lnTo>
                  <a:lnTo>
                    <a:pt x="2448" y="955"/>
                  </a:lnTo>
                  <a:lnTo>
                    <a:pt x="2450" y="942"/>
                  </a:lnTo>
                  <a:lnTo>
                    <a:pt x="2450" y="930"/>
                  </a:lnTo>
                  <a:lnTo>
                    <a:pt x="2449" y="917"/>
                  </a:lnTo>
                  <a:lnTo>
                    <a:pt x="2447" y="905"/>
                  </a:lnTo>
                  <a:lnTo>
                    <a:pt x="2444" y="893"/>
                  </a:lnTo>
                  <a:lnTo>
                    <a:pt x="2438" y="881"/>
                  </a:lnTo>
                  <a:lnTo>
                    <a:pt x="2432" y="869"/>
                  </a:lnTo>
                  <a:lnTo>
                    <a:pt x="2425" y="859"/>
                  </a:lnTo>
                  <a:lnTo>
                    <a:pt x="2416" y="849"/>
                  </a:lnTo>
                  <a:lnTo>
                    <a:pt x="2405" y="838"/>
                  </a:lnTo>
                  <a:lnTo>
                    <a:pt x="2393" y="830"/>
                  </a:lnTo>
                  <a:lnTo>
                    <a:pt x="2379" y="822"/>
                  </a:lnTo>
                  <a:lnTo>
                    <a:pt x="2372" y="818"/>
                  </a:lnTo>
                  <a:lnTo>
                    <a:pt x="2366" y="816"/>
                  </a:lnTo>
                  <a:lnTo>
                    <a:pt x="2359" y="814"/>
                  </a:lnTo>
                  <a:lnTo>
                    <a:pt x="2352" y="813"/>
                  </a:lnTo>
                  <a:lnTo>
                    <a:pt x="2344" y="813"/>
                  </a:lnTo>
                  <a:lnTo>
                    <a:pt x="2337" y="813"/>
                  </a:lnTo>
                  <a:lnTo>
                    <a:pt x="2330" y="814"/>
                  </a:lnTo>
                  <a:lnTo>
                    <a:pt x="2323" y="816"/>
                  </a:lnTo>
                  <a:lnTo>
                    <a:pt x="2315" y="818"/>
                  </a:lnTo>
                  <a:lnTo>
                    <a:pt x="2308" y="821"/>
                  </a:lnTo>
                  <a:lnTo>
                    <a:pt x="2302" y="824"/>
                  </a:lnTo>
                  <a:lnTo>
                    <a:pt x="2296" y="828"/>
                  </a:lnTo>
                  <a:lnTo>
                    <a:pt x="2283" y="836"/>
                  </a:lnTo>
                  <a:lnTo>
                    <a:pt x="2272" y="847"/>
                  </a:lnTo>
                  <a:lnTo>
                    <a:pt x="2268" y="852"/>
                  </a:lnTo>
                  <a:lnTo>
                    <a:pt x="2263" y="857"/>
                  </a:lnTo>
                  <a:lnTo>
                    <a:pt x="2260" y="863"/>
                  </a:lnTo>
                  <a:lnTo>
                    <a:pt x="2255" y="869"/>
                  </a:lnTo>
                  <a:lnTo>
                    <a:pt x="2252" y="876"/>
                  </a:lnTo>
                  <a:lnTo>
                    <a:pt x="2250" y="883"/>
                  </a:lnTo>
                  <a:lnTo>
                    <a:pt x="2248" y="889"/>
                  </a:lnTo>
                  <a:lnTo>
                    <a:pt x="2247" y="896"/>
                  </a:lnTo>
                  <a:lnTo>
                    <a:pt x="2246" y="904"/>
                  </a:lnTo>
                  <a:lnTo>
                    <a:pt x="2247" y="911"/>
                  </a:lnTo>
                  <a:lnTo>
                    <a:pt x="2247" y="917"/>
                  </a:lnTo>
                  <a:lnTo>
                    <a:pt x="2249" y="925"/>
                  </a:lnTo>
                  <a:lnTo>
                    <a:pt x="2251" y="932"/>
                  </a:lnTo>
                  <a:lnTo>
                    <a:pt x="2254" y="939"/>
                  </a:lnTo>
                  <a:lnTo>
                    <a:pt x="2259" y="945"/>
                  </a:lnTo>
                  <a:lnTo>
                    <a:pt x="2264" y="953"/>
                  </a:lnTo>
                  <a:lnTo>
                    <a:pt x="2270" y="959"/>
                  </a:lnTo>
                  <a:lnTo>
                    <a:pt x="2277" y="964"/>
                  </a:lnTo>
                  <a:lnTo>
                    <a:pt x="2284" y="968"/>
                  </a:lnTo>
                  <a:lnTo>
                    <a:pt x="2293" y="971"/>
                  </a:lnTo>
                  <a:lnTo>
                    <a:pt x="2301" y="973"/>
                  </a:lnTo>
                  <a:lnTo>
                    <a:pt x="2309" y="973"/>
                  </a:lnTo>
                  <a:lnTo>
                    <a:pt x="2316" y="973"/>
                  </a:lnTo>
                  <a:lnTo>
                    <a:pt x="2324" y="971"/>
                  </a:lnTo>
                  <a:lnTo>
                    <a:pt x="2331" y="969"/>
                  </a:lnTo>
                  <a:lnTo>
                    <a:pt x="2337" y="966"/>
                  </a:lnTo>
                  <a:lnTo>
                    <a:pt x="2342" y="961"/>
                  </a:lnTo>
                  <a:lnTo>
                    <a:pt x="2346" y="956"/>
                  </a:lnTo>
                  <a:lnTo>
                    <a:pt x="2348" y="950"/>
                  </a:lnTo>
                  <a:lnTo>
                    <a:pt x="2350" y="941"/>
                  </a:lnTo>
                  <a:lnTo>
                    <a:pt x="2350" y="933"/>
                  </a:lnTo>
                  <a:lnTo>
                    <a:pt x="2347" y="924"/>
                  </a:lnTo>
                  <a:lnTo>
                    <a:pt x="2346" y="922"/>
                  </a:lnTo>
                  <a:lnTo>
                    <a:pt x="2345" y="922"/>
                  </a:lnTo>
                  <a:lnTo>
                    <a:pt x="2343" y="924"/>
                  </a:lnTo>
                  <a:lnTo>
                    <a:pt x="2342" y="925"/>
                  </a:lnTo>
                  <a:lnTo>
                    <a:pt x="2337" y="930"/>
                  </a:lnTo>
                  <a:lnTo>
                    <a:pt x="2331" y="934"/>
                  </a:lnTo>
                  <a:lnTo>
                    <a:pt x="2328" y="936"/>
                  </a:lnTo>
                  <a:lnTo>
                    <a:pt x="2324" y="937"/>
                  </a:lnTo>
                  <a:lnTo>
                    <a:pt x="2320" y="937"/>
                  </a:lnTo>
                  <a:lnTo>
                    <a:pt x="2315" y="937"/>
                  </a:lnTo>
                  <a:lnTo>
                    <a:pt x="2310" y="935"/>
                  </a:lnTo>
                  <a:lnTo>
                    <a:pt x="2305" y="931"/>
                  </a:lnTo>
                  <a:lnTo>
                    <a:pt x="2300" y="927"/>
                  </a:lnTo>
                  <a:lnTo>
                    <a:pt x="2294" y="919"/>
                  </a:lnTo>
                  <a:lnTo>
                    <a:pt x="2294" y="911"/>
                  </a:lnTo>
                  <a:lnTo>
                    <a:pt x="2296" y="904"/>
                  </a:lnTo>
                  <a:lnTo>
                    <a:pt x="2298" y="898"/>
                  </a:lnTo>
                  <a:lnTo>
                    <a:pt x="2302" y="891"/>
                  </a:lnTo>
                  <a:lnTo>
                    <a:pt x="2307" y="887"/>
                  </a:lnTo>
                  <a:lnTo>
                    <a:pt x="2313" y="884"/>
                  </a:lnTo>
                  <a:lnTo>
                    <a:pt x="2321" y="882"/>
                  </a:lnTo>
                  <a:lnTo>
                    <a:pt x="2327" y="881"/>
                  </a:lnTo>
                  <a:lnTo>
                    <a:pt x="2334" y="880"/>
                  </a:lnTo>
                  <a:lnTo>
                    <a:pt x="2341" y="881"/>
                  </a:lnTo>
                  <a:lnTo>
                    <a:pt x="2348" y="884"/>
                  </a:lnTo>
                  <a:lnTo>
                    <a:pt x="2355" y="887"/>
                  </a:lnTo>
                  <a:lnTo>
                    <a:pt x="2361" y="892"/>
                  </a:lnTo>
                  <a:lnTo>
                    <a:pt x="2366" y="898"/>
                  </a:lnTo>
                  <a:lnTo>
                    <a:pt x="2370" y="905"/>
                  </a:lnTo>
                  <a:lnTo>
                    <a:pt x="2373" y="914"/>
                  </a:lnTo>
                  <a:lnTo>
                    <a:pt x="2374" y="924"/>
                  </a:lnTo>
                  <a:lnTo>
                    <a:pt x="2374" y="934"/>
                  </a:lnTo>
                  <a:lnTo>
                    <a:pt x="2372" y="945"/>
                  </a:lnTo>
                  <a:lnTo>
                    <a:pt x="2368" y="956"/>
                  </a:lnTo>
                  <a:lnTo>
                    <a:pt x="2363" y="965"/>
                  </a:lnTo>
                  <a:lnTo>
                    <a:pt x="2357" y="974"/>
                  </a:lnTo>
                  <a:lnTo>
                    <a:pt x="2350" y="983"/>
                  </a:lnTo>
                  <a:lnTo>
                    <a:pt x="2340" y="990"/>
                  </a:lnTo>
                  <a:lnTo>
                    <a:pt x="2331" y="996"/>
                  </a:lnTo>
                  <a:lnTo>
                    <a:pt x="2320" y="1000"/>
                  </a:lnTo>
                  <a:lnTo>
                    <a:pt x="2314" y="1002"/>
                  </a:lnTo>
                  <a:lnTo>
                    <a:pt x="2308" y="1002"/>
                  </a:lnTo>
                  <a:lnTo>
                    <a:pt x="2302" y="1003"/>
                  </a:lnTo>
                  <a:lnTo>
                    <a:pt x="2296" y="1002"/>
                  </a:lnTo>
                  <a:lnTo>
                    <a:pt x="2290" y="1000"/>
                  </a:lnTo>
                  <a:lnTo>
                    <a:pt x="2283" y="998"/>
                  </a:lnTo>
                  <a:lnTo>
                    <a:pt x="2277" y="996"/>
                  </a:lnTo>
                  <a:lnTo>
                    <a:pt x="2270" y="993"/>
                  </a:lnTo>
                  <a:lnTo>
                    <a:pt x="2264" y="989"/>
                  </a:lnTo>
                  <a:lnTo>
                    <a:pt x="2256" y="984"/>
                  </a:lnTo>
                  <a:lnTo>
                    <a:pt x="2250" y="979"/>
                  </a:lnTo>
                  <a:lnTo>
                    <a:pt x="2243" y="972"/>
                  </a:lnTo>
                  <a:lnTo>
                    <a:pt x="2235" y="962"/>
                  </a:lnTo>
                  <a:lnTo>
                    <a:pt x="2228" y="952"/>
                  </a:lnTo>
                  <a:lnTo>
                    <a:pt x="2222" y="941"/>
                  </a:lnTo>
                  <a:lnTo>
                    <a:pt x="2218" y="930"/>
                  </a:lnTo>
                  <a:lnTo>
                    <a:pt x="2216" y="919"/>
                  </a:lnTo>
                  <a:lnTo>
                    <a:pt x="2215" y="908"/>
                  </a:lnTo>
                  <a:lnTo>
                    <a:pt x="2216" y="898"/>
                  </a:lnTo>
                  <a:lnTo>
                    <a:pt x="2218" y="887"/>
                  </a:lnTo>
                  <a:lnTo>
                    <a:pt x="2221" y="876"/>
                  </a:lnTo>
                  <a:lnTo>
                    <a:pt x="2225" y="866"/>
                  </a:lnTo>
                  <a:lnTo>
                    <a:pt x="2231" y="856"/>
                  </a:lnTo>
                  <a:lnTo>
                    <a:pt x="2238" y="847"/>
                  </a:lnTo>
                  <a:lnTo>
                    <a:pt x="2245" y="838"/>
                  </a:lnTo>
                  <a:lnTo>
                    <a:pt x="2253" y="830"/>
                  </a:lnTo>
                  <a:lnTo>
                    <a:pt x="2263" y="823"/>
                  </a:lnTo>
                  <a:lnTo>
                    <a:pt x="2272" y="816"/>
                  </a:lnTo>
                  <a:lnTo>
                    <a:pt x="2282" y="811"/>
                  </a:lnTo>
                  <a:lnTo>
                    <a:pt x="2293" y="807"/>
                  </a:lnTo>
                  <a:lnTo>
                    <a:pt x="2303" y="804"/>
                  </a:lnTo>
                  <a:lnTo>
                    <a:pt x="2314" y="802"/>
                  </a:lnTo>
                  <a:lnTo>
                    <a:pt x="2326" y="801"/>
                  </a:lnTo>
                  <a:lnTo>
                    <a:pt x="2337" y="800"/>
                  </a:lnTo>
                  <a:lnTo>
                    <a:pt x="2348" y="801"/>
                  </a:lnTo>
                  <a:lnTo>
                    <a:pt x="2360" y="802"/>
                  </a:lnTo>
                  <a:lnTo>
                    <a:pt x="2371" y="805"/>
                  </a:lnTo>
                  <a:lnTo>
                    <a:pt x="2382" y="809"/>
                  </a:lnTo>
                  <a:lnTo>
                    <a:pt x="2393" y="813"/>
                  </a:lnTo>
                  <a:lnTo>
                    <a:pt x="2403" y="820"/>
                  </a:lnTo>
                  <a:lnTo>
                    <a:pt x="2413" y="827"/>
                  </a:lnTo>
                  <a:lnTo>
                    <a:pt x="2422" y="835"/>
                  </a:lnTo>
                  <a:lnTo>
                    <a:pt x="2430" y="846"/>
                  </a:lnTo>
                  <a:lnTo>
                    <a:pt x="2438" y="856"/>
                  </a:lnTo>
                  <a:lnTo>
                    <a:pt x="2446" y="869"/>
                  </a:lnTo>
                  <a:lnTo>
                    <a:pt x="2453" y="884"/>
                  </a:lnTo>
                  <a:lnTo>
                    <a:pt x="2457" y="898"/>
                  </a:lnTo>
                  <a:lnTo>
                    <a:pt x="2461" y="912"/>
                  </a:lnTo>
                  <a:lnTo>
                    <a:pt x="2463" y="926"/>
                  </a:lnTo>
                  <a:lnTo>
                    <a:pt x="2464" y="940"/>
                  </a:lnTo>
                  <a:lnTo>
                    <a:pt x="2464" y="954"/>
                  </a:lnTo>
                  <a:lnTo>
                    <a:pt x="2462" y="967"/>
                  </a:lnTo>
                  <a:lnTo>
                    <a:pt x="2460" y="980"/>
                  </a:lnTo>
                  <a:lnTo>
                    <a:pt x="2456" y="993"/>
                  </a:lnTo>
                  <a:lnTo>
                    <a:pt x="2451" y="1005"/>
                  </a:lnTo>
                  <a:lnTo>
                    <a:pt x="2445" y="1017"/>
                  </a:lnTo>
                  <a:lnTo>
                    <a:pt x="2437" y="1029"/>
                  </a:lnTo>
                  <a:lnTo>
                    <a:pt x="2430" y="1039"/>
                  </a:lnTo>
                  <a:lnTo>
                    <a:pt x="2421" y="1049"/>
                  </a:lnTo>
                  <a:lnTo>
                    <a:pt x="2412" y="1058"/>
                  </a:lnTo>
                  <a:lnTo>
                    <a:pt x="2401" y="1066"/>
                  </a:lnTo>
                  <a:lnTo>
                    <a:pt x="2390" y="1074"/>
                  </a:lnTo>
                  <a:lnTo>
                    <a:pt x="2377" y="1081"/>
                  </a:lnTo>
                  <a:lnTo>
                    <a:pt x="2365" y="1086"/>
                  </a:lnTo>
                  <a:lnTo>
                    <a:pt x="2352" y="1091"/>
                  </a:lnTo>
                  <a:lnTo>
                    <a:pt x="2337" y="1094"/>
                  </a:lnTo>
                  <a:lnTo>
                    <a:pt x="2323" y="1096"/>
                  </a:lnTo>
                  <a:lnTo>
                    <a:pt x="2308" y="1097"/>
                  </a:lnTo>
                  <a:lnTo>
                    <a:pt x="2293" y="1097"/>
                  </a:lnTo>
                  <a:lnTo>
                    <a:pt x="2276" y="1095"/>
                  </a:lnTo>
                  <a:lnTo>
                    <a:pt x="2261" y="1092"/>
                  </a:lnTo>
                  <a:lnTo>
                    <a:pt x="2244" y="1087"/>
                  </a:lnTo>
                  <a:lnTo>
                    <a:pt x="2226" y="1081"/>
                  </a:lnTo>
                  <a:lnTo>
                    <a:pt x="2210" y="1072"/>
                  </a:lnTo>
                  <a:lnTo>
                    <a:pt x="2192" y="1063"/>
                  </a:lnTo>
                  <a:lnTo>
                    <a:pt x="2175" y="1051"/>
                  </a:lnTo>
                  <a:lnTo>
                    <a:pt x="2165" y="1044"/>
                  </a:lnTo>
                  <a:lnTo>
                    <a:pt x="2157" y="1036"/>
                  </a:lnTo>
                  <a:lnTo>
                    <a:pt x="2149" y="1028"/>
                  </a:lnTo>
                  <a:lnTo>
                    <a:pt x="2143" y="1018"/>
                  </a:lnTo>
                  <a:lnTo>
                    <a:pt x="2138" y="1009"/>
                  </a:lnTo>
                  <a:lnTo>
                    <a:pt x="2132" y="999"/>
                  </a:lnTo>
                  <a:lnTo>
                    <a:pt x="2129" y="989"/>
                  </a:lnTo>
                  <a:lnTo>
                    <a:pt x="2126" y="979"/>
                  </a:lnTo>
                  <a:lnTo>
                    <a:pt x="2124" y="968"/>
                  </a:lnTo>
                  <a:lnTo>
                    <a:pt x="2123" y="957"/>
                  </a:lnTo>
                  <a:lnTo>
                    <a:pt x="2122" y="946"/>
                  </a:lnTo>
                  <a:lnTo>
                    <a:pt x="2122" y="935"/>
                  </a:lnTo>
                  <a:lnTo>
                    <a:pt x="2123" y="924"/>
                  </a:lnTo>
                  <a:lnTo>
                    <a:pt x="2124" y="912"/>
                  </a:lnTo>
                  <a:lnTo>
                    <a:pt x="2126" y="901"/>
                  </a:lnTo>
                  <a:lnTo>
                    <a:pt x="2128" y="890"/>
                  </a:lnTo>
                  <a:lnTo>
                    <a:pt x="2134" y="867"/>
                  </a:lnTo>
                  <a:lnTo>
                    <a:pt x="2142" y="846"/>
                  </a:lnTo>
                  <a:lnTo>
                    <a:pt x="2150" y="824"/>
                  </a:lnTo>
                  <a:lnTo>
                    <a:pt x="2159" y="804"/>
                  </a:lnTo>
                  <a:lnTo>
                    <a:pt x="2169" y="785"/>
                  </a:lnTo>
                  <a:lnTo>
                    <a:pt x="2178" y="769"/>
                  </a:lnTo>
                  <a:lnTo>
                    <a:pt x="2187" y="754"/>
                  </a:lnTo>
                  <a:lnTo>
                    <a:pt x="2195" y="740"/>
                  </a:lnTo>
                  <a:lnTo>
                    <a:pt x="2177" y="760"/>
                  </a:lnTo>
                  <a:lnTo>
                    <a:pt x="2157" y="778"/>
                  </a:lnTo>
                  <a:lnTo>
                    <a:pt x="2137" y="796"/>
                  </a:lnTo>
                  <a:lnTo>
                    <a:pt x="2115" y="811"/>
                  </a:lnTo>
                  <a:lnTo>
                    <a:pt x="2091" y="826"/>
                  </a:lnTo>
                  <a:lnTo>
                    <a:pt x="2067" y="840"/>
                  </a:lnTo>
                  <a:lnTo>
                    <a:pt x="2043" y="853"/>
                  </a:lnTo>
                  <a:lnTo>
                    <a:pt x="2018" y="864"/>
                  </a:lnTo>
                  <a:lnTo>
                    <a:pt x="1992" y="875"/>
                  </a:lnTo>
                  <a:lnTo>
                    <a:pt x="1966" y="883"/>
                  </a:lnTo>
                  <a:lnTo>
                    <a:pt x="1940" y="891"/>
                  </a:lnTo>
                  <a:lnTo>
                    <a:pt x="1913" y="898"/>
                  </a:lnTo>
                  <a:lnTo>
                    <a:pt x="1887" y="903"/>
                  </a:lnTo>
                  <a:lnTo>
                    <a:pt x="1860" y="907"/>
                  </a:lnTo>
                  <a:lnTo>
                    <a:pt x="1835" y="910"/>
                  </a:lnTo>
                  <a:lnTo>
                    <a:pt x="1809" y="911"/>
                  </a:lnTo>
                  <a:lnTo>
                    <a:pt x="1826" y="915"/>
                  </a:lnTo>
                  <a:lnTo>
                    <a:pt x="1843" y="920"/>
                  </a:lnTo>
                  <a:lnTo>
                    <a:pt x="1859" y="926"/>
                  </a:lnTo>
                  <a:lnTo>
                    <a:pt x="1875" y="932"/>
                  </a:lnTo>
                  <a:lnTo>
                    <a:pt x="1889" y="938"/>
                  </a:lnTo>
                  <a:lnTo>
                    <a:pt x="1904" y="945"/>
                  </a:lnTo>
                  <a:lnTo>
                    <a:pt x="1917" y="953"/>
                  </a:lnTo>
                  <a:lnTo>
                    <a:pt x="1931" y="961"/>
                  </a:lnTo>
                  <a:lnTo>
                    <a:pt x="1943" y="969"/>
                  </a:lnTo>
                  <a:lnTo>
                    <a:pt x="1955" y="979"/>
                  </a:lnTo>
                  <a:lnTo>
                    <a:pt x="1966" y="988"/>
                  </a:lnTo>
                  <a:lnTo>
                    <a:pt x="1976" y="997"/>
                  </a:lnTo>
                  <a:lnTo>
                    <a:pt x="1987" y="1008"/>
                  </a:lnTo>
                  <a:lnTo>
                    <a:pt x="1996" y="1018"/>
                  </a:lnTo>
                  <a:lnTo>
                    <a:pt x="2005" y="1030"/>
                  </a:lnTo>
                  <a:lnTo>
                    <a:pt x="2014" y="1040"/>
                  </a:lnTo>
                  <a:lnTo>
                    <a:pt x="2021" y="1051"/>
                  </a:lnTo>
                  <a:lnTo>
                    <a:pt x="2028" y="1063"/>
                  </a:lnTo>
                  <a:lnTo>
                    <a:pt x="2035" y="1074"/>
                  </a:lnTo>
                  <a:lnTo>
                    <a:pt x="2041" y="1086"/>
                  </a:lnTo>
                  <a:lnTo>
                    <a:pt x="2052" y="1110"/>
                  </a:lnTo>
                  <a:lnTo>
                    <a:pt x="2061" y="1134"/>
                  </a:lnTo>
                  <a:lnTo>
                    <a:pt x="2067" y="1158"/>
                  </a:lnTo>
                  <a:lnTo>
                    <a:pt x="2072" y="1181"/>
                  </a:lnTo>
                  <a:lnTo>
                    <a:pt x="2076" y="1204"/>
                  </a:lnTo>
                  <a:lnTo>
                    <a:pt x="2077" y="1227"/>
                  </a:lnTo>
                  <a:lnTo>
                    <a:pt x="2078" y="1266"/>
                  </a:lnTo>
                  <a:lnTo>
                    <a:pt x="2082" y="1301"/>
                  </a:lnTo>
                  <a:lnTo>
                    <a:pt x="2088" y="1333"/>
                  </a:lnTo>
                  <a:lnTo>
                    <a:pt x="2095" y="1362"/>
                  </a:lnTo>
                  <a:lnTo>
                    <a:pt x="2106" y="1387"/>
                  </a:lnTo>
                  <a:lnTo>
                    <a:pt x="2117" y="1409"/>
                  </a:lnTo>
                  <a:lnTo>
                    <a:pt x="2130" y="1428"/>
                  </a:lnTo>
                  <a:lnTo>
                    <a:pt x="2144" y="1444"/>
                  </a:lnTo>
                  <a:lnTo>
                    <a:pt x="2159" y="1457"/>
                  </a:lnTo>
                  <a:lnTo>
                    <a:pt x="2176" y="1467"/>
                  </a:lnTo>
                  <a:lnTo>
                    <a:pt x="2193" y="1475"/>
                  </a:lnTo>
                  <a:lnTo>
                    <a:pt x="2211" y="1480"/>
                  </a:lnTo>
                  <a:lnTo>
                    <a:pt x="2230" y="1483"/>
                  </a:lnTo>
                  <a:lnTo>
                    <a:pt x="2248" y="1484"/>
                  </a:lnTo>
                  <a:lnTo>
                    <a:pt x="2267" y="1482"/>
                  </a:lnTo>
                  <a:lnTo>
                    <a:pt x="2284" y="1479"/>
                  </a:lnTo>
                  <a:lnTo>
                    <a:pt x="2303" y="1474"/>
                  </a:lnTo>
                  <a:lnTo>
                    <a:pt x="2322" y="1467"/>
                  </a:lnTo>
                  <a:lnTo>
                    <a:pt x="2338" y="1459"/>
                  </a:lnTo>
                  <a:lnTo>
                    <a:pt x="2355" y="1449"/>
                  </a:lnTo>
                  <a:lnTo>
                    <a:pt x="2371" y="1438"/>
                  </a:lnTo>
                  <a:lnTo>
                    <a:pt x="2386" y="1426"/>
                  </a:lnTo>
                  <a:lnTo>
                    <a:pt x="2399" y="1412"/>
                  </a:lnTo>
                  <a:lnTo>
                    <a:pt x="2411" y="1398"/>
                  </a:lnTo>
                  <a:lnTo>
                    <a:pt x="2421" y="1382"/>
                  </a:lnTo>
                  <a:lnTo>
                    <a:pt x="2429" y="1367"/>
                  </a:lnTo>
                  <a:lnTo>
                    <a:pt x="2436" y="1350"/>
                  </a:lnTo>
                  <a:lnTo>
                    <a:pt x="2440" y="1333"/>
                  </a:lnTo>
                  <a:lnTo>
                    <a:pt x="2443" y="1316"/>
                  </a:lnTo>
                  <a:lnTo>
                    <a:pt x="2443" y="1299"/>
                  </a:lnTo>
                  <a:lnTo>
                    <a:pt x="2439" y="1281"/>
                  </a:lnTo>
                  <a:lnTo>
                    <a:pt x="2433" y="1264"/>
                  </a:lnTo>
                  <a:lnTo>
                    <a:pt x="2426" y="1248"/>
                  </a:lnTo>
                  <a:lnTo>
                    <a:pt x="2417" y="1232"/>
                  </a:lnTo>
                  <a:lnTo>
                    <a:pt x="2406" y="1219"/>
                  </a:lnTo>
                  <a:lnTo>
                    <a:pt x="2395" y="1206"/>
                  </a:lnTo>
                  <a:lnTo>
                    <a:pt x="2383" y="1195"/>
                  </a:lnTo>
                  <a:lnTo>
                    <a:pt x="2369" y="1185"/>
                  </a:lnTo>
                  <a:lnTo>
                    <a:pt x="2355" y="1176"/>
                  </a:lnTo>
                  <a:lnTo>
                    <a:pt x="2340" y="1170"/>
                  </a:lnTo>
                  <a:lnTo>
                    <a:pt x="2325" y="1165"/>
                  </a:lnTo>
                  <a:lnTo>
                    <a:pt x="2310" y="1163"/>
                  </a:lnTo>
                  <a:lnTo>
                    <a:pt x="2302" y="1163"/>
                  </a:lnTo>
                  <a:lnTo>
                    <a:pt x="2295" y="1163"/>
                  </a:lnTo>
                  <a:lnTo>
                    <a:pt x="2286" y="1163"/>
                  </a:lnTo>
                  <a:lnTo>
                    <a:pt x="2279" y="1165"/>
                  </a:lnTo>
                  <a:lnTo>
                    <a:pt x="2271" y="1167"/>
                  </a:lnTo>
                  <a:lnTo>
                    <a:pt x="2264" y="1169"/>
                  </a:lnTo>
                  <a:lnTo>
                    <a:pt x="2256" y="1172"/>
                  </a:lnTo>
                  <a:lnTo>
                    <a:pt x="2249" y="1176"/>
                  </a:lnTo>
                  <a:lnTo>
                    <a:pt x="2242" y="1180"/>
                  </a:lnTo>
                  <a:lnTo>
                    <a:pt x="2235" y="1186"/>
                  </a:lnTo>
                  <a:lnTo>
                    <a:pt x="2228" y="1192"/>
                  </a:lnTo>
                  <a:lnTo>
                    <a:pt x="2221" y="1199"/>
                  </a:lnTo>
                  <a:lnTo>
                    <a:pt x="2217" y="1204"/>
                  </a:lnTo>
                  <a:lnTo>
                    <a:pt x="2213" y="1212"/>
                  </a:lnTo>
                  <a:lnTo>
                    <a:pt x="2209" y="1220"/>
                  </a:lnTo>
                  <a:lnTo>
                    <a:pt x="2205" y="1229"/>
                  </a:lnTo>
                  <a:lnTo>
                    <a:pt x="2202" y="1241"/>
                  </a:lnTo>
                  <a:lnTo>
                    <a:pt x="2200" y="1252"/>
                  </a:lnTo>
                  <a:lnTo>
                    <a:pt x="2198" y="1264"/>
                  </a:lnTo>
                  <a:lnTo>
                    <a:pt x="2198" y="1276"/>
                  </a:lnTo>
                  <a:lnTo>
                    <a:pt x="2199" y="1288"/>
                  </a:lnTo>
                  <a:lnTo>
                    <a:pt x="2201" y="1300"/>
                  </a:lnTo>
                  <a:lnTo>
                    <a:pt x="2205" y="1311"/>
                  </a:lnTo>
                  <a:lnTo>
                    <a:pt x="2210" y="1323"/>
                  </a:lnTo>
                  <a:lnTo>
                    <a:pt x="2214" y="1328"/>
                  </a:lnTo>
                  <a:lnTo>
                    <a:pt x="2218" y="1333"/>
                  </a:lnTo>
                  <a:lnTo>
                    <a:pt x="2222" y="1338"/>
                  </a:lnTo>
                  <a:lnTo>
                    <a:pt x="2228" y="1343"/>
                  </a:lnTo>
                  <a:lnTo>
                    <a:pt x="2234" y="1347"/>
                  </a:lnTo>
                  <a:lnTo>
                    <a:pt x="2240" y="1351"/>
                  </a:lnTo>
                  <a:lnTo>
                    <a:pt x="2246" y="1354"/>
                  </a:lnTo>
                  <a:lnTo>
                    <a:pt x="2254" y="1357"/>
                  </a:lnTo>
                  <a:lnTo>
                    <a:pt x="2262" y="1359"/>
                  </a:lnTo>
                  <a:lnTo>
                    <a:pt x="2270" y="1360"/>
                  </a:lnTo>
                  <a:lnTo>
                    <a:pt x="2277" y="1359"/>
                  </a:lnTo>
                  <a:lnTo>
                    <a:pt x="2284" y="1356"/>
                  </a:lnTo>
                  <a:lnTo>
                    <a:pt x="2292" y="1353"/>
                  </a:lnTo>
                  <a:lnTo>
                    <a:pt x="2298" y="1349"/>
                  </a:lnTo>
                  <a:lnTo>
                    <a:pt x="2302" y="1344"/>
                  </a:lnTo>
                  <a:lnTo>
                    <a:pt x="2306" y="1337"/>
                  </a:lnTo>
                  <a:lnTo>
                    <a:pt x="2309" y="1332"/>
                  </a:lnTo>
                  <a:lnTo>
                    <a:pt x="2311" y="1326"/>
                  </a:lnTo>
                  <a:lnTo>
                    <a:pt x="2312" y="1321"/>
                  </a:lnTo>
                  <a:lnTo>
                    <a:pt x="2311" y="1316"/>
                  </a:lnTo>
                  <a:lnTo>
                    <a:pt x="2308" y="1311"/>
                  </a:lnTo>
                  <a:lnTo>
                    <a:pt x="2304" y="1308"/>
                  </a:lnTo>
                  <a:lnTo>
                    <a:pt x="2298" y="1305"/>
                  </a:lnTo>
                  <a:lnTo>
                    <a:pt x="2290" y="1304"/>
                  </a:lnTo>
                  <a:lnTo>
                    <a:pt x="2281" y="1303"/>
                  </a:lnTo>
                  <a:lnTo>
                    <a:pt x="2274" y="1301"/>
                  </a:lnTo>
                  <a:lnTo>
                    <a:pt x="2267" y="1297"/>
                  </a:lnTo>
                  <a:lnTo>
                    <a:pt x="2260" y="1292"/>
                  </a:lnTo>
                  <a:lnTo>
                    <a:pt x="2253" y="1286"/>
                  </a:lnTo>
                  <a:lnTo>
                    <a:pt x="2248" y="1279"/>
                  </a:lnTo>
                  <a:lnTo>
                    <a:pt x="2244" y="1272"/>
                  </a:lnTo>
                  <a:lnTo>
                    <a:pt x="2241" y="1264"/>
                  </a:lnTo>
                  <a:lnTo>
                    <a:pt x="2239" y="1255"/>
                  </a:lnTo>
                  <a:lnTo>
                    <a:pt x="2239" y="1247"/>
                  </a:lnTo>
                  <a:lnTo>
                    <a:pt x="2240" y="1239"/>
                  </a:lnTo>
                  <a:lnTo>
                    <a:pt x="2243" y="1229"/>
                  </a:lnTo>
                  <a:lnTo>
                    <a:pt x="2247" y="1221"/>
                  </a:lnTo>
                  <a:lnTo>
                    <a:pt x="2254" y="1213"/>
                  </a:lnTo>
                  <a:lnTo>
                    <a:pt x="2264" y="1205"/>
                  </a:lnTo>
                  <a:lnTo>
                    <a:pt x="2275" y="1199"/>
                  </a:lnTo>
                  <a:lnTo>
                    <a:pt x="2273" y="1211"/>
                  </a:lnTo>
                  <a:lnTo>
                    <a:pt x="2274" y="1220"/>
                  </a:lnTo>
                  <a:lnTo>
                    <a:pt x="2276" y="1227"/>
                  </a:lnTo>
                  <a:lnTo>
                    <a:pt x="2280" y="1233"/>
                  </a:lnTo>
                  <a:lnTo>
                    <a:pt x="2284" y="1240"/>
                  </a:lnTo>
                  <a:lnTo>
                    <a:pt x="2291" y="1245"/>
                  </a:lnTo>
                  <a:lnTo>
                    <a:pt x="2298" y="1249"/>
                  </a:lnTo>
                  <a:lnTo>
                    <a:pt x="2304" y="1254"/>
                  </a:lnTo>
                  <a:lnTo>
                    <a:pt x="2311" y="1259"/>
                  </a:lnTo>
                  <a:lnTo>
                    <a:pt x="2317" y="1265"/>
                  </a:lnTo>
                  <a:lnTo>
                    <a:pt x="2324" y="1271"/>
                  </a:lnTo>
                  <a:lnTo>
                    <a:pt x="2330" y="1278"/>
                  </a:lnTo>
                  <a:lnTo>
                    <a:pt x="2334" y="1286"/>
                  </a:lnTo>
                  <a:lnTo>
                    <a:pt x="2337" y="1297"/>
                  </a:lnTo>
                  <a:lnTo>
                    <a:pt x="2338" y="1309"/>
                  </a:lnTo>
                  <a:lnTo>
                    <a:pt x="2337" y="1324"/>
                  </a:lnTo>
                  <a:lnTo>
                    <a:pt x="2335" y="1335"/>
                  </a:lnTo>
                  <a:lnTo>
                    <a:pt x="2332" y="1345"/>
                  </a:lnTo>
                  <a:lnTo>
                    <a:pt x="2328" y="1352"/>
                  </a:lnTo>
                  <a:lnTo>
                    <a:pt x="2323" y="1359"/>
                  </a:lnTo>
                  <a:lnTo>
                    <a:pt x="2316" y="1366"/>
                  </a:lnTo>
                  <a:lnTo>
                    <a:pt x="2309" y="1370"/>
                  </a:lnTo>
                  <a:lnTo>
                    <a:pt x="2302" y="1374"/>
                  </a:lnTo>
                  <a:lnTo>
                    <a:pt x="2295" y="1377"/>
                  </a:lnTo>
                  <a:lnTo>
                    <a:pt x="2287" y="1379"/>
                  </a:lnTo>
                  <a:lnTo>
                    <a:pt x="2279" y="1381"/>
                  </a:lnTo>
                  <a:lnTo>
                    <a:pt x="2272" y="1382"/>
                  </a:lnTo>
                  <a:lnTo>
                    <a:pt x="2265" y="1382"/>
                  </a:lnTo>
                  <a:lnTo>
                    <a:pt x="2252" y="1382"/>
                  </a:lnTo>
                  <a:lnTo>
                    <a:pt x="2242" y="1381"/>
                  </a:lnTo>
                  <a:lnTo>
                    <a:pt x="2233" y="1378"/>
                  </a:lnTo>
                  <a:lnTo>
                    <a:pt x="2224" y="1375"/>
                  </a:lnTo>
                  <a:lnTo>
                    <a:pt x="2216" y="1371"/>
                  </a:lnTo>
                  <a:lnTo>
                    <a:pt x="2208" y="1367"/>
                  </a:lnTo>
                  <a:lnTo>
                    <a:pt x="2201" y="1360"/>
                  </a:lnTo>
                  <a:lnTo>
                    <a:pt x="2192" y="1354"/>
                  </a:lnTo>
                  <a:lnTo>
                    <a:pt x="2186" y="1348"/>
                  </a:lnTo>
                  <a:lnTo>
                    <a:pt x="2180" y="1341"/>
                  </a:lnTo>
                  <a:lnTo>
                    <a:pt x="2174" y="1332"/>
                  </a:lnTo>
                  <a:lnTo>
                    <a:pt x="2170" y="1324"/>
                  </a:lnTo>
                  <a:lnTo>
                    <a:pt x="2165" y="1316"/>
                  </a:lnTo>
                  <a:lnTo>
                    <a:pt x="2161" y="1306"/>
                  </a:lnTo>
                  <a:lnTo>
                    <a:pt x="2159" y="1297"/>
                  </a:lnTo>
                  <a:lnTo>
                    <a:pt x="2157" y="1288"/>
                  </a:lnTo>
                  <a:lnTo>
                    <a:pt x="2156" y="1278"/>
                  </a:lnTo>
                  <a:lnTo>
                    <a:pt x="2156" y="1268"/>
                  </a:lnTo>
                  <a:lnTo>
                    <a:pt x="2158" y="1253"/>
                  </a:lnTo>
                  <a:lnTo>
                    <a:pt x="2161" y="1240"/>
                  </a:lnTo>
                  <a:lnTo>
                    <a:pt x="2165" y="1226"/>
                  </a:lnTo>
                  <a:lnTo>
                    <a:pt x="2170" y="1215"/>
                  </a:lnTo>
                  <a:lnTo>
                    <a:pt x="2176" y="1203"/>
                  </a:lnTo>
                  <a:lnTo>
                    <a:pt x="2182" y="1193"/>
                  </a:lnTo>
                  <a:lnTo>
                    <a:pt x="2189" y="1182"/>
                  </a:lnTo>
                  <a:lnTo>
                    <a:pt x="2198" y="1174"/>
                  </a:lnTo>
                  <a:lnTo>
                    <a:pt x="2206" y="1166"/>
                  </a:lnTo>
                  <a:lnTo>
                    <a:pt x="2215" y="1160"/>
                  </a:lnTo>
                  <a:lnTo>
                    <a:pt x="2225" y="1153"/>
                  </a:lnTo>
                  <a:lnTo>
                    <a:pt x="2236" y="1148"/>
                  </a:lnTo>
                  <a:lnTo>
                    <a:pt x="2246" y="1144"/>
                  </a:lnTo>
                  <a:lnTo>
                    <a:pt x="2257" y="1140"/>
                  </a:lnTo>
                  <a:lnTo>
                    <a:pt x="2269" y="1138"/>
                  </a:lnTo>
                  <a:lnTo>
                    <a:pt x="2280" y="1136"/>
                  </a:lnTo>
                  <a:lnTo>
                    <a:pt x="2292" y="1136"/>
                  </a:lnTo>
                  <a:lnTo>
                    <a:pt x="2303" y="1136"/>
                  </a:lnTo>
                  <a:lnTo>
                    <a:pt x="2315" y="1138"/>
                  </a:lnTo>
                  <a:lnTo>
                    <a:pt x="2327" y="1140"/>
                  </a:lnTo>
                  <a:lnTo>
                    <a:pt x="2338" y="1143"/>
                  </a:lnTo>
                  <a:lnTo>
                    <a:pt x="2350" y="1147"/>
                  </a:lnTo>
                  <a:lnTo>
                    <a:pt x="2361" y="1152"/>
                  </a:lnTo>
                  <a:lnTo>
                    <a:pt x="2371" y="1159"/>
                  </a:lnTo>
                  <a:lnTo>
                    <a:pt x="2383" y="1167"/>
                  </a:lnTo>
                  <a:lnTo>
                    <a:pt x="2392" y="1175"/>
                  </a:lnTo>
                  <a:lnTo>
                    <a:pt x="2402" y="1185"/>
                  </a:lnTo>
                  <a:lnTo>
                    <a:pt x="2411" y="1195"/>
                  </a:lnTo>
                  <a:lnTo>
                    <a:pt x="2420" y="1206"/>
                  </a:lnTo>
                  <a:lnTo>
                    <a:pt x="2427" y="1219"/>
                  </a:lnTo>
                  <a:lnTo>
                    <a:pt x="2434" y="1233"/>
                  </a:lnTo>
                  <a:lnTo>
                    <a:pt x="2440" y="1248"/>
                  </a:lnTo>
                  <a:lnTo>
                    <a:pt x="2449" y="1273"/>
                  </a:lnTo>
                  <a:lnTo>
                    <a:pt x="2454" y="1297"/>
                  </a:lnTo>
                  <a:lnTo>
                    <a:pt x="2456" y="1321"/>
                  </a:lnTo>
                  <a:lnTo>
                    <a:pt x="2456" y="1344"/>
                  </a:lnTo>
                  <a:lnTo>
                    <a:pt x="2453" y="1366"/>
                  </a:lnTo>
                  <a:lnTo>
                    <a:pt x="2449" y="1386"/>
                  </a:lnTo>
                  <a:lnTo>
                    <a:pt x="2442" y="1406"/>
                  </a:lnTo>
                  <a:lnTo>
                    <a:pt x="2432" y="1425"/>
                  </a:lnTo>
                  <a:lnTo>
                    <a:pt x="2422" y="1442"/>
                  </a:lnTo>
                  <a:lnTo>
                    <a:pt x="2409" y="1459"/>
                  </a:lnTo>
                  <a:lnTo>
                    <a:pt x="2396" y="1474"/>
                  </a:lnTo>
                  <a:lnTo>
                    <a:pt x="2381" y="1486"/>
                  </a:lnTo>
                  <a:lnTo>
                    <a:pt x="2364" y="1499"/>
                  </a:lnTo>
                  <a:lnTo>
                    <a:pt x="2347" y="1508"/>
                  </a:lnTo>
                  <a:lnTo>
                    <a:pt x="2329" y="1516"/>
                  </a:lnTo>
                  <a:lnTo>
                    <a:pt x="2310" y="1523"/>
                  </a:lnTo>
                  <a:lnTo>
                    <a:pt x="2292" y="1527"/>
                  </a:lnTo>
                  <a:lnTo>
                    <a:pt x="2272" y="1529"/>
                  </a:lnTo>
                  <a:lnTo>
                    <a:pt x="2252" y="1529"/>
                  </a:lnTo>
                  <a:lnTo>
                    <a:pt x="2233" y="1527"/>
                  </a:lnTo>
                  <a:lnTo>
                    <a:pt x="2214" y="1522"/>
                  </a:lnTo>
                  <a:lnTo>
                    <a:pt x="2194" y="1514"/>
                  </a:lnTo>
                  <a:lnTo>
                    <a:pt x="2176" y="1505"/>
                  </a:lnTo>
                  <a:lnTo>
                    <a:pt x="2158" y="1492"/>
                  </a:lnTo>
                  <a:lnTo>
                    <a:pt x="2142" y="1477"/>
                  </a:lnTo>
                  <a:lnTo>
                    <a:pt x="2125" y="1459"/>
                  </a:lnTo>
                  <a:lnTo>
                    <a:pt x="2111" y="1438"/>
                  </a:lnTo>
                  <a:lnTo>
                    <a:pt x="2097" y="1414"/>
                  </a:lnTo>
                  <a:lnTo>
                    <a:pt x="2086" y="1387"/>
                  </a:lnTo>
                  <a:lnTo>
                    <a:pt x="2076" y="1357"/>
                  </a:lnTo>
                  <a:lnTo>
                    <a:pt x="2067" y="1324"/>
                  </a:lnTo>
                  <a:lnTo>
                    <a:pt x="2060" y="1286"/>
                  </a:lnTo>
                  <a:lnTo>
                    <a:pt x="2055" y="1310"/>
                  </a:lnTo>
                  <a:lnTo>
                    <a:pt x="2047" y="1333"/>
                  </a:lnTo>
                  <a:lnTo>
                    <a:pt x="2037" y="1354"/>
                  </a:lnTo>
                  <a:lnTo>
                    <a:pt x="2026" y="1374"/>
                  </a:lnTo>
                  <a:lnTo>
                    <a:pt x="2014" y="1393"/>
                  </a:lnTo>
                  <a:lnTo>
                    <a:pt x="1999" y="1410"/>
                  </a:lnTo>
                  <a:lnTo>
                    <a:pt x="1985" y="1426"/>
                  </a:lnTo>
                  <a:lnTo>
                    <a:pt x="1968" y="1440"/>
                  </a:lnTo>
                  <a:lnTo>
                    <a:pt x="1951" y="1453"/>
                  </a:lnTo>
                  <a:lnTo>
                    <a:pt x="1933" y="1464"/>
                  </a:lnTo>
                  <a:lnTo>
                    <a:pt x="1914" y="1475"/>
                  </a:lnTo>
                  <a:lnTo>
                    <a:pt x="1896" y="1483"/>
                  </a:lnTo>
                  <a:lnTo>
                    <a:pt x="1876" y="1490"/>
                  </a:lnTo>
                  <a:lnTo>
                    <a:pt x="1855" y="1497"/>
                  </a:lnTo>
                  <a:lnTo>
                    <a:pt x="1836" y="1500"/>
                  </a:lnTo>
                  <a:lnTo>
                    <a:pt x="1815" y="1503"/>
                  </a:lnTo>
                  <a:lnTo>
                    <a:pt x="1795" y="1504"/>
                  </a:lnTo>
                  <a:lnTo>
                    <a:pt x="1775" y="1503"/>
                  </a:lnTo>
                  <a:lnTo>
                    <a:pt x="1755" y="1501"/>
                  </a:lnTo>
                  <a:lnTo>
                    <a:pt x="1736" y="1497"/>
                  </a:lnTo>
                  <a:lnTo>
                    <a:pt x="1718" y="1491"/>
                  </a:lnTo>
                  <a:lnTo>
                    <a:pt x="1699" y="1484"/>
                  </a:lnTo>
                  <a:lnTo>
                    <a:pt x="1683" y="1476"/>
                  </a:lnTo>
                  <a:lnTo>
                    <a:pt x="1666" y="1465"/>
                  </a:lnTo>
                  <a:lnTo>
                    <a:pt x="1651" y="1453"/>
                  </a:lnTo>
                  <a:lnTo>
                    <a:pt x="1637" y="1439"/>
                  </a:lnTo>
                  <a:lnTo>
                    <a:pt x="1624" y="1424"/>
                  </a:lnTo>
                  <a:lnTo>
                    <a:pt x="1612" y="1406"/>
                  </a:lnTo>
                  <a:lnTo>
                    <a:pt x="1603" y="1386"/>
                  </a:lnTo>
                  <a:lnTo>
                    <a:pt x="1595" y="1366"/>
                  </a:lnTo>
                  <a:lnTo>
                    <a:pt x="1589" y="1343"/>
                  </a:lnTo>
                  <a:lnTo>
                    <a:pt x="1584" y="1318"/>
                  </a:lnTo>
                  <a:lnTo>
                    <a:pt x="1582" y="1295"/>
                  </a:lnTo>
                  <a:lnTo>
                    <a:pt x="1582" y="1274"/>
                  </a:lnTo>
                  <a:lnTo>
                    <a:pt x="1584" y="1253"/>
                  </a:lnTo>
                  <a:lnTo>
                    <a:pt x="1588" y="1233"/>
                  </a:lnTo>
                  <a:lnTo>
                    <a:pt x="1593" y="1216"/>
                  </a:lnTo>
                  <a:lnTo>
                    <a:pt x="1600" y="1199"/>
                  </a:lnTo>
                  <a:lnTo>
                    <a:pt x="1608" y="1182"/>
                  </a:lnTo>
                  <a:lnTo>
                    <a:pt x="1618" y="1168"/>
                  </a:lnTo>
                  <a:lnTo>
                    <a:pt x="1628" y="1154"/>
                  </a:lnTo>
                  <a:lnTo>
                    <a:pt x="1639" y="1143"/>
                  </a:lnTo>
                  <a:lnTo>
                    <a:pt x="1653" y="1132"/>
                  </a:lnTo>
                  <a:lnTo>
                    <a:pt x="1666" y="1122"/>
                  </a:lnTo>
                  <a:lnTo>
                    <a:pt x="1680" y="1114"/>
                  </a:lnTo>
                  <a:lnTo>
                    <a:pt x="1694" y="1107"/>
                  </a:lnTo>
                  <a:lnTo>
                    <a:pt x="1710" y="1100"/>
                  </a:lnTo>
                  <a:lnTo>
                    <a:pt x="1725" y="1096"/>
                  </a:lnTo>
                  <a:lnTo>
                    <a:pt x="1742" y="1093"/>
                  </a:lnTo>
                  <a:lnTo>
                    <a:pt x="1757" y="1092"/>
                  </a:lnTo>
                  <a:lnTo>
                    <a:pt x="1774" y="1092"/>
                  </a:lnTo>
                  <a:lnTo>
                    <a:pt x="1789" y="1093"/>
                  </a:lnTo>
                  <a:lnTo>
                    <a:pt x="1805" y="1095"/>
                  </a:lnTo>
                  <a:lnTo>
                    <a:pt x="1820" y="1099"/>
                  </a:lnTo>
                  <a:lnTo>
                    <a:pt x="1836" y="1106"/>
                  </a:lnTo>
                  <a:lnTo>
                    <a:pt x="1850" y="1113"/>
                  </a:lnTo>
                  <a:lnTo>
                    <a:pt x="1864" y="1121"/>
                  </a:lnTo>
                  <a:lnTo>
                    <a:pt x="1877" y="1132"/>
                  </a:lnTo>
                  <a:lnTo>
                    <a:pt x="1889" y="1144"/>
                  </a:lnTo>
                  <a:lnTo>
                    <a:pt x="1901" y="1158"/>
                  </a:lnTo>
                  <a:lnTo>
                    <a:pt x="1911" y="1172"/>
                  </a:lnTo>
                  <a:lnTo>
                    <a:pt x="1919" y="1189"/>
                  </a:lnTo>
                  <a:lnTo>
                    <a:pt x="1928" y="1207"/>
                  </a:lnTo>
                  <a:lnTo>
                    <a:pt x="1934" y="1227"/>
                  </a:lnTo>
                  <a:lnTo>
                    <a:pt x="1937" y="1241"/>
                  </a:lnTo>
                  <a:lnTo>
                    <a:pt x="1938" y="1254"/>
                  </a:lnTo>
                  <a:lnTo>
                    <a:pt x="1939" y="1267"/>
                  </a:lnTo>
                  <a:lnTo>
                    <a:pt x="1938" y="1279"/>
                  </a:lnTo>
                  <a:lnTo>
                    <a:pt x="1937" y="1291"/>
                  </a:lnTo>
                  <a:lnTo>
                    <a:pt x="1934" y="1301"/>
                  </a:lnTo>
                  <a:lnTo>
                    <a:pt x="1931" y="1312"/>
                  </a:lnTo>
                  <a:lnTo>
                    <a:pt x="1927" y="1322"/>
                  </a:lnTo>
                  <a:lnTo>
                    <a:pt x="1921" y="1331"/>
                  </a:lnTo>
                  <a:lnTo>
                    <a:pt x="1915" y="1341"/>
                  </a:lnTo>
                  <a:lnTo>
                    <a:pt x="1909" y="1349"/>
                  </a:lnTo>
                  <a:lnTo>
                    <a:pt x="1902" y="1357"/>
                  </a:lnTo>
                  <a:lnTo>
                    <a:pt x="1894" y="1364"/>
                  </a:lnTo>
                  <a:lnTo>
                    <a:pt x="1885" y="1371"/>
                  </a:lnTo>
                  <a:lnTo>
                    <a:pt x="1877" y="1377"/>
                  </a:lnTo>
                  <a:lnTo>
                    <a:pt x="1869" y="1382"/>
                  </a:lnTo>
                  <a:lnTo>
                    <a:pt x="1859" y="1386"/>
                  </a:lnTo>
                  <a:lnTo>
                    <a:pt x="1850" y="1390"/>
                  </a:lnTo>
                  <a:lnTo>
                    <a:pt x="1841" y="1394"/>
                  </a:lnTo>
                  <a:lnTo>
                    <a:pt x="1831" y="1396"/>
                  </a:lnTo>
                  <a:lnTo>
                    <a:pt x="1821" y="1398"/>
                  </a:lnTo>
                  <a:lnTo>
                    <a:pt x="1812" y="1399"/>
                  </a:lnTo>
                  <a:lnTo>
                    <a:pt x="1803" y="1399"/>
                  </a:lnTo>
                  <a:lnTo>
                    <a:pt x="1793" y="1399"/>
                  </a:lnTo>
                  <a:lnTo>
                    <a:pt x="1785" y="1398"/>
                  </a:lnTo>
                  <a:lnTo>
                    <a:pt x="1777" y="1396"/>
                  </a:lnTo>
                  <a:lnTo>
                    <a:pt x="1768" y="1393"/>
                  </a:lnTo>
                  <a:lnTo>
                    <a:pt x="1761" y="1388"/>
                  </a:lnTo>
                  <a:lnTo>
                    <a:pt x="1754" y="1384"/>
                  </a:lnTo>
                  <a:lnTo>
                    <a:pt x="1748" y="1379"/>
                  </a:lnTo>
                  <a:lnTo>
                    <a:pt x="1742" y="1373"/>
                  </a:lnTo>
                  <a:lnTo>
                    <a:pt x="1736" y="1366"/>
                  </a:lnTo>
                  <a:lnTo>
                    <a:pt x="1731" y="1353"/>
                  </a:lnTo>
                  <a:lnTo>
                    <a:pt x="1727" y="1343"/>
                  </a:lnTo>
                  <a:lnTo>
                    <a:pt x="1726" y="1332"/>
                  </a:lnTo>
                  <a:lnTo>
                    <a:pt x="1726" y="1322"/>
                  </a:lnTo>
                  <a:lnTo>
                    <a:pt x="1728" y="1312"/>
                  </a:lnTo>
                  <a:lnTo>
                    <a:pt x="1731" y="1304"/>
                  </a:lnTo>
                  <a:lnTo>
                    <a:pt x="1735" y="1296"/>
                  </a:lnTo>
                  <a:lnTo>
                    <a:pt x="1740" y="1288"/>
                  </a:lnTo>
                  <a:lnTo>
                    <a:pt x="1748" y="1273"/>
                  </a:lnTo>
                  <a:lnTo>
                    <a:pt x="1754" y="1258"/>
                  </a:lnTo>
                  <a:lnTo>
                    <a:pt x="1755" y="1251"/>
                  </a:lnTo>
                  <a:lnTo>
                    <a:pt x="1755" y="1243"/>
                  </a:lnTo>
                  <a:lnTo>
                    <a:pt x="1753" y="1236"/>
                  </a:lnTo>
                  <a:lnTo>
                    <a:pt x="1749" y="1227"/>
                  </a:lnTo>
                  <a:lnTo>
                    <a:pt x="1758" y="1230"/>
                  </a:lnTo>
                  <a:lnTo>
                    <a:pt x="1766" y="1233"/>
                  </a:lnTo>
                  <a:lnTo>
                    <a:pt x="1774" y="1237"/>
                  </a:lnTo>
                  <a:lnTo>
                    <a:pt x="1780" y="1240"/>
                  </a:lnTo>
                  <a:lnTo>
                    <a:pt x="1785" y="1243"/>
                  </a:lnTo>
                  <a:lnTo>
                    <a:pt x="1789" y="1247"/>
                  </a:lnTo>
                  <a:lnTo>
                    <a:pt x="1792" y="1251"/>
                  </a:lnTo>
                  <a:lnTo>
                    <a:pt x="1795" y="1255"/>
                  </a:lnTo>
                  <a:lnTo>
                    <a:pt x="1797" y="1259"/>
                  </a:lnTo>
                  <a:lnTo>
                    <a:pt x="1798" y="1265"/>
                  </a:lnTo>
                  <a:lnTo>
                    <a:pt x="1799" y="1269"/>
                  </a:lnTo>
                  <a:lnTo>
                    <a:pt x="1799" y="1274"/>
                  </a:lnTo>
                  <a:lnTo>
                    <a:pt x="1798" y="1284"/>
                  </a:lnTo>
                  <a:lnTo>
                    <a:pt x="1795" y="1294"/>
                  </a:lnTo>
                  <a:lnTo>
                    <a:pt x="1787" y="1314"/>
                  </a:lnTo>
                  <a:lnTo>
                    <a:pt x="1778" y="1331"/>
                  </a:lnTo>
                  <a:lnTo>
                    <a:pt x="1774" y="1338"/>
                  </a:lnTo>
                  <a:lnTo>
                    <a:pt x="1771" y="1345"/>
                  </a:lnTo>
                  <a:lnTo>
                    <a:pt x="1768" y="1350"/>
                  </a:lnTo>
                  <a:lnTo>
                    <a:pt x="1768" y="1354"/>
                  </a:lnTo>
                  <a:lnTo>
                    <a:pt x="1772" y="1359"/>
                  </a:lnTo>
                  <a:lnTo>
                    <a:pt x="1776" y="1364"/>
                  </a:lnTo>
                  <a:lnTo>
                    <a:pt x="1779" y="1369"/>
                  </a:lnTo>
                  <a:lnTo>
                    <a:pt x="1784" y="1372"/>
                  </a:lnTo>
                  <a:lnTo>
                    <a:pt x="1788" y="1375"/>
                  </a:lnTo>
                  <a:lnTo>
                    <a:pt x="1793" y="1377"/>
                  </a:lnTo>
                  <a:lnTo>
                    <a:pt x="1798" y="1378"/>
                  </a:lnTo>
                  <a:lnTo>
                    <a:pt x="1805" y="1379"/>
                  </a:lnTo>
                  <a:lnTo>
                    <a:pt x="1811" y="1379"/>
                  </a:lnTo>
                  <a:lnTo>
                    <a:pt x="1817" y="1378"/>
                  </a:lnTo>
                  <a:lnTo>
                    <a:pt x="1823" y="1377"/>
                  </a:lnTo>
                  <a:lnTo>
                    <a:pt x="1829" y="1375"/>
                  </a:lnTo>
                  <a:lnTo>
                    <a:pt x="1842" y="1370"/>
                  </a:lnTo>
                  <a:lnTo>
                    <a:pt x="1854" y="1362"/>
                  </a:lnTo>
                  <a:lnTo>
                    <a:pt x="1866" y="1354"/>
                  </a:lnTo>
                  <a:lnTo>
                    <a:pt x="1876" y="1344"/>
                  </a:lnTo>
                  <a:lnTo>
                    <a:pt x="1881" y="1337"/>
                  </a:lnTo>
                  <a:lnTo>
                    <a:pt x="1885" y="1331"/>
                  </a:lnTo>
                  <a:lnTo>
                    <a:pt x="1889" y="1325"/>
                  </a:lnTo>
                  <a:lnTo>
                    <a:pt x="1894" y="1318"/>
                  </a:lnTo>
                  <a:lnTo>
                    <a:pt x="1897" y="1310"/>
                  </a:lnTo>
                  <a:lnTo>
                    <a:pt x="1899" y="1303"/>
                  </a:lnTo>
                  <a:lnTo>
                    <a:pt x="1901" y="1296"/>
                  </a:lnTo>
                  <a:lnTo>
                    <a:pt x="1902" y="1288"/>
                  </a:lnTo>
                  <a:lnTo>
                    <a:pt x="1902" y="1280"/>
                  </a:lnTo>
                  <a:lnTo>
                    <a:pt x="1902" y="1272"/>
                  </a:lnTo>
                  <a:lnTo>
                    <a:pt x="1900" y="1264"/>
                  </a:lnTo>
                  <a:lnTo>
                    <a:pt x="1898" y="1255"/>
                  </a:lnTo>
                  <a:lnTo>
                    <a:pt x="1892" y="1236"/>
                  </a:lnTo>
                  <a:lnTo>
                    <a:pt x="1884" y="1219"/>
                  </a:lnTo>
                  <a:lnTo>
                    <a:pt x="1875" y="1203"/>
                  </a:lnTo>
                  <a:lnTo>
                    <a:pt x="1866" y="1190"/>
                  </a:lnTo>
                  <a:lnTo>
                    <a:pt x="1855" y="1178"/>
                  </a:lnTo>
                  <a:lnTo>
                    <a:pt x="1844" y="1168"/>
                  </a:lnTo>
                  <a:lnTo>
                    <a:pt x="1833" y="1160"/>
                  </a:lnTo>
                  <a:lnTo>
                    <a:pt x="1820" y="1153"/>
                  </a:lnTo>
                  <a:lnTo>
                    <a:pt x="1807" y="1148"/>
                  </a:lnTo>
                  <a:lnTo>
                    <a:pt x="1793" y="1144"/>
                  </a:lnTo>
                  <a:lnTo>
                    <a:pt x="1780" y="1142"/>
                  </a:lnTo>
                  <a:lnTo>
                    <a:pt x="1766" y="1141"/>
                  </a:lnTo>
                  <a:lnTo>
                    <a:pt x="1753" y="1142"/>
                  </a:lnTo>
                  <a:lnTo>
                    <a:pt x="1740" y="1144"/>
                  </a:lnTo>
                  <a:lnTo>
                    <a:pt x="1726" y="1147"/>
                  </a:lnTo>
                  <a:lnTo>
                    <a:pt x="1713" y="1151"/>
                  </a:lnTo>
                  <a:lnTo>
                    <a:pt x="1700" y="1156"/>
                  </a:lnTo>
                  <a:lnTo>
                    <a:pt x="1688" y="1163"/>
                  </a:lnTo>
                  <a:lnTo>
                    <a:pt x="1675" y="1170"/>
                  </a:lnTo>
                  <a:lnTo>
                    <a:pt x="1664" y="1178"/>
                  </a:lnTo>
                  <a:lnTo>
                    <a:pt x="1654" y="1187"/>
                  </a:lnTo>
                  <a:lnTo>
                    <a:pt x="1643" y="1197"/>
                  </a:lnTo>
                  <a:lnTo>
                    <a:pt x="1634" y="1207"/>
                  </a:lnTo>
                  <a:lnTo>
                    <a:pt x="1627" y="1219"/>
                  </a:lnTo>
                  <a:lnTo>
                    <a:pt x="1620" y="1231"/>
                  </a:lnTo>
                  <a:lnTo>
                    <a:pt x="1613" y="1244"/>
                  </a:lnTo>
                  <a:lnTo>
                    <a:pt x="1609" y="1257"/>
                  </a:lnTo>
                  <a:lnTo>
                    <a:pt x="1606" y="1271"/>
                  </a:lnTo>
                  <a:lnTo>
                    <a:pt x="1605" y="1284"/>
                  </a:lnTo>
                  <a:lnTo>
                    <a:pt x="1605" y="1299"/>
                  </a:lnTo>
                  <a:lnTo>
                    <a:pt x="1606" y="1314"/>
                  </a:lnTo>
                  <a:lnTo>
                    <a:pt x="1610" y="1329"/>
                  </a:lnTo>
                  <a:lnTo>
                    <a:pt x="1618" y="1351"/>
                  </a:lnTo>
                  <a:lnTo>
                    <a:pt x="1626" y="1370"/>
                  </a:lnTo>
                  <a:lnTo>
                    <a:pt x="1635" y="1387"/>
                  </a:lnTo>
                  <a:lnTo>
                    <a:pt x="1645" y="1403"/>
                  </a:lnTo>
                  <a:lnTo>
                    <a:pt x="1658" y="1416"/>
                  </a:lnTo>
                  <a:lnTo>
                    <a:pt x="1670" y="1428"/>
                  </a:lnTo>
                  <a:lnTo>
                    <a:pt x="1684" y="1438"/>
                  </a:lnTo>
                  <a:lnTo>
                    <a:pt x="1697" y="1446"/>
                  </a:lnTo>
                  <a:lnTo>
                    <a:pt x="1713" y="1453"/>
                  </a:lnTo>
                  <a:lnTo>
                    <a:pt x="1728" y="1458"/>
                  </a:lnTo>
                  <a:lnTo>
                    <a:pt x="1744" y="1461"/>
                  </a:lnTo>
                  <a:lnTo>
                    <a:pt x="1759" y="1463"/>
                  </a:lnTo>
                  <a:lnTo>
                    <a:pt x="1776" y="1464"/>
                  </a:lnTo>
                  <a:lnTo>
                    <a:pt x="1792" y="1464"/>
                  </a:lnTo>
                  <a:lnTo>
                    <a:pt x="1810" y="1463"/>
                  </a:lnTo>
                  <a:lnTo>
                    <a:pt x="1826" y="1460"/>
                  </a:lnTo>
                  <a:lnTo>
                    <a:pt x="1843" y="1457"/>
                  </a:lnTo>
                  <a:lnTo>
                    <a:pt x="1859" y="1452"/>
                  </a:lnTo>
                  <a:lnTo>
                    <a:pt x="1876" y="1447"/>
                  </a:lnTo>
                  <a:lnTo>
                    <a:pt x="1892" y="1440"/>
                  </a:lnTo>
                  <a:lnTo>
                    <a:pt x="1908" y="1434"/>
                  </a:lnTo>
                  <a:lnTo>
                    <a:pt x="1923" y="1426"/>
                  </a:lnTo>
                  <a:lnTo>
                    <a:pt x="1937" y="1418"/>
                  </a:lnTo>
                  <a:lnTo>
                    <a:pt x="1951" y="1409"/>
                  </a:lnTo>
                  <a:lnTo>
                    <a:pt x="1964" y="1400"/>
                  </a:lnTo>
                  <a:lnTo>
                    <a:pt x="1976" y="1390"/>
                  </a:lnTo>
                  <a:lnTo>
                    <a:pt x="1988" y="1380"/>
                  </a:lnTo>
                  <a:lnTo>
                    <a:pt x="1998" y="1371"/>
                  </a:lnTo>
                  <a:lnTo>
                    <a:pt x="2007" y="1360"/>
                  </a:lnTo>
                  <a:lnTo>
                    <a:pt x="2016" y="1350"/>
                  </a:lnTo>
                  <a:lnTo>
                    <a:pt x="2022" y="1340"/>
                  </a:lnTo>
                  <a:lnTo>
                    <a:pt x="2027" y="1329"/>
                  </a:lnTo>
                  <a:lnTo>
                    <a:pt x="2034" y="1311"/>
                  </a:lnTo>
                  <a:lnTo>
                    <a:pt x="2040" y="1293"/>
                  </a:lnTo>
                  <a:lnTo>
                    <a:pt x="2046" y="1275"/>
                  </a:lnTo>
                  <a:lnTo>
                    <a:pt x="2049" y="1257"/>
                  </a:lnTo>
                  <a:lnTo>
                    <a:pt x="2050" y="1239"/>
                  </a:lnTo>
                  <a:lnTo>
                    <a:pt x="2051" y="1221"/>
                  </a:lnTo>
                  <a:lnTo>
                    <a:pt x="2050" y="1204"/>
                  </a:lnTo>
                  <a:lnTo>
                    <a:pt x="2048" y="1187"/>
                  </a:lnTo>
                  <a:lnTo>
                    <a:pt x="2045" y="1169"/>
                  </a:lnTo>
                  <a:lnTo>
                    <a:pt x="2040" y="1152"/>
                  </a:lnTo>
                  <a:lnTo>
                    <a:pt x="2035" y="1136"/>
                  </a:lnTo>
                  <a:lnTo>
                    <a:pt x="2029" y="1120"/>
                  </a:lnTo>
                  <a:lnTo>
                    <a:pt x="2021" y="1104"/>
                  </a:lnTo>
                  <a:lnTo>
                    <a:pt x="2012" y="1089"/>
                  </a:lnTo>
                  <a:lnTo>
                    <a:pt x="2003" y="1074"/>
                  </a:lnTo>
                  <a:lnTo>
                    <a:pt x="1993" y="1060"/>
                  </a:lnTo>
                  <a:lnTo>
                    <a:pt x="1982" y="1045"/>
                  </a:lnTo>
                  <a:lnTo>
                    <a:pt x="1970" y="1033"/>
                  </a:lnTo>
                  <a:lnTo>
                    <a:pt x="1958" y="1019"/>
                  </a:lnTo>
                  <a:lnTo>
                    <a:pt x="1944" y="1008"/>
                  </a:lnTo>
                  <a:lnTo>
                    <a:pt x="1931" y="995"/>
                  </a:lnTo>
                  <a:lnTo>
                    <a:pt x="1916" y="985"/>
                  </a:lnTo>
                  <a:lnTo>
                    <a:pt x="1901" y="974"/>
                  </a:lnTo>
                  <a:lnTo>
                    <a:pt x="1885" y="965"/>
                  </a:lnTo>
                  <a:lnTo>
                    <a:pt x="1869" y="957"/>
                  </a:lnTo>
                  <a:lnTo>
                    <a:pt x="1852" y="948"/>
                  </a:lnTo>
                  <a:lnTo>
                    <a:pt x="1836" y="941"/>
                  </a:lnTo>
                  <a:lnTo>
                    <a:pt x="1818" y="935"/>
                  </a:lnTo>
                  <a:lnTo>
                    <a:pt x="1801" y="930"/>
                  </a:lnTo>
                  <a:lnTo>
                    <a:pt x="1783" y="926"/>
                  </a:lnTo>
                  <a:lnTo>
                    <a:pt x="1764" y="922"/>
                  </a:lnTo>
                  <a:lnTo>
                    <a:pt x="1747" y="919"/>
                  </a:lnTo>
                  <a:lnTo>
                    <a:pt x="1703" y="914"/>
                  </a:lnTo>
                  <a:lnTo>
                    <a:pt x="1660" y="907"/>
                  </a:lnTo>
                  <a:lnTo>
                    <a:pt x="1614" y="898"/>
                  </a:lnTo>
                  <a:lnTo>
                    <a:pt x="1569" y="886"/>
                  </a:lnTo>
                  <a:lnTo>
                    <a:pt x="1476" y="862"/>
                  </a:lnTo>
                  <a:lnTo>
                    <a:pt x="1384" y="836"/>
                  </a:lnTo>
                  <a:lnTo>
                    <a:pt x="1294" y="811"/>
                  </a:lnTo>
                  <a:lnTo>
                    <a:pt x="1209" y="789"/>
                  </a:lnTo>
                  <a:lnTo>
                    <a:pt x="1169" y="780"/>
                  </a:lnTo>
                  <a:lnTo>
                    <a:pt x="1131" y="774"/>
                  </a:lnTo>
                  <a:lnTo>
                    <a:pt x="1113" y="771"/>
                  </a:lnTo>
                  <a:lnTo>
                    <a:pt x="1095" y="769"/>
                  </a:lnTo>
                  <a:lnTo>
                    <a:pt x="1079" y="768"/>
                  </a:lnTo>
                  <a:lnTo>
                    <a:pt x="1063" y="766"/>
                  </a:lnTo>
                  <a:lnTo>
                    <a:pt x="1043" y="766"/>
                  </a:lnTo>
                  <a:lnTo>
                    <a:pt x="1023" y="768"/>
                  </a:lnTo>
                  <a:lnTo>
                    <a:pt x="1004" y="770"/>
                  </a:lnTo>
                  <a:lnTo>
                    <a:pt x="986" y="773"/>
                  </a:lnTo>
                  <a:lnTo>
                    <a:pt x="968" y="777"/>
                  </a:lnTo>
                  <a:lnTo>
                    <a:pt x="951" y="782"/>
                  </a:lnTo>
                  <a:lnTo>
                    <a:pt x="934" y="788"/>
                  </a:lnTo>
                  <a:lnTo>
                    <a:pt x="918" y="795"/>
                  </a:lnTo>
                  <a:lnTo>
                    <a:pt x="902" y="802"/>
                  </a:lnTo>
                  <a:lnTo>
                    <a:pt x="887" y="810"/>
                  </a:lnTo>
                  <a:lnTo>
                    <a:pt x="872" y="820"/>
                  </a:lnTo>
                  <a:lnTo>
                    <a:pt x="859" y="830"/>
                  </a:lnTo>
                  <a:lnTo>
                    <a:pt x="845" y="840"/>
                  </a:lnTo>
                  <a:lnTo>
                    <a:pt x="832" y="851"/>
                  </a:lnTo>
                  <a:lnTo>
                    <a:pt x="819" y="863"/>
                  </a:lnTo>
                  <a:lnTo>
                    <a:pt x="808" y="875"/>
                  </a:lnTo>
                  <a:lnTo>
                    <a:pt x="797" y="887"/>
                  </a:lnTo>
                  <a:lnTo>
                    <a:pt x="785" y="901"/>
                  </a:lnTo>
                  <a:lnTo>
                    <a:pt x="775" y="914"/>
                  </a:lnTo>
                  <a:lnTo>
                    <a:pt x="766" y="929"/>
                  </a:lnTo>
                  <a:lnTo>
                    <a:pt x="756" y="942"/>
                  </a:lnTo>
                  <a:lnTo>
                    <a:pt x="748" y="957"/>
                  </a:lnTo>
                  <a:lnTo>
                    <a:pt x="740" y="972"/>
                  </a:lnTo>
                  <a:lnTo>
                    <a:pt x="733" y="987"/>
                  </a:lnTo>
                  <a:lnTo>
                    <a:pt x="726" y="1003"/>
                  </a:lnTo>
                  <a:lnTo>
                    <a:pt x="720" y="1018"/>
                  </a:lnTo>
                  <a:lnTo>
                    <a:pt x="714" y="1034"/>
                  </a:lnTo>
                  <a:lnTo>
                    <a:pt x="709" y="1049"/>
                  </a:lnTo>
                  <a:lnTo>
                    <a:pt x="705" y="1065"/>
                  </a:lnTo>
                  <a:lnTo>
                    <a:pt x="700" y="1081"/>
                  </a:lnTo>
                  <a:lnTo>
                    <a:pt x="697" y="1096"/>
                  </a:lnTo>
                  <a:lnTo>
                    <a:pt x="694" y="1112"/>
                  </a:lnTo>
                  <a:lnTo>
                    <a:pt x="692" y="1130"/>
                  </a:lnTo>
                  <a:lnTo>
                    <a:pt x="690" y="1149"/>
                  </a:lnTo>
                  <a:lnTo>
                    <a:pt x="690" y="1168"/>
                  </a:lnTo>
                  <a:lnTo>
                    <a:pt x="690" y="1187"/>
                  </a:lnTo>
                  <a:lnTo>
                    <a:pt x="692" y="1204"/>
                  </a:lnTo>
                  <a:lnTo>
                    <a:pt x="694" y="1222"/>
                  </a:lnTo>
                  <a:lnTo>
                    <a:pt x="698" y="1240"/>
                  </a:lnTo>
                  <a:lnTo>
                    <a:pt x="703" y="1256"/>
                  </a:lnTo>
                  <a:lnTo>
                    <a:pt x="708" y="1273"/>
                  </a:lnTo>
                  <a:lnTo>
                    <a:pt x="714" y="1290"/>
                  </a:lnTo>
                  <a:lnTo>
                    <a:pt x="721" y="1305"/>
                  </a:lnTo>
                  <a:lnTo>
                    <a:pt x="729" y="1321"/>
                  </a:lnTo>
                  <a:lnTo>
                    <a:pt x="739" y="1335"/>
                  </a:lnTo>
                  <a:lnTo>
                    <a:pt x="748" y="1350"/>
                  </a:lnTo>
                  <a:lnTo>
                    <a:pt x="759" y="1364"/>
                  </a:lnTo>
                  <a:lnTo>
                    <a:pt x="771" y="1378"/>
                  </a:lnTo>
                  <a:lnTo>
                    <a:pt x="783" y="1390"/>
                  </a:lnTo>
                  <a:lnTo>
                    <a:pt x="796" y="1403"/>
                  </a:lnTo>
                  <a:lnTo>
                    <a:pt x="810" y="1415"/>
                  </a:lnTo>
                  <a:lnTo>
                    <a:pt x="825" y="1426"/>
                  </a:lnTo>
                  <a:lnTo>
                    <a:pt x="840" y="1436"/>
                  </a:lnTo>
                  <a:lnTo>
                    <a:pt x="857" y="1447"/>
                  </a:lnTo>
                  <a:lnTo>
                    <a:pt x="873" y="1456"/>
                  </a:lnTo>
                  <a:lnTo>
                    <a:pt x="891" y="1464"/>
                  </a:lnTo>
                  <a:lnTo>
                    <a:pt x="909" y="1472"/>
                  </a:lnTo>
                  <a:lnTo>
                    <a:pt x="928" y="1479"/>
                  </a:lnTo>
                  <a:lnTo>
                    <a:pt x="948" y="1485"/>
                  </a:lnTo>
                  <a:lnTo>
                    <a:pt x="968" y="1490"/>
                  </a:lnTo>
                  <a:lnTo>
                    <a:pt x="989" y="1494"/>
                  </a:lnTo>
                  <a:lnTo>
                    <a:pt x="1011" y="1499"/>
                  </a:lnTo>
                  <a:lnTo>
                    <a:pt x="1033" y="1502"/>
                  </a:lnTo>
                  <a:lnTo>
                    <a:pt x="1056" y="1503"/>
                  </a:lnTo>
                  <a:lnTo>
                    <a:pt x="1099" y="1505"/>
                  </a:lnTo>
                  <a:lnTo>
                    <a:pt x="1139" y="1503"/>
                  </a:lnTo>
                  <a:lnTo>
                    <a:pt x="1176" y="1498"/>
                  </a:lnTo>
                  <a:lnTo>
                    <a:pt x="1211" y="1489"/>
                  </a:lnTo>
                  <a:lnTo>
                    <a:pt x="1243" y="1479"/>
                  </a:lnTo>
                  <a:lnTo>
                    <a:pt x="1273" y="1465"/>
                  </a:lnTo>
                  <a:lnTo>
                    <a:pt x="1300" y="1450"/>
                  </a:lnTo>
                  <a:lnTo>
                    <a:pt x="1325" y="1432"/>
                  </a:lnTo>
                  <a:lnTo>
                    <a:pt x="1348" y="1413"/>
                  </a:lnTo>
                  <a:lnTo>
                    <a:pt x="1367" y="1393"/>
                  </a:lnTo>
                  <a:lnTo>
                    <a:pt x="1385" y="1370"/>
                  </a:lnTo>
                  <a:lnTo>
                    <a:pt x="1400" y="1346"/>
                  </a:lnTo>
                  <a:lnTo>
                    <a:pt x="1413" y="1321"/>
                  </a:lnTo>
                  <a:lnTo>
                    <a:pt x="1424" y="1296"/>
                  </a:lnTo>
                  <a:lnTo>
                    <a:pt x="1432" y="1269"/>
                  </a:lnTo>
                  <a:lnTo>
                    <a:pt x="1439" y="1242"/>
                  </a:lnTo>
                  <a:lnTo>
                    <a:pt x="1443" y="1215"/>
                  </a:lnTo>
                  <a:lnTo>
                    <a:pt x="1445" y="1188"/>
                  </a:lnTo>
                  <a:lnTo>
                    <a:pt x="1445" y="1161"/>
                  </a:lnTo>
                  <a:lnTo>
                    <a:pt x="1443" y="1134"/>
                  </a:lnTo>
                  <a:lnTo>
                    <a:pt x="1439" y="1108"/>
                  </a:lnTo>
                  <a:lnTo>
                    <a:pt x="1432" y="1082"/>
                  </a:lnTo>
                  <a:lnTo>
                    <a:pt x="1424" y="1058"/>
                  </a:lnTo>
                  <a:lnTo>
                    <a:pt x="1414" y="1034"/>
                  </a:lnTo>
                  <a:lnTo>
                    <a:pt x="1402" y="1011"/>
                  </a:lnTo>
                  <a:lnTo>
                    <a:pt x="1389" y="990"/>
                  </a:lnTo>
                  <a:lnTo>
                    <a:pt x="1374" y="971"/>
                  </a:lnTo>
                  <a:lnTo>
                    <a:pt x="1356" y="955"/>
                  </a:lnTo>
                  <a:lnTo>
                    <a:pt x="1337" y="939"/>
                  </a:lnTo>
                  <a:lnTo>
                    <a:pt x="1317" y="927"/>
                  </a:lnTo>
                  <a:lnTo>
                    <a:pt x="1294" y="916"/>
                  </a:lnTo>
                  <a:lnTo>
                    <a:pt x="1270" y="908"/>
                  </a:lnTo>
                  <a:lnTo>
                    <a:pt x="1254" y="904"/>
                  </a:lnTo>
                  <a:lnTo>
                    <a:pt x="1237" y="902"/>
                  </a:lnTo>
                  <a:lnTo>
                    <a:pt x="1222" y="900"/>
                  </a:lnTo>
                  <a:lnTo>
                    <a:pt x="1205" y="898"/>
                  </a:lnTo>
                  <a:lnTo>
                    <a:pt x="1191" y="898"/>
                  </a:lnTo>
                  <a:lnTo>
                    <a:pt x="1175" y="898"/>
                  </a:lnTo>
                  <a:lnTo>
                    <a:pt x="1161" y="899"/>
                  </a:lnTo>
                  <a:lnTo>
                    <a:pt x="1146" y="901"/>
                  </a:lnTo>
                  <a:lnTo>
                    <a:pt x="1133" y="903"/>
                  </a:lnTo>
                  <a:lnTo>
                    <a:pt x="1119" y="906"/>
                  </a:lnTo>
                  <a:lnTo>
                    <a:pt x="1107" y="909"/>
                  </a:lnTo>
                  <a:lnTo>
                    <a:pt x="1093" y="913"/>
                  </a:lnTo>
                  <a:lnTo>
                    <a:pt x="1082" y="918"/>
                  </a:lnTo>
                  <a:lnTo>
                    <a:pt x="1070" y="924"/>
                  </a:lnTo>
                  <a:lnTo>
                    <a:pt x="1059" y="930"/>
                  </a:lnTo>
                  <a:lnTo>
                    <a:pt x="1048" y="936"/>
                  </a:lnTo>
                  <a:lnTo>
                    <a:pt x="1038" y="943"/>
                  </a:lnTo>
                  <a:lnTo>
                    <a:pt x="1028" y="951"/>
                  </a:lnTo>
                  <a:lnTo>
                    <a:pt x="1019" y="959"/>
                  </a:lnTo>
                  <a:lnTo>
                    <a:pt x="1011" y="967"/>
                  </a:lnTo>
                  <a:lnTo>
                    <a:pt x="1002" y="976"/>
                  </a:lnTo>
                  <a:lnTo>
                    <a:pt x="994" y="985"/>
                  </a:lnTo>
                  <a:lnTo>
                    <a:pt x="988" y="994"/>
                  </a:lnTo>
                  <a:lnTo>
                    <a:pt x="981" y="1004"/>
                  </a:lnTo>
                  <a:lnTo>
                    <a:pt x="975" y="1014"/>
                  </a:lnTo>
                  <a:lnTo>
                    <a:pt x="970" y="1024"/>
                  </a:lnTo>
                  <a:lnTo>
                    <a:pt x="965" y="1035"/>
                  </a:lnTo>
                  <a:lnTo>
                    <a:pt x="961" y="1045"/>
                  </a:lnTo>
                  <a:lnTo>
                    <a:pt x="958" y="1057"/>
                  </a:lnTo>
                  <a:lnTo>
                    <a:pt x="955" y="1068"/>
                  </a:lnTo>
                  <a:lnTo>
                    <a:pt x="953" y="1080"/>
                  </a:lnTo>
                  <a:lnTo>
                    <a:pt x="951" y="1091"/>
                  </a:lnTo>
                  <a:lnTo>
                    <a:pt x="950" y="1115"/>
                  </a:lnTo>
                  <a:lnTo>
                    <a:pt x="951" y="1137"/>
                  </a:lnTo>
                  <a:lnTo>
                    <a:pt x="953" y="1156"/>
                  </a:lnTo>
                  <a:lnTo>
                    <a:pt x="958" y="1175"/>
                  </a:lnTo>
                  <a:lnTo>
                    <a:pt x="964" y="1191"/>
                  </a:lnTo>
                  <a:lnTo>
                    <a:pt x="972" y="1204"/>
                  </a:lnTo>
                  <a:lnTo>
                    <a:pt x="982" y="1217"/>
                  </a:lnTo>
                  <a:lnTo>
                    <a:pt x="992" y="1227"/>
                  </a:lnTo>
                  <a:lnTo>
                    <a:pt x="1003" y="1236"/>
                  </a:lnTo>
                  <a:lnTo>
                    <a:pt x="1016" y="1242"/>
                  </a:lnTo>
                  <a:lnTo>
                    <a:pt x="1029" y="1247"/>
                  </a:lnTo>
                  <a:lnTo>
                    <a:pt x="1043" y="1251"/>
                  </a:lnTo>
                  <a:lnTo>
                    <a:pt x="1057" y="1253"/>
                  </a:lnTo>
                  <a:lnTo>
                    <a:pt x="1073" y="1254"/>
                  </a:lnTo>
                  <a:lnTo>
                    <a:pt x="1087" y="1254"/>
                  </a:lnTo>
                  <a:lnTo>
                    <a:pt x="1103" y="1253"/>
                  </a:lnTo>
                  <a:lnTo>
                    <a:pt x="1117" y="1251"/>
                  </a:lnTo>
                  <a:lnTo>
                    <a:pt x="1132" y="1247"/>
                  </a:lnTo>
                  <a:lnTo>
                    <a:pt x="1145" y="1243"/>
                  </a:lnTo>
                  <a:lnTo>
                    <a:pt x="1158" y="1238"/>
                  </a:lnTo>
                  <a:lnTo>
                    <a:pt x="1171" y="1231"/>
                  </a:lnTo>
                  <a:lnTo>
                    <a:pt x="1183" y="1224"/>
                  </a:lnTo>
                  <a:lnTo>
                    <a:pt x="1194" y="1217"/>
                  </a:lnTo>
                  <a:lnTo>
                    <a:pt x="1203" y="1208"/>
                  </a:lnTo>
                  <a:lnTo>
                    <a:pt x="1211" y="1200"/>
                  </a:lnTo>
                  <a:lnTo>
                    <a:pt x="1217" y="1191"/>
                  </a:lnTo>
                  <a:lnTo>
                    <a:pt x="1223" y="1181"/>
                  </a:lnTo>
                  <a:lnTo>
                    <a:pt x="1226" y="1172"/>
                  </a:lnTo>
                  <a:lnTo>
                    <a:pt x="1227" y="1162"/>
                  </a:lnTo>
                  <a:lnTo>
                    <a:pt x="1226" y="1152"/>
                  </a:lnTo>
                  <a:lnTo>
                    <a:pt x="1222" y="1142"/>
                  </a:lnTo>
                  <a:lnTo>
                    <a:pt x="1215" y="1133"/>
                  </a:lnTo>
                  <a:lnTo>
                    <a:pt x="1210" y="1125"/>
                  </a:lnTo>
                  <a:lnTo>
                    <a:pt x="1206" y="1120"/>
                  </a:lnTo>
                  <a:lnTo>
                    <a:pt x="1201" y="1117"/>
                  </a:lnTo>
                  <a:lnTo>
                    <a:pt x="1197" y="1114"/>
                  </a:lnTo>
                  <a:lnTo>
                    <a:pt x="1192" y="1113"/>
                  </a:lnTo>
                  <a:lnTo>
                    <a:pt x="1187" y="1112"/>
                  </a:lnTo>
                  <a:lnTo>
                    <a:pt x="1183" y="1113"/>
                  </a:lnTo>
                  <a:lnTo>
                    <a:pt x="1179" y="1114"/>
                  </a:lnTo>
                  <a:lnTo>
                    <a:pt x="1172" y="1119"/>
                  </a:lnTo>
                  <a:lnTo>
                    <a:pt x="1164" y="1126"/>
                  </a:lnTo>
                  <a:lnTo>
                    <a:pt x="1155" y="1135"/>
                  </a:lnTo>
                  <a:lnTo>
                    <a:pt x="1147" y="1144"/>
                  </a:lnTo>
                  <a:lnTo>
                    <a:pt x="1138" y="1154"/>
                  </a:lnTo>
                  <a:lnTo>
                    <a:pt x="1129" y="1163"/>
                  </a:lnTo>
                  <a:lnTo>
                    <a:pt x="1123" y="1167"/>
                  </a:lnTo>
                  <a:lnTo>
                    <a:pt x="1118" y="1171"/>
                  </a:lnTo>
                  <a:lnTo>
                    <a:pt x="1112" y="1173"/>
                  </a:lnTo>
                  <a:lnTo>
                    <a:pt x="1106" y="1176"/>
                  </a:lnTo>
                  <a:lnTo>
                    <a:pt x="1100" y="1177"/>
                  </a:lnTo>
                  <a:lnTo>
                    <a:pt x="1093" y="1178"/>
                  </a:lnTo>
                  <a:lnTo>
                    <a:pt x="1086" y="1178"/>
                  </a:lnTo>
                  <a:lnTo>
                    <a:pt x="1078" y="1177"/>
                  </a:lnTo>
                  <a:lnTo>
                    <a:pt x="1071" y="1175"/>
                  </a:lnTo>
                  <a:lnTo>
                    <a:pt x="1061" y="1172"/>
                  </a:lnTo>
                  <a:lnTo>
                    <a:pt x="1053" y="1168"/>
                  </a:lnTo>
                  <a:lnTo>
                    <a:pt x="1044" y="1162"/>
                  </a:lnTo>
                  <a:lnTo>
                    <a:pt x="1049" y="1160"/>
                  </a:lnTo>
                  <a:lnTo>
                    <a:pt x="1053" y="1158"/>
                  </a:lnTo>
                  <a:lnTo>
                    <a:pt x="1058" y="1154"/>
                  </a:lnTo>
                  <a:lnTo>
                    <a:pt x="1062" y="1151"/>
                  </a:lnTo>
                  <a:lnTo>
                    <a:pt x="1070" y="1143"/>
                  </a:lnTo>
                  <a:lnTo>
                    <a:pt x="1077" y="1133"/>
                  </a:lnTo>
                  <a:lnTo>
                    <a:pt x="1088" y="1109"/>
                  </a:lnTo>
                  <a:lnTo>
                    <a:pt x="1101" y="1085"/>
                  </a:lnTo>
                  <a:lnTo>
                    <a:pt x="1107" y="1073"/>
                  </a:lnTo>
                  <a:lnTo>
                    <a:pt x="1114" y="1062"/>
                  </a:lnTo>
                  <a:lnTo>
                    <a:pt x="1118" y="1058"/>
                  </a:lnTo>
                  <a:lnTo>
                    <a:pt x="1122" y="1054"/>
                  </a:lnTo>
                  <a:lnTo>
                    <a:pt x="1126" y="1049"/>
                  </a:lnTo>
                  <a:lnTo>
                    <a:pt x="1132" y="1046"/>
                  </a:lnTo>
                  <a:lnTo>
                    <a:pt x="1137" y="1044"/>
                  </a:lnTo>
                  <a:lnTo>
                    <a:pt x="1142" y="1042"/>
                  </a:lnTo>
                  <a:lnTo>
                    <a:pt x="1148" y="1041"/>
                  </a:lnTo>
                  <a:lnTo>
                    <a:pt x="1155" y="1040"/>
                  </a:lnTo>
                  <a:lnTo>
                    <a:pt x="1162" y="1040"/>
                  </a:lnTo>
                  <a:lnTo>
                    <a:pt x="1169" y="1042"/>
                  </a:lnTo>
                  <a:lnTo>
                    <a:pt x="1177" y="1044"/>
                  </a:lnTo>
                  <a:lnTo>
                    <a:pt x="1186" y="1047"/>
                  </a:lnTo>
                  <a:lnTo>
                    <a:pt x="1200" y="1054"/>
                  </a:lnTo>
                  <a:lnTo>
                    <a:pt x="1211" y="1061"/>
                  </a:lnTo>
                  <a:lnTo>
                    <a:pt x="1222" y="1069"/>
                  </a:lnTo>
                  <a:lnTo>
                    <a:pt x="1231" y="1077"/>
                  </a:lnTo>
                  <a:lnTo>
                    <a:pt x="1238" y="1086"/>
                  </a:lnTo>
                  <a:lnTo>
                    <a:pt x="1244" y="1095"/>
                  </a:lnTo>
                  <a:lnTo>
                    <a:pt x="1248" y="1106"/>
                  </a:lnTo>
                  <a:lnTo>
                    <a:pt x="1252" y="1115"/>
                  </a:lnTo>
                  <a:lnTo>
                    <a:pt x="1254" y="1125"/>
                  </a:lnTo>
                  <a:lnTo>
                    <a:pt x="1255" y="1136"/>
                  </a:lnTo>
                  <a:lnTo>
                    <a:pt x="1254" y="1147"/>
                  </a:lnTo>
                  <a:lnTo>
                    <a:pt x="1253" y="1158"/>
                  </a:lnTo>
                  <a:lnTo>
                    <a:pt x="1249" y="1168"/>
                  </a:lnTo>
                  <a:lnTo>
                    <a:pt x="1246" y="1178"/>
                  </a:lnTo>
                  <a:lnTo>
                    <a:pt x="1241" y="1190"/>
                  </a:lnTo>
                  <a:lnTo>
                    <a:pt x="1236" y="1199"/>
                  </a:lnTo>
                  <a:lnTo>
                    <a:pt x="1229" y="1210"/>
                  </a:lnTo>
                  <a:lnTo>
                    <a:pt x="1222" y="1219"/>
                  </a:lnTo>
                  <a:lnTo>
                    <a:pt x="1213" y="1228"/>
                  </a:lnTo>
                  <a:lnTo>
                    <a:pt x="1204" y="1238"/>
                  </a:lnTo>
                  <a:lnTo>
                    <a:pt x="1195" y="1246"/>
                  </a:lnTo>
                  <a:lnTo>
                    <a:pt x="1183" y="1253"/>
                  </a:lnTo>
                  <a:lnTo>
                    <a:pt x="1173" y="1260"/>
                  </a:lnTo>
                  <a:lnTo>
                    <a:pt x="1161" y="1267"/>
                  </a:lnTo>
                  <a:lnTo>
                    <a:pt x="1148" y="1273"/>
                  </a:lnTo>
                  <a:lnTo>
                    <a:pt x="1136" y="1277"/>
                  </a:lnTo>
                  <a:lnTo>
                    <a:pt x="1122" y="1281"/>
                  </a:lnTo>
                  <a:lnTo>
                    <a:pt x="1108" y="1283"/>
                  </a:lnTo>
                  <a:lnTo>
                    <a:pt x="1094" y="1285"/>
                  </a:lnTo>
                  <a:lnTo>
                    <a:pt x="1080" y="1286"/>
                  </a:lnTo>
                  <a:lnTo>
                    <a:pt x="1064" y="1285"/>
                  </a:lnTo>
                  <a:lnTo>
                    <a:pt x="1050" y="1283"/>
                  </a:lnTo>
                  <a:lnTo>
                    <a:pt x="1034" y="1280"/>
                  </a:lnTo>
                  <a:lnTo>
                    <a:pt x="1020" y="1276"/>
                  </a:lnTo>
                  <a:lnTo>
                    <a:pt x="1005" y="1271"/>
                  </a:lnTo>
                  <a:lnTo>
                    <a:pt x="993" y="1265"/>
                  </a:lnTo>
                  <a:lnTo>
                    <a:pt x="981" y="1257"/>
                  </a:lnTo>
                  <a:lnTo>
                    <a:pt x="969" y="1249"/>
                  </a:lnTo>
                  <a:lnTo>
                    <a:pt x="959" y="1240"/>
                  </a:lnTo>
                  <a:lnTo>
                    <a:pt x="950" y="1230"/>
                  </a:lnTo>
                  <a:lnTo>
                    <a:pt x="949" y="1230"/>
                  </a:lnTo>
                  <a:lnTo>
                    <a:pt x="940" y="1220"/>
                  </a:lnTo>
                  <a:lnTo>
                    <a:pt x="933" y="1210"/>
                  </a:lnTo>
                  <a:lnTo>
                    <a:pt x="927" y="1199"/>
                  </a:lnTo>
                  <a:lnTo>
                    <a:pt x="921" y="1189"/>
                  </a:lnTo>
                  <a:lnTo>
                    <a:pt x="916" y="1178"/>
                  </a:lnTo>
                  <a:lnTo>
                    <a:pt x="911" y="1167"/>
                  </a:lnTo>
                  <a:lnTo>
                    <a:pt x="907" y="1155"/>
                  </a:lnTo>
                  <a:lnTo>
                    <a:pt x="904" y="1144"/>
                  </a:lnTo>
                  <a:lnTo>
                    <a:pt x="902" y="1133"/>
                  </a:lnTo>
                  <a:lnTo>
                    <a:pt x="900" y="1121"/>
                  </a:lnTo>
                  <a:lnTo>
                    <a:pt x="899" y="1110"/>
                  </a:lnTo>
                  <a:lnTo>
                    <a:pt x="899" y="1098"/>
                  </a:lnTo>
                  <a:lnTo>
                    <a:pt x="899" y="1087"/>
                  </a:lnTo>
                  <a:lnTo>
                    <a:pt x="900" y="1074"/>
                  </a:lnTo>
                  <a:lnTo>
                    <a:pt x="902" y="1063"/>
                  </a:lnTo>
                  <a:lnTo>
                    <a:pt x="904" y="1051"/>
                  </a:lnTo>
                  <a:lnTo>
                    <a:pt x="906" y="1041"/>
                  </a:lnTo>
                  <a:lnTo>
                    <a:pt x="910" y="1030"/>
                  </a:lnTo>
                  <a:lnTo>
                    <a:pt x="914" y="1018"/>
                  </a:lnTo>
                  <a:lnTo>
                    <a:pt x="919" y="1008"/>
                  </a:lnTo>
                  <a:lnTo>
                    <a:pt x="924" y="997"/>
                  </a:lnTo>
                  <a:lnTo>
                    <a:pt x="930" y="987"/>
                  </a:lnTo>
                  <a:lnTo>
                    <a:pt x="936" y="977"/>
                  </a:lnTo>
                  <a:lnTo>
                    <a:pt x="943" y="967"/>
                  </a:lnTo>
                  <a:lnTo>
                    <a:pt x="951" y="958"/>
                  </a:lnTo>
                  <a:lnTo>
                    <a:pt x="958" y="950"/>
                  </a:lnTo>
                  <a:lnTo>
                    <a:pt x="966" y="941"/>
                  </a:lnTo>
                  <a:lnTo>
                    <a:pt x="975" y="933"/>
                  </a:lnTo>
                  <a:lnTo>
                    <a:pt x="985" y="926"/>
                  </a:lnTo>
                  <a:lnTo>
                    <a:pt x="995" y="918"/>
                  </a:lnTo>
                  <a:lnTo>
                    <a:pt x="1005" y="911"/>
                  </a:lnTo>
                  <a:lnTo>
                    <a:pt x="1016" y="906"/>
                  </a:lnTo>
                  <a:lnTo>
                    <a:pt x="1031" y="898"/>
                  </a:lnTo>
                  <a:lnTo>
                    <a:pt x="1048" y="891"/>
                  </a:lnTo>
                  <a:lnTo>
                    <a:pt x="1065" y="885"/>
                  </a:lnTo>
                  <a:lnTo>
                    <a:pt x="1083" y="881"/>
                  </a:lnTo>
                  <a:lnTo>
                    <a:pt x="1102" y="877"/>
                  </a:lnTo>
                  <a:lnTo>
                    <a:pt x="1120" y="873"/>
                  </a:lnTo>
                  <a:lnTo>
                    <a:pt x="1140" y="870"/>
                  </a:lnTo>
                  <a:lnTo>
                    <a:pt x="1160" y="869"/>
                  </a:lnTo>
                  <a:lnTo>
                    <a:pt x="1179" y="868"/>
                  </a:lnTo>
                  <a:lnTo>
                    <a:pt x="1199" y="868"/>
                  </a:lnTo>
                  <a:lnTo>
                    <a:pt x="1219" y="869"/>
                  </a:lnTo>
                  <a:lnTo>
                    <a:pt x="1239" y="872"/>
                  </a:lnTo>
                  <a:lnTo>
                    <a:pt x="1259" y="874"/>
                  </a:lnTo>
                  <a:lnTo>
                    <a:pt x="1279" y="878"/>
                  </a:lnTo>
                  <a:lnTo>
                    <a:pt x="1298" y="882"/>
                  </a:lnTo>
                  <a:lnTo>
                    <a:pt x="1318" y="887"/>
                  </a:lnTo>
                  <a:lnTo>
                    <a:pt x="1333" y="892"/>
                  </a:lnTo>
                  <a:lnTo>
                    <a:pt x="1349" y="899"/>
                  </a:lnTo>
                  <a:lnTo>
                    <a:pt x="1363" y="905"/>
                  </a:lnTo>
                  <a:lnTo>
                    <a:pt x="1378" y="913"/>
                  </a:lnTo>
                  <a:lnTo>
                    <a:pt x="1391" y="921"/>
                  </a:lnTo>
                  <a:lnTo>
                    <a:pt x="1405" y="930"/>
                  </a:lnTo>
                  <a:lnTo>
                    <a:pt x="1417" y="939"/>
                  </a:lnTo>
                  <a:lnTo>
                    <a:pt x="1428" y="950"/>
                  </a:lnTo>
                  <a:lnTo>
                    <a:pt x="1440" y="960"/>
                  </a:lnTo>
                  <a:lnTo>
                    <a:pt x="1450" y="971"/>
                  </a:lnTo>
                  <a:lnTo>
                    <a:pt x="1460" y="983"/>
                  </a:lnTo>
                  <a:lnTo>
                    <a:pt x="1470" y="994"/>
                  </a:lnTo>
                  <a:lnTo>
                    <a:pt x="1478" y="1007"/>
                  </a:lnTo>
                  <a:lnTo>
                    <a:pt x="1486" y="1020"/>
                  </a:lnTo>
                  <a:lnTo>
                    <a:pt x="1493" y="1033"/>
                  </a:lnTo>
                  <a:lnTo>
                    <a:pt x="1500" y="1046"/>
                  </a:lnTo>
                  <a:lnTo>
                    <a:pt x="1506" y="1061"/>
                  </a:lnTo>
                  <a:lnTo>
                    <a:pt x="1511" y="1074"/>
                  </a:lnTo>
                  <a:lnTo>
                    <a:pt x="1515" y="1089"/>
                  </a:lnTo>
                  <a:lnTo>
                    <a:pt x="1519" y="1102"/>
                  </a:lnTo>
                  <a:lnTo>
                    <a:pt x="1522" y="1117"/>
                  </a:lnTo>
                  <a:lnTo>
                    <a:pt x="1524" y="1132"/>
                  </a:lnTo>
                  <a:lnTo>
                    <a:pt x="1527" y="1147"/>
                  </a:lnTo>
                  <a:lnTo>
                    <a:pt x="1528" y="1162"/>
                  </a:lnTo>
                  <a:lnTo>
                    <a:pt x="1528" y="1176"/>
                  </a:lnTo>
                  <a:lnTo>
                    <a:pt x="1527" y="1191"/>
                  </a:lnTo>
                  <a:lnTo>
                    <a:pt x="1526" y="1205"/>
                  </a:lnTo>
                  <a:lnTo>
                    <a:pt x="1523" y="1220"/>
                  </a:lnTo>
                  <a:lnTo>
                    <a:pt x="1520" y="1234"/>
                  </a:lnTo>
                  <a:lnTo>
                    <a:pt x="1517" y="1249"/>
                  </a:lnTo>
                  <a:lnTo>
                    <a:pt x="1513" y="1264"/>
                  </a:lnTo>
                  <a:lnTo>
                    <a:pt x="1508" y="1277"/>
                  </a:lnTo>
                  <a:lnTo>
                    <a:pt x="1492" y="1310"/>
                  </a:lnTo>
                  <a:lnTo>
                    <a:pt x="1474" y="1343"/>
                  </a:lnTo>
                  <a:lnTo>
                    <a:pt x="1453" y="1372"/>
                  </a:lnTo>
                  <a:lnTo>
                    <a:pt x="1430" y="1400"/>
                  </a:lnTo>
                  <a:lnTo>
                    <a:pt x="1406" y="1425"/>
                  </a:lnTo>
                  <a:lnTo>
                    <a:pt x="1379" y="1449"/>
                  </a:lnTo>
                  <a:lnTo>
                    <a:pt x="1351" y="1471"/>
                  </a:lnTo>
                  <a:lnTo>
                    <a:pt x="1321" y="1489"/>
                  </a:lnTo>
                  <a:lnTo>
                    <a:pt x="1290" y="1506"/>
                  </a:lnTo>
                  <a:lnTo>
                    <a:pt x="1258" y="1522"/>
                  </a:lnTo>
                  <a:lnTo>
                    <a:pt x="1224" y="1534"/>
                  </a:lnTo>
                  <a:lnTo>
                    <a:pt x="1190" y="1544"/>
                  </a:lnTo>
                  <a:lnTo>
                    <a:pt x="1155" y="1553"/>
                  </a:lnTo>
                  <a:lnTo>
                    <a:pt x="1120" y="1558"/>
                  </a:lnTo>
                  <a:lnTo>
                    <a:pt x="1085" y="1562"/>
                  </a:lnTo>
                  <a:lnTo>
                    <a:pt x="1050" y="1563"/>
                  </a:lnTo>
                  <a:lnTo>
                    <a:pt x="1015" y="1562"/>
                  </a:lnTo>
                  <a:lnTo>
                    <a:pt x="980" y="1559"/>
                  </a:lnTo>
                  <a:lnTo>
                    <a:pt x="946" y="1553"/>
                  </a:lnTo>
                  <a:lnTo>
                    <a:pt x="912" y="1544"/>
                  </a:lnTo>
                  <a:lnTo>
                    <a:pt x="879" y="1534"/>
                  </a:lnTo>
                  <a:lnTo>
                    <a:pt x="848" y="1520"/>
                  </a:lnTo>
                  <a:lnTo>
                    <a:pt x="818" y="1505"/>
                  </a:lnTo>
                  <a:lnTo>
                    <a:pt x="789" y="1486"/>
                  </a:lnTo>
                  <a:lnTo>
                    <a:pt x="763" y="1466"/>
                  </a:lnTo>
                  <a:lnTo>
                    <a:pt x="738" y="1442"/>
                  </a:lnTo>
                  <a:lnTo>
                    <a:pt x="715" y="1416"/>
                  </a:lnTo>
                  <a:lnTo>
                    <a:pt x="693" y="1388"/>
                  </a:lnTo>
                  <a:lnTo>
                    <a:pt x="676" y="1357"/>
                  </a:lnTo>
                  <a:lnTo>
                    <a:pt x="659" y="1323"/>
                  </a:lnTo>
                  <a:lnTo>
                    <a:pt x="647" y="1286"/>
                  </a:lnTo>
                  <a:lnTo>
                    <a:pt x="636" y="1248"/>
                  </a:lnTo>
                  <a:lnTo>
                    <a:pt x="631" y="1263"/>
                  </a:lnTo>
                  <a:lnTo>
                    <a:pt x="626" y="1278"/>
                  </a:lnTo>
                  <a:lnTo>
                    <a:pt x="620" y="1295"/>
                  </a:lnTo>
                  <a:lnTo>
                    <a:pt x="614" y="1310"/>
                  </a:lnTo>
                  <a:lnTo>
                    <a:pt x="605" y="1327"/>
                  </a:lnTo>
                  <a:lnTo>
                    <a:pt x="598" y="1343"/>
                  </a:lnTo>
                  <a:lnTo>
                    <a:pt x="589" y="1359"/>
                  </a:lnTo>
                  <a:lnTo>
                    <a:pt x="580" y="1375"/>
                  </a:lnTo>
                  <a:lnTo>
                    <a:pt x="569" y="1390"/>
                  </a:lnTo>
                  <a:lnTo>
                    <a:pt x="559" y="1405"/>
                  </a:lnTo>
                  <a:lnTo>
                    <a:pt x="549" y="1420"/>
                  </a:lnTo>
                  <a:lnTo>
                    <a:pt x="536" y="1434"/>
                  </a:lnTo>
                  <a:lnTo>
                    <a:pt x="525" y="1447"/>
                  </a:lnTo>
                  <a:lnTo>
                    <a:pt x="511" y="1459"/>
                  </a:lnTo>
                  <a:lnTo>
                    <a:pt x="499" y="1471"/>
                  </a:lnTo>
                  <a:lnTo>
                    <a:pt x="484" y="1481"/>
                  </a:lnTo>
                  <a:lnTo>
                    <a:pt x="471" y="1490"/>
                  </a:lnTo>
                  <a:lnTo>
                    <a:pt x="456" y="1499"/>
                  </a:lnTo>
                  <a:lnTo>
                    <a:pt x="441" y="1505"/>
                  </a:lnTo>
                  <a:lnTo>
                    <a:pt x="427" y="1510"/>
                  </a:lnTo>
                  <a:lnTo>
                    <a:pt x="411" y="1513"/>
                  </a:lnTo>
                  <a:lnTo>
                    <a:pt x="394" y="1515"/>
                  </a:lnTo>
                  <a:lnTo>
                    <a:pt x="378" y="1515"/>
                  </a:lnTo>
                  <a:lnTo>
                    <a:pt x="361" y="1514"/>
                  </a:lnTo>
                  <a:lnTo>
                    <a:pt x="345" y="1510"/>
                  </a:lnTo>
                  <a:lnTo>
                    <a:pt x="327" y="1505"/>
                  </a:lnTo>
                  <a:lnTo>
                    <a:pt x="310" y="1498"/>
                  </a:lnTo>
                  <a:lnTo>
                    <a:pt x="292" y="1487"/>
                  </a:lnTo>
                  <a:lnTo>
                    <a:pt x="273" y="1475"/>
                  </a:lnTo>
                  <a:lnTo>
                    <a:pt x="256" y="1460"/>
                  </a:lnTo>
                  <a:lnTo>
                    <a:pt x="237" y="1442"/>
                  </a:lnTo>
                  <a:lnTo>
                    <a:pt x="219" y="1423"/>
                  </a:lnTo>
                  <a:lnTo>
                    <a:pt x="215" y="1436"/>
                  </a:lnTo>
                  <a:lnTo>
                    <a:pt x="210" y="1449"/>
                  </a:lnTo>
                  <a:lnTo>
                    <a:pt x="205" y="1460"/>
                  </a:lnTo>
                  <a:lnTo>
                    <a:pt x="200" y="1471"/>
                  </a:lnTo>
                  <a:lnTo>
                    <a:pt x="194" y="1480"/>
                  </a:lnTo>
                  <a:lnTo>
                    <a:pt x="189" y="1488"/>
                  </a:lnTo>
                  <a:lnTo>
                    <a:pt x="183" y="1496"/>
                  </a:lnTo>
                  <a:lnTo>
                    <a:pt x="175" y="1503"/>
                  </a:lnTo>
                  <a:lnTo>
                    <a:pt x="169" y="1509"/>
                  </a:lnTo>
                  <a:lnTo>
                    <a:pt x="162" y="1514"/>
                  </a:lnTo>
                  <a:lnTo>
                    <a:pt x="155" y="1519"/>
                  </a:lnTo>
                  <a:lnTo>
                    <a:pt x="147" y="1523"/>
                  </a:lnTo>
                  <a:lnTo>
                    <a:pt x="140" y="1526"/>
                  </a:lnTo>
                  <a:lnTo>
                    <a:pt x="133" y="1529"/>
                  </a:lnTo>
                  <a:lnTo>
                    <a:pt x="125" y="1531"/>
                  </a:lnTo>
                  <a:lnTo>
                    <a:pt x="117" y="1532"/>
                  </a:lnTo>
                  <a:lnTo>
                    <a:pt x="110" y="1533"/>
                  </a:lnTo>
                  <a:lnTo>
                    <a:pt x="102" y="1533"/>
                  </a:lnTo>
                  <a:lnTo>
                    <a:pt x="95" y="1533"/>
                  </a:lnTo>
                  <a:lnTo>
                    <a:pt x="87" y="1532"/>
                  </a:lnTo>
                  <a:lnTo>
                    <a:pt x="73" y="1529"/>
                  </a:lnTo>
                  <a:lnTo>
                    <a:pt x="59" y="1525"/>
                  </a:lnTo>
                  <a:lnTo>
                    <a:pt x="48" y="1518"/>
                  </a:lnTo>
                  <a:lnTo>
                    <a:pt x="37" y="1511"/>
                  </a:lnTo>
                  <a:lnTo>
                    <a:pt x="27" y="1503"/>
                  </a:lnTo>
                  <a:lnTo>
                    <a:pt x="19" y="1493"/>
                  </a:lnTo>
                  <a:lnTo>
                    <a:pt x="14" y="1485"/>
                  </a:lnTo>
                  <a:lnTo>
                    <a:pt x="10" y="1476"/>
                  </a:lnTo>
                  <a:lnTo>
                    <a:pt x="6" y="1466"/>
                  </a:lnTo>
                  <a:lnTo>
                    <a:pt x="3" y="1457"/>
                  </a:lnTo>
                  <a:lnTo>
                    <a:pt x="1" y="1447"/>
                  </a:lnTo>
                  <a:lnTo>
                    <a:pt x="0" y="1437"/>
                  </a:lnTo>
                  <a:lnTo>
                    <a:pt x="0" y="1427"/>
                  </a:lnTo>
                  <a:lnTo>
                    <a:pt x="1" y="1418"/>
                  </a:lnTo>
                  <a:lnTo>
                    <a:pt x="3" y="1407"/>
                  </a:lnTo>
                  <a:lnTo>
                    <a:pt x="7" y="1398"/>
                  </a:lnTo>
                  <a:lnTo>
                    <a:pt x="11" y="1389"/>
                  </a:lnTo>
                  <a:lnTo>
                    <a:pt x="17" y="1380"/>
                  </a:lnTo>
                  <a:lnTo>
                    <a:pt x="24" y="1373"/>
                  </a:lnTo>
                  <a:lnTo>
                    <a:pt x="33" y="1366"/>
                  </a:lnTo>
                  <a:lnTo>
                    <a:pt x="43" y="1358"/>
                  </a:lnTo>
                  <a:lnTo>
                    <a:pt x="54" y="1353"/>
                  </a:lnTo>
                  <a:lnTo>
                    <a:pt x="63" y="1350"/>
                  </a:lnTo>
                  <a:lnTo>
                    <a:pt x="72" y="1348"/>
                  </a:lnTo>
                  <a:lnTo>
                    <a:pt x="81" y="1348"/>
                  </a:lnTo>
                  <a:lnTo>
                    <a:pt x="90" y="1348"/>
                  </a:lnTo>
                  <a:lnTo>
                    <a:pt x="100" y="1349"/>
                  </a:lnTo>
                  <a:lnTo>
                    <a:pt x="109" y="1351"/>
                  </a:lnTo>
                  <a:lnTo>
                    <a:pt x="118" y="1354"/>
                  </a:lnTo>
                  <a:lnTo>
                    <a:pt x="127" y="1358"/>
                  </a:lnTo>
                  <a:lnTo>
                    <a:pt x="135" y="1362"/>
                  </a:lnTo>
                  <a:lnTo>
                    <a:pt x="142" y="1369"/>
                  </a:lnTo>
                  <a:lnTo>
                    <a:pt x="148" y="1375"/>
                  </a:lnTo>
                  <a:lnTo>
                    <a:pt x="154" y="1382"/>
                  </a:lnTo>
                  <a:lnTo>
                    <a:pt x="157" y="1389"/>
                  </a:lnTo>
                  <a:lnTo>
                    <a:pt x="159" y="1398"/>
                  </a:lnTo>
                  <a:lnTo>
                    <a:pt x="160" y="1407"/>
                  </a:lnTo>
                  <a:lnTo>
                    <a:pt x="159" y="1416"/>
                  </a:lnTo>
                  <a:lnTo>
                    <a:pt x="155" y="1427"/>
                  </a:lnTo>
                  <a:lnTo>
                    <a:pt x="149" y="1437"/>
                  </a:lnTo>
                  <a:lnTo>
                    <a:pt x="145" y="1441"/>
                  </a:lnTo>
                  <a:lnTo>
                    <a:pt x="141" y="1446"/>
                  </a:lnTo>
                  <a:lnTo>
                    <a:pt x="137" y="1450"/>
                  </a:lnTo>
                  <a:lnTo>
                    <a:pt x="132" y="1454"/>
                  </a:lnTo>
                  <a:lnTo>
                    <a:pt x="127" y="1456"/>
                  </a:lnTo>
                  <a:lnTo>
                    <a:pt x="122" y="1458"/>
                  </a:lnTo>
                  <a:lnTo>
                    <a:pt x="116" y="1459"/>
                  </a:lnTo>
                  <a:lnTo>
                    <a:pt x="110" y="1460"/>
                  </a:lnTo>
                  <a:lnTo>
                    <a:pt x="104" y="1459"/>
                  </a:lnTo>
                  <a:lnTo>
                    <a:pt x="99" y="1457"/>
                  </a:lnTo>
                  <a:lnTo>
                    <a:pt x="93" y="1454"/>
                  </a:lnTo>
                  <a:lnTo>
                    <a:pt x="86" y="14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92" name="as 16"/>
            <p:cNvSpPr/>
            <p:nvPr/>
          </p:nvSpPr>
          <p:spPr bwMode="auto">
            <a:xfrm>
              <a:off x="6630988" y="842963"/>
              <a:ext cx="434975" cy="276225"/>
            </a:xfrm>
            <a:custGeom>
              <a:avLst/>
              <a:gdLst>
                <a:gd name="T0" fmla="*/ 2371 w 2466"/>
                <a:gd name="T1" fmla="*/ 1506 h 1563"/>
                <a:gd name="T2" fmla="*/ 2056 w 2466"/>
                <a:gd name="T3" fmla="*/ 1208 h 1563"/>
                <a:gd name="T4" fmla="*/ 2170 w 2466"/>
                <a:gd name="T5" fmla="*/ 1297 h 1563"/>
                <a:gd name="T6" fmla="*/ 2171 w 2466"/>
                <a:gd name="T7" fmla="*/ 1222 h 1563"/>
                <a:gd name="T8" fmla="*/ 1993 w 2466"/>
                <a:gd name="T9" fmla="*/ 1428 h 1563"/>
                <a:gd name="T10" fmla="*/ 1585 w 2466"/>
                <a:gd name="T11" fmla="*/ 754 h 1563"/>
                <a:gd name="T12" fmla="*/ 871 w 2466"/>
                <a:gd name="T13" fmla="*/ 717 h 1563"/>
                <a:gd name="T14" fmla="*/ 1113 w 2466"/>
                <a:gd name="T15" fmla="*/ 563 h 1563"/>
                <a:gd name="T16" fmla="*/ 952 w 2466"/>
                <a:gd name="T17" fmla="*/ 665 h 1563"/>
                <a:gd name="T18" fmla="*/ 1072 w 2466"/>
                <a:gd name="T19" fmla="*/ 642 h 1563"/>
                <a:gd name="T20" fmla="*/ 1028 w 2466"/>
                <a:gd name="T21" fmla="*/ 740 h 1563"/>
                <a:gd name="T22" fmla="*/ 948 w 2466"/>
                <a:gd name="T23" fmla="*/ 475 h 1563"/>
                <a:gd name="T24" fmla="*/ 709 w 2466"/>
                <a:gd name="T25" fmla="*/ 893 h 1563"/>
                <a:gd name="T26" fmla="*/ 216 w 2466"/>
                <a:gd name="T27" fmla="*/ 457 h 1563"/>
                <a:gd name="T28" fmla="*/ 743 w 2466"/>
                <a:gd name="T29" fmla="*/ 567 h 1563"/>
                <a:gd name="T30" fmla="*/ 370 w 2466"/>
                <a:gd name="T31" fmla="*/ 554 h 1563"/>
                <a:gd name="T32" fmla="*/ 623 w 2466"/>
                <a:gd name="T33" fmla="*/ 547 h 1563"/>
                <a:gd name="T34" fmla="*/ 496 w 2466"/>
                <a:gd name="T35" fmla="*/ 543 h 1563"/>
                <a:gd name="T36" fmla="*/ 587 w 2466"/>
                <a:gd name="T37" fmla="*/ 389 h 1563"/>
                <a:gd name="T38" fmla="*/ 374 w 2466"/>
                <a:gd name="T39" fmla="*/ 655 h 1563"/>
                <a:gd name="T40" fmla="*/ 767 w 2466"/>
                <a:gd name="T41" fmla="*/ 371 h 1563"/>
                <a:gd name="T42" fmla="*/ 108 w 2466"/>
                <a:gd name="T43" fmla="*/ 275 h 1563"/>
                <a:gd name="T44" fmla="*/ 179 w 2466"/>
                <a:gd name="T45" fmla="*/ 46 h 1563"/>
                <a:gd name="T46" fmla="*/ 84 w 2466"/>
                <a:gd name="T47" fmla="*/ 134 h 1563"/>
                <a:gd name="T48" fmla="*/ 87 w 2466"/>
                <a:gd name="T49" fmla="*/ 97 h 1563"/>
                <a:gd name="T50" fmla="*/ 247 w 2466"/>
                <a:gd name="T51" fmla="*/ 101 h 1563"/>
                <a:gd name="T52" fmla="*/ 27 w 2466"/>
                <a:gd name="T53" fmla="*/ 223 h 1563"/>
                <a:gd name="T54" fmla="*/ 58 w 2466"/>
                <a:gd name="T55" fmla="*/ 540 h 1563"/>
                <a:gd name="T56" fmla="*/ 97 w 2466"/>
                <a:gd name="T57" fmla="*/ 470 h 1563"/>
                <a:gd name="T58" fmla="*/ 16 w 2466"/>
                <a:gd name="T59" fmla="*/ 435 h 1563"/>
                <a:gd name="T60" fmla="*/ 83 w 2466"/>
                <a:gd name="T61" fmla="*/ 679 h 1563"/>
                <a:gd name="T62" fmla="*/ 248 w 2466"/>
                <a:gd name="T63" fmla="*/ 738 h 1563"/>
                <a:gd name="T64" fmla="*/ 18 w 2466"/>
                <a:gd name="T65" fmla="*/ 955 h 1563"/>
                <a:gd name="T66" fmla="*/ 214 w 2466"/>
                <a:gd name="T67" fmla="*/ 932 h 1563"/>
                <a:gd name="T68" fmla="*/ 152 w 2466"/>
                <a:gd name="T69" fmla="*/ 884 h 1563"/>
                <a:gd name="T70" fmla="*/ 250 w 2466"/>
                <a:gd name="T71" fmla="*/ 898 h 1563"/>
                <a:gd name="T72" fmla="*/ 36 w 2466"/>
                <a:gd name="T73" fmla="*/ 1039 h 1563"/>
                <a:gd name="T74" fmla="*/ 297 w 2466"/>
                <a:gd name="T75" fmla="*/ 785 h 1563"/>
                <a:gd name="T76" fmla="*/ 424 w 2466"/>
                <a:gd name="T77" fmla="*/ 1086 h 1563"/>
                <a:gd name="T78" fmla="*/ 40 w 2466"/>
                <a:gd name="T79" fmla="*/ 1248 h 1563"/>
                <a:gd name="T80" fmla="*/ 226 w 2466"/>
                <a:gd name="T81" fmla="*/ 1351 h 1563"/>
                <a:gd name="T82" fmla="*/ 181 w 2466"/>
                <a:gd name="T83" fmla="*/ 1240 h 1563"/>
                <a:gd name="T84" fmla="*/ 309 w 2466"/>
                <a:gd name="T85" fmla="*/ 1288 h 1563"/>
                <a:gd name="T86" fmla="*/ 13 w 2466"/>
                <a:gd name="T87" fmla="*/ 1366 h 1563"/>
                <a:gd name="T88" fmla="*/ 570 w 2466"/>
                <a:gd name="T89" fmla="*/ 1483 h 1563"/>
                <a:gd name="T90" fmla="*/ 693 w 2466"/>
                <a:gd name="T91" fmla="*/ 1092 h 1563"/>
                <a:gd name="T92" fmla="*/ 689 w 2466"/>
                <a:gd name="T93" fmla="*/ 1396 h 1563"/>
                <a:gd name="T94" fmla="*/ 697 w 2466"/>
                <a:gd name="T95" fmla="*/ 1350 h 1563"/>
                <a:gd name="T96" fmla="*/ 672 w 2466"/>
                <a:gd name="T97" fmla="*/ 1144 h 1563"/>
                <a:gd name="T98" fmla="*/ 623 w 2466"/>
                <a:gd name="T99" fmla="*/ 1457 h 1563"/>
                <a:gd name="T100" fmla="*/ 580 w 2466"/>
                <a:gd name="T101" fmla="*/ 965 h 1563"/>
                <a:gd name="T102" fmla="*/ 1669 w 2466"/>
                <a:gd name="T103" fmla="*/ 887 h 1563"/>
                <a:gd name="T104" fmla="*/ 1575 w 2466"/>
                <a:gd name="T105" fmla="*/ 1464 h 1563"/>
                <a:gd name="T106" fmla="*/ 1172 w 2466"/>
                <a:gd name="T107" fmla="*/ 916 h 1563"/>
                <a:gd name="T108" fmla="*/ 1493 w 2466"/>
                <a:gd name="T109" fmla="*/ 1204 h 1563"/>
                <a:gd name="T110" fmla="*/ 1328 w 2466"/>
                <a:gd name="T111" fmla="*/ 1154 h 1563"/>
                <a:gd name="T112" fmla="*/ 1236 w 2466"/>
                <a:gd name="T113" fmla="*/ 1077 h 1563"/>
                <a:gd name="T114" fmla="*/ 1539 w 2466"/>
                <a:gd name="T115" fmla="*/ 1199 h 1563"/>
                <a:gd name="T116" fmla="*/ 1267 w 2466"/>
                <a:gd name="T117" fmla="*/ 868 h 1563"/>
                <a:gd name="T118" fmla="*/ 973 w 2466"/>
                <a:gd name="T119" fmla="*/ 1310 h 1563"/>
                <a:gd name="T120" fmla="*/ 1886 w 2466"/>
                <a:gd name="T121" fmla="*/ 1375 h 1563"/>
                <a:gd name="T122" fmla="*/ 2341 w 2466"/>
                <a:gd name="T123" fmla="*/ 1531 h 1563"/>
                <a:gd name="T124" fmla="*/ 2312 w 2466"/>
                <a:gd name="T125" fmla="*/ 1382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6" h="1563">
                  <a:moveTo>
                    <a:pt x="2379" y="1449"/>
                  </a:moveTo>
                  <a:lnTo>
                    <a:pt x="2372" y="1447"/>
                  </a:lnTo>
                  <a:lnTo>
                    <a:pt x="2365" y="1442"/>
                  </a:lnTo>
                  <a:lnTo>
                    <a:pt x="2359" y="1437"/>
                  </a:lnTo>
                  <a:lnTo>
                    <a:pt x="2354" y="1432"/>
                  </a:lnTo>
                  <a:lnTo>
                    <a:pt x="2348" y="1425"/>
                  </a:lnTo>
                  <a:lnTo>
                    <a:pt x="2345" y="1418"/>
                  </a:lnTo>
                  <a:lnTo>
                    <a:pt x="2342" y="1410"/>
                  </a:lnTo>
                  <a:lnTo>
                    <a:pt x="2341" y="1403"/>
                  </a:lnTo>
                  <a:lnTo>
                    <a:pt x="2340" y="1396"/>
                  </a:lnTo>
                  <a:lnTo>
                    <a:pt x="2342" y="1389"/>
                  </a:lnTo>
                  <a:lnTo>
                    <a:pt x="2344" y="1383"/>
                  </a:lnTo>
                  <a:lnTo>
                    <a:pt x="2348" y="1378"/>
                  </a:lnTo>
                  <a:lnTo>
                    <a:pt x="2355" y="1374"/>
                  </a:lnTo>
                  <a:lnTo>
                    <a:pt x="2362" y="1371"/>
                  </a:lnTo>
                  <a:lnTo>
                    <a:pt x="2372" y="1370"/>
                  </a:lnTo>
                  <a:lnTo>
                    <a:pt x="2384" y="1371"/>
                  </a:lnTo>
                  <a:lnTo>
                    <a:pt x="2391" y="1372"/>
                  </a:lnTo>
                  <a:lnTo>
                    <a:pt x="2397" y="1374"/>
                  </a:lnTo>
                  <a:lnTo>
                    <a:pt x="2402" y="1377"/>
                  </a:lnTo>
                  <a:lnTo>
                    <a:pt x="2407" y="1380"/>
                  </a:lnTo>
                  <a:lnTo>
                    <a:pt x="2410" y="1383"/>
                  </a:lnTo>
                  <a:lnTo>
                    <a:pt x="2414" y="1388"/>
                  </a:lnTo>
                  <a:lnTo>
                    <a:pt x="2417" y="1393"/>
                  </a:lnTo>
                  <a:lnTo>
                    <a:pt x="2419" y="1398"/>
                  </a:lnTo>
                  <a:lnTo>
                    <a:pt x="2421" y="1409"/>
                  </a:lnTo>
                  <a:lnTo>
                    <a:pt x="2421" y="1422"/>
                  </a:lnTo>
                  <a:lnTo>
                    <a:pt x="2421" y="1435"/>
                  </a:lnTo>
                  <a:lnTo>
                    <a:pt x="2420" y="1449"/>
                  </a:lnTo>
                  <a:lnTo>
                    <a:pt x="2418" y="1456"/>
                  </a:lnTo>
                  <a:lnTo>
                    <a:pt x="2416" y="1465"/>
                  </a:lnTo>
                  <a:lnTo>
                    <a:pt x="2411" y="1474"/>
                  </a:lnTo>
                  <a:lnTo>
                    <a:pt x="2406" y="1483"/>
                  </a:lnTo>
                  <a:lnTo>
                    <a:pt x="2400" y="1490"/>
                  </a:lnTo>
                  <a:lnTo>
                    <a:pt x="2392" y="1498"/>
                  </a:lnTo>
                  <a:lnTo>
                    <a:pt x="2388" y="1501"/>
                  </a:lnTo>
                  <a:lnTo>
                    <a:pt x="2383" y="1503"/>
                  </a:lnTo>
                  <a:lnTo>
                    <a:pt x="2377" y="1505"/>
                  </a:lnTo>
                  <a:lnTo>
                    <a:pt x="2371" y="1506"/>
                  </a:lnTo>
                  <a:lnTo>
                    <a:pt x="2364" y="1507"/>
                  </a:lnTo>
                  <a:lnTo>
                    <a:pt x="2356" y="1506"/>
                  </a:lnTo>
                  <a:lnTo>
                    <a:pt x="2347" y="1505"/>
                  </a:lnTo>
                  <a:lnTo>
                    <a:pt x="2339" y="1503"/>
                  </a:lnTo>
                  <a:lnTo>
                    <a:pt x="2330" y="1499"/>
                  </a:lnTo>
                  <a:lnTo>
                    <a:pt x="2322" y="1494"/>
                  </a:lnTo>
                  <a:lnTo>
                    <a:pt x="2313" y="1488"/>
                  </a:lnTo>
                  <a:lnTo>
                    <a:pt x="2305" y="1482"/>
                  </a:lnTo>
                  <a:lnTo>
                    <a:pt x="2297" y="1475"/>
                  </a:lnTo>
                  <a:lnTo>
                    <a:pt x="2291" y="1466"/>
                  </a:lnTo>
                  <a:lnTo>
                    <a:pt x="2283" y="1457"/>
                  </a:lnTo>
                  <a:lnTo>
                    <a:pt x="2278" y="1447"/>
                  </a:lnTo>
                  <a:lnTo>
                    <a:pt x="2273" y="1435"/>
                  </a:lnTo>
                  <a:lnTo>
                    <a:pt x="2270" y="1424"/>
                  </a:lnTo>
                  <a:lnTo>
                    <a:pt x="2268" y="1410"/>
                  </a:lnTo>
                  <a:lnTo>
                    <a:pt x="2267" y="1397"/>
                  </a:lnTo>
                  <a:lnTo>
                    <a:pt x="2266" y="1366"/>
                  </a:lnTo>
                  <a:lnTo>
                    <a:pt x="2264" y="1335"/>
                  </a:lnTo>
                  <a:lnTo>
                    <a:pt x="2263" y="1321"/>
                  </a:lnTo>
                  <a:lnTo>
                    <a:pt x="2259" y="1306"/>
                  </a:lnTo>
                  <a:lnTo>
                    <a:pt x="2256" y="1293"/>
                  </a:lnTo>
                  <a:lnTo>
                    <a:pt x="2253" y="1279"/>
                  </a:lnTo>
                  <a:lnTo>
                    <a:pt x="2248" y="1267"/>
                  </a:lnTo>
                  <a:lnTo>
                    <a:pt x="2242" y="1255"/>
                  </a:lnTo>
                  <a:lnTo>
                    <a:pt x="2234" y="1244"/>
                  </a:lnTo>
                  <a:lnTo>
                    <a:pt x="2224" y="1233"/>
                  </a:lnTo>
                  <a:lnTo>
                    <a:pt x="2214" y="1224"/>
                  </a:lnTo>
                  <a:lnTo>
                    <a:pt x="2201" y="1216"/>
                  </a:lnTo>
                  <a:lnTo>
                    <a:pt x="2186" y="1207"/>
                  </a:lnTo>
                  <a:lnTo>
                    <a:pt x="2170" y="1200"/>
                  </a:lnTo>
                  <a:lnTo>
                    <a:pt x="2161" y="1198"/>
                  </a:lnTo>
                  <a:lnTo>
                    <a:pt x="2154" y="1196"/>
                  </a:lnTo>
                  <a:lnTo>
                    <a:pt x="2146" y="1195"/>
                  </a:lnTo>
                  <a:lnTo>
                    <a:pt x="2137" y="1194"/>
                  </a:lnTo>
                  <a:lnTo>
                    <a:pt x="2120" y="1193"/>
                  </a:lnTo>
                  <a:lnTo>
                    <a:pt x="2103" y="1195"/>
                  </a:lnTo>
                  <a:lnTo>
                    <a:pt x="2087" y="1198"/>
                  </a:lnTo>
                  <a:lnTo>
                    <a:pt x="2071" y="1202"/>
                  </a:lnTo>
                  <a:lnTo>
                    <a:pt x="2056" y="1208"/>
                  </a:lnTo>
                  <a:lnTo>
                    <a:pt x="2042" y="1217"/>
                  </a:lnTo>
                  <a:lnTo>
                    <a:pt x="2036" y="1221"/>
                  </a:lnTo>
                  <a:lnTo>
                    <a:pt x="2030" y="1226"/>
                  </a:lnTo>
                  <a:lnTo>
                    <a:pt x="2025" y="1231"/>
                  </a:lnTo>
                  <a:lnTo>
                    <a:pt x="2020" y="1237"/>
                  </a:lnTo>
                  <a:lnTo>
                    <a:pt x="2015" y="1243"/>
                  </a:lnTo>
                  <a:lnTo>
                    <a:pt x="2012" y="1249"/>
                  </a:lnTo>
                  <a:lnTo>
                    <a:pt x="2009" y="1255"/>
                  </a:lnTo>
                  <a:lnTo>
                    <a:pt x="2006" y="1263"/>
                  </a:lnTo>
                  <a:lnTo>
                    <a:pt x="2004" y="1270"/>
                  </a:lnTo>
                  <a:lnTo>
                    <a:pt x="2003" y="1277"/>
                  </a:lnTo>
                  <a:lnTo>
                    <a:pt x="2003" y="1284"/>
                  </a:lnTo>
                  <a:lnTo>
                    <a:pt x="2004" y="1293"/>
                  </a:lnTo>
                  <a:lnTo>
                    <a:pt x="2005" y="1301"/>
                  </a:lnTo>
                  <a:lnTo>
                    <a:pt x="2007" y="1309"/>
                  </a:lnTo>
                  <a:lnTo>
                    <a:pt x="2010" y="1318"/>
                  </a:lnTo>
                  <a:lnTo>
                    <a:pt x="2014" y="1327"/>
                  </a:lnTo>
                  <a:lnTo>
                    <a:pt x="2020" y="1335"/>
                  </a:lnTo>
                  <a:lnTo>
                    <a:pt x="2032" y="1351"/>
                  </a:lnTo>
                  <a:lnTo>
                    <a:pt x="2040" y="1359"/>
                  </a:lnTo>
                  <a:lnTo>
                    <a:pt x="2051" y="1368"/>
                  </a:lnTo>
                  <a:lnTo>
                    <a:pt x="2056" y="1371"/>
                  </a:lnTo>
                  <a:lnTo>
                    <a:pt x="2062" y="1374"/>
                  </a:lnTo>
                  <a:lnTo>
                    <a:pt x="2068" y="1377"/>
                  </a:lnTo>
                  <a:lnTo>
                    <a:pt x="2074" y="1379"/>
                  </a:lnTo>
                  <a:lnTo>
                    <a:pt x="2087" y="1381"/>
                  </a:lnTo>
                  <a:lnTo>
                    <a:pt x="2098" y="1382"/>
                  </a:lnTo>
                  <a:lnTo>
                    <a:pt x="2110" y="1381"/>
                  </a:lnTo>
                  <a:lnTo>
                    <a:pt x="2121" y="1379"/>
                  </a:lnTo>
                  <a:lnTo>
                    <a:pt x="2131" y="1376"/>
                  </a:lnTo>
                  <a:lnTo>
                    <a:pt x="2141" y="1372"/>
                  </a:lnTo>
                  <a:lnTo>
                    <a:pt x="2149" y="1367"/>
                  </a:lnTo>
                  <a:lnTo>
                    <a:pt x="2156" y="1359"/>
                  </a:lnTo>
                  <a:lnTo>
                    <a:pt x="2162" y="1352"/>
                  </a:lnTo>
                  <a:lnTo>
                    <a:pt x="2166" y="1343"/>
                  </a:lnTo>
                  <a:lnTo>
                    <a:pt x="2171" y="1333"/>
                  </a:lnTo>
                  <a:lnTo>
                    <a:pt x="2172" y="1322"/>
                  </a:lnTo>
                  <a:lnTo>
                    <a:pt x="2172" y="1309"/>
                  </a:lnTo>
                  <a:lnTo>
                    <a:pt x="2170" y="1297"/>
                  </a:lnTo>
                  <a:lnTo>
                    <a:pt x="2165" y="1282"/>
                  </a:lnTo>
                  <a:lnTo>
                    <a:pt x="2159" y="1268"/>
                  </a:lnTo>
                  <a:lnTo>
                    <a:pt x="2150" y="1271"/>
                  </a:lnTo>
                  <a:lnTo>
                    <a:pt x="2141" y="1275"/>
                  </a:lnTo>
                  <a:lnTo>
                    <a:pt x="2133" y="1280"/>
                  </a:lnTo>
                  <a:lnTo>
                    <a:pt x="2128" y="1285"/>
                  </a:lnTo>
                  <a:lnTo>
                    <a:pt x="2118" y="1298"/>
                  </a:lnTo>
                  <a:lnTo>
                    <a:pt x="2111" y="1309"/>
                  </a:lnTo>
                  <a:lnTo>
                    <a:pt x="2106" y="1315"/>
                  </a:lnTo>
                  <a:lnTo>
                    <a:pt x="2102" y="1319"/>
                  </a:lnTo>
                  <a:lnTo>
                    <a:pt x="2097" y="1321"/>
                  </a:lnTo>
                  <a:lnTo>
                    <a:pt x="2091" y="1323"/>
                  </a:lnTo>
                  <a:lnTo>
                    <a:pt x="2085" y="1323"/>
                  </a:lnTo>
                  <a:lnTo>
                    <a:pt x="2076" y="1322"/>
                  </a:lnTo>
                  <a:lnTo>
                    <a:pt x="2067" y="1318"/>
                  </a:lnTo>
                  <a:lnTo>
                    <a:pt x="2056" y="1312"/>
                  </a:lnTo>
                  <a:lnTo>
                    <a:pt x="2053" y="1309"/>
                  </a:lnTo>
                  <a:lnTo>
                    <a:pt x="2049" y="1305"/>
                  </a:lnTo>
                  <a:lnTo>
                    <a:pt x="2044" y="1301"/>
                  </a:lnTo>
                  <a:lnTo>
                    <a:pt x="2041" y="1295"/>
                  </a:lnTo>
                  <a:lnTo>
                    <a:pt x="2039" y="1289"/>
                  </a:lnTo>
                  <a:lnTo>
                    <a:pt x="2037" y="1282"/>
                  </a:lnTo>
                  <a:lnTo>
                    <a:pt x="2037" y="1275"/>
                  </a:lnTo>
                  <a:lnTo>
                    <a:pt x="2037" y="1268"/>
                  </a:lnTo>
                  <a:lnTo>
                    <a:pt x="2038" y="1259"/>
                  </a:lnTo>
                  <a:lnTo>
                    <a:pt x="2041" y="1252"/>
                  </a:lnTo>
                  <a:lnTo>
                    <a:pt x="2045" y="1245"/>
                  </a:lnTo>
                  <a:lnTo>
                    <a:pt x="2052" y="1239"/>
                  </a:lnTo>
                  <a:lnTo>
                    <a:pt x="2059" y="1232"/>
                  </a:lnTo>
                  <a:lnTo>
                    <a:pt x="2068" y="1226"/>
                  </a:lnTo>
                  <a:lnTo>
                    <a:pt x="2080" y="1221"/>
                  </a:lnTo>
                  <a:lnTo>
                    <a:pt x="2093" y="1217"/>
                  </a:lnTo>
                  <a:lnTo>
                    <a:pt x="2104" y="1215"/>
                  </a:lnTo>
                  <a:lnTo>
                    <a:pt x="2116" y="1214"/>
                  </a:lnTo>
                  <a:lnTo>
                    <a:pt x="2127" y="1214"/>
                  </a:lnTo>
                  <a:lnTo>
                    <a:pt x="2139" y="1215"/>
                  </a:lnTo>
                  <a:lnTo>
                    <a:pt x="2149" y="1216"/>
                  </a:lnTo>
                  <a:lnTo>
                    <a:pt x="2160" y="1219"/>
                  </a:lnTo>
                  <a:lnTo>
                    <a:pt x="2171" y="1222"/>
                  </a:lnTo>
                  <a:lnTo>
                    <a:pt x="2181" y="1226"/>
                  </a:lnTo>
                  <a:lnTo>
                    <a:pt x="2191" y="1231"/>
                  </a:lnTo>
                  <a:lnTo>
                    <a:pt x="2200" y="1237"/>
                  </a:lnTo>
                  <a:lnTo>
                    <a:pt x="2209" y="1244"/>
                  </a:lnTo>
                  <a:lnTo>
                    <a:pt x="2216" y="1250"/>
                  </a:lnTo>
                  <a:lnTo>
                    <a:pt x="2223" y="1258"/>
                  </a:lnTo>
                  <a:lnTo>
                    <a:pt x="2230" y="1267"/>
                  </a:lnTo>
                  <a:lnTo>
                    <a:pt x="2234" y="1276"/>
                  </a:lnTo>
                  <a:lnTo>
                    <a:pt x="2238" y="1285"/>
                  </a:lnTo>
                  <a:lnTo>
                    <a:pt x="2241" y="1298"/>
                  </a:lnTo>
                  <a:lnTo>
                    <a:pt x="2244" y="1311"/>
                  </a:lnTo>
                  <a:lnTo>
                    <a:pt x="2245" y="1326"/>
                  </a:lnTo>
                  <a:lnTo>
                    <a:pt x="2245" y="1342"/>
                  </a:lnTo>
                  <a:lnTo>
                    <a:pt x="2244" y="1356"/>
                  </a:lnTo>
                  <a:lnTo>
                    <a:pt x="2243" y="1371"/>
                  </a:lnTo>
                  <a:lnTo>
                    <a:pt x="2240" y="1385"/>
                  </a:lnTo>
                  <a:lnTo>
                    <a:pt x="2237" y="1399"/>
                  </a:lnTo>
                  <a:lnTo>
                    <a:pt x="2234" y="1403"/>
                  </a:lnTo>
                  <a:lnTo>
                    <a:pt x="2228" y="1411"/>
                  </a:lnTo>
                  <a:lnTo>
                    <a:pt x="2220" y="1421"/>
                  </a:lnTo>
                  <a:lnTo>
                    <a:pt x="2210" y="1431"/>
                  </a:lnTo>
                  <a:lnTo>
                    <a:pt x="2196" y="1441"/>
                  </a:lnTo>
                  <a:lnTo>
                    <a:pt x="2181" y="1453"/>
                  </a:lnTo>
                  <a:lnTo>
                    <a:pt x="2173" y="1457"/>
                  </a:lnTo>
                  <a:lnTo>
                    <a:pt x="2163" y="1461"/>
                  </a:lnTo>
                  <a:lnTo>
                    <a:pt x="2154" y="1465"/>
                  </a:lnTo>
                  <a:lnTo>
                    <a:pt x="2144" y="1468"/>
                  </a:lnTo>
                  <a:lnTo>
                    <a:pt x="2133" y="1472"/>
                  </a:lnTo>
                  <a:lnTo>
                    <a:pt x="2123" y="1474"/>
                  </a:lnTo>
                  <a:lnTo>
                    <a:pt x="2112" y="1475"/>
                  </a:lnTo>
                  <a:lnTo>
                    <a:pt x="2099" y="1475"/>
                  </a:lnTo>
                  <a:lnTo>
                    <a:pt x="2087" y="1474"/>
                  </a:lnTo>
                  <a:lnTo>
                    <a:pt x="2074" y="1472"/>
                  </a:lnTo>
                  <a:lnTo>
                    <a:pt x="2062" y="1467"/>
                  </a:lnTo>
                  <a:lnTo>
                    <a:pt x="2049" y="1463"/>
                  </a:lnTo>
                  <a:lnTo>
                    <a:pt x="2035" y="1457"/>
                  </a:lnTo>
                  <a:lnTo>
                    <a:pt x="2021" y="1449"/>
                  </a:lnTo>
                  <a:lnTo>
                    <a:pt x="2007" y="1439"/>
                  </a:lnTo>
                  <a:lnTo>
                    <a:pt x="1993" y="1428"/>
                  </a:lnTo>
                  <a:lnTo>
                    <a:pt x="1978" y="1414"/>
                  </a:lnTo>
                  <a:lnTo>
                    <a:pt x="1963" y="1400"/>
                  </a:lnTo>
                  <a:lnTo>
                    <a:pt x="1948" y="1383"/>
                  </a:lnTo>
                  <a:lnTo>
                    <a:pt x="1933" y="1363"/>
                  </a:lnTo>
                  <a:lnTo>
                    <a:pt x="1903" y="1323"/>
                  </a:lnTo>
                  <a:lnTo>
                    <a:pt x="1879" y="1289"/>
                  </a:lnTo>
                  <a:lnTo>
                    <a:pt x="1869" y="1272"/>
                  </a:lnTo>
                  <a:lnTo>
                    <a:pt x="1859" y="1257"/>
                  </a:lnTo>
                  <a:lnTo>
                    <a:pt x="1852" y="1242"/>
                  </a:lnTo>
                  <a:lnTo>
                    <a:pt x="1845" y="1227"/>
                  </a:lnTo>
                  <a:lnTo>
                    <a:pt x="1840" y="1213"/>
                  </a:lnTo>
                  <a:lnTo>
                    <a:pt x="1834" y="1198"/>
                  </a:lnTo>
                  <a:lnTo>
                    <a:pt x="1829" y="1182"/>
                  </a:lnTo>
                  <a:lnTo>
                    <a:pt x="1825" y="1167"/>
                  </a:lnTo>
                  <a:lnTo>
                    <a:pt x="1818" y="1132"/>
                  </a:lnTo>
                  <a:lnTo>
                    <a:pt x="1811" y="1090"/>
                  </a:lnTo>
                  <a:lnTo>
                    <a:pt x="1808" y="1072"/>
                  </a:lnTo>
                  <a:lnTo>
                    <a:pt x="1804" y="1055"/>
                  </a:lnTo>
                  <a:lnTo>
                    <a:pt x="1799" y="1037"/>
                  </a:lnTo>
                  <a:lnTo>
                    <a:pt x="1795" y="1019"/>
                  </a:lnTo>
                  <a:lnTo>
                    <a:pt x="1790" y="1002"/>
                  </a:lnTo>
                  <a:lnTo>
                    <a:pt x="1784" y="985"/>
                  </a:lnTo>
                  <a:lnTo>
                    <a:pt x="1778" y="967"/>
                  </a:lnTo>
                  <a:lnTo>
                    <a:pt x="1770" y="951"/>
                  </a:lnTo>
                  <a:lnTo>
                    <a:pt x="1763" y="934"/>
                  </a:lnTo>
                  <a:lnTo>
                    <a:pt x="1755" y="917"/>
                  </a:lnTo>
                  <a:lnTo>
                    <a:pt x="1746" y="902"/>
                  </a:lnTo>
                  <a:lnTo>
                    <a:pt x="1736" y="886"/>
                  </a:lnTo>
                  <a:lnTo>
                    <a:pt x="1726" y="872"/>
                  </a:lnTo>
                  <a:lnTo>
                    <a:pt x="1715" y="857"/>
                  </a:lnTo>
                  <a:lnTo>
                    <a:pt x="1703" y="842"/>
                  </a:lnTo>
                  <a:lnTo>
                    <a:pt x="1691" y="829"/>
                  </a:lnTo>
                  <a:lnTo>
                    <a:pt x="1678" y="816"/>
                  </a:lnTo>
                  <a:lnTo>
                    <a:pt x="1665" y="804"/>
                  </a:lnTo>
                  <a:lnTo>
                    <a:pt x="1651" y="792"/>
                  </a:lnTo>
                  <a:lnTo>
                    <a:pt x="1635" y="782"/>
                  </a:lnTo>
                  <a:lnTo>
                    <a:pt x="1620" y="772"/>
                  </a:lnTo>
                  <a:lnTo>
                    <a:pt x="1603" y="762"/>
                  </a:lnTo>
                  <a:lnTo>
                    <a:pt x="1585" y="754"/>
                  </a:lnTo>
                  <a:lnTo>
                    <a:pt x="1568" y="747"/>
                  </a:lnTo>
                  <a:lnTo>
                    <a:pt x="1549" y="740"/>
                  </a:lnTo>
                  <a:lnTo>
                    <a:pt x="1530" y="734"/>
                  </a:lnTo>
                  <a:lnTo>
                    <a:pt x="1509" y="730"/>
                  </a:lnTo>
                  <a:lnTo>
                    <a:pt x="1488" y="726"/>
                  </a:lnTo>
                  <a:lnTo>
                    <a:pt x="1465" y="724"/>
                  </a:lnTo>
                  <a:lnTo>
                    <a:pt x="1444" y="723"/>
                  </a:lnTo>
                  <a:lnTo>
                    <a:pt x="1420" y="723"/>
                  </a:lnTo>
                  <a:lnTo>
                    <a:pt x="1395" y="724"/>
                  </a:lnTo>
                  <a:lnTo>
                    <a:pt x="1371" y="726"/>
                  </a:lnTo>
                  <a:lnTo>
                    <a:pt x="1348" y="729"/>
                  </a:lnTo>
                  <a:lnTo>
                    <a:pt x="1325" y="733"/>
                  </a:lnTo>
                  <a:lnTo>
                    <a:pt x="1303" y="737"/>
                  </a:lnTo>
                  <a:lnTo>
                    <a:pt x="1260" y="749"/>
                  </a:lnTo>
                  <a:lnTo>
                    <a:pt x="1217" y="760"/>
                  </a:lnTo>
                  <a:lnTo>
                    <a:pt x="1176" y="773"/>
                  </a:lnTo>
                  <a:lnTo>
                    <a:pt x="1133" y="784"/>
                  </a:lnTo>
                  <a:lnTo>
                    <a:pt x="1111" y="789"/>
                  </a:lnTo>
                  <a:lnTo>
                    <a:pt x="1088" y="794"/>
                  </a:lnTo>
                  <a:lnTo>
                    <a:pt x="1065" y="798"/>
                  </a:lnTo>
                  <a:lnTo>
                    <a:pt x="1042" y="801"/>
                  </a:lnTo>
                  <a:lnTo>
                    <a:pt x="1030" y="801"/>
                  </a:lnTo>
                  <a:lnTo>
                    <a:pt x="1019" y="801"/>
                  </a:lnTo>
                  <a:lnTo>
                    <a:pt x="1007" y="801"/>
                  </a:lnTo>
                  <a:lnTo>
                    <a:pt x="997" y="799"/>
                  </a:lnTo>
                  <a:lnTo>
                    <a:pt x="986" y="797"/>
                  </a:lnTo>
                  <a:lnTo>
                    <a:pt x="974" y="795"/>
                  </a:lnTo>
                  <a:lnTo>
                    <a:pt x="964" y="790"/>
                  </a:lnTo>
                  <a:lnTo>
                    <a:pt x="953" y="787"/>
                  </a:lnTo>
                  <a:lnTo>
                    <a:pt x="942" y="782"/>
                  </a:lnTo>
                  <a:lnTo>
                    <a:pt x="933" y="777"/>
                  </a:lnTo>
                  <a:lnTo>
                    <a:pt x="923" y="772"/>
                  </a:lnTo>
                  <a:lnTo>
                    <a:pt x="913" y="765"/>
                  </a:lnTo>
                  <a:lnTo>
                    <a:pt x="905" y="758"/>
                  </a:lnTo>
                  <a:lnTo>
                    <a:pt x="897" y="751"/>
                  </a:lnTo>
                  <a:lnTo>
                    <a:pt x="890" y="743"/>
                  </a:lnTo>
                  <a:lnTo>
                    <a:pt x="882" y="734"/>
                  </a:lnTo>
                  <a:lnTo>
                    <a:pt x="876" y="726"/>
                  </a:lnTo>
                  <a:lnTo>
                    <a:pt x="871" y="717"/>
                  </a:lnTo>
                  <a:lnTo>
                    <a:pt x="866" y="707"/>
                  </a:lnTo>
                  <a:lnTo>
                    <a:pt x="862" y="698"/>
                  </a:lnTo>
                  <a:lnTo>
                    <a:pt x="859" y="687"/>
                  </a:lnTo>
                  <a:lnTo>
                    <a:pt x="857" y="676"/>
                  </a:lnTo>
                  <a:lnTo>
                    <a:pt x="855" y="666"/>
                  </a:lnTo>
                  <a:lnTo>
                    <a:pt x="855" y="654"/>
                  </a:lnTo>
                  <a:lnTo>
                    <a:pt x="857" y="643"/>
                  </a:lnTo>
                  <a:lnTo>
                    <a:pt x="859" y="631"/>
                  </a:lnTo>
                  <a:lnTo>
                    <a:pt x="862" y="619"/>
                  </a:lnTo>
                  <a:lnTo>
                    <a:pt x="867" y="606"/>
                  </a:lnTo>
                  <a:lnTo>
                    <a:pt x="872" y="594"/>
                  </a:lnTo>
                  <a:lnTo>
                    <a:pt x="879" y="581"/>
                  </a:lnTo>
                  <a:lnTo>
                    <a:pt x="888" y="569"/>
                  </a:lnTo>
                  <a:lnTo>
                    <a:pt x="898" y="555"/>
                  </a:lnTo>
                  <a:lnTo>
                    <a:pt x="904" y="548"/>
                  </a:lnTo>
                  <a:lnTo>
                    <a:pt x="911" y="541"/>
                  </a:lnTo>
                  <a:lnTo>
                    <a:pt x="920" y="536"/>
                  </a:lnTo>
                  <a:lnTo>
                    <a:pt x="928" y="529"/>
                  </a:lnTo>
                  <a:lnTo>
                    <a:pt x="936" y="525"/>
                  </a:lnTo>
                  <a:lnTo>
                    <a:pt x="944" y="521"/>
                  </a:lnTo>
                  <a:lnTo>
                    <a:pt x="954" y="518"/>
                  </a:lnTo>
                  <a:lnTo>
                    <a:pt x="963" y="515"/>
                  </a:lnTo>
                  <a:lnTo>
                    <a:pt x="973" y="513"/>
                  </a:lnTo>
                  <a:lnTo>
                    <a:pt x="983" y="512"/>
                  </a:lnTo>
                  <a:lnTo>
                    <a:pt x="992" y="511"/>
                  </a:lnTo>
                  <a:lnTo>
                    <a:pt x="1002" y="511"/>
                  </a:lnTo>
                  <a:lnTo>
                    <a:pt x="1013" y="511"/>
                  </a:lnTo>
                  <a:lnTo>
                    <a:pt x="1022" y="512"/>
                  </a:lnTo>
                  <a:lnTo>
                    <a:pt x="1031" y="514"/>
                  </a:lnTo>
                  <a:lnTo>
                    <a:pt x="1042" y="516"/>
                  </a:lnTo>
                  <a:lnTo>
                    <a:pt x="1051" y="519"/>
                  </a:lnTo>
                  <a:lnTo>
                    <a:pt x="1060" y="522"/>
                  </a:lnTo>
                  <a:lnTo>
                    <a:pt x="1068" y="526"/>
                  </a:lnTo>
                  <a:lnTo>
                    <a:pt x="1077" y="531"/>
                  </a:lnTo>
                  <a:lnTo>
                    <a:pt x="1085" y="537"/>
                  </a:lnTo>
                  <a:lnTo>
                    <a:pt x="1093" y="542"/>
                  </a:lnTo>
                  <a:lnTo>
                    <a:pt x="1101" y="548"/>
                  </a:lnTo>
                  <a:lnTo>
                    <a:pt x="1107" y="555"/>
                  </a:lnTo>
                  <a:lnTo>
                    <a:pt x="1113" y="563"/>
                  </a:lnTo>
                  <a:lnTo>
                    <a:pt x="1118" y="571"/>
                  </a:lnTo>
                  <a:lnTo>
                    <a:pt x="1123" y="579"/>
                  </a:lnTo>
                  <a:lnTo>
                    <a:pt x="1127" y="588"/>
                  </a:lnTo>
                  <a:lnTo>
                    <a:pt x="1131" y="597"/>
                  </a:lnTo>
                  <a:lnTo>
                    <a:pt x="1133" y="607"/>
                  </a:lnTo>
                  <a:lnTo>
                    <a:pt x="1135" y="618"/>
                  </a:lnTo>
                  <a:lnTo>
                    <a:pt x="1136" y="629"/>
                  </a:lnTo>
                  <a:lnTo>
                    <a:pt x="1135" y="639"/>
                  </a:lnTo>
                  <a:lnTo>
                    <a:pt x="1134" y="649"/>
                  </a:lnTo>
                  <a:lnTo>
                    <a:pt x="1132" y="657"/>
                  </a:lnTo>
                  <a:lnTo>
                    <a:pt x="1128" y="666"/>
                  </a:lnTo>
                  <a:lnTo>
                    <a:pt x="1124" y="673"/>
                  </a:lnTo>
                  <a:lnTo>
                    <a:pt x="1120" y="680"/>
                  </a:lnTo>
                  <a:lnTo>
                    <a:pt x="1115" y="686"/>
                  </a:lnTo>
                  <a:lnTo>
                    <a:pt x="1109" y="693"/>
                  </a:lnTo>
                  <a:lnTo>
                    <a:pt x="1103" y="698"/>
                  </a:lnTo>
                  <a:lnTo>
                    <a:pt x="1095" y="702"/>
                  </a:lnTo>
                  <a:lnTo>
                    <a:pt x="1088" y="706"/>
                  </a:lnTo>
                  <a:lnTo>
                    <a:pt x="1081" y="709"/>
                  </a:lnTo>
                  <a:lnTo>
                    <a:pt x="1073" y="712"/>
                  </a:lnTo>
                  <a:lnTo>
                    <a:pt x="1064" y="714"/>
                  </a:lnTo>
                  <a:lnTo>
                    <a:pt x="1056" y="717"/>
                  </a:lnTo>
                  <a:lnTo>
                    <a:pt x="1048" y="718"/>
                  </a:lnTo>
                  <a:lnTo>
                    <a:pt x="1040" y="719"/>
                  </a:lnTo>
                  <a:lnTo>
                    <a:pt x="1031" y="719"/>
                  </a:lnTo>
                  <a:lnTo>
                    <a:pt x="1023" y="718"/>
                  </a:lnTo>
                  <a:lnTo>
                    <a:pt x="1015" y="717"/>
                  </a:lnTo>
                  <a:lnTo>
                    <a:pt x="1006" y="716"/>
                  </a:lnTo>
                  <a:lnTo>
                    <a:pt x="999" y="713"/>
                  </a:lnTo>
                  <a:lnTo>
                    <a:pt x="992" y="710"/>
                  </a:lnTo>
                  <a:lnTo>
                    <a:pt x="985" y="707"/>
                  </a:lnTo>
                  <a:lnTo>
                    <a:pt x="979" y="704"/>
                  </a:lnTo>
                  <a:lnTo>
                    <a:pt x="972" y="700"/>
                  </a:lnTo>
                  <a:lnTo>
                    <a:pt x="967" y="695"/>
                  </a:lnTo>
                  <a:lnTo>
                    <a:pt x="963" y="690"/>
                  </a:lnTo>
                  <a:lnTo>
                    <a:pt x="959" y="684"/>
                  </a:lnTo>
                  <a:lnTo>
                    <a:pt x="956" y="678"/>
                  </a:lnTo>
                  <a:lnTo>
                    <a:pt x="954" y="671"/>
                  </a:lnTo>
                  <a:lnTo>
                    <a:pt x="952" y="665"/>
                  </a:lnTo>
                  <a:lnTo>
                    <a:pt x="952" y="651"/>
                  </a:lnTo>
                  <a:lnTo>
                    <a:pt x="952" y="640"/>
                  </a:lnTo>
                  <a:lnTo>
                    <a:pt x="954" y="628"/>
                  </a:lnTo>
                  <a:lnTo>
                    <a:pt x="957" y="619"/>
                  </a:lnTo>
                  <a:lnTo>
                    <a:pt x="960" y="609"/>
                  </a:lnTo>
                  <a:lnTo>
                    <a:pt x="965" y="601"/>
                  </a:lnTo>
                  <a:lnTo>
                    <a:pt x="970" y="594"/>
                  </a:lnTo>
                  <a:lnTo>
                    <a:pt x="976" y="589"/>
                  </a:lnTo>
                  <a:lnTo>
                    <a:pt x="984" y="583"/>
                  </a:lnTo>
                  <a:lnTo>
                    <a:pt x="991" y="580"/>
                  </a:lnTo>
                  <a:lnTo>
                    <a:pt x="998" y="578"/>
                  </a:lnTo>
                  <a:lnTo>
                    <a:pt x="1006" y="577"/>
                  </a:lnTo>
                  <a:lnTo>
                    <a:pt x="1014" y="578"/>
                  </a:lnTo>
                  <a:lnTo>
                    <a:pt x="1022" y="579"/>
                  </a:lnTo>
                  <a:lnTo>
                    <a:pt x="1030" y="583"/>
                  </a:lnTo>
                  <a:lnTo>
                    <a:pt x="1037" y="589"/>
                  </a:lnTo>
                  <a:lnTo>
                    <a:pt x="1042" y="591"/>
                  </a:lnTo>
                  <a:lnTo>
                    <a:pt x="1043" y="594"/>
                  </a:lnTo>
                  <a:lnTo>
                    <a:pt x="1044" y="597"/>
                  </a:lnTo>
                  <a:lnTo>
                    <a:pt x="1043" y="599"/>
                  </a:lnTo>
                  <a:lnTo>
                    <a:pt x="1038" y="603"/>
                  </a:lnTo>
                  <a:lnTo>
                    <a:pt x="1032" y="608"/>
                  </a:lnTo>
                  <a:lnTo>
                    <a:pt x="1025" y="616"/>
                  </a:lnTo>
                  <a:lnTo>
                    <a:pt x="1019" y="623"/>
                  </a:lnTo>
                  <a:lnTo>
                    <a:pt x="1016" y="628"/>
                  </a:lnTo>
                  <a:lnTo>
                    <a:pt x="1015" y="633"/>
                  </a:lnTo>
                  <a:lnTo>
                    <a:pt x="1015" y="640"/>
                  </a:lnTo>
                  <a:lnTo>
                    <a:pt x="1016" y="647"/>
                  </a:lnTo>
                  <a:lnTo>
                    <a:pt x="1023" y="649"/>
                  </a:lnTo>
                  <a:lnTo>
                    <a:pt x="1029" y="651"/>
                  </a:lnTo>
                  <a:lnTo>
                    <a:pt x="1036" y="652"/>
                  </a:lnTo>
                  <a:lnTo>
                    <a:pt x="1043" y="652"/>
                  </a:lnTo>
                  <a:lnTo>
                    <a:pt x="1048" y="652"/>
                  </a:lnTo>
                  <a:lnTo>
                    <a:pt x="1053" y="652"/>
                  </a:lnTo>
                  <a:lnTo>
                    <a:pt x="1057" y="651"/>
                  </a:lnTo>
                  <a:lnTo>
                    <a:pt x="1061" y="649"/>
                  </a:lnTo>
                  <a:lnTo>
                    <a:pt x="1065" y="647"/>
                  </a:lnTo>
                  <a:lnTo>
                    <a:pt x="1068" y="645"/>
                  </a:lnTo>
                  <a:lnTo>
                    <a:pt x="1072" y="642"/>
                  </a:lnTo>
                  <a:lnTo>
                    <a:pt x="1074" y="639"/>
                  </a:lnTo>
                  <a:lnTo>
                    <a:pt x="1078" y="631"/>
                  </a:lnTo>
                  <a:lnTo>
                    <a:pt x="1079" y="623"/>
                  </a:lnTo>
                  <a:lnTo>
                    <a:pt x="1079" y="615"/>
                  </a:lnTo>
                  <a:lnTo>
                    <a:pt x="1078" y="605"/>
                  </a:lnTo>
                  <a:lnTo>
                    <a:pt x="1075" y="596"/>
                  </a:lnTo>
                  <a:lnTo>
                    <a:pt x="1070" y="588"/>
                  </a:lnTo>
                  <a:lnTo>
                    <a:pt x="1062" y="579"/>
                  </a:lnTo>
                  <a:lnTo>
                    <a:pt x="1054" y="572"/>
                  </a:lnTo>
                  <a:lnTo>
                    <a:pt x="1044" y="566"/>
                  </a:lnTo>
                  <a:lnTo>
                    <a:pt x="1032" y="561"/>
                  </a:lnTo>
                  <a:lnTo>
                    <a:pt x="1021" y="557"/>
                  </a:lnTo>
                  <a:lnTo>
                    <a:pt x="1010" y="556"/>
                  </a:lnTo>
                  <a:lnTo>
                    <a:pt x="999" y="555"/>
                  </a:lnTo>
                  <a:lnTo>
                    <a:pt x="990" y="556"/>
                  </a:lnTo>
                  <a:lnTo>
                    <a:pt x="980" y="558"/>
                  </a:lnTo>
                  <a:lnTo>
                    <a:pt x="971" y="562"/>
                  </a:lnTo>
                  <a:lnTo>
                    <a:pt x="963" y="566"/>
                  </a:lnTo>
                  <a:lnTo>
                    <a:pt x="955" y="572"/>
                  </a:lnTo>
                  <a:lnTo>
                    <a:pt x="949" y="579"/>
                  </a:lnTo>
                  <a:lnTo>
                    <a:pt x="942" y="588"/>
                  </a:lnTo>
                  <a:lnTo>
                    <a:pt x="938" y="598"/>
                  </a:lnTo>
                  <a:lnTo>
                    <a:pt x="934" y="609"/>
                  </a:lnTo>
                  <a:lnTo>
                    <a:pt x="932" y="622"/>
                  </a:lnTo>
                  <a:lnTo>
                    <a:pt x="931" y="635"/>
                  </a:lnTo>
                  <a:lnTo>
                    <a:pt x="931" y="652"/>
                  </a:lnTo>
                  <a:lnTo>
                    <a:pt x="933" y="669"/>
                  </a:lnTo>
                  <a:lnTo>
                    <a:pt x="934" y="676"/>
                  </a:lnTo>
                  <a:lnTo>
                    <a:pt x="936" y="682"/>
                  </a:lnTo>
                  <a:lnTo>
                    <a:pt x="938" y="688"/>
                  </a:lnTo>
                  <a:lnTo>
                    <a:pt x="941" y="694"/>
                  </a:lnTo>
                  <a:lnTo>
                    <a:pt x="948" y="704"/>
                  </a:lnTo>
                  <a:lnTo>
                    <a:pt x="956" y="713"/>
                  </a:lnTo>
                  <a:lnTo>
                    <a:pt x="966" y="721"/>
                  </a:lnTo>
                  <a:lnTo>
                    <a:pt x="976" y="728"/>
                  </a:lnTo>
                  <a:lnTo>
                    <a:pt x="989" y="733"/>
                  </a:lnTo>
                  <a:lnTo>
                    <a:pt x="1001" y="736"/>
                  </a:lnTo>
                  <a:lnTo>
                    <a:pt x="1015" y="739"/>
                  </a:lnTo>
                  <a:lnTo>
                    <a:pt x="1028" y="740"/>
                  </a:lnTo>
                  <a:lnTo>
                    <a:pt x="1042" y="740"/>
                  </a:lnTo>
                  <a:lnTo>
                    <a:pt x="1054" y="739"/>
                  </a:lnTo>
                  <a:lnTo>
                    <a:pt x="1067" y="736"/>
                  </a:lnTo>
                  <a:lnTo>
                    <a:pt x="1080" y="732"/>
                  </a:lnTo>
                  <a:lnTo>
                    <a:pt x="1092" y="727"/>
                  </a:lnTo>
                  <a:lnTo>
                    <a:pt x="1103" y="721"/>
                  </a:lnTo>
                  <a:lnTo>
                    <a:pt x="1113" y="713"/>
                  </a:lnTo>
                  <a:lnTo>
                    <a:pt x="1122" y="706"/>
                  </a:lnTo>
                  <a:lnTo>
                    <a:pt x="1131" y="697"/>
                  </a:lnTo>
                  <a:lnTo>
                    <a:pt x="1138" y="688"/>
                  </a:lnTo>
                  <a:lnTo>
                    <a:pt x="1144" y="678"/>
                  </a:lnTo>
                  <a:lnTo>
                    <a:pt x="1150" y="669"/>
                  </a:lnTo>
                  <a:lnTo>
                    <a:pt x="1154" y="658"/>
                  </a:lnTo>
                  <a:lnTo>
                    <a:pt x="1158" y="648"/>
                  </a:lnTo>
                  <a:lnTo>
                    <a:pt x="1162" y="638"/>
                  </a:lnTo>
                  <a:lnTo>
                    <a:pt x="1164" y="626"/>
                  </a:lnTo>
                  <a:lnTo>
                    <a:pt x="1165" y="616"/>
                  </a:lnTo>
                  <a:lnTo>
                    <a:pt x="1166" y="604"/>
                  </a:lnTo>
                  <a:lnTo>
                    <a:pt x="1165" y="594"/>
                  </a:lnTo>
                  <a:lnTo>
                    <a:pt x="1164" y="583"/>
                  </a:lnTo>
                  <a:lnTo>
                    <a:pt x="1160" y="572"/>
                  </a:lnTo>
                  <a:lnTo>
                    <a:pt x="1157" y="562"/>
                  </a:lnTo>
                  <a:lnTo>
                    <a:pt x="1153" y="552"/>
                  </a:lnTo>
                  <a:lnTo>
                    <a:pt x="1148" y="542"/>
                  </a:lnTo>
                  <a:lnTo>
                    <a:pt x="1142" y="532"/>
                  </a:lnTo>
                  <a:lnTo>
                    <a:pt x="1135" y="524"/>
                  </a:lnTo>
                  <a:lnTo>
                    <a:pt x="1126" y="515"/>
                  </a:lnTo>
                  <a:lnTo>
                    <a:pt x="1117" y="508"/>
                  </a:lnTo>
                  <a:lnTo>
                    <a:pt x="1107" y="500"/>
                  </a:lnTo>
                  <a:lnTo>
                    <a:pt x="1095" y="494"/>
                  </a:lnTo>
                  <a:lnTo>
                    <a:pt x="1083" y="488"/>
                  </a:lnTo>
                  <a:lnTo>
                    <a:pt x="1070" y="483"/>
                  </a:lnTo>
                  <a:lnTo>
                    <a:pt x="1055" y="478"/>
                  </a:lnTo>
                  <a:lnTo>
                    <a:pt x="1040" y="475"/>
                  </a:lnTo>
                  <a:lnTo>
                    <a:pt x="1023" y="473"/>
                  </a:lnTo>
                  <a:lnTo>
                    <a:pt x="1005" y="472"/>
                  </a:lnTo>
                  <a:lnTo>
                    <a:pt x="987" y="472"/>
                  </a:lnTo>
                  <a:lnTo>
                    <a:pt x="967" y="473"/>
                  </a:lnTo>
                  <a:lnTo>
                    <a:pt x="948" y="475"/>
                  </a:lnTo>
                  <a:lnTo>
                    <a:pt x="929" y="480"/>
                  </a:lnTo>
                  <a:lnTo>
                    <a:pt x="912" y="486"/>
                  </a:lnTo>
                  <a:lnTo>
                    <a:pt x="897" y="493"/>
                  </a:lnTo>
                  <a:lnTo>
                    <a:pt x="882" y="502"/>
                  </a:lnTo>
                  <a:lnTo>
                    <a:pt x="869" y="513"/>
                  </a:lnTo>
                  <a:lnTo>
                    <a:pt x="858" y="524"/>
                  </a:lnTo>
                  <a:lnTo>
                    <a:pt x="847" y="536"/>
                  </a:lnTo>
                  <a:lnTo>
                    <a:pt x="838" y="549"/>
                  </a:lnTo>
                  <a:lnTo>
                    <a:pt x="830" y="564"/>
                  </a:lnTo>
                  <a:lnTo>
                    <a:pt x="822" y="578"/>
                  </a:lnTo>
                  <a:lnTo>
                    <a:pt x="817" y="593"/>
                  </a:lnTo>
                  <a:lnTo>
                    <a:pt x="813" y="608"/>
                  </a:lnTo>
                  <a:lnTo>
                    <a:pt x="810" y="625"/>
                  </a:lnTo>
                  <a:lnTo>
                    <a:pt x="809" y="641"/>
                  </a:lnTo>
                  <a:lnTo>
                    <a:pt x="808" y="657"/>
                  </a:lnTo>
                  <a:lnTo>
                    <a:pt x="809" y="673"/>
                  </a:lnTo>
                  <a:lnTo>
                    <a:pt x="812" y="690"/>
                  </a:lnTo>
                  <a:lnTo>
                    <a:pt x="815" y="705"/>
                  </a:lnTo>
                  <a:lnTo>
                    <a:pt x="820" y="720"/>
                  </a:lnTo>
                  <a:lnTo>
                    <a:pt x="827" y="735"/>
                  </a:lnTo>
                  <a:lnTo>
                    <a:pt x="834" y="749"/>
                  </a:lnTo>
                  <a:lnTo>
                    <a:pt x="843" y="762"/>
                  </a:lnTo>
                  <a:lnTo>
                    <a:pt x="852" y="775"/>
                  </a:lnTo>
                  <a:lnTo>
                    <a:pt x="864" y="786"/>
                  </a:lnTo>
                  <a:lnTo>
                    <a:pt x="877" y="797"/>
                  </a:lnTo>
                  <a:lnTo>
                    <a:pt x="891" y="806"/>
                  </a:lnTo>
                  <a:lnTo>
                    <a:pt x="906" y="813"/>
                  </a:lnTo>
                  <a:lnTo>
                    <a:pt x="923" y="820"/>
                  </a:lnTo>
                  <a:lnTo>
                    <a:pt x="941" y="825"/>
                  </a:lnTo>
                  <a:lnTo>
                    <a:pt x="960" y="828"/>
                  </a:lnTo>
                  <a:lnTo>
                    <a:pt x="981" y="829"/>
                  </a:lnTo>
                  <a:lnTo>
                    <a:pt x="940" y="842"/>
                  </a:lnTo>
                  <a:lnTo>
                    <a:pt x="901" y="855"/>
                  </a:lnTo>
                  <a:lnTo>
                    <a:pt x="862" y="866"/>
                  </a:lnTo>
                  <a:lnTo>
                    <a:pt x="822" y="876"/>
                  </a:lnTo>
                  <a:lnTo>
                    <a:pt x="784" y="884"/>
                  </a:lnTo>
                  <a:lnTo>
                    <a:pt x="747" y="889"/>
                  </a:lnTo>
                  <a:lnTo>
                    <a:pt x="727" y="891"/>
                  </a:lnTo>
                  <a:lnTo>
                    <a:pt x="709" y="893"/>
                  </a:lnTo>
                  <a:lnTo>
                    <a:pt x="690" y="893"/>
                  </a:lnTo>
                  <a:lnTo>
                    <a:pt x="671" y="894"/>
                  </a:lnTo>
                  <a:lnTo>
                    <a:pt x="653" y="893"/>
                  </a:lnTo>
                  <a:lnTo>
                    <a:pt x="634" y="892"/>
                  </a:lnTo>
                  <a:lnTo>
                    <a:pt x="616" y="891"/>
                  </a:lnTo>
                  <a:lnTo>
                    <a:pt x="597" y="888"/>
                  </a:lnTo>
                  <a:lnTo>
                    <a:pt x="578" y="885"/>
                  </a:lnTo>
                  <a:lnTo>
                    <a:pt x="560" y="882"/>
                  </a:lnTo>
                  <a:lnTo>
                    <a:pt x="541" y="877"/>
                  </a:lnTo>
                  <a:lnTo>
                    <a:pt x="522" y="872"/>
                  </a:lnTo>
                  <a:lnTo>
                    <a:pt x="503" y="865"/>
                  </a:lnTo>
                  <a:lnTo>
                    <a:pt x="484" y="859"/>
                  </a:lnTo>
                  <a:lnTo>
                    <a:pt x="466" y="851"/>
                  </a:lnTo>
                  <a:lnTo>
                    <a:pt x="446" y="842"/>
                  </a:lnTo>
                  <a:lnTo>
                    <a:pt x="427" y="833"/>
                  </a:lnTo>
                  <a:lnTo>
                    <a:pt x="408" y="823"/>
                  </a:lnTo>
                  <a:lnTo>
                    <a:pt x="389" y="811"/>
                  </a:lnTo>
                  <a:lnTo>
                    <a:pt x="370" y="799"/>
                  </a:lnTo>
                  <a:lnTo>
                    <a:pt x="359" y="791"/>
                  </a:lnTo>
                  <a:lnTo>
                    <a:pt x="349" y="784"/>
                  </a:lnTo>
                  <a:lnTo>
                    <a:pt x="340" y="776"/>
                  </a:lnTo>
                  <a:lnTo>
                    <a:pt x="330" y="766"/>
                  </a:lnTo>
                  <a:lnTo>
                    <a:pt x="321" y="757"/>
                  </a:lnTo>
                  <a:lnTo>
                    <a:pt x="312" y="748"/>
                  </a:lnTo>
                  <a:lnTo>
                    <a:pt x="303" y="737"/>
                  </a:lnTo>
                  <a:lnTo>
                    <a:pt x="294" y="727"/>
                  </a:lnTo>
                  <a:lnTo>
                    <a:pt x="279" y="704"/>
                  </a:lnTo>
                  <a:lnTo>
                    <a:pt x="265" y="680"/>
                  </a:lnTo>
                  <a:lnTo>
                    <a:pt x="253" y="655"/>
                  </a:lnTo>
                  <a:lnTo>
                    <a:pt x="241" y="630"/>
                  </a:lnTo>
                  <a:lnTo>
                    <a:pt x="232" y="603"/>
                  </a:lnTo>
                  <a:lnTo>
                    <a:pt x="225" y="576"/>
                  </a:lnTo>
                  <a:lnTo>
                    <a:pt x="219" y="549"/>
                  </a:lnTo>
                  <a:lnTo>
                    <a:pt x="216" y="522"/>
                  </a:lnTo>
                  <a:lnTo>
                    <a:pt x="214" y="510"/>
                  </a:lnTo>
                  <a:lnTo>
                    <a:pt x="213" y="496"/>
                  </a:lnTo>
                  <a:lnTo>
                    <a:pt x="213" y="483"/>
                  </a:lnTo>
                  <a:lnTo>
                    <a:pt x="214" y="469"/>
                  </a:lnTo>
                  <a:lnTo>
                    <a:pt x="216" y="457"/>
                  </a:lnTo>
                  <a:lnTo>
                    <a:pt x="217" y="444"/>
                  </a:lnTo>
                  <a:lnTo>
                    <a:pt x="219" y="432"/>
                  </a:lnTo>
                  <a:lnTo>
                    <a:pt x="222" y="419"/>
                  </a:lnTo>
                  <a:lnTo>
                    <a:pt x="230" y="393"/>
                  </a:lnTo>
                  <a:lnTo>
                    <a:pt x="240" y="369"/>
                  </a:lnTo>
                  <a:lnTo>
                    <a:pt x="252" y="347"/>
                  </a:lnTo>
                  <a:lnTo>
                    <a:pt x="266" y="328"/>
                  </a:lnTo>
                  <a:lnTo>
                    <a:pt x="282" y="311"/>
                  </a:lnTo>
                  <a:lnTo>
                    <a:pt x="298" y="295"/>
                  </a:lnTo>
                  <a:lnTo>
                    <a:pt x="317" y="282"/>
                  </a:lnTo>
                  <a:lnTo>
                    <a:pt x="336" y="270"/>
                  </a:lnTo>
                  <a:lnTo>
                    <a:pt x="357" y="261"/>
                  </a:lnTo>
                  <a:lnTo>
                    <a:pt x="379" y="254"/>
                  </a:lnTo>
                  <a:lnTo>
                    <a:pt x="402" y="249"/>
                  </a:lnTo>
                  <a:lnTo>
                    <a:pt x="424" y="244"/>
                  </a:lnTo>
                  <a:lnTo>
                    <a:pt x="447" y="242"/>
                  </a:lnTo>
                  <a:lnTo>
                    <a:pt x="471" y="242"/>
                  </a:lnTo>
                  <a:lnTo>
                    <a:pt x="495" y="243"/>
                  </a:lnTo>
                  <a:lnTo>
                    <a:pt x="518" y="246"/>
                  </a:lnTo>
                  <a:lnTo>
                    <a:pt x="541" y="252"/>
                  </a:lnTo>
                  <a:lnTo>
                    <a:pt x="564" y="258"/>
                  </a:lnTo>
                  <a:lnTo>
                    <a:pt x="587" y="266"/>
                  </a:lnTo>
                  <a:lnTo>
                    <a:pt x="608" y="276"/>
                  </a:lnTo>
                  <a:lnTo>
                    <a:pt x="629" y="286"/>
                  </a:lnTo>
                  <a:lnTo>
                    <a:pt x="649" y="298"/>
                  </a:lnTo>
                  <a:lnTo>
                    <a:pt x="667" y="313"/>
                  </a:lnTo>
                  <a:lnTo>
                    <a:pt x="684" y="328"/>
                  </a:lnTo>
                  <a:lnTo>
                    <a:pt x="699" y="344"/>
                  </a:lnTo>
                  <a:lnTo>
                    <a:pt x="714" y="362"/>
                  </a:lnTo>
                  <a:lnTo>
                    <a:pt x="725" y="382"/>
                  </a:lnTo>
                  <a:lnTo>
                    <a:pt x="736" y="401"/>
                  </a:lnTo>
                  <a:lnTo>
                    <a:pt x="744" y="423"/>
                  </a:lnTo>
                  <a:lnTo>
                    <a:pt x="749" y="445"/>
                  </a:lnTo>
                  <a:lnTo>
                    <a:pt x="752" y="469"/>
                  </a:lnTo>
                  <a:lnTo>
                    <a:pt x="753" y="494"/>
                  </a:lnTo>
                  <a:lnTo>
                    <a:pt x="752" y="514"/>
                  </a:lnTo>
                  <a:lnTo>
                    <a:pt x="750" y="532"/>
                  </a:lnTo>
                  <a:lnTo>
                    <a:pt x="747" y="550"/>
                  </a:lnTo>
                  <a:lnTo>
                    <a:pt x="743" y="567"/>
                  </a:lnTo>
                  <a:lnTo>
                    <a:pt x="739" y="582"/>
                  </a:lnTo>
                  <a:lnTo>
                    <a:pt x="733" y="597"/>
                  </a:lnTo>
                  <a:lnTo>
                    <a:pt x="727" y="610"/>
                  </a:lnTo>
                  <a:lnTo>
                    <a:pt x="720" y="623"/>
                  </a:lnTo>
                  <a:lnTo>
                    <a:pt x="713" y="633"/>
                  </a:lnTo>
                  <a:lnTo>
                    <a:pt x="706" y="645"/>
                  </a:lnTo>
                  <a:lnTo>
                    <a:pt x="696" y="654"/>
                  </a:lnTo>
                  <a:lnTo>
                    <a:pt x="688" y="662"/>
                  </a:lnTo>
                  <a:lnTo>
                    <a:pt x="679" y="670"/>
                  </a:lnTo>
                  <a:lnTo>
                    <a:pt x="668" y="677"/>
                  </a:lnTo>
                  <a:lnTo>
                    <a:pt x="659" y="683"/>
                  </a:lnTo>
                  <a:lnTo>
                    <a:pt x="649" y="688"/>
                  </a:lnTo>
                  <a:lnTo>
                    <a:pt x="637" y="693"/>
                  </a:lnTo>
                  <a:lnTo>
                    <a:pt x="627" y="697"/>
                  </a:lnTo>
                  <a:lnTo>
                    <a:pt x="616" y="699"/>
                  </a:lnTo>
                  <a:lnTo>
                    <a:pt x="604" y="701"/>
                  </a:lnTo>
                  <a:lnTo>
                    <a:pt x="593" y="703"/>
                  </a:lnTo>
                  <a:lnTo>
                    <a:pt x="582" y="704"/>
                  </a:lnTo>
                  <a:lnTo>
                    <a:pt x="570" y="704"/>
                  </a:lnTo>
                  <a:lnTo>
                    <a:pt x="559" y="703"/>
                  </a:lnTo>
                  <a:lnTo>
                    <a:pt x="547" y="702"/>
                  </a:lnTo>
                  <a:lnTo>
                    <a:pt x="536" y="701"/>
                  </a:lnTo>
                  <a:lnTo>
                    <a:pt x="525" y="699"/>
                  </a:lnTo>
                  <a:lnTo>
                    <a:pt x="514" y="696"/>
                  </a:lnTo>
                  <a:lnTo>
                    <a:pt x="504" y="693"/>
                  </a:lnTo>
                  <a:lnTo>
                    <a:pt x="494" y="690"/>
                  </a:lnTo>
                  <a:lnTo>
                    <a:pt x="483" y="685"/>
                  </a:lnTo>
                  <a:lnTo>
                    <a:pt x="474" y="680"/>
                  </a:lnTo>
                  <a:lnTo>
                    <a:pt x="455" y="671"/>
                  </a:lnTo>
                  <a:lnTo>
                    <a:pt x="438" y="659"/>
                  </a:lnTo>
                  <a:lnTo>
                    <a:pt x="423" y="649"/>
                  </a:lnTo>
                  <a:lnTo>
                    <a:pt x="411" y="638"/>
                  </a:lnTo>
                  <a:lnTo>
                    <a:pt x="401" y="626"/>
                  </a:lnTo>
                  <a:lnTo>
                    <a:pt x="391" y="615"/>
                  </a:lnTo>
                  <a:lnTo>
                    <a:pt x="384" y="602"/>
                  </a:lnTo>
                  <a:lnTo>
                    <a:pt x="378" y="591"/>
                  </a:lnTo>
                  <a:lnTo>
                    <a:pt x="374" y="578"/>
                  </a:lnTo>
                  <a:lnTo>
                    <a:pt x="372" y="566"/>
                  </a:lnTo>
                  <a:lnTo>
                    <a:pt x="370" y="554"/>
                  </a:lnTo>
                  <a:lnTo>
                    <a:pt x="370" y="542"/>
                  </a:lnTo>
                  <a:lnTo>
                    <a:pt x="371" y="530"/>
                  </a:lnTo>
                  <a:lnTo>
                    <a:pt x="374" y="519"/>
                  </a:lnTo>
                  <a:lnTo>
                    <a:pt x="377" y="508"/>
                  </a:lnTo>
                  <a:lnTo>
                    <a:pt x="382" y="496"/>
                  </a:lnTo>
                  <a:lnTo>
                    <a:pt x="387" y="486"/>
                  </a:lnTo>
                  <a:lnTo>
                    <a:pt x="393" y="475"/>
                  </a:lnTo>
                  <a:lnTo>
                    <a:pt x="401" y="466"/>
                  </a:lnTo>
                  <a:lnTo>
                    <a:pt x="408" y="457"/>
                  </a:lnTo>
                  <a:lnTo>
                    <a:pt x="416" y="447"/>
                  </a:lnTo>
                  <a:lnTo>
                    <a:pt x="425" y="439"/>
                  </a:lnTo>
                  <a:lnTo>
                    <a:pt x="435" y="432"/>
                  </a:lnTo>
                  <a:lnTo>
                    <a:pt x="445" y="424"/>
                  </a:lnTo>
                  <a:lnTo>
                    <a:pt x="455" y="418"/>
                  </a:lnTo>
                  <a:lnTo>
                    <a:pt x="466" y="413"/>
                  </a:lnTo>
                  <a:lnTo>
                    <a:pt x="476" y="409"/>
                  </a:lnTo>
                  <a:lnTo>
                    <a:pt x="487" y="406"/>
                  </a:lnTo>
                  <a:lnTo>
                    <a:pt x="498" y="402"/>
                  </a:lnTo>
                  <a:lnTo>
                    <a:pt x="508" y="401"/>
                  </a:lnTo>
                  <a:lnTo>
                    <a:pt x="519" y="400"/>
                  </a:lnTo>
                  <a:lnTo>
                    <a:pt x="530" y="401"/>
                  </a:lnTo>
                  <a:lnTo>
                    <a:pt x="540" y="404"/>
                  </a:lnTo>
                  <a:lnTo>
                    <a:pt x="549" y="406"/>
                  </a:lnTo>
                  <a:lnTo>
                    <a:pt x="560" y="410"/>
                  </a:lnTo>
                  <a:lnTo>
                    <a:pt x="568" y="415"/>
                  </a:lnTo>
                  <a:lnTo>
                    <a:pt x="577" y="420"/>
                  </a:lnTo>
                  <a:lnTo>
                    <a:pt x="586" y="427"/>
                  </a:lnTo>
                  <a:lnTo>
                    <a:pt x="593" y="435"/>
                  </a:lnTo>
                  <a:lnTo>
                    <a:pt x="599" y="443"/>
                  </a:lnTo>
                  <a:lnTo>
                    <a:pt x="605" y="452"/>
                  </a:lnTo>
                  <a:lnTo>
                    <a:pt x="611" y="463"/>
                  </a:lnTo>
                  <a:lnTo>
                    <a:pt x="616" y="473"/>
                  </a:lnTo>
                  <a:lnTo>
                    <a:pt x="620" y="485"/>
                  </a:lnTo>
                  <a:lnTo>
                    <a:pt x="623" y="497"/>
                  </a:lnTo>
                  <a:lnTo>
                    <a:pt x="625" y="510"/>
                  </a:lnTo>
                  <a:lnTo>
                    <a:pt x="626" y="522"/>
                  </a:lnTo>
                  <a:lnTo>
                    <a:pt x="626" y="536"/>
                  </a:lnTo>
                  <a:lnTo>
                    <a:pt x="625" y="542"/>
                  </a:lnTo>
                  <a:lnTo>
                    <a:pt x="623" y="547"/>
                  </a:lnTo>
                  <a:lnTo>
                    <a:pt x="620" y="550"/>
                  </a:lnTo>
                  <a:lnTo>
                    <a:pt x="615" y="553"/>
                  </a:lnTo>
                  <a:lnTo>
                    <a:pt x="609" y="554"/>
                  </a:lnTo>
                  <a:lnTo>
                    <a:pt x="604" y="554"/>
                  </a:lnTo>
                  <a:lnTo>
                    <a:pt x="598" y="553"/>
                  </a:lnTo>
                  <a:lnTo>
                    <a:pt x="591" y="552"/>
                  </a:lnTo>
                  <a:lnTo>
                    <a:pt x="585" y="549"/>
                  </a:lnTo>
                  <a:lnTo>
                    <a:pt x="578" y="546"/>
                  </a:lnTo>
                  <a:lnTo>
                    <a:pt x="572" y="542"/>
                  </a:lnTo>
                  <a:lnTo>
                    <a:pt x="566" y="537"/>
                  </a:lnTo>
                  <a:lnTo>
                    <a:pt x="562" y="531"/>
                  </a:lnTo>
                  <a:lnTo>
                    <a:pt x="558" y="524"/>
                  </a:lnTo>
                  <a:lnTo>
                    <a:pt x="556" y="518"/>
                  </a:lnTo>
                  <a:lnTo>
                    <a:pt x="554" y="511"/>
                  </a:lnTo>
                  <a:lnTo>
                    <a:pt x="553" y="501"/>
                  </a:lnTo>
                  <a:lnTo>
                    <a:pt x="549" y="493"/>
                  </a:lnTo>
                  <a:lnTo>
                    <a:pt x="546" y="486"/>
                  </a:lnTo>
                  <a:lnTo>
                    <a:pt x="542" y="479"/>
                  </a:lnTo>
                  <a:lnTo>
                    <a:pt x="537" y="474"/>
                  </a:lnTo>
                  <a:lnTo>
                    <a:pt x="532" y="471"/>
                  </a:lnTo>
                  <a:lnTo>
                    <a:pt x="525" y="468"/>
                  </a:lnTo>
                  <a:lnTo>
                    <a:pt x="518" y="466"/>
                  </a:lnTo>
                  <a:lnTo>
                    <a:pt x="511" y="465"/>
                  </a:lnTo>
                  <a:lnTo>
                    <a:pt x="504" y="465"/>
                  </a:lnTo>
                  <a:lnTo>
                    <a:pt x="497" y="465"/>
                  </a:lnTo>
                  <a:lnTo>
                    <a:pt x="489" y="467"/>
                  </a:lnTo>
                  <a:lnTo>
                    <a:pt x="482" y="469"/>
                  </a:lnTo>
                  <a:lnTo>
                    <a:pt x="475" y="472"/>
                  </a:lnTo>
                  <a:lnTo>
                    <a:pt x="468" y="475"/>
                  </a:lnTo>
                  <a:lnTo>
                    <a:pt x="462" y="479"/>
                  </a:lnTo>
                  <a:lnTo>
                    <a:pt x="467" y="483"/>
                  </a:lnTo>
                  <a:lnTo>
                    <a:pt x="472" y="487"/>
                  </a:lnTo>
                  <a:lnTo>
                    <a:pt x="475" y="490"/>
                  </a:lnTo>
                  <a:lnTo>
                    <a:pt x="478" y="494"/>
                  </a:lnTo>
                  <a:lnTo>
                    <a:pt x="482" y="503"/>
                  </a:lnTo>
                  <a:lnTo>
                    <a:pt x="486" y="514"/>
                  </a:lnTo>
                  <a:lnTo>
                    <a:pt x="488" y="525"/>
                  </a:lnTo>
                  <a:lnTo>
                    <a:pt x="494" y="537"/>
                  </a:lnTo>
                  <a:lnTo>
                    <a:pt x="496" y="543"/>
                  </a:lnTo>
                  <a:lnTo>
                    <a:pt x="500" y="548"/>
                  </a:lnTo>
                  <a:lnTo>
                    <a:pt x="504" y="554"/>
                  </a:lnTo>
                  <a:lnTo>
                    <a:pt x="510" y="561"/>
                  </a:lnTo>
                  <a:lnTo>
                    <a:pt x="517" y="567"/>
                  </a:lnTo>
                  <a:lnTo>
                    <a:pt x="526" y="573"/>
                  </a:lnTo>
                  <a:lnTo>
                    <a:pt x="534" y="577"/>
                  </a:lnTo>
                  <a:lnTo>
                    <a:pt x="542" y="581"/>
                  </a:lnTo>
                  <a:lnTo>
                    <a:pt x="550" y="584"/>
                  </a:lnTo>
                  <a:lnTo>
                    <a:pt x="559" y="587"/>
                  </a:lnTo>
                  <a:lnTo>
                    <a:pt x="567" y="588"/>
                  </a:lnTo>
                  <a:lnTo>
                    <a:pt x="575" y="588"/>
                  </a:lnTo>
                  <a:lnTo>
                    <a:pt x="584" y="588"/>
                  </a:lnTo>
                  <a:lnTo>
                    <a:pt x="592" y="586"/>
                  </a:lnTo>
                  <a:lnTo>
                    <a:pt x="599" y="583"/>
                  </a:lnTo>
                  <a:lnTo>
                    <a:pt x="606" y="581"/>
                  </a:lnTo>
                  <a:lnTo>
                    <a:pt x="614" y="577"/>
                  </a:lnTo>
                  <a:lnTo>
                    <a:pt x="620" y="573"/>
                  </a:lnTo>
                  <a:lnTo>
                    <a:pt x="626" y="569"/>
                  </a:lnTo>
                  <a:lnTo>
                    <a:pt x="631" y="564"/>
                  </a:lnTo>
                  <a:lnTo>
                    <a:pt x="636" y="557"/>
                  </a:lnTo>
                  <a:lnTo>
                    <a:pt x="640" y="550"/>
                  </a:lnTo>
                  <a:lnTo>
                    <a:pt x="645" y="544"/>
                  </a:lnTo>
                  <a:lnTo>
                    <a:pt x="648" y="536"/>
                  </a:lnTo>
                  <a:lnTo>
                    <a:pt x="650" y="527"/>
                  </a:lnTo>
                  <a:lnTo>
                    <a:pt x="652" y="519"/>
                  </a:lnTo>
                  <a:lnTo>
                    <a:pt x="652" y="510"/>
                  </a:lnTo>
                  <a:lnTo>
                    <a:pt x="652" y="500"/>
                  </a:lnTo>
                  <a:lnTo>
                    <a:pt x="651" y="491"/>
                  </a:lnTo>
                  <a:lnTo>
                    <a:pt x="649" y="480"/>
                  </a:lnTo>
                  <a:lnTo>
                    <a:pt x="646" y="469"/>
                  </a:lnTo>
                  <a:lnTo>
                    <a:pt x="641" y="459"/>
                  </a:lnTo>
                  <a:lnTo>
                    <a:pt x="635" y="447"/>
                  </a:lnTo>
                  <a:lnTo>
                    <a:pt x="629" y="436"/>
                  </a:lnTo>
                  <a:lnTo>
                    <a:pt x="621" y="424"/>
                  </a:lnTo>
                  <a:lnTo>
                    <a:pt x="611" y="413"/>
                  </a:lnTo>
                  <a:lnTo>
                    <a:pt x="606" y="406"/>
                  </a:lnTo>
                  <a:lnTo>
                    <a:pt x="600" y="399"/>
                  </a:lnTo>
                  <a:lnTo>
                    <a:pt x="594" y="394"/>
                  </a:lnTo>
                  <a:lnTo>
                    <a:pt x="587" y="389"/>
                  </a:lnTo>
                  <a:lnTo>
                    <a:pt x="574" y="381"/>
                  </a:lnTo>
                  <a:lnTo>
                    <a:pt x="561" y="373"/>
                  </a:lnTo>
                  <a:lnTo>
                    <a:pt x="546" y="369"/>
                  </a:lnTo>
                  <a:lnTo>
                    <a:pt x="532" y="367"/>
                  </a:lnTo>
                  <a:lnTo>
                    <a:pt x="517" y="366"/>
                  </a:lnTo>
                  <a:lnTo>
                    <a:pt x="503" y="367"/>
                  </a:lnTo>
                  <a:lnTo>
                    <a:pt x="492" y="369"/>
                  </a:lnTo>
                  <a:lnTo>
                    <a:pt x="480" y="371"/>
                  </a:lnTo>
                  <a:lnTo>
                    <a:pt x="469" y="374"/>
                  </a:lnTo>
                  <a:lnTo>
                    <a:pt x="458" y="379"/>
                  </a:lnTo>
                  <a:lnTo>
                    <a:pt x="448" y="383"/>
                  </a:lnTo>
                  <a:lnTo>
                    <a:pt x="438" y="388"/>
                  </a:lnTo>
                  <a:lnTo>
                    <a:pt x="427" y="393"/>
                  </a:lnTo>
                  <a:lnTo>
                    <a:pt x="418" y="399"/>
                  </a:lnTo>
                  <a:lnTo>
                    <a:pt x="408" y="406"/>
                  </a:lnTo>
                  <a:lnTo>
                    <a:pt x="400" y="413"/>
                  </a:lnTo>
                  <a:lnTo>
                    <a:pt x="390" y="420"/>
                  </a:lnTo>
                  <a:lnTo>
                    <a:pt x="382" y="428"/>
                  </a:lnTo>
                  <a:lnTo>
                    <a:pt x="375" y="437"/>
                  </a:lnTo>
                  <a:lnTo>
                    <a:pt x="368" y="445"/>
                  </a:lnTo>
                  <a:lnTo>
                    <a:pt x="360" y="454"/>
                  </a:lnTo>
                  <a:lnTo>
                    <a:pt x="354" y="464"/>
                  </a:lnTo>
                  <a:lnTo>
                    <a:pt x="349" y="473"/>
                  </a:lnTo>
                  <a:lnTo>
                    <a:pt x="344" y="484"/>
                  </a:lnTo>
                  <a:lnTo>
                    <a:pt x="340" y="494"/>
                  </a:lnTo>
                  <a:lnTo>
                    <a:pt x="336" y="504"/>
                  </a:lnTo>
                  <a:lnTo>
                    <a:pt x="333" y="516"/>
                  </a:lnTo>
                  <a:lnTo>
                    <a:pt x="332" y="526"/>
                  </a:lnTo>
                  <a:lnTo>
                    <a:pt x="330" y="538"/>
                  </a:lnTo>
                  <a:lnTo>
                    <a:pt x="330" y="549"/>
                  </a:lnTo>
                  <a:lnTo>
                    <a:pt x="331" y="561"/>
                  </a:lnTo>
                  <a:lnTo>
                    <a:pt x="332" y="572"/>
                  </a:lnTo>
                  <a:lnTo>
                    <a:pt x="335" y="583"/>
                  </a:lnTo>
                  <a:lnTo>
                    <a:pt x="339" y="595"/>
                  </a:lnTo>
                  <a:lnTo>
                    <a:pt x="343" y="606"/>
                  </a:lnTo>
                  <a:lnTo>
                    <a:pt x="349" y="618"/>
                  </a:lnTo>
                  <a:lnTo>
                    <a:pt x="355" y="629"/>
                  </a:lnTo>
                  <a:lnTo>
                    <a:pt x="362" y="641"/>
                  </a:lnTo>
                  <a:lnTo>
                    <a:pt x="374" y="655"/>
                  </a:lnTo>
                  <a:lnTo>
                    <a:pt x="386" y="669"/>
                  </a:lnTo>
                  <a:lnTo>
                    <a:pt x="401" y="681"/>
                  </a:lnTo>
                  <a:lnTo>
                    <a:pt x="415" y="693"/>
                  </a:lnTo>
                  <a:lnTo>
                    <a:pt x="432" y="703"/>
                  </a:lnTo>
                  <a:lnTo>
                    <a:pt x="449" y="712"/>
                  </a:lnTo>
                  <a:lnTo>
                    <a:pt x="467" y="720"/>
                  </a:lnTo>
                  <a:lnTo>
                    <a:pt x="486" y="726"/>
                  </a:lnTo>
                  <a:lnTo>
                    <a:pt x="507" y="730"/>
                  </a:lnTo>
                  <a:lnTo>
                    <a:pt x="528" y="732"/>
                  </a:lnTo>
                  <a:lnTo>
                    <a:pt x="538" y="733"/>
                  </a:lnTo>
                  <a:lnTo>
                    <a:pt x="549" y="732"/>
                  </a:lnTo>
                  <a:lnTo>
                    <a:pt x="561" y="732"/>
                  </a:lnTo>
                  <a:lnTo>
                    <a:pt x="572" y="731"/>
                  </a:lnTo>
                  <a:lnTo>
                    <a:pt x="584" y="729"/>
                  </a:lnTo>
                  <a:lnTo>
                    <a:pt x="595" y="727"/>
                  </a:lnTo>
                  <a:lnTo>
                    <a:pt x="607" y="724"/>
                  </a:lnTo>
                  <a:lnTo>
                    <a:pt x="619" y="721"/>
                  </a:lnTo>
                  <a:lnTo>
                    <a:pt x="631" y="717"/>
                  </a:lnTo>
                  <a:lnTo>
                    <a:pt x="644" y="711"/>
                  </a:lnTo>
                  <a:lnTo>
                    <a:pt x="656" y="706"/>
                  </a:lnTo>
                  <a:lnTo>
                    <a:pt x="668" y="700"/>
                  </a:lnTo>
                  <a:lnTo>
                    <a:pt x="687" y="688"/>
                  </a:lnTo>
                  <a:lnTo>
                    <a:pt x="705" y="676"/>
                  </a:lnTo>
                  <a:lnTo>
                    <a:pt x="721" y="661"/>
                  </a:lnTo>
                  <a:lnTo>
                    <a:pt x="736" y="647"/>
                  </a:lnTo>
                  <a:lnTo>
                    <a:pt x="748" y="630"/>
                  </a:lnTo>
                  <a:lnTo>
                    <a:pt x="759" y="614"/>
                  </a:lnTo>
                  <a:lnTo>
                    <a:pt x="769" y="595"/>
                  </a:lnTo>
                  <a:lnTo>
                    <a:pt x="776" y="576"/>
                  </a:lnTo>
                  <a:lnTo>
                    <a:pt x="782" y="556"/>
                  </a:lnTo>
                  <a:lnTo>
                    <a:pt x="787" y="537"/>
                  </a:lnTo>
                  <a:lnTo>
                    <a:pt x="790" y="516"/>
                  </a:lnTo>
                  <a:lnTo>
                    <a:pt x="791" y="496"/>
                  </a:lnTo>
                  <a:lnTo>
                    <a:pt x="791" y="474"/>
                  </a:lnTo>
                  <a:lnTo>
                    <a:pt x="789" y="453"/>
                  </a:lnTo>
                  <a:lnTo>
                    <a:pt x="786" y="433"/>
                  </a:lnTo>
                  <a:lnTo>
                    <a:pt x="781" y="412"/>
                  </a:lnTo>
                  <a:lnTo>
                    <a:pt x="775" y="391"/>
                  </a:lnTo>
                  <a:lnTo>
                    <a:pt x="767" y="371"/>
                  </a:lnTo>
                  <a:lnTo>
                    <a:pt x="756" y="352"/>
                  </a:lnTo>
                  <a:lnTo>
                    <a:pt x="745" y="332"/>
                  </a:lnTo>
                  <a:lnTo>
                    <a:pt x="731" y="314"/>
                  </a:lnTo>
                  <a:lnTo>
                    <a:pt x="717" y="296"/>
                  </a:lnTo>
                  <a:lnTo>
                    <a:pt x="700" y="280"/>
                  </a:lnTo>
                  <a:lnTo>
                    <a:pt x="683" y="264"/>
                  </a:lnTo>
                  <a:lnTo>
                    <a:pt x="663" y="250"/>
                  </a:lnTo>
                  <a:lnTo>
                    <a:pt x="643" y="236"/>
                  </a:lnTo>
                  <a:lnTo>
                    <a:pt x="620" y="225"/>
                  </a:lnTo>
                  <a:lnTo>
                    <a:pt x="595" y="214"/>
                  </a:lnTo>
                  <a:lnTo>
                    <a:pt x="569" y="206"/>
                  </a:lnTo>
                  <a:lnTo>
                    <a:pt x="541" y="199"/>
                  </a:lnTo>
                  <a:lnTo>
                    <a:pt x="511" y="193"/>
                  </a:lnTo>
                  <a:lnTo>
                    <a:pt x="481" y="190"/>
                  </a:lnTo>
                  <a:lnTo>
                    <a:pt x="465" y="189"/>
                  </a:lnTo>
                  <a:lnTo>
                    <a:pt x="449" y="189"/>
                  </a:lnTo>
                  <a:lnTo>
                    <a:pt x="434" y="190"/>
                  </a:lnTo>
                  <a:lnTo>
                    <a:pt x="419" y="192"/>
                  </a:lnTo>
                  <a:lnTo>
                    <a:pt x="405" y="194"/>
                  </a:lnTo>
                  <a:lnTo>
                    <a:pt x="391" y="198"/>
                  </a:lnTo>
                  <a:lnTo>
                    <a:pt x="378" y="202"/>
                  </a:lnTo>
                  <a:lnTo>
                    <a:pt x="364" y="206"/>
                  </a:lnTo>
                  <a:lnTo>
                    <a:pt x="352" y="211"/>
                  </a:lnTo>
                  <a:lnTo>
                    <a:pt x="339" y="217"/>
                  </a:lnTo>
                  <a:lnTo>
                    <a:pt x="325" y="224"/>
                  </a:lnTo>
                  <a:lnTo>
                    <a:pt x="313" y="231"/>
                  </a:lnTo>
                  <a:lnTo>
                    <a:pt x="286" y="248"/>
                  </a:lnTo>
                  <a:lnTo>
                    <a:pt x="257" y="267"/>
                  </a:lnTo>
                  <a:lnTo>
                    <a:pt x="243" y="275"/>
                  </a:lnTo>
                  <a:lnTo>
                    <a:pt x="229" y="280"/>
                  </a:lnTo>
                  <a:lnTo>
                    <a:pt x="216" y="284"/>
                  </a:lnTo>
                  <a:lnTo>
                    <a:pt x="201" y="287"/>
                  </a:lnTo>
                  <a:lnTo>
                    <a:pt x="187" y="288"/>
                  </a:lnTo>
                  <a:lnTo>
                    <a:pt x="173" y="289"/>
                  </a:lnTo>
                  <a:lnTo>
                    <a:pt x="160" y="288"/>
                  </a:lnTo>
                  <a:lnTo>
                    <a:pt x="146" y="286"/>
                  </a:lnTo>
                  <a:lnTo>
                    <a:pt x="133" y="283"/>
                  </a:lnTo>
                  <a:lnTo>
                    <a:pt x="120" y="279"/>
                  </a:lnTo>
                  <a:lnTo>
                    <a:pt x="108" y="275"/>
                  </a:lnTo>
                  <a:lnTo>
                    <a:pt x="97" y="268"/>
                  </a:lnTo>
                  <a:lnTo>
                    <a:pt x="85" y="262"/>
                  </a:lnTo>
                  <a:lnTo>
                    <a:pt x="75" y="255"/>
                  </a:lnTo>
                  <a:lnTo>
                    <a:pt x="65" y="246"/>
                  </a:lnTo>
                  <a:lnTo>
                    <a:pt x="55" y="237"/>
                  </a:lnTo>
                  <a:lnTo>
                    <a:pt x="47" y="228"/>
                  </a:lnTo>
                  <a:lnTo>
                    <a:pt x="39" y="218"/>
                  </a:lnTo>
                  <a:lnTo>
                    <a:pt x="33" y="208"/>
                  </a:lnTo>
                  <a:lnTo>
                    <a:pt x="26" y="197"/>
                  </a:lnTo>
                  <a:lnTo>
                    <a:pt x="21" y="186"/>
                  </a:lnTo>
                  <a:lnTo>
                    <a:pt x="17" y="175"/>
                  </a:lnTo>
                  <a:lnTo>
                    <a:pt x="14" y="162"/>
                  </a:lnTo>
                  <a:lnTo>
                    <a:pt x="13" y="151"/>
                  </a:lnTo>
                  <a:lnTo>
                    <a:pt x="12" y="138"/>
                  </a:lnTo>
                  <a:lnTo>
                    <a:pt x="13" y="126"/>
                  </a:lnTo>
                  <a:lnTo>
                    <a:pt x="14" y="113"/>
                  </a:lnTo>
                  <a:lnTo>
                    <a:pt x="17" y="102"/>
                  </a:lnTo>
                  <a:lnTo>
                    <a:pt x="22" y="89"/>
                  </a:lnTo>
                  <a:lnTo>
                    <a:pt x="28" y="77"/>
                  </a:lnTo>
                  <a:lnTo>
                    <a:pt x="36" y="66"/>
                  </a:lnTo>
                  <a:lnTo>
                    <a:pt x="45" y="53"/>
                  </a:lnTo>
                  <a:lnTo>
                    <a:pt x="50" y="46"/>
                  </a:lnTo>
                  <a:lnTo>
                    <a:pt x="56" y="40"/>
                  </a:lnTo>
                  <a:lnTo>
                    <a:pt x="63" y="34"/>
                  </a:lnTo>
                  <a:lnTo>
                    <a:pt x="70" y="30"/>
                  </a:lnTo>
                  <a:lnTo>
                    <a:pt x="77" y="26"/>
                  </a:lnTo>
                  <a:lnTo>
                    <a:pt x="84" y="24"/>
                  </a:lnTo>
                  <a:lnTo>
                    <a:pt x="92" y="22"/>
                  </a:lnTo>
                  <a:lnTo>
                    <a:pt x="101" y="21"/>
                  </a:lnTo>
                  <a:lnTo>
                    <a:pt x="109" y="20"/>
                  </a:lnTo>
                  <a:lnTo>
                    <a:pt x="117" y="21"/>
                  </a:lnTo>
                  <a:lnTo>
                    <a:pt x="126" y="22"/>
                  </a:lnTo>
                  <a:lnTo>
                    <a:pt x="134" y="23"/>
                  </a:lnTo>
                  <a:lnTo>
                    <a:pt x="142" y="26"/>
                  </a:lnTo>
                  <a:lnTo>
                    <a:pt x="149" y="28"/>
                  </a:lnTo>
                  <a:lnTo>
                    <a:pt x="158" y="32"/>
                  </a:lnTo>
                  <a:lnTo>
                    <a:pt x="165" y="36"/>
                  </a:lnTo>
                  <a:lnTo>
                    <a:pt x="172" y="41"/>
                  </a:lnTo>
                  <a:lnTo>
                    <a:pt x="179" y="46"/>
                  </a:lnTo>
                  <a:lnTo>
                    <a:pt x="187" y="51"/>
                  </a:lnTo>
                  <a:lnTo>
                    <a:pt x="193" y="56"/>
                  </a:lnTo>
                  <a:lnTo>
                    <a:pt x="198" y="62"/>
                  </a:lnTo>
                  <a:lnTo>
                    <a:pt x="203" y="70"/>
                  </a:lnTo>
                  <a:lnTo>
                    <a:pt x="207" y="76"/>
                  </a:lnTo>
                  <a:lnTo>
                    <a:pt x="211" y="83"/>
                  </a:lnTo>
                  <a:lnTo>
                    <a:pt x="214" y="90"/>
                  </a:lnTo>
                  <a:lnTo>
                    <a:pt x="217" y="99"/>
                  </a:lnTo>
                  <a:lnTo>
                    <a:pt x="219" y="106"/>
                  </a:lnTo>
                  <a:lnTo>
                    <a:pt x="219" y="114"/>
                  </a:lnTo>
                  <a:lnTo>
                    <a:pt x="219" y="123"/>
                  </a:lnTo>
                  <a:lnTo>
                    <a:pt x="218" y="131"/>
                  </a:lnTo>
                  <a:lnTo>
                    <a:pt x="214" y="139"/>
                  </a:lnTo>
                  <a:lnTo>
                    <a:pt x="211" y="148"/>
                  </a:lnTo>
                  <a:lnTo>
                    <a:pt x="206" y="156"/>
                  </a:lnTo>
                  <a:lnTo>
                    <a:pt x="201" y="164"/>
                  </a:lnTo>
                  <a:lnTo>
                    <a:pt x="196" y="171"/>
                  </a:lnTo>
                  <a:lnTo>
                    <a:pt x="190" y="177"/>
                  </a:lnTo>
                  <a:lnTo>
                    <a:pt x="183" y="181"/>
                  </a:lnTo>
                  <a:lnTo>
                    <a:pt x="177" y="184"/>
                  </a:lnTo>
                  <a:lnTo>
                    <a:pt x="171" y="187"/>
                  </a:lnTo>
                  <a:lnTo>
                    <a:pt x="164" y="188"/>
                  </a:lnTo>
                  <a:lnTo>
                    <a:pt x="158" y="189"/>
                  </a:lnTo>
                  <a:lnTo>
                    <a:pt x="150" y="189"/>
                  </a:lnTo>
                  <a:lnTo>
                    <a:pt x="144" y="189"/>
                  </a:lnTo>
                  <a:lnTo>
                    <a:pt x="137" y="187"/>
                  </a:lnTo>
                  <a:lnTo>
                    <a:pt x="131" y="186"/>
                  </a:lnTo>
                  <a:lnTo>
                    <a:pt x="125" y="183"/>
                  </a:lnTo>
                  <a:lnTo>
                    <a:pt x="118" y="180"/>
                  </a:lnTo>
                  <a:lnTo>
                    <a:pt x="113" y="177"/>
                  </a:lnTo>
                  <a:lnTo>
                    <a:pt x="108" y="173"/>
                  </a:lnTo>
                  <a:lnTo>
                    <a:pt x="103" y="168"/>
                  </a:lnTo>
                  <a:lnTo>
                    <a:pt x="99" y="164"/>
                  </a:lnTo>
                  <a:lnTo>
                    <a:pt x="95" y="159"/>
                  </a:lnTo>
                  <a:lnTo>
                    <a:pt x="91" y="155"/>
                  </a:lnTo>
                  <a:lnTo>
                    <a:pt x="88" y="150"/>
                  </a:lnTo>
                  <a:lnTo>
                    <a:pt x="86" y="145"/>
                  </a:lnTo>
                  <a:lnTo>
                    <a:pt x="85" y="139"/>
                  </a:lnTo>
                  <a:lnTo>
                    <a:pt x="84" y="134"/>
                  </a:lnTo>
                  <a:lnTo>
                    <a:pt x="85" y="129"/>
                  </a:lnTo>
                  <a:lnTo>
                    <a:pt x="86" y="125"/>
                  </a:lnTo>
                  <a:lnTo>
                    <a:pt x="88" y="120"/>
                  </a:lnTo>
                  <a:lnTo>
                    <a:pt x="91" y="115"/>
                  </a:lnTo>
                  <a:lnTo>
                    <a:pt x="96" y="111"/>
                  </a:lnTo>
                  <a:lnTo>
                    <a:pt x="101" y="107"/>
                  </a:lnTo>
                  <a:lnTo>
                    <a:pt x="108" y="104"/>
                  </a:lnTo>
                  <a:lnTo>
                    <a:pt x="115" y="102"/>
                  </a:lnTo>
                  <a:lnTo>
                    <a:pt x="120" y="100"/>
                  </a:lnTo>
                  <a:lnTo>
                    <a:pt x="126" y="101"/>
                  </a:lnTo>
                  <a:lnTo>
                    <a:pt x="130" y="102"/>
                  </a:lnTo>
                  <a:lnTo>
                    <a:pt x="133" y="104"/>
                  </a:lnTo>
                  <a:lnTo>
                    <a:pt x="136" y="107"/>
                  </a:lnTo>
                  <a:lnTo>
                    <a:pt x="138" y="110"/>
                  </a:lnTo>
                  <a:lnTo>
                    <a:pt x="140" y="114"/>
                  </a:lnTo>
                  <a:lnTo>
                    <a:pt x="144" y="123"/>
                  </a:lnTo>
                  <a:lnTo>
                    <a:pt x="150" y="131"/>
                  </a:lnTo>
                  <a:lnTo>
                    <a:pt x="153" y="134"/>
                  </a:lnTo>
                  <a:lnTo>
                    <a:pt x="159" y="136"/>
                  </a:lnTo>
                  <a:lnTo>
                    <a:pt x="164" y="138"/>
                  </a:lnTo>
                  <a:lnTo>
                    <a:pt x="171" y="138"/>
                  </a:lnTo>
                  <a:lnTo>
                    <a:pt x="174" y="129"/>
                  </a:lnTo>
                  <a:lnTo>
                    <a:pt x="174" y="121"/>
                  </a:lnTo>
                  <a:lnTo>
                    <a:pt x="174" y="112"/>
                  </a:lnTo>
                  <a:lnTo>
                    <a:pt x="172" y="106"/>
                  </a:lnTo>
                  <a:lnTo>
                    <a:pt x="169" y="100"/>
                  </a:lnTo>
                  <a:lnTo>
                    <a:pt x="165" y="94"/>
                  </a:lnTo>
                  <a:lnTo>
                    <a:pt x="160" y="89"/>
                  </a:lnTo>
                  <a:lnTo>
                    <a:pt x="155" y="86"/>
                  </a:lnTo>
                  <a:lnTo>
                    <a:pt x="147" y="83"/>
                  </a:lnTo>
                  <a:lnTo>
                    <a:pt x="141" y="81"/>
                  </a:lnTo>
                  <a:lnTo>
                    <a:pt x="134" y="80"/>
                  </a:lnTo>
                  <a:lnTo>
                    <a:pt x="127" y="80"/>
                  </a:lnTo>
                  <a:lnTo>
                    <a:pt x="118" y="81"/>
                  </a:lnTo>
                  <a:lnTo>
                    <a:pt x="111" y="83"/>
                  </a:lnTo>
                  <a:lnTo>
                    <a:pt x="104" y="85"/>
                  </a:lnTo>
                  <a:lnTo>
                    <a:pt x="98" y="88"/>
                  </a:lnTo>
                  <a:lnTo>
                    <a:pt x="92" y="93"/>
                  </a:lnTo>
                  <a:lnTo>
                    <a:pt x="87" y="97"/>
                  </a:lnTo>
                  <a:lnTo>
                    <a:pt x="83" y="101"/>
                  </a:lnTo>
                  <a:lnTo>
                    <a:pt x="80" y="106"/>
                  </a:lnTo>
                  <a:lnTo>
                    <a:pt x="77" y="112"/>
                  </a:lnTo>
                  <a:lnTo>
                    <a:pt x="74" y="118"/>
                  </a:lnTo>
                  <a:lnTo>
                    <a:pt x="72" y="125"/>
                  </a:lnTo>
                  <a:lnTo>
                    <a:pt x="71" y="131"/>
                  </a:lnTo>
                  <a:lnTo>
                    <a:pt x="71" y="138"/>
                  </a:lnTo>
                  <a:lnTo>
                    <a:pt x="71" y="145"/>
                  </a:lnTo>
                  <a:lnTo>
                    <a:pt x="72" y="152"/>
                  </a:lnTo>
                  <a:lnTo>
                    <a:pt x="74" y="159"/>
                  </a:lnTo>
                  <a:lnTo>
                    <a:pt x="76" y="165"/>
                  </a:lnTo>
                  <a:lnTo>
                    <a:pt x="80" y="173"/>
                  </a:lnTo>
                  <a:lnTo>
                    <a:pt x="84" y="180"/>
                  </a:lnTo>
                  <a:lnTo>
                    <a:pt x="90" y="186"/>
                  </a:lnTo>
                  <a:lnTo>
                    <a:pt x="98" y="192"/>
                  </a:lnTo>
                  <a:lnTo>
                    <a:pt x="106" y="199"/>
                  </a:lnTo>
                  <a:lnTo>
                    <a:pt x="115" y="203"/>
                  </a:lnTo>
                  <a:lnTo>
                    <a:pt x="125" y="207"/>
                  </a:lnTo>
                  <a:lnTo>
                    <a:pt x="134" y="209"/>
                  </a:lnTo>
                  <a:lnTo>
                    <a:pt x="144" y="210"/>
                  </a:lnTo>
                  <a:lnTo>
                    <a:pt x="153" y="210"/>
                  </a:lnTo>
                  <a:lnTo>
                    <a:pt x="164" y="209"/>
                  </a:lnTo>
                  <a:lnTo>
                    <a:pt x="173" y="207"/>
                  </a:lnTo>
                  <a:lnTo>
                    <a:pt x="182" y="204"/>
                  </a:lnTo>
                  <a:lnTo>
                    <a:pt x="192" y="200"/>
                  </a:lnTo>
                  <a:lnTo>
                    <a:pt x="201" y="196"/>
                  </a:lnTo>
                  <a:lnTo>
                    <a:pt x="208" y="189"/>
                  </a:lnTo>
                  <a:lnTo>
                    <a:pt x="216" y="183"/>
                  </a:lnTo>
                  <a:lnTo>
                    <a:pt x="222" y="175"/>
                  </a:lnTo>
                  <a:lnTo>
                    <a:pt x="228" y="166"/>
                  </a:lnTo>
                  <a:lnTo>
                    <a:pt x="232" y="159"/>
                  </a:lnTo>
                  <a:lnTo>
                    <a:pt x="236" y="152"/>
                  </a:lnTo>
                  <a:lnTo>
                    <a:pt x="239" y="145"/>
                  </a:lnTo>
                  <a:lnTo>
                    <a:pt x="242" y="137"/>
                  </a:lnTo>
                  <a:lnTo>
                    <a:pt x="244" y="130"/>
                  </a:lnTo>
                  <a:lnTo>
                    <a:pt x="247" y="123"/>
                  </a:lnTo>
                  <a:lnTo>
                    <a:pt x="247" y="115"/>
                  </a:lnTo>
                  <a:lnTo>
                    <a:pt x="248" y="108"/>
                  </a:lnTo>
                  <a:lnTo>
                    <a:pt x="247" y="101"/>
                  </a:lnTo>
                  <a:lnTo>
                    <a:pt x="247" y="94"/>
                  </a:lnTo>
                  <a:lnTo>
                    <a:pt x="244" y="86"/>
                  </a:lnTo>
                  <a:lnTo>
                    <a:pt x="243" y="79"/>
                  </a:lnTo>
                  <a:lnTo>
                    <a:pt x="238" y="66"/>
                  </a:lnTo>
                  <a:lnTo>
                    <a:pt x="231" y="53"/>
                  </a:lnTo>
                  <a:lnTo>
                    <a:pt x="223" y="42"/>
                  </a:lnTo>
                  <a:lnTo>
                    <a:pt x="212" y="31"/>
                  </a:lnTo>
                  <a:lnTo>
                    <a:pt x="201" y="22"/>
                  </a:lnTo>
                  <a:lnTo>
                    <a:pt x="188" y="14"/>
                  </a:lnTo>
                  <a:lnTo>
                    <a:pt x="174" y="7"/>
                  </a:lnTo>
                  <a:lnTo>
                    <a:pt x="159" y="3"/>
                  </a:lnTo>
                  <a:lnTo>
                    <a:pt x="150" y="2"/>
                  </a:lnTo>
                  <a:lnTo>
                    <a:pt x="143" y="1"/>
                  </a:lnTo>
                  <a:lnTo>
                    <a:pt x="135" y="0"/>
                  </a:lnTo>
                  <a:lnTo>
                    <a:pt x="127" y="0"/>
                  </a:lnTo>
                  <a:lnTo>
                    <a:pt x="114" y="1"/>
                  </a:lnTo>
                  <a:lnTo>
                    <a:pt x="102" y="2"/>
                  </a:lnTo>
                  <a:lnTo>
                    <a:pt x="89" y="5"/>
                  </a:lnTo>
                  <a:lnTo>
                    <a:pt x="77" y="9"/>
                  </a:lnTo>
                  <a:lnTo>
                    <a:pt x="65" y="15"/>
                  </a:lnTo>
                  <a:lnTo>
                    <a:pt x="53" y="23"/>
                  </a:lnTo>
                  <a:lnTo>
                    <a:pt x="47" y="28"/>
                  </a:lnTo>
                  <a:lnTo>
                    <a:pt x="42" y="33"/>
                  </a:lnTo>
                  <a:lnTo>
                    <a:pt x="36" y="40"/>
                  </a:lnTo>
                  <a:lnTo>
                    <a:pt x="30" y="46"/>
                  </a:lnTo>
                  <a:lnTo>
                    <a:pt x="22" y="59"/>
                  </a:lnTo>
                  <a:lnTo>
                    <a:pt x="15" y="73"/>
                  </a:lnTo>
                  <a:lnTo>
                    <a:pt x="10" y="85"/>
                  </a:lnTo>
                  <a:lnTo>
                    <a:pt x="6" y="99"/>
                  </a:lnTo>
                  <a:lnTo>
                    <a:pt x="3" y="112"/>
                  </a:lnTo>
                  <a:lnTo>
                    <a:pt x="0" y="125"/>
                  </a:lnTo>
                  <a:lnTo>
                    <a:pt x="0" y="138"/>
                  </a:lnTo>
                  <a:lnTo>
                    <a:pt x="2" y="151"/>
                  </a:lnTo>
                  <a:lnTo>
                    <a:pt x="3" y="163"/>
                  </a:lnTo>
                  <a:lnTo>
                    <a:pt x="6" y="176"/>
                  </a:lnTo>
                  <a:lnTo>
                    <a:pt x="10" y="188"/>
                  </a:lnTo>
                  <a:lnTo>
                    <a:pt x="15" y="200"/>
                  </a:lnTo>
                  <a:lnTo>
                    <a:pt x="20" y="212"/>
                  </a:lnTo>
                  <a:lnTo>
                    <a:pt x="27" y="223"/>
                  </a:lnTo>
                  <a:lnTo>
                    <a:pt x="35" y="234"/>
                  </a:lnTo>
                  <a:lnTo>
                    <a:pt x="42" y="244"/>
                  </a:lnTo>
                  <a:lnTo>
                    <a:pt x="51" y="254"/>
                  </a:lnTo>
                  <a:lnTo>
                    <a:pt x="60" y="263"/>
                  </a:lnTo>
                  <a:lnTo>
                    <a:pt x="70" y="272"/>
                  </a:lnTo>
                  <a:lnTo>
                    <a:pt x="80" y="281"/>
                  </a:lnTo>
                  <a:lnTo>
                    <a:pt x="91" y="288"/>
                  </a:lnTo>
                  <a:lnTo>
                    <a:pt x="103" y="294"/>
                  </a:lnTo>
                  <a:lnTo>
                    <a:pt x="114" y="301"/>
                  </a:lnTo>
                  <a:lnTo>
                    <a:pt x="126" y="307"/>
                  </a:lnTo>
                  <a:lnTo>
                    <a:pt x="138" y="311"/>
                  </a:lnTo>
                  <a:lnTo>
                    <a:pt x="149" y="315"/>
                  </a:lnTo>
                  <a:lnTo>
                    <a:pt x="162" y="318"/>
                  </a:lnTo>
                  <a:lnTo>
                    <a:pt x="174" y="320"/>
                  </a:lnTo>
                  <a:lnTo>
                    <a:pt x="187" y="321"/>
                  </a:lnTo>
                  <a:lnTo>
                    <a:pt x="199" y="321"/>
                  </a:lnTo>
                  <a:lnTo>
                    <a:pt x="210" y="321"/>
                  </a:lnTo>
                  <a:lnTo>
                    <a:pt x="223" y="319"/>
                  </a:lnTo>
                  <a:lnTo>
                    <a:pt x="211" y="337"/>
                  </a:lnTo>
                  <a:lnTo>
                    <a:pt x="203" y="355"/>
                  </a:lnTo>
                  <a:lnTo>
                    <a:pt x="197" y="372"/>
                  </a:lnTo>
                  <a:lnTo>
                    <a:pt x="191" y="389"/>
                  </a:lnTo>
                  <a:lnTo>
                    <a:pt x="181" y="423"/>
                  </a:lnTo>
                  <a:lnTo>
                    <a:pt x="170" y="458"/>
                  </a:lnTo>
                  <a:lnTo>
                    <a:pt x="163" y="476"/>
                  </a:lnTo>
                  <a:lnTo>
                    <a:pt x="156" y="494"/>
                  </a:lnTo>
                  <a:lnTo>
                    <a:pt x="151" y="502"/>
                  </a:lnTo>
                  <a:lnTo>
                    <a:pt x="146" y="510"/>
                  </a:lnTo>
                  <a:lnTo>
                    <a:pt x="141" y="517"/>
                  </a:lnTo>
                  <a:lnTo>
                    <a:pt x="136" y="524"/>
                  </a:lnTo>
                  <a:lnTo>
                    <a:pt x="130" y="529"/>
                  </a:lnTo>
                  <a:lnTo>
                    <a:pt x="124" y="535"/>
                  </a:lnTo>
                  <a:lnTo>
                    <a:pt x="116" y="539"/>
                  </a:lnTo>
                  <a:lnTo>
                    <a:pt x="108" y="542"/>
                  </a:lnTo>
                  <a:lnTo>
                    <a:pt x="100" y="544"/>
                  </a:lnTo>
                  <a:lnTo>
                    <a:pt x="89" y="545"/>
                  </a:lnTo>
                  <a:lnTo>
                    <a:pt x="80" y="544"/>
                  </a:lnTo>
                  <a:lnTo>
                    <a:pt x="69" y="543"/>
                  </a:lnTo>
                  <a:lnTo>
                    <a:pt x="58" y="540"/>
                  </a:lnTo>
                  <a:lnTo>
                    <a:pt x="49" y="537"/>
                  </a:lnTo>
                  <a:lnTo>
                    <a:pt x="41" y="532"/>
                  </a:lnTo>
                  <a:lnTo>
                    <a:pt x="34" y="527"/>
                  </a:lnTo>
                  <a:lnTo>
                    <a:pt x="28" y="523"/>
                  </a:lnTo>
                  <a:lnTo>
                    <a:pt x="23" y="518"/>
                  </a:lnTo>
                  <a:lnTo>
                    <a:pt x="19" y="512"/>
                  </a:lnTo>
                  <a:lnTo>
                    <a:pt x="15" y="506"/>
                  </a:lnTo>
                  <a:lnTo>
                    <a:pt x="13" y="500"/>
                  </a:lnTo>
                  <a:lnTo>
                    <a:pt x="11" y="494"/>
                  </a:lnTo>
                  <a:lnTo>
                    <a:pt x="10" y="488"/>
                  </a:lnTo>
                  <a:lnTo>
                    <a:pt x="10" y="482"/>
                  </a:lnTo>
                  <a:lnTo>
                    <a:pt x="11" y="475"/>
                  </a:lnTo>
                  <a:lnTo>
                    <a:pt x="12" y="469"/>
                  </a:lnTo>
                  <a:lnTo>
                    <a:pt x="13" y="463"/>
                  </a:lnTo>
                  <a:lnTo>
                    <a:pt x="16" y="457"/>
                  </a:lnTo>
                  <a:lnTo>
                    <a:pt x="18" y="451"/>
                  </a:lnTo>
                  <a:lnTo>
                    <a:pt x="22" y="446"/>
                  </a:lnTo>
                  <a:lnTo>
                    <a:pt x="25" y="441"/>
                  </a:lnTo>
                  <a:lnTo>
                    <a:pt x="29" y="437"/>
                  </a:lnTo>
                  <a:lnTo>
                    <a:pt x="35" y="433"/>
                  </a:lnTo>
                  <a:lnTo>
                    <a:pt x="40" y="430"/>
                  </a:lnTo>
                  <a:lnTo>
                    <a:pt x="45" y="427"/>
                  </a:lnTo>
                  <a:lnTo>
                    <a:pt x="50" y="425"/>
                  </a:lnTo>
                  <a:lnTo>
                    <a:pt x="55" y="423"/>
                  </a:lnTo>
                  <a:lnTo>
                    <a:pt x="61" y="423"/>
                  </a:lnTo>
                  <a:lnTo>
                    <a:pt x="68" y="423"/>
                  </a:lnTo>
                  <a:lnTo>
                    <a:pt x="74" y="424"/>
                  </a:lnTo>
                  <a:lnTo>
                    <a:pt x="80" y="426"/>
                  </a:lnTo>
                  <a:lnTo>
                    <a:pt x="86" y="430"/>
                  </a:lnTo>
                  <a:lnTo>
                    <a:pt x="92" y="434"/>
                  </a:lnTo>
                  <a:lnTo>
                    <a:pt x="100" y="440"/>
                  </a:lnTo>
                  <a:lnTo>
                    <a:pt x="104" y="445"/>
                  </a:lnTo>
                  <a:lnTo>
                    <a:pt x="107" y="449"/>
                  </a:lnTo>
                  <a:lnTo>
                    <a:pt x="108" y="453"/>
                  </a:lnTo>
                  <a:lnTo>
                    <a:pt x="108" y="458"/>
                  </a:lnTo>
                  <a:lnTo>
                    <a:pt x="106" y="461"/>
                  </a:lnTo>
                  <a:lnTo>
                    <a:pt x="104" y="465"/>
                  </a:lnTo>
                  <a:lnTo>
                    <a:pt x="100" y="468"/>
                  </a:lnTo>
                  <a:lnTo>
                    <a:pt x="97" y="470"/>
                  </a:lnTo>
                  <a:lnTo>
                    <a:pt x="87" y="476"/>
                  </a:lnTo>
                  <a:lnTo>
                    <a:pt x="78" y="483"/>
                  </a:lnTo>
                  <a:lnTo>
                    <a:pt x="74" y="486"/>
                  </a:lnTo>
                  <a:lnTo>
                    <a:pt x="71" y="489"/>
                  </a:lnTo>
                  <a:lnTo>
                    <a:pt x="69" y="493"/>
                  </a:lnTo>
                  <a:lnTo>
                    <a:pt x="68" y="497"/>
                  </a:lnTo>
                  <a:lnTo>
                    <a:pt x="78" y="500"/>
                  </a:lnTo>
                  <a:lnTo>
                    <a:pt x="88" y="502"/>
                  </a:lnTo>
                  <a:lnTo>
                    <a:pt x="97" y="501"/>
                  </a:lnTo>
                  <a:lnTo>
                    <a:pt x="104" y="500"/>
                  </a:lnTo>
                  <a:lnTo>
                    <a:pt x="110" y="496"/>
                  </a:lnTo>
                  <a:lnTo>
                    <a:pt x="115" y="492"/>
                  </a:lnTo>
                  <a:lnTo>
                    <a:pt x="120" y="487"/>
                  </a:lnTo>
                  <a:lnTo>
                    <a:pt x="124" y="480"/>
                  </a:lnTo>
                  <a:lnTo>
                    <a:pt x="126" y="474"/>
                  </a:lnTo>
                  <a:lnTo>
                    <a:pt x="128" y="467"/>
                  </a:lnTo>
                  <a:lnTo>
                    <a:pt x="128" y="461"/>
                  </a:lnTo>
                  <a:lnTo>
                    <a:pt x="128" y="453"/>
                  </a:lnTo>
                  <a:lnTo>
                    <a:pt x="128" y="447"/>
                  </a:lnTo>
                  <a:lnTo>
                    <a:pt x="127" y="441"/>
                  </a:lnTo>
                  <a:lnTo>
                    <a:pt x="125" y="437"/>
                  </a:lnTo>
                  <a:lnTo>
                    <a:pt x="122" y="433"/>
                  </a:lnTo>
                  <a:lnTo>
                    <a:pt x="118" y="426"/>
                  </a:lnTo>
                  <a:lnTo>
                    <a:pt x="112" y="421"/>
                  </a:lnTo>
                  <a:lnTo>
                    <a:pt x="107" y="416"/>
                  </a:lnTo>
                  <a:lnTo>
                    <a:pt x="101" y="413"/>
                  </a:lnTo>
                  <a:lnTo>
                    <a:pt x="94" y="410"/>
                  </a:lnTo>
                  <a:lnTo>
                    <a:pt x="87" y="408"/>
                  </a:lnTo>
                  <a:lnTo>
                    <a:pt x="80" y="407"/>
                  </a:lnTo>
                  <a:lnTo>
                    <a:pt x="73" y="406"/>
                  </a:lnTo>
                  <a:lnTo>
                    <a:pt x="67" y="406"/>
                  </a:lnTo>
                  <a:lnTo>
                    <a:pt x="59" y="407"/>
                  </a:lnTo>
                  <a:lnTo>
                    <a:pt x="52" y="408"/>
                  </a:lnTo>
                  <a:lnTo>
                    <a:pt x="46" y="410"/>
                  </a:lnTo>
                  <a:lnTo>
                    <a:pt x="40" y="413"/>
                  </a:lnTo>
                  <a:lnTo>
                    <a:pt x="34" y="417"/>
                  </a:lnTo>
                  <a:lnTo>
                    <a:pt x="28" y="421"/>
                  </a:lnTo>
                  <a:lnTo>
                    <a:pt x="23" y="426"/>
                  </a:lnTo>
                  <a:lnTo>
                    <a:pt x="16" y="435"/>
                  </a:lnTo>
                  <a:lnTo>
                    <a:pt x="11" y="444"/>
                  </a:lnTo>
                  <a:lnTo>
                    <a:pt x="6" y="453"/>
                  </a:lnTo>
                  <a:lnTo>
                    <a:pt x="3" y="463"/>
                  </a:lnTo>
                  <a:lnTo>
                    <a:pt x="2" y="473"/>
                  </a:lnTo>
                  <a:lnTo>
                    <a:pt x="0" y="483"/>
                  </a:lnTo>
                  <a:lnTo>
                    <a:pt x="2" y="492"/>
                  </a:lnTo>
                  <a:lnTo>
                    <a:pt x="3" y="501"/>
                  </a:lnTo>
                  <a:lnTo>
                    <a:pt x="6" y="511"/>
                  </a:lnTo>
                  <a:lnTo>
                    <a:pt x="9" y="520"/>
                  </a:lnTo>
                  <a:lnTo>
                    <a:pt x="14" y="528"/>
                  </a:lnTo>
                  <a:lnTo>
                    <a:pt x="19" y="537"/>
                  </a:lnTo>
                  <a:lnTo>
                    <a:pt x="26" y="545"/>
                  </a:lnTo>
                  <a:lnTo>
                    <a:pt x="34" y="552"/>
                  </a:lnTo>
                  <a:lnTo>
                    <a:pt x="42" y="558"/>
                  </a:lnTo>
                  <a:lnTo>
                    <a:pt x="51" y="565"/>
                  </a:lnTo>
                  <a:lnTo>
                    <a:pt x="57" y="569"/>
                  </a:lnTo>
                  <a:lnTo>
                    <a:pt x="64" y="574"/>
                  </a:lnTo>
                  <a:lnTo>
                    <a:pt x="70" y="580"/>
                  </a:lnTo>
                  <a:lnTo>
                    <a:pt x="75" y="587"/>
                  </a:lnTo>
                  <a:lnTo>
                    <a:pt x="80" y="594"/>
                  </a:lnTo>
                  <a:lnTo>
                    <a:pt x="84" y="601"/>
                  </a:lnTo>
                  <a:lnTo>
                    <a:pt x="88" y="609"/>
                  </a:lnTo>
                  <a:lnTo>
                    <a:pt x="90" y="618"/>
                  </a:lnTo>
                  <a:lnTo>
                    <a:pt x="90" y="626"/>
                  </a:lnTo>
                  <a:lnTo>
                    <a:pt x="89" y="633"/>
                  </a:lnTo>
                  <a:lnTo>
                    <a:pt x="86" y="642"/>
                  </a:lnTo>
                  <a:lnTo>
                    <a:pt x="81" y="650"/>
                  </a:lnTo>
                  <a:lnTo>
                    <a:pt x="74" y="657"/>
                  </a:lnTo>
                  <a:lnTo>
                    <a:pt x="65" y="665"/>
                  </a:lnTo>
                  <a:lnTo>
                    <a:pt x="52" y="671"/>
                  </a:lnTo>
                  <a:lnTo>
                    <a:pt x="37" y="677"/>
                  </a:lnTo>
                  <a:lnTo>
                    <a:pt x="44" y="679"/>
                  </a:lnTo>
                  <a:lnTo>
                    <a:pt x="50" y="681"/>
                  </a:lnTo>
                  <a:lnTo>
                    <a:pt x="56" y="682"/>
                  </a:lnTo>
                  <a:lnTo>
                    <a:pt x="61" y="682"/>
                  </a:lnTo>
                  <a:lnTo>
                    <a:pt x="68" y="682"/>
                  </a:lnTo>
                  <a:lnTo>
                    <a:pt x="73" y="682"/>
                  </a:lnTo>
                  <a:lnTo>
                    <a:pt x="78" y="681"/>
                  </a:lnTo>
                  <a:lnTo>
                    <a:pt x="83" y="679"/>
                  </a:lnTo>
                  <a:lnTo>
                    <a:pt x="91" y="675"/>
                  </a:lnTo>
                  <a:lnTo>
                    <a:pt x="99" y="669"/>
                  </a:lnTo>
                  <a:lnTo>
                    <a:pt x="105" y="661"/>
                  </a:lnTo>
                  <a:lnTo>
                    <a:pt x="109" y="653"/>
                  </a:lnTo>
                  <a:lnTo>
                    <a:pt x="112" y="644"/>
                  </a:lnTo>
                  <a:lnTo>
                    <a:pt x="114" y="634"/>
                  </a:lnTo>
                  <a:lnTo>
                    <a:pt x="114" y="623"/>
                  </a:lnTo>
                  <a:lnTo>
                    <a:pt x="112" y="613"/>
                  </a:lnTo>
                  <a:lnTo>
                    <a:pt x="108" y="602"/>
                  </a:lnTo>
                  <a:lnTo>
                    <a:pt x="103" y="592"/>
                  </a:lnTo>
                  <a:lnTo>
                    <a:pt x="95" y="581"/>
                  </a:lnTo>
                  <a:lnTo>
                    <a:pt x="85" y="572"/>
                  </a:lnTo>
                  <a:lnTo>
                    <a:pt x="97" y="572"/>
                  </a:lnTo>
                  <a:lnTo>
                    <a:pt x="107" y="570"/>
                  </a:lnTo>
                  <a:lnTo>
                    <a:pt x="116" y="568"/>
                  </a:lnTo>
                  <a:lnTo>
                    <a:pt x="125" y="564"/>
                  </a:lnTo>
                  <a:lnTo>
                    <a:pt x="133" y="560"/>
                  </a:lnTo>
                  <a:lnTo>
                    <a:pt x="140" y="553"/>
                  </a:lnTo>
                  <a:lnTo>
                    <a:pt x="146" y="547"/>
                  </a:lnTo>
                  <a:lnTo>
                    <a:pt x="152" y="540"/>
                  </a:lnTo>
                  <a:lnTo>
                    <a:pt x="159" y="532"/>
                  </a:lnTo>
                  <a:lnTo>
                    <a:pt x="164" y="523"/>
                  </a:lnTo>
                  <a:lnTo>
                    <a:pt x="168" y="515"/>
                  </a:lnTo>
                  <a:lnTo>
                    <a:pt x="173" y="505"/>
                  </a:lnTo>
                  <a:lnTo>
                    <a:pt x="180" y="487"/>
                  </a:lnTo>
                  <a:lnTo>
                    <a:pt x="189" y="467"/>
                  </a:lnTo>
                  <a:lnTo>
                    <a:pt x="188" y="490"/>
                  </a:lnTo>
                  <a:lnTo>
                    <a:pt x="188" y="513"/>
                  </a:lnTo>
                  <a:lnTo>
                    <a:pt x="189" y="535"/>
                  </a:lnTo>
                  <a:lnTo>
                    <a:pt x="191" y="556"/>
                  </a:lnTo>
                  <a:lnTo>
                    <a:pt x="194" y="577"/>
                  </a:lnTo>
                  <a:lnTo>
                    <a:pt x="197" y="598"/>
                  </a:lnTo>
                  <a:lnTo>
                    <a:pt x="202" y="619"/>
                  </a:lnTo>
                  <a:lnTo>
                    <a:pt x="207" y="640"/>
                  </a:lnTo>
                  <a:lnTo>
                    <a:pt x="214" y="659"/>
                  </a:lnTo>
                  <a:lnTo>
                    <a:pt x="222" y="679"/>
                  </a:lnTo>
                  <a:lnTo>
                    <a:pt x="229" y="700"/>
                  </a:lnTo>
                  <a:lnTo>
                    <a:pt x="238" y="719"/>
                  </a:lnTo>
                  <a:lnTo>
                    <a:pt x="248" y="738"/>
                  </a:lnTo>
                  <a:lnTo>
                    <a:pt x="257" y="758"/>
                  </a:lnTo>
                  <a:lnTo>
                    <a:pt x="267" y="778"/>
                  </a:lnTo>
                  <a:lnTo>
                    <a:pt x="279" y="798"/>
                  </a:lnTo>
                  <a:lnTo>
                    <a:pt x="287" y="813"/>
                  </a:lnTo>
                  <a:lnTo>
                    <a:pt x="295" y="829"/>
                  </a:lnTo>
                  <a:lnTo>
                    <a:pt x="301" y="846"/>
                  </a:lnTo>
                  <a:lnTo>
                    <a:pt x="305" y="861"/>
                  </a:lnTo>
                  <a:lnTo>
                    <a:pt x="310" y="877"/>
                  </a:lnTo>
                  <a:lnTo>
                    <a:pt x="312" y="892"/>
                  </a:lnTo>
                  <a:lnTo>
                    <a:pt x="314" y="907"/>
                  </a:lnTo>
                  <a:lnTo>
                    <a:pt x="313" y="922"/>
                  </a:lnTo>
                  <a:lnTo>
                    <a:pt x="312" y="936"/>
                  </a:lnTo>
                  <a:lnTo>
                    <a:pt x="309" y="951"/>
                  </a:lnTo>
                  <a:lnTo>
                    <a:pt x="304" y="963"/>
                  </a:lnTo>
                  <a:lnTo>
                    <a:pt x="298" y="976"/>
                  </a:lnTo>
                  <a:lnTo>
                    <a:pt x="291" y="988"/>
                  </a:lnTo>
                  <a:lnTo>
                    <a:pt x="282" y="998"/>
                  </a:lnTo>
                  <a:lnTo>
                    <a:pt x="271" y="1009"/>
                  </a:lnTo>
                  <a:lnTo>
                    <a:pt x="259" y="1017"/>
                  </a:lnTo>
                  <a:lnTo>
                    <a:pt x="239" y="1029"/>
                  </a:lnTo>
                  <a:lnTo>
                    <a:pt x="221" y="1039"/>
                  </a:lnTo>
                  <a:lnTo>
                    <a:pt x="202" y="1046"/>
                  </a:lnTo>
                  <a:lnTo>
                    <a:pt x="185" y="1051"/>
                  </a:lnTo>
                  <a:lnTo>
                    <a:pt x="168" y="1055"/>
                  </a:lnTo>
                  <a:lnTo>
                    <a:pt x="151" y="1057"/>
                  </a:lnTo>
                  <a:lnTo>
                    <a:pt x="136" y="1057"/>
                  </a:lnTo>
                  <a:lnTo>
                    <a:pt x="121" y="1056"/>
                  </a:lnTo>
                  <a:lnTo>
                    <a:pt x="108" y="1052"/>
                  </a:lnTo>
                  <a:lnTo>
                    <a:pt x="95" y="1048"/>
                  </a:lnTo>
                  <a:lnTo>
                    <a:pt x="82" y="1043"/>
                  </a:lnTo>
                  <a:lnTo>
                    <a:pt x="72" y="1036"/>
                  </a:lnTo>
                  <a:lnTo>
                    <a:pt x="61" y="1029"/>
                  </a:lnTo>
                  <a:lnTo>
                    <a:pt x="52" y="1020"/>
                  </a:lnTo>
                  <a:lnTo>
                    <a:pt x="44" y="1011"/>
                  </a:lnTo>
                  <a:lnTo>
                    <a:pt x="37" y="1000"/>
                  </a:lnTo>
                  <a:lnTo>
                    <a:pt x="30" y="990"/>
                  </a:lnTo>
                  <a:lnTo>
                    <a:pt x="25" y="979"/>
                  </a:lnTo>
                  <a:lnTo>
                    <a:pt x="21" y="966"/>
                  </a:lnTo>
                  <a:lnTo>
                    <a:pt x="18" y="955"/>
                  </a:lnTo>
                  <a:lnTo>
                    <a:pt x="16" y="942"/>
                  </a:lnTo>
                  <a:lnTo>
                    <a:pt x="16" y="930"/>
                  </a:lnTo>
                  <a:lnTo>
                    <a:pt x="17" y="917"/>
                  </a:lnTo>
                  <a:lnTo>
                    <a:pt x="19" y="905"/>
                  </a:lnTo>
                  <a:lnTo>
                    <a:pt x="22" y="893"/>
                  </a:lnTo>
                  <a:lnTo>
                    <a:pt x="27" y="881"/>
                  </a:lnTo>
                  <a:lnTo>
                    <a:pt x="34" y="869"/>
                  </a:lnTo>
                  <a:lnTo>
                    <a:pt x="41" y="859"/>
                  </a:lnTo>
                  <a:lnTo>
                    <a:pt x="50" y="849"/>
                  </a:lnTo>
                  <a:lnTo>
                    <a:pt x="60" y="838"/>
                  </a:lnTo>
                  <a:lnTo>
                    <a:pt x="73" y="830"/>
                  </a:lnTo>
                  <a:lnTo>
                    <a:pt x="86" y="822"/>
                  </a:lnTo>
                  <a:lnTo>
                    <a:pt x="94" y="818"/>
                  </a:lnTo>
                  <a:lnTo>
                    <a:pt x="100" y="816"/>
                  </a:lnTo>
                  <a:lnTo>
                    <a:pt x="107" y="814"/>
                  </a:lnTo>
                  <a:lnTo>
                    <a:pt x="114" y="813"/>
                  </a:lnTo>
                  <a:lnTo>
                    <a:pt x="121" y="813"/>
                  </a:lnTo>
                  <a:lnTo>
                    <a:pt x="129" y="813"/>
                  </a:lnTo>
                  <a:lnTo>
                    <a:pt x="136" y="814"/>
                  </a:lnTo>
                  <a:lnTo>
                    <a:pt x="143" y="816"/>
                  </a:lnTo>
                  <a:lnTo>
                    <a:pt x="150" y="818"/>
                  </a:lnTo>
                  <a:lnTo>
                    <a:pt x="158" y="821"/>
                  </a:lnTo>
                  <a:lnTo>
                    <a:pt x="164" y="824"/>
                  </a:lnTo>
                  <a:lnTo>
                    <a:pt x="170" y="828"/>
                  </a:lnTo>
                  <a:lnTo>
                    <a:pt x="182" y="836"/>
                  </a:lnTo>
                  <a:lnTo>
                    <a:pt x="194" y="847"/>
                  </a:lnTo>
                  <a:lnTo>
                    <a:pt x="198" y="852"/>
                  </a:lnTo>
                  <a:lnTo>
                    <a:pt x="203" y="857"/>
                  </a:lnTo>
                  <a:lnTo>
                    <a:pt x="207" y="863"/>
                  </a:lnTo>
                  <a:lnTo>
                    <a:pt x="210" y="869"/>
                  </a:lnTo>
                  <a:lnTo>
                    <a:pt x="213" y="876"/>
                  </a:lnTo>
                  <a:lnTo>
                    <a:pt x="216" y="883"/>
                  </a:lnTo>
                  <a:lnTo>
                    <a:pt x="218" y="889"/>
                  </a:lnTo>
                  <a:lnTo>
                    <a:pt x="219" y="896"/>
                  </a:lnTo>
                  <a:lnTo>
                    <a:pt x="220" y="904"/>
                  </a:lnTo>
                  <a:lnTo>
                    <a:pt x="220" y="911"/>
                  </a:lnTo>
                  <a:lnTo>
                    <a:pt x="219" y="917"/>
                  </a:lnTo>
                  <a:lnTo>
                    <a:pt x="217" y="925"/>
                  </a:lnTo>
                  <a:lnTo>
                    <a:pt x="214" y="932"/>
                  </a:lnTo>
                  <a:lnTo>
                    <a:pt x="211" y="939"/>
                  </a:lnTo>
                  <a:lnTo>
                    <a:pt x="207" y="945"/>
                  </a:lnTo>
                  <a:lnTo>
                    <a:pt x="202" y="953"/>
                  </a:lnTo>
                  <a:lnTo>
                    <a:pt x="196" y="959"/>
                  </a:lnTo>
                  <a:lnTo>
                    <a:pt x="189" y="964"/>
                  </a:lnTo>
                  <a:lnTo>
                    <a:pt x="181" y="968"/>
                  </a:lnTo>
                  <a:lnTo>
                    <a:pt x="173" y="971"/>
                  </a:lnTo>
                  <a:lnTo>
                    <a:pt x="165" y="973"/>
                  </a:lnTo>
                  <a:lnTo>
                    <a:pt x="158" y="973"/>
                  </a:lnTo>
                  <a:lnTo>
                    <a:pt x="149" y="973"/>
                  </a:lnTo>
                  <a:lnTo>
                    <a:pt x="142" y="971"/>
                  </a:lnTo>
                  <a:lnTo>
                    <a:pt x="135" y="969"/>
                  </a:lnTo>
                  <a:lnTo>
                    <a:pt x="129" y="966"/>
                  </a:lnTo>
                  <a:lnTo>
                    <a:pt x="124" y="961"/>
                  </a:lnTo>
                  <a:lnTo>
                    <a:pt x="120" y="956"/>
                  </a:lnTo>
                  <a:lnTo>
                    <a:pt x="117" y="950"/>
                  </a:lnTo>
                  <a:lnTo>
                    <a:pt x="116" y="941"/>
                  </a:lnTo>
                  <a:lnTo>
                    <a:pt x="116" y="933"/>
                  </a:lnTo>
                  <a:lnTo>
                    <a:pt x="118" y="924"/>
                  </a:lnTo>
                  <a:lnTo>
                    <a:pt x="119" y="922"/>
                  </a:lnTo>
                  <a:lnTo>
                    <a:pt x="120" y="922"/>
                  </a:lnTo>
                  <a:lnTo>
                    <a:pt x="122" y="924"/>
                  </a:lnTo>
                  <a:lnTo>
                    <a:pt x="124" y="925"/>
                  </a:lnTo>
                  <a:lnTo>
                    <a:pt x="129" y="930"/>
                  </a:lnTo>
                  <a:lnTo>
                    <a:pt x="135" y="934"/>
                  </a:lnTo>
                  <a:lnTo>
                    <a:pt x="138" y="936"/>
                  </a:lnTo>
                  <a:lnTo>
                    <a:pt x="142" y="937"/>
                  </a:lnTo>
                  <a:lnTo>
                    <a:pt x="146" y="937"/>
                  </a:lnTo>
                  <a:lnTo>
                    <a:pt x="150" y="937"/>
                  </a:lnTo>
                  <a:lnTo>
                    <a:pt x="156" y="935"/>
                  </a:lnTo>
                  <a:lnTo>
                    <a:pt x="161" y="931"/>
                  </a:lnTo>
                  <a:lnTo>
                    <a:pt x="166" y="927"/>
                  </a:lnTo>
                  <a:lnTo>
                    <a:pt x="172" y="919"/>
                  </a:lnTo>
                  <a:lnTo>
                    <a:pt x="172" y="911"/>
                  </a:lnTo>
                  <a:lnTo>
                    <a:pt x="170" y="904"/>
                  </a:lnTo>
                  <a:lnTo>
                    <a:pt x="168" y="898"/>
                  </a:lnTo>
                  <a:lnTo>
                    <a:pt x="164" y="891"/>
                  </a:lnTo>
                  <a:lnTo>
                    <a:pt x="159" y="887"/>
                  </a:lnTo>
                  <a:lnTo>
                    <a:pt x="152" y="884"/>
                  </a:lnTo>
                  <a:lnTo>
                    <a:pt x="146" y="882"/>
                  </a:lnTo>
                  <a:lnTo>
                    <a:pt x="139" y="881"/>
                  </a:lnTo>
                  <a:lnTo>
                    <a:pt x="132" y="880"/>
                  </a:lnTo>
                  <a:lnTo>
                    <a:pt x="125" y="881"/>
                  </a:lnTo>
                  <a:lnTo>
                    <a:pt x="117" y="884"/>
                  </a:lnTo>
                  <a:lnTo>
                    <a:pt x="111" y="887"/>
                  </a:lnTo>
                  <a:lnTo>
                    <a:pt x="105" y="892"/>
                  </a:lnTo>
                  <a:lnTo>
                    <a:pt x="100" y="898"/>
                  </a:lnTo>
                  <a:lnTo>
                    <a:pt x="96" y="905"/>
                  </a:lnTo>
                  <a:lnTo>
                    <a:pt x="92" y="914"/>
                  </a:lnTo>
                  <a:lnTo>
                    <a:pt x="91" y="924"/>
                  </a:lnTo>
                  <a:lnTo>
                    <a:pt x="91" y="934"/>
                  </a:lnTo>
                  <a:lnTo>
                    <a:pt x="94" y="945"/>
                  </a:lnTo>
                  <a:lnTo>
                    <a:pt x="98" y="956"/>
                  </a:lnTo>
                  <a:lnTo>
                    <a:pt x="103" y="965"/>
                  </a:lnTo>
                  <a:lnTo>
                    <a:pt x="109" y="974"/>
                  </a:lnTo>
                  <a:lnTo>
                    <a:pt x="117" y="983"/>
                  </a:lnTo>
                  <a:lnTo>
                    <a:pt x="126" y="990"/>
                  </a:lnTo>
                  <a:lnTo>
                    <a:pt x="136" y="996"/>
                  </a:lnTo>
                  <a:lnTo>
                    <a:pt x="146" y="1000"/>
                  </a:lnTo>
                  <a:lnTo>
                    <a:pt x="151" y="1002"/>
                  </a:lnTo>
                  <a:lnTo>
                    <a:pt x="158" y="1002"/>
                  </a:lnTo>
                  <a:lnTo>
                    <a:pt x="164" y="1003"/>
                  </a:lnTo>
                  <a:lnTo>
                    <a:pt x="170" y="1002"/>
                  </a:lnTo>
                  <a:lnTo>
                    <a:pt x="176" y="1000"/>
                  </a:lnTo>
                  <a:lnTo>
                    <a:pt x="182" y="998"/>
                  </a:lnTo>
                  <a:lnTo>
                    <a:pt x="189" y="996"/>
                  </a:lnTo>
                  <a:lnTo>
                    <a:pt x="196" y="993"/>
                  </a:lnTo>
                  <a:lnTo>
                    <a:pt x="202" y="989"/>
                  </a:lnTo>
                  <a:lnTo>
                    <a:pt x="209" y="984"/>
                  </a:lnTo>
                  <a:lnTo>
                    <a:pt x="216" y="979"/>
                  </a:lnTo>
                  <a:lnTo>
                    <a:pt x="223" y="972"/>
                  </a:lnTo>
                  <a:lnTo>
                    <a:pt x="231" y="962"/>
                  </a:lnTo>
                  <a:lnTo>
                    <a:pt x="238" y="952"/>
                  </a:lnTo>
                  <a:lnTo>
                    <a:pt x="243" y="941"/>
                  </a:lnTo>
                  <a:lnTo>
                    <a:pt x="248" y="930"/>
                  </a:lnTo>
                  <a:lnTo>
                    <a:pt x="250" y="919"/>
                  </a:lnTo>
                  <a:lnTo>
                    <a:pt x="251" y="908"/>
                  </a:lnTo>
                  <a:lnTo>
                    <a:pt x="250" y="898"/>
                  </a:lnTo>
                  <a:lnTo>
                    <a:pt x="248" y="887"/>
                  </a:lnTo>
                  <a:lnTo>
                    <a:pt x="244" y="876"/>
                  </a:lnTo>
                  <a:lnTo>
                    <a:pt x="240" y="866"/>
                  </a:lnTo>
                  <a:lnTo>
                    <a:pt x="235" y="856"/>
                  </a:lnTo>
                  <a:lnTo>
                    <a:pt x="229" y="847"/>
                  </a:lnTo>
                  <a:lnTo>
                    <a:pt x="221" y="838"/>
                  </a:lnTo>
                  <a:lnTo>
                    <a:pt x="212" y="830"/>
                  </a:lnTo>
                  <a:lnTo>
                    <a:pt x="203" y="823"/>
                  </a:lnTo>
                  <a:lnTo>
                    <a:pt x="194" y="816"/>
                  </a:lnTo>
                  <a:lnTo>
                    <a:pt x="183" y="811"/>
                  </a:lnTo>
                  <a:lnTo>
                    <a:pt x="173" y="807"/>
                  </a:lnTo>
                  <a:lnTo>
                    <a:pt x="163" y="804"/>
                  </a:lnTo>
                  <a:lnTo>
                    <a:pt x="151" y="802"/>
                  </a:lnTo>
                  <a:lnTo>
                    <a:pt x="141" y="801"/>
                  </a:lnTo>
                  <a:lnTo>
                    <a:pt x="130" y="800"/>
                  </a:lnTo>
                  <a:lnTo>
                    <a:pt x="118" y="801"/>
                  </a:lnTo>
                  <a:lnTo>
                    <a:pt x="106" y="802"/>
                  </a:lnTo>
                  <a:lnTo>
                    <a:pt x="96" y="805"/>
                  </a:lnTo>
                  <a:lnTo>
                    <a:pt x="84" y="809"/>
                  </a:lnTo>
                  <a:lnTo>
                    <a:pt x="74" y="813"/>
                  </a:lnTo>
                  <a:lnTo>
                    <a:pt x="64" y="820"/>
                  </a:lnTo>
                  <a:lnTo>
                    <a:pt x="53" y="827"/>
                  </a:lnTo>
                  <a:lnTo>
                    <a:pt x="44" y="835"/>
                  </a:lnTo>
                  <a:lnTo>
                    <a:pt x="36" y="846"/>
                  </a:lnTo>
                  <a:lnTo>
                    <a:pt x="27" y="856"/>
                  </a:lnTo>
                  <a:lnTo>
                    <a:pt x="20" y="869"/>
                  </a:lnTo>
                  <a:lnTo>
                    <a:pt x="13" y="884"/>
                  </a:lnTo>
                  <a:lnTo>
                    <a:pt x="9" y="898"/>
                  </a:lnTo>
                  <a:lnTo>
                    <a:pt x="5" y="912"/>
                  </a:lnTo>
                  <a:lnTo>
                    <a:pt x="3" y="926"/>
                  </a:lnTo>
                  <a:lnTo>
                    <a:pt x="2" y="940"/>
                  </a:lnTo>
                  <a:lnTo>
                    <a:pt x="2" y="954"/>
                  </a:lnTo>
                  <a:lnTo>
                    <a:pt x="4" y="967"/>
                  </a:lnTo>
                  <a:lnTo>
                    <a:pt x="6" y="980"/>
                  </a:lnTo>
                  <a:lnTo>
                    <a:pt x="10" y="993"/>
                  </a:lnTo>
                  <a:lnTo>
                    <a:pt x="15" y="1005"/>
                  </a:lnTo>
                  <a:lnTo>
                    <a:pt x="21" y="1017"/>
                  </a:lnTo>
                  <a:lnTo>
                    <a:pt x="28" y="1029"/>
                  </a:lnTo>
                  <a:lnTo>
                    <a:pt x="36" y="1039"/>
                  </a:lnTo>
                  <a:lnTo>
                    <a:pt x="45" y="1049"/>
                  </a:lnTo>
                  <a:lnTo>
                    <a:pt x="54" y="1058"/>
                  </a:lnTo>
                  <a:lnTo>
                    <a:pt x="65" y="1066"/>
                  </a:lnTo>
                  <a:lnTo>
                    <a:pt x="76" y="1074"/>
                  </a:lnTo>
                  <a:lnTo>
                    <a:pt x="88" y="1081"/>
                  </a:lnTo>
                  <a:lnTo>
                    <a:pt x="101" y="1086"/>
                  </a:lnTo>
                  <a:lnTo>
                    <a:pt x="114" y="1091"/>
                  </a:lnTo>
                  <a:lnTo>
                    <a:pt x="129" y="1094"/>
                  </a:lnTo>
                  <a:lnTo>
                    <a:pt x="143" y="1096"/>
                  </a:lnTo>
                  <a:lnTo>
                    <a:pt x="158" y="1097"/>
                  </a:lnTo>
                  <a:lnTo>
                    <a:pt x="173" y="1097"/>
                  </a:lnTo>
                  <a:lnTo>
                    <a:pt x="190" y="1095"/>
                  </a:lnTo>
                  <a:lnTo>
                    <a:pt x="205" y="1092"/>
                  </a:lnTo>
                  <a:lnTo>
                    <a:pt x="222" y="1087"/>
                  </a:lnTo>
                  <a:lnTo>
                    <a:pt x="239" y="1081"/>
                  </a:lnTo>
                  <a:lnTo>
                    <a:pt x="256" y="1072"/>
                  </a:lnTo>
                  <a:lnTo>
                    <a:pt x="273" y="1063"/>
                  </a:lnTo>
                  <a:lnTo>
                    <a:pt x="291" y="1051"/>
                  </a:lnTo>
                  <a:lnTo>
                    <a:pt x="300" y="1044"/>
                  </a:lnTo>
                  <a:lnTo>
                    <a:pt x="309" y="1036"/>
                  </a:lnTo>
                  <a:lnTo>
                    <a:pt x="317" y="1028"/>
                  </a:lnTo>
                  <a:lnTo>
                    <a:pt x="323" y="1018"/>
                  </a:lnTo>
                  <a:lnTo>
                    <a:pt x="328" y="1009"/>
                  </a:lnTo>
                  <a:lnTo>
                    <a:pt x="333" y="999"/>
                  </a:lnTo>
                  <a:lnTo>
                    <a:pt x="336" y="989"/>
                  </a:lnTo>
                  <a:lnTo>
                    <a:pt x="340" y="979"/>
                  </a:lnTo>
                  <a:lnTo>
                    <a:pt x="342" y="968"/>
                  </a:lnTo>
                  <a:lnTo>
                    <a:pt x="343" y="957"/>
                  </a:lnTo>
                  <a:lnTo>
                    <a:pt x="344" y="946"/>
                  </a:lnTo>
                  <a:lnTo>
                    <a:pt x="344" y="935"/>
                  </a:lnTo>
                  <a:lnTo>
                    <a:pt x="343" y="924"/>
                  </a:lnTo>
                  <a:lnTo>
                    <a:pt x="342" y="912"/>
                  </a:lnTo>
                  <a:lnTo>
                    <a:pt x="340" y="901"/>
                  </a:lnTo>
                  <a:lnTo>
                    <a:pt x="338" y="890"/>
                  </a:lnTo>
                  <a:lnTo>
                    <a:pt x="331" y="867"/>
                  </a:lnTo>
                  <a:lnTo>
                    <a:pt x="324" y="846"/>
                  </a:lnTo>
                  <a:lnTo>
                    <a:pt x="316" y="824"/>
                  </a:lnTo>
                  <a:lnTo>
                    <a:pt x="307" y="804"/>
                  </a:lnTo>
                  <a:lnTo>
                    <a:pt x="297" y="785"/>
                  </a:lnTo>
                  <a:lnTo>
                    <a:pt x="288" y="769"/>
                  </a:lnTo>
                  <a:lnTo>
                    <a:pt x="279" y="754"/>
                  </a:lnTo>
                  <a:lnTo>
                    <a:pt x="270" y="740"/>
                  </a:lnTo>
                  <a:lnTo>
                    <a:pt x="289" y="760"/>
                  </a:lnTo>
                  <a:lnTo>
                    <a:pt x="309" y="778"/>
                  </a:lnTo>
                  <a:lnTo>
                    <a:pt x="329" y="796"/>
                  </a:lnTo>
                  <a:lnTo>
                    <a:pt x="352" y="811"/>
                  </a:lnTo>
                  <a:lnTo>
                    <a:pt x="375" y="826"/>
                  </a:lnTo>
                  <a:lnTo>
                    <a:pt x="399" y="840"/>
                  </a:lnTo>
                  <a:lnTo>
                    <a:pt x="423" y="853"/>
                  </a:lnTo>
                  <a:lnTo>
                    <a:pt x="448" y="864"/>
                  </a:lnTo>
                  <a:lnTo>
                    <a:pt x="474" y="875"/>
                  </a:lnTo>
                  <a:lnTo>
                    <a:pt x="500" y="883"/>
                  </a:lnTo>
                  <a:lnTo>
                    <a:pt x="526" y="891"/>
                  </a:lnTo>
                  <a:lnTo>
                    <a:pt x="553" y="898"/>
                  </a:lnTo>
                  <a:lnTo>
                    <a:pt x="578" y="903"/>
                  </a:lnTo>
                  <a:lnTo>
                    <a:pt x="605" y="907"/>
                  </a:lnTo>
                  <a:lnTo>
                    <a:pt x="631" y="910"/>
                  </a:lnTo>
                  <a:lnTo>
                    <a:pt x="657" y="911"/>
                  </a:lnTo>
                  <a:lnTo>
                    <a:pt x="639" y="915"/>
                  </a:lnTo>
                  <a:lnTo>
                    <a:pt x="623" y="920"/>
                  </a:lnTo>
                  <a:lnTo>
                    <a:pt x="606" y="926"/>
                  </a:lnTo>
                  <a:lnTo>
                    <a:pt x="591" y="932"/>
                  </a:lnTo>
                  <a:lnTo>
                    <a:pt x="576" y="938"/>
                  </a:lnTo>
                  <a:lnTo>
                    <a:pt x="562" y="945"/>
                  </a:lnTo>
                  <a:lnTo>
                    <a:pt x="548" y="953"/>
                  </a:lnTo>
                  <a:lnTo>
                    <a:pt x="535" y="961"/>
                  </a:lnTo>
                  <a:lnTo>
                    <a:pt x="523" y="969"/>
                  </a:lnTo>
                  <a:lnTo>
                    <a:pt x="511" y="979"/>
                  </a:lnTo>
                  <a:lnTo>
                    <a:pt x="500" y="988"/>
                  </a:lnTo>
                  <a:lnTo>
                    <a:pt x="489" y="997"/>
                  </a:lnTo>
                  <a:lnTo>
                    <a:pt x="479" y="1008"/>
                  </a:lnTo>
                  <a:lnTo>
                    <a:pt x="470" y="1018"/>
                  </a:lnTo>
                  <a:lnTo>
                    <a:pt x="461" y="1030"/>
                  </a:lnTo>
                  <a:lnTo>
                    <a:pt x="452" y="1040"/>
                  </a:lnTo>
                  <a:lnTo>
                    <a:pt x="445" y="1051"/>
                  </a:lnTo>
                  <a:lnTo>
                    <a:pt x="438" y="1063"/>
                  </a:lnTo>
                  <a:lnTo>
                    <a:pt x="431" y="1074"/>
                  </a:lnTo>
                  <a:lnTo>
                    <a:pt x="424" y="1086"/>
                  </a:lnTo>
                  <a:lnTo>
                    <a:pt x="414" y="1110"/>
                  </a:lnTo>
                  <a:lnTo>
                    <a:pt x="405" y="1134"/>
                  </a:lnTo>
                  <a:lnTo>
                    <a:pt x="399" y="1158"/>
                  </a:lnTo>
                  <a:lnTo>
                    <a:pt x="393" y="1181"/>
                  </a:lnTo>
                  <a:lnTo>
                    <a:pt x="390" y="1204"/>
                  </a:lnTo>
                  <a:lnTo>
                    <a:pt x="389" y="1227"/>
                  </a:lnTo>
                  <a:lnTo>
                    <a:pt x="388" y="1266"/>
                  </a:lnTo>
                  <a:lnTo>
                    <a:pt x="384" y="1301"/>
                  </a:lnTo>
                  <a:lnTo>
                    <a:pt x="378" y="1333"/>
                  </a:lnTo>
                  <a:lnTo>
                    <a:pt x="371" y="1362"/>
                  </a:lnTo>
                  <a:lnTo>
                    <a:pt x="360" y="1387"/>
                  </a:lnTo>
                  <a:lnTo>
                    <a:pt x="349" y="1409"/>
                  </a:lnTo>
                  <a:lnTo>
                    <a:pt x="335" y="1428"/>
                  </a:lnTo>
                  <a:lnTo>
                    <a:pt x="322" y="1444"/>
                  </a:lnTo>
                  <a:lnTo>
                    <a:pt x="307" y="1457"/>
                  </a:lnTo>
                  <a:lnTo>
                    <a:pt x="290" y="1467"/>
                  </a:lnTo>
                  <a:lnTo>
                    <a:pt x="272" y="1475"/>
                  </a:lnTo>
                  <a:lnTo>
                    <a:pt x="255" y="1480"/>
                  </a:lnTo>
                  <a:lnTo>
                    <a:pt x="236" y="1483"/>
                  </a:lnTo>
                  <a:lnTo>
                    <a:pt x="219" y="1484"/>
                  </a:lnTo>
                  <a:lnTo>
                    <a:pt x="200" y="1482"/>
                  </a:lnTo>
                  <a:lnTo>
                    <a:pt x="181" y="1479"/>
                  </a:lnTo>
                  <a:lnTo>
                    <a:pt x="163" y="1474"/>
                  </a:lnTo>
                  <a:lnTo>
                    <a:pt x="145" y="1467"/>
                  </a:lnTo>
                  <a:lnTo>
                    <a:pt x="128" y="1459"/>
                  </a:lnTo>
                  <a:lnTo>
                    <a:pt x="111" y="1449"/>
                  </a:lnTo>
                  <a:lnTo>
                    <a:pt x="96" y="1438"/>
                  </a:lnTo>
                  <a:lnTo>
                    <a:pt x="80" y="1426"/>
                  </a:lnTo>
                  <a:lnTo>
                    <a:pt x="68" y="1412"/>
                  </a:lnTo>
                  <a:lnTo>
                    <a:pt x="55" y="1398"/>
                  </a:lnTo>
                  <a:lnTo>
                    <a:pt x="45" y="1382"/>
                  </a:lnTo>
                  <a:lnTo>
                    <a:pt x="37" y="1367"/>
                  </a:lnTo>
                  <a:lnTo>
                    <a:pt x="30" y="1350"/>
                  </a:lnTo>
                  <a:lnTo>
                    <a:pt x="25" y="1333"/>
                  </a:lnTo>
                  <a:lnTo>
                    <a:pt x="23" y="1316"/>
                  </a:lnTo>
                  <a:lnTo>
                    <a:pt x="24" y="1299"/>
                  </a:lnTo>
                  <a:lnTo>
                    <a:pt x="26" y="1281"/>
                  </a:lnTo>
                  <a:lnTo>
                    <a:pt x="33" y="1264"/>
                  </a:lnTo>
                  <a:lnTo>
                    <a:pt x="40" y="1248"/>
                  </a:lnTo>
                  <a:lnTo>
                    <a:pt x="49" y="1232"/>
                  </a:lnTo>
                  <a:lnTo>
                    <a:pt x="59" y="1219"/>
                  </a:lnTo>
                  <a:lnTo>
                    <a:pt x="71" y="1206"/>
                  </a:lnTo>
                  <a:lnTo>
                    <a:pt x="83" y="1195"/>
                  </a:lnTo>
                  <a:lnTo>
                    <a:pt x="97" y="1185"/>
                  </a:lnTo>
                  <a:lnTo>
                    <a:pt x="111" y="1176"/>
                  </a:lnTo>
                  <a:lnTo>
                    <a:pt x="126" y="1170"/>
                  </a:lnTo>
                  <a:lnTo>
                    <a:pt x="141" y="1165"/>
                  </a:lnTo>
                  <a:lnTo>
                    <a:pt x="157" y="1163"/>
                  </a:lnTo>
                  <a:lnTo>
                    <a:pt x="164" y="1163"/>
                  </a:lnTo>
                  <a:lnTo>
                    <a:pt x="172" y="1163"/>
                  </a:lnTo>
                  <a:lnTo>
                    <a:pt x="179" y="1163"/>
                  </a:lnTo>
                  <a:lnTo>
                    <a:pt x="187" y="1165"/>
                  </a:lnTo>
                  <a:lnTo>
                    <a:pt x="195" y="1167"/>
                  </a:lnTo>
                  <a:lnTo>
                    <a:pt x="202" y="1169"/>
                  </a:lnTo>
                  <a:lnTo>
                    <a:pt x="209" y="1172"/>
                  </a:lnTo>
                  <a:lnTo>
                    <a:pt x="217" y="1176"/>
                  </a:lnTo>
                  <a:lnTo>
                    <a:pt x="224" y="1180"/>
                  </a:lnTo>
                  <a:lnTo>
                    <a:pt x="231" y="1186"/>
                  </a:lnTo>
                  <a:lnTo>
                    <a:pt x="238" y="1192"/>
                  </a:lnTo>
                  <a:lnTo>
                    <a:pt x="244" y="1199"/>
                  </a:lnTo>
                  <a:lnTo>
                    <a:pt x="250" y="1204"/>
                  </a:lnTo>
                  <a:lnTo>
                    <a:pt x="254" y="1212"/>
                  </a:lnTo>
                  <a:lnTo>
                    <a:pt x="258" y="1220"/>
                  </a:lnTo>
                  <a:lnTo>
                    <a:pt x="261" y="1229"/>
                  </a:lnTo>
                  <a:lnTo>
                    <a:pt x="264" y="1241"/>
                  </a:lnTo>
                  <a:lnTo>
                    <a:pt x="266" y="1252"/>
                  </a:lnTo>
                  <a:lnTo>
                    <a:pt x="268" y="1264"/>
                  </a:lnTo>
                  <a:lnTo>
                    <a:pt x="268" y="1276"/>
                  </a:lnTo>
                  <a:lnTo>
                    <a:pt x="267" y="1288"/>
                  </a:lnTo>
                  <a:lnTo>
                    <a:pt x="265" y="1300"/>
                  </a:lnTo>
                  <a:lnTo>
                    <a:pt x="261" y="1311"/>
                  </a:lnTo>
                  <a:lnTo>
                    <a:pt x="256" y="1323"/>
                  </a:lnTo>
                  <a:lnTo>
                    <a:pt x="252" y="1328"/>
                  </a:lnTo>
                  <a:lnTo>
                    <a:pt x="248" y="1333"/>
                  </a:lnTo>
                  <a:lnTo>
                    <a:pt x="243" y="1338"/>
                  </a:lnTo>
                  <a:lnTo>
                    <a:pt x="238" y="1343"/>
                  </a:lnTo>
                  <a:lnTo>
                    <a:pt x="233" y="1347"/>
                  </a:lnTo>
                  <a:lnTo>
                    <a:pt x="226" y="1351"/>
                  </a:lnTo>
                  <a:lnTo>
                    <a:pt x="220" y="1354"/>
                  </a:lnTo>
                  <a:lnTo>
                    <a:pt x="212" y="1357"/>
                  </a:lnTo>
                  <a:lnTo>
                    <a:pt x="204" y="1359"/>
                  </a:lnTo>
                  <a:lnTo>
                    <a:pt x="196" y="1360"/>
                  </a:lnTo>
                  <a:lnTo>
                    <a:pt x="189" y="1359"/>
                  </a:lnTo>
                  <a:lnTo>
                    <a:pt x="181" y="1356"/>
                  </a:lnTo>
                  <a:lnTo>
                    <a:pt x="174" y="1353"/>
                  </a:lnTo>
                  <a:lnTo>
                    <a:pt x="168" y="1349"/>
                  </a:lnTo>
                  <a:lnTo>
                    <a:pt x="164" y="1344"/>
                  </a:lnTo>
                  <a:lnTo>
                    <a:pt x="160" y="1337"/>
                  </a:lnTo>
                  <a:lnTo>
                    <a:pt x="157" y="1332"/>
                  </a:lnTo>
                  <a:lnTo>
                    <a:pt x="155" y="1326"/>
                  </a:lnTo>
                  <a:lnTo>
                    <a:pt x="153" y="1321"/>
                  </a:lnTo>
                  <a:lnTo>
                    <a:pt x="155" y="1316"/>
                  </a:lnTo>
                  <a:lnTo>
                    <a:pt x="158" y="1311"/>
                  </a:lnTo>
                  <a:lnTo>
                    <a:pt x="162" y="1308"/>
                  </a:lnTo>
                  <a:lnTo>
                    <a:pt x="168" y="1305"/>
                  </a:lnTo>
                  <a:lnTo>
                    <a:pt x="176" y="1304"/>
                  </a:lnTo>
                  <a:lnTo>
                    <a:pt x="185" y="1303"/>
                  </a:lnTo>
                  <a:lnTo>
                    <a:pt x="192" y="1301"/>
                  </a:lnTo>
                  <a:lnTo>
                    <a:pt x="199" y="1297"/>
                  </a:lnTo>
                  <a:lnTo>
                    <a:pt x="206" y="1292"/>
                  </a:lnTo>
                  <a:lnTo>
                    <a:pt x="212" y="1286"/>
                  </a:lnTo>
                  <a:lnTo>
                    <a:pt x="218" y="1279"/>
                  </a:lnTo>
                  <a:lnTo>
                    <a:pt x="222" y="1272"/>
                  </a:lnTo>
                  <a:lnTo>
                    <a:pt x="225" y="1264"/>
                  </a:lnTo>
                  <a:lnTo>
                    <a:pt x="227" y="1255"/>
                  </a:lnTo>
                  <a:lnTo>
                    <a:pt x="227" y="1247"/>
                  </a:lnTo>
                  <a:lnTo>
                    <a:pt x="226" y="1239"/>
                  </a:lnTo>
                  <a:lnTo>
                    <a:pt x="223" y="1229"/>
                  </a:lnTo>
                  <a:lnTo>
                    <a:pt x="219" y="1221"/>
                  </a:lnTo>
                  <a:lnTo>
                    <a:pt x="211" y="1213"/>
                  </a:lnTo>
                  <a:lnTo>
                    <a:pt x="202" y="1205"/>
                  </a:lnTo>
                  <a:lnTo>
                    <a:pt x="191" y="1199"/>
                  </a:lnTo>
                  <a:lnTo>
                    <a:pt x="193" y="1211"/>
                  </a:lnTo>
                  <a:lnTo>
                    <a:pt x="192" y="1220"/>
                  </a:lnTo>
                  <a:lnTo>
                    <a:pt x="190" y="1227"/>
                  </a:lnTo>
                  <a:lnTo>
                    <a:pt x="187" y="1233"/>
                  </a:lnTo>
                  <a:lnTo>
                    <a:pt x="181" y="1240"/>
                  </a:lnTo>
                  <a:lnTo>
                    <a:pt x="175" y="1245"/>
                  </a:lnTo>
                  <a:lnTo>
                    <a:pt x="169" y="1249"/>
                  </a:lnTo>
                  <a:lnTo>
                    <a:pt x="162" y="1254"/>
                  </a:lnTo>
                  <a:lnTo>
                    <a:pt x="155" y="1259"/>
                  </a:lnTo>
                  <a:lnTo>
                    <a:pt x="148" y="1265"/>
                  </a:lnTo>
                  <a:lnTo>
                    <a:pt x="142" y="1271"/>
                  </a:lnTo>
                  <a:lnTo>
                    <a:pt x="136" y="1278"/>
                  </a:lnTo>
                  <a:lnTo>
                    <a:pt x="132" y="1286"/>
                  </a:lnTo>
                  <a:lnTo>
                    <a:pt x="129" y="1297"/>
                  </a:lnTo>
                  <a:lnTo>
                    <a:pt x="128" y="1309"/>
                  </a:lnTo>
                  <a:lnTo>
                    <a:pt x="129" y="1324"/>
                  </a:lnTo>
                  <a:lnTo>
                    <a:pt x="131" y="1335"/>
                  </a:lnTo>
                  <a:lnTo>
                    <a:pt x="134" y="1345"/>
                  </a:lnTo>
                  <a:lnTo>
                    <a:pt x="138" y="1352"/>
                  </a:lnTo>
                  <a:lnTo>
                    <a:pt x="143" y="1359"/>
                  </a:lnTo>
                  <a:lnTo>
                    <a:pt x="149" y="1366"/>
                  </a:lnTo>
                  <a:lnTo>
                    <a:pt x="157" y="1370"/>
                  </a:lnTo>
                  <a:lnTo>
                    <a:pt x="164" y="1374"/>
                  </a:lnTo>
                  <a:lnTo>
                    <a:pt x="171" y="1377"/>
                  </a:lnTo>
                  <a:lnTo>
                    <a:pt x="179" y="1379"/>
                  </a:lnTo>
                  <a:lnTo>
                    <a:pt x="187" y="1381"/>
                  </a:lnTo>
                  <a:lnTo>
                    <a:pt x="194" y="1382"/>
                  </a:lnTo>
                  <a:lnTo>
                    <a:pt x="201" y="1382"/>
                  </a:lnTo>
                  <a:lnTo>
                    <a:pt x="214" y="1382"/>
                  </a:lnTo>
                  <a:lnTo>
                    <a:pt x="224" y="1381"/>
                  </a:lnTo>
                  <a:lnTo>
                    <a:pt x="233" y="1378"/>
                  </a:lnTo>
                  <a:lnTo>
                    <a:pt x="241" y="1375"/>
                  </a:lnTo>
                  <a:lnTo>
                    <a:pt x="250" y="1371"/>
                  </a:lnTo>
                  <a:lnTo>
                    <a:pt x="258" y="1367"/>
                  </a:lnTo>
                  <a:lnTo>
                    <a:pt x="266" y="1360"/>
                  </a:lnTo>
                  <a:lnTo>
                    <a:pt x="273" y="1354"/>
                  </a:lnTo>
                  <a:lnTo>
                    <a:pt x="280" y="1348"/>
                  </a:lnTo>
                  <a:lnTo>
                    <a:pt x="286" y="1341"/>
                  </a:lnTo>
                  <a:lnTo>
                    <a:pt x="292" y="1332"/>
                  </a:lnTo>
                  <a:lnTo>
                    <a:pt x="296" y="1324"/>
                  </a:lnTo>
                  <a:lnTo>
                    <a:pt x="301" y="1316"/>
                  </a:lnTo>
                  <a:lnTo>
                    <a:pt x="304" y="1306"/>
                  </a:lnTo>
                  <a:lnTo>
                    <a:pt x="307" y="1297"/>
                  </a:lnTo>
                  <a:lnTo>
                    <a:pt x="309" y="1288"/>
                  </a:lnTo>
                  <a:lnTo>
                    <a:pt x="310" y="1278"/>
                  </a:lnTo>
                  <a:lnTo>
                    <a:pt x="310" y="1268"/>
                  </a:lnTo>
                  <a:lnTo>
                    <a:pt x="308" y="1253"/>
                  </a:lnTo>
                  <a:lnTo>
                    <a:pt x="304" y="1240"/>
                  </a:lnTo>
                  <a:lnTo>
                    <a:pt x="301" y="1226"/>
                  </a:lnTo>
                  <a:lnTo>
                    <a:pt x="296" y="1215"/>
                  </a:lnTo>
                  <a:lnTo>
                    <a:pt x="290" y="1203"/>
                  </a:lnTo>
                  <a:lnTo>
                    <a:pt x="284" y="1193"/>
                  </a:lnTo>
                  <a:lnTo>
                    <a:pt x="277" y="1182"/>
                  </a:lnTo>
                  <a:lnTo>
                    <a:pt x="268" y="1174"/>
                  </a:lnTo>
                  <a:lnTo>
                    <a:pt x="260" y="1166"/>
                  </a:lnTo>
                  <a:lnTo>
                    <a:pt x="251" y="1160"/>
                  </a:lnTo>
                  <a:lnTo>
                    <a:pt x="240" y="1153"/>
                  </a:lnTo>
                  <a:lnTo>
                    <a:pt x="230" y="1148"/>
                  </a:lnTo>
                  <a:lnTo>
                    <a:pt x="220" y="1144"/>
                  </a:lnTo>
                  <a:lnTo>
                    <a:pt x="209" y="1140"/>
                  </a:lnTo>
                  <a:lnTo>
                    <a:pt x="198" y="1138"/>
                  </a:lnTo>
                  <a:lnTo>
                    <a:pt x="186" y="1136"/>
                  </a:lnTo>
                  <a:lnTo>
                    <a:pt x="174" y="1136"/>
                  </a:lnTo>
                  <a:lnTo>
                    <a:pt x="163" y="1136"/>
                  </a:lnTo>
                  <a:lnTo>
                    <a:pt x="151" y="1138"/>
                  </a:lnTo>
                  <a:lnTo>
                    <a:pt x="139" y="1140"/>
                  </a:lnTo>
                  <a:lnTo>
                    <a:pt x="128" y="1143"/>
                  </a:lnTo>
                  <a:lnTo>
                    <a:pt x="116" y="1147"/>
                  </a:lnTo>
                  <a:lnTo>
                    <a:pt x="105" y="1152"/>
                  </a:lnTo>
                  <a:lnTo>
                    <a:pt x="95" y="1159"/>
                  </a:lnTo>
                  <a:lnTo>
                    <a:pt x="84" y="1167"/>
                  </a:lnTo>
                  <a:lnTo>
                    <a:pt x="74" y="1175"/>
                  </a:lnTo>
                  <a:lnTo>
                    <a:pt x="64" y="1185"/>
                  </a:lnTo>
                  <a:lnTo>
                    <a:pt x="55" y="1195"/>
                  </a:lnTo>
                  <a:lnTo>
                    <a:pt x="47" y="1206"/>
                  </a:lnTo>
                  <a:lnTo>
                    <a:pt x="39" y="1219"/>
                  </a:lnTo>
                  <a:lnTo>
                    <a:pt x="31" y="1233"/>
                  </a:lnTo>
                  <a:lnTo>
                    <a:pt x="25" y="1248"/>
                  </a:lnTo>
                  <a:lnTo>
                    <a:pt x="17" y="1273"/>
                  </a:lnTo>
                  <a:lnTo>
                    <a:pt x="12" y="1297"/>
                  </a:lnTo>
                  <a:lnTo>
                    <a:pt x="10" y="1321"/>
                  </a:lnTo>
                  <a:lnTo>
                    <a:pt x="10" y="1344"/>
                  </a:lnTo>
                  <a:lnTo>
                    <a:pt x="13" y="1366"/>
                  </a:lnTo>
                  <a:lnTo>
                    <a:pt x="17" y="1386"/>
                  </a:lnTo>
                  <a:lnTo>
                    <a:pt x="24" y="1406"/>
                  </a:lnTo>
                  <a:lnTo>
                    <a:pt x="34" y="1425"/>
                  </a:lnTo>
                  <a:lnTo>
                    <a:pt x="44" y="1442"/>
                  </a:lnTo>
                  <a:lnTo>
                    <a:pt x="56" y="1459"/>
                  </a:lnTo>
                  <a:lnTo>
                    <a:pt x="70" y="1474"/>
                  </a:lnTo>
                  <a:lnTo>
                    <a:pt x="85" y="1486"/>
                  </a:lnTo>
                  <a:lnTo>
                    <a:pt x="102" y="1499"/>
                  </a:lnTo>
                  <a:lnTo>
                    <a:pt x="118" y="1508"/>
                  </a:lnTo>
                  <a:lnTo>
                    <a:pt x="137" y="1516"/>
                  </a:lnTo>
                  <a:lnTo>
                    <a:pt x="156" y="1523"/>
                  </a:lnTo>
                  <a:lnTo>
                    <a:pt x="174" y="1527"/>
                  </a:lnTo>
                  <a:lnTo>
                    <a:pt x="194" y="1529"/>
                  </a:lnTo>
                  <a:lnTo>
                    <a:pt x="213" y="1529"/>
                  </a:lnTo>
                  <a:lnTo>
                    <a:pt x="233" y="1527"/>
                  </a:lnTo>
                  <a:lnTo>
                    <a:pt x="252" y="1522"/>
                  </a:lnTo>
                  <a:lnTo>
                    <a:pt x="271" y="1514"/>
                  </a:lnTo>
                  <a:lnTo>
                    <a:pt x="290" y="1505"/>
                  </a:lnTo>
                  <a:lnTo>
                    <a:pt x="308" y="1492"/>
                  </a:lnTo>
                  <a:lnTo>
                    <a:pt x="324" y="1477"/>
                  </a:lnTo>
                  <a:lnTo>
                    <a:pt x="341" y="1459"/>
                  </a:lnTo>
                  <a:lnTo>
                    <a:pt x="355" y="1438"/>
                  </a:lnTo>
                  <a:lnTo>
                    <a:pt x="369" y="1414"/>
                  </a:lnTo>
                  <a:lnTo>
                    <a:pt x="380" y="1387"/>
                  </a:lnTo>
                  <a:lnTo>
                    <a:pt x="390" y="1357"/>
                  </a:lnTo>
                  <a:lnTo>
                    <a:pt x="399" y="1324"/>
                  </a:lnTo>
                  <a:lnTo>
                    <a:pt x="406" y="1286"/>
                  </a:lnTo>
                  <a:lnTo>
                    <a:pt x="411" y="1310"/>
                  </a:lnTo>
                  <a:lnTo>
                    <a:pt x="419" y="1333"/>
                  </a:lnTo>
                  <a:lnTo>
                    <a:pt x="428" y="1354"/>
                  </a:lnTo>
                  <a:lnTo>
                    <a:pt x="440" y="1374"/>
                  </a:lnTo>
                  <a:lnTo>
                    <a:pt x="452" y="1393"/>
                  </a:lnTo>
                  <a:lnTo>
                    <a:pt x="467" y="1410"/>
                  </a:lnTo>
                  <a:lnTo>
                    <a:pt x="481" y="1426"/>
                  </a:lnTo>
                  <a:lnTo>
                    <a:pt x="498" y="1440"/>
                  </a:lnTo>
                  <a:lnTo>
                    <a:pt x="514" y="1453"/>
                  </a:lnTo>
                  <a:lnTo>
                    <a:pt x="533" y="1464"/>
                  </a:lnTo>
                  <a:lnTo>
                    <a:pt x="552" y="1475"/>
                  </a:lnTo>
                  <a:lnTo>
                    <a:pt x="570" y="1483"/>
                  </a:lnTo>
                  <a:lnTo>
                    <a:pt x="590" y="1490"/>
                  </a:lnTo>
                  <a:lnTo>
                    <a:pt x="610" y="1497"/>
                  </a:lnTo>
                  <a:lnTo>
                    <a:pt x="630" y="1500"/>
                  </a:lnTo>
                  <a:lnTo>
                    <a:pt x="651" y="1503"/>
                  </a:lnTo>
                  <a:lnTo>
                    <a:pt x="670" y="1504"/>
                  </a:lnTo>
                  <a:lnTo>
                    <a:pt x="691" y="1503"/>
                  </a:lnTo>
                  <a:lnTo>
                    <a:pt x="711" y="1501"/>
                  </a:lnTo>
                  <a:lnTo>
                    <a:pt x="729" y="1497"/>
                  </a:lnTo>
                  <a:lnTo>
                    <a:pt x="748" y="1491"/>
                  </a:lnTo>
                  <a:lnTo>
                    <a:pt x="767" y="1484"/>
                  </a:lnTo>
                  <a:lnTo>
                    <a:pt x="783" y="1476"/>
                  </a:lnTo>
                  <a:lnTo>
                    <a:pt x="800" y="1465"/>
                  </a:lnTo>
                  <a:lnTo>
                    <a:pt x="815" y="1453"/>
                  </a:lnTo>
                  <a:lnTo>
                    <a:pt x="830" y="1439"/>
                  </a:lnTo>
                  <a:lnTo>
                    <a:pt x="842" y="1424"/>
                  </a:lnTo>
                  <a:lnTo>
                    <a:pt x="853" y="1406"/>
                  </a:lnTo>
                  <a:lnTo>
                    <a:pt x="863" y="1386"/>
                  </a:lnTo>
                  <a:lnTo>
                    <a:pt x="871" y="1366"/>
                  </a:lnTo>
                  <a:lnTo>
                    <a:pt x="877" y="1343"/>
                  </a:lnTo>
                  <a:lnTo>
                    <a:pt x="881" y="1318"/>
                  </a:lnTo>
                  <a:lnTo>
                    <a:pt x="883" y="1295"/>
                  </a:lnTo>
                  <a:lnTo>
                    <a:pt x="883" y="1274"/>
                  </a:lnTo>
                  <a:lnTo>
                    <a:pt x="881" y="1253"/>
                  </a:lnTo>
                  <a:lnTo>
                    <a:pt x="878" y="1233"/>
                  </a:lnTo>
                  <a:lnTo>
                    <a:pt x="873" y="1216"/>
                  </a:lnTo>
                  <a:lnTo>
                    <a:pt x="866" y="1199"/>
                  </a:lnTo>
                  <a:lnTo>
                    <a:pt x="858" y="1182"/>
                  </a:lnTo>
                  <a:lnTo>
                    <a:pt x="848" y="1168"/>
                  </a:lnTo>
                  <a:lnTo>
                    <a:pt x="838" y="1154"/>
                  </a:lnTo>
                  <a:lnTo>
                    <a:pt x="827" y="1143"/>
                  </a:lnTo>
                  <a:lnTo>
                    <a:pt x="813" y="1132"/>
                  </a:lnTo>
                  <a:lnTo>
                    <a:pt x="801" y="1122"/>
                  </a:lnTo>
                  <a:lnTo>
                    <a:pt x="786" y="1114"/>
                  </a:lnTo>
                  <a:lnTo>
                    <a:pt x="772" y="1107"/>
                  </a:lnTo>
                  <a:lnTo>
                    <a:pt x="756" y="1100"/>
                  </a:lnTo>
                  <a:lnTo>
                    <a:pt x="741" y="1096"/>
                  </a:lnTo>
                  <a:lnTo>
                    <a:pt x="725" y="1093"/>
                  </a:lnTo>
                  <a:lnTo>
                    <a:pt x="709" y="1092"/>
                  </a:lnTo>
                  <a:lnTo>
                    <a:pt x="693" y="1092"/>
                  </a:lnTo>
                  <a:lnTo>
                    <a:pt x="677" y="1093"/>
                  </a:lnTo>
                  <a:lnTo>
                    <a:pt x="661" y="1095"/>
                  </a:lnTo>
                  <a:lnTo>
                    <a:pt x="646" y="1099"/>
                  </a:lnTo>
                  <a:lnTo>
                    <a:pt x="630" y="1106"/>
                  </a:lnTo>
                  <a:lnTo>
                    <a:pt x="616" y="1113"/>
                  </a:lnTo>
                  <a:lnTo>
                    <a:pt x="602" y="1121"/>
                  </a:lnTo>
                  <a:lnTo>
                    <a:pt x="589" y="1132"/>
                  </a:lnTo>
                  <a:lnTo>
                    <a:pt x="576" y="1144"/>
                  </a:lnTo>
                  <a:lnTo>
                    <a:pt x="565" y="1158"/>
                  </a:lnTo>
                  <a:lnTo>
                    <a:pt x="556" y="1172"/>
                  </a:lnTo>
                  <a:lnTo>
                    <a:pt x="546" y="1189"/>
                  </a:lnTo>
                  <a:lnTo>
                    <a:pt x="538" y="1207"/>
                  </a:lnTo>
                  <a:lnTo>
                    <a:pt x="532" y="1227"/>
                  </a:lnTo>
                  <a:lnTo>
                    <a:pt x="529" y="1241"/>
                  </a:lnTo>
                  <a:lnTo>
                    <a:pt x="528" y="1254"/>
                  </a:lnTo>
                  <a:lnTo>
                    <a:pt x="527" y="1267"/>
                  </a:lnTo>
                  <a:lnTo>
                    <a:pt x="528" y="1279"/>
                  </a:lnTo>
                  <a:lnTo>
                    <a:pt x="529" y="1291"/>
                  </a:lnTo>
                  <a:lnTo>
                    <a:pt x="532" y="1301"/>
                  </a:lnTo>
                  <a:lnTo>
                    <a:pt x="535" y="1312"/>
                  </a:lnTo>
                  <a:lnTo>
                    <a:pt x="539" y="1322"/>
                  </a:lnTo>
                  <a:lnTo>
                    <a:pt x="544" y="1331"/>
                  </a:lnTo>
                  <a:lnTo>
                    <a:pt x="550" y="1341"/>
                  </a:lnTo>
                  <a:lnTo>
                    <a:pt x="557" y="1349"/>
                  </a:lnTo>
                  <a:lnTo>
                    <a:pt x="564" y="1357"/>
                  </a:lnTo>
                  <a:lnTo>
                    <a:pt x="572" y="1364"/>
                  </a:lnTo>
                  <a:lnTo>
                    <a:pt x="580" y="1371"/>
                  </a:lnTo>
                  <a:lnTo>
                    <a:pt x="589" y="1377"/>
                  </a:lnTo>
                  <a:lnTo>
                    <a:pt x="598" y="1382"/>
                  </a:lnTo>
                  <a:lnTo>
                    <a:pt x="606" y="1386"/>
                  </a:lnTo>
                  <a:lnTo>
                    <a:pt x="616" y="1390"/>
                  </a:lnTo>
                  <a:lnTo>
                    <a:pt x="625" y="1394"/>
                  </a:lnTo>
                  <a:lnTo>
                    <a:pt x="635" y="1396"/>
                  </a:lnTo>
                  <a:lnTo>
                    <a:pt x="645" y="1398"/>
                  </a:lnTo>
                  <a:lnTo>
                    <a:pt x="654" y="1399"/>
                  </a:lnTo>
                  <a:lnTo>
                    <a:pt x="663" y="1399"/>
                  </a:lnTo>
                  <a:lnTo>
                    <a:pt x="672" y="1399"/>
                  </a:lnTo>
                  <a:lnTo>
                    <a:pt x="681" y="1398"/>
                  </a:lnTo>
                  <a:lnTo>
                    <a:pt x="689" y="1396"/>
                  </a:lnTo>
                  <a:lnTo>
                    <a:pt x="697" y="1393"/>
                  </a:lnTo>
                  <a:lnTo>
                    <a:pt x="705" y="1388"/>
                  </a:lnTo>
                  <a:lnTo>
                    <a:pt x="712" y="1384"/>
                  </a:lnTo>
                  <a:lnTo>
                    <a:pt x="718" y="1379"/>
                  </a:lnTo>
                  <a:lnTo>
                    <a:pt x="724" y="1373"/>
                  </a:lnTo>
                  <a:lnTo>
                    <a:pt x="729" y="1366"/>
                  </a:lnTo>
                  <a:lnTo>
                    <a:pt x="735" y="1353"/>
                  </a:lnTo>
                  <a:lnTo>
                    <a:pt x="739" y="1343"/>
                  </a:lnTo>
                  <a:lnTo>
                    <a:pt x="740" y="1332"/>
                  </a:lnTo>
                  <a:lnTo>
                    <a:pt x="740" y="1322"/>
                  </a:lnTo>
                  <a:lnTo>
                    <a:pt x="738" y="1312"/>
                  </a:lnTo>
                  <a:lnTo>
                    <a:pt x="735" y="1304"/>
                  </a:lnTo>
                  <a:lnTo>
                    <a:pt x="730" y="1296"/>
                  </a:lnTo>
                  <a:lnTo>
                    <a:pt x="726" y="1288"/>
                  </a:lnTo>
                  <a:lnTo>
                    <a:pt x="718" y="1273"/>
                  </a:lnTo>
                  <a:lnTo>
                    <a:pt x="713" y="1258"/>
                  </a:lnTo>
                  <a:lnTo>
                    <a:pt x="711" y="1251"/>
                  </a:lnTo>
                  <a:lnTo>
                    <a:pt x="711" y="1243"/>
                  </a:lnTo>
                  <a:lnTo>
                    <a:pt x="713" y="1236"/>
                  </a:lnTo>
                  <a:lnTo>
                    <a:pt x="718" y="1227"/>
                  </a:lnTo>
                  <a:lnTo>
                    <a:pt x="709" y="1230"/>
                  </a:lnTo>
                  <a:lnTo>
                    <a:pt x="700" y="1233"/>
                  </a:lnTo>
                  <a:lnTo>
                    <a:pt x="693" y="1237"/>
                  </a:lnTo>
                  <a:lnTo>
                    <a:pt x="687" y="1240"/>
                  </a:lnTo>
                  <a:lnTo>
                    <a:pt x="682" y="1243"/>
                  </a:lnTo>
                  <a:lnTo>
                    <a:pt x="677" y="1247"/>
                  </a:lnTo>
                  <a:lnTo>
                    <a:pt x="674" y="1251"/>
                  </a:lnTo>
                  <a:lnTo>
                    <a:pt x="670" y="1255"/>
                  </a:lnTo>
                  <a:lnTo>
                    <a:pt x="668" y="1259"/>
                  </a:lnTo>
                  <a:lnTo>
                    <a:pt x="667" y="1265"/>
                  </a:lnTo>
                  <a:lnTo>
                    <a:pt x="666" y="1269"/>
                  </a:lnTo>
                  <a:lnTo>
                    <a:pt x="666" y="1274"/>
                  </a:lnTo>
                  <a:lnTo>
                    <a:pt x="667" y="1284"/>
                  </a:lnTo>
                  <a:lnTo>
                    <a:pt x="670" y="1294"/>
                  </a:lnTo>
                  <a:lnTo>
                    <a:pt x="679" y="1314"/>
                  </a:lnTo>
                  <a:lnTo>
                    <a:pt x="688" y="1331"/>
                  </a:lnTo>
                  <a:lnTo>
                    <a:pt x="692" y="1338"/>
                  </a:lnTo>
                  <a:lnTo>
                    <a:pt x="695" y="1345"/>
                  </a:lnTo>
                  <a:lnTo>
                    <a:pt x="697" y="1350"/>
                  </a:lnTo>
                  <a:lnTo>
                    <a:pt x="697" y="1354"/>
                  </a:lnTo>
                  <a:lnTo>
                    <a:pt x="694" y="1359"/>
                  </a:lnTo>
                  <a:lnTo>
                    <a:pt x="691" y="1364"/>
                  </a:lnTo>
                  <a:lnTo>
                    <a:pt x="687" y="1369"/>
                  </a:lnTo>
                  <a:lnTo>
                    <a:pt x="683" y="1372"/>
                  </a:lnTo>
                  <a:lnTo>
                    <a:pt x="678" y="1375"/>
                  </a:lnTo>
                  <a:lnTo>
                    <a:pt x="672" y="1377"/>
                  </a:lnTo>
                  <a:lnTo>
                    <a:pt x="667" y="1378"/>
                  </a:lnTo>
                  <a:lnTo>
                    <a:pt x="661" y="1379"/>
                  </a:lnTo>
                  <a:lnTo>
                    <a:pt x="656" y="1379"/>
                  </a:lnTo>
                  <a:lnTo>
                    <a:pt x="650" y="1378"/>
                  </a:lnTo>
                  <a:lnTo>
                    <a:pt x="644" y="1377"/>
                  </a:lnTo>
                  <a:lnTo>
                    <a:pt x="637" y="1375"/>
                  </a:lnTo>
                  <a:lnTo>
                    <a:pt x="624" y="1370"/>
                  </a:lnTo>
                  <a:lnTo>
                    <a:pt x="611" y="1362"/>
                  </a:lnTo>
                  <a:lnTo>
                    <a:pt x="600" y="1354"/>
                  </a:lnTo>
                  <a:lnTo>
                    <a:pt x="590" y="1344"/>
                  </a:lnTo>
                  <a:lnTo>
                    <a:pt x="585" y="1337"/>
                  </a:lnTo>
                  <a:lnTo>
                    <a:pt x="580" y="1331"/>
                  </a:lnTo>
                  <a:lnTo>
                    <a:pt x="576" y="1325"/>
                  </a:lnTo>
                  <a:lnTo>
                    <a:pt x="572" y="1318"/>
                  </a:lnTo>
                  <a:lnTo>
                    <a:pt x="570" y="1310"/>
                  </a:lnTo>
                  <a:lnTo>
                    <a:pt x="567" y="1303"/>
                  </a:lnTo>
                  <a:lnTo>
                    <a:pt x="566" y="1296"/>
                  </a:lnTo>
                  <a:lnTo>
                    <a:pt x="564" y="1288"/>
                  </a:lnTo>
                  <a:lnTo>
                    <a:pt x="564" y="1280"/>
                  </a:lnTo>
                  <a:lnTo>
                    <a:pt x="564" y="1272"/>
                  </a:lnTo>
                  <a:lnTo>
                    <a:pt x="566" y="1264"/>
                  </a:lnTo>
                  <a:lnTo>
                    <a:pt x="568" y="1255"/>
                  </a:lnTo>
                  <a:lnTo>
                    <a:pt x="574" y="1236"/>
                  </a:lnTo>
                  <a:lnTo>
                    <a:pt x="582" y="1219"/>
                  </a:lnTo>
                  <a:lnTo>
                    <a:pt x="591" y="1203"/>
                  </a:lnTo>
                  <a:lnTo>
                    <a:pt x="600" y="1190"/>
                  </a:lnTo>
                  <a:lnTo>
                    <a:pt x="610" y="1178"/>
                  </a:lnTo>
                  <a:lnTo>
                    <a:pt x="622" y="1168"/>
                  </a:lnTo>
                  <a:lnTo>
                    <a:pt x="633" y="1160"/>
                  </a:lnTo>
                  <a:lnTo>
                    <a:pt x="646" y="1153"/>
                  </a:lnTo>
                  <a:lnTo>
                    <a:pt x="659" y="1148"/>
                  </a:lnTo>
                  <a:lnTo>
                    <a:pt x="672" y="1144"/>
                  </a:lnTo>
                  <a:lnTo>
                    <a:pt x="686" y="1142"/>
                  </a:lnTo>
                  <a:lnTo>
                    <a:pt x="699" y="1141"/>
                  </a:lnTo>
                  <a:lnTo>
                    <a:pt x="713" y="1142"/>
                  </a:lnTo>
                  <a:lnTo>
                    <a:pt x="726" y="1144"/>
                  </a:lnTo>
                  <a:lnTo>
                    <a:pt x="740" y="1147"/>
                  </a:lnTo>
                  <a:lnTo>
                    <a:pt x="753" y="1151"/>
                  </a:lnTo>
                  <a:lnTo>
                    <a:pt x="766" y="1156"/>
                  </a:lnTo>
                  <a:lnTo>
                    <a:pt x="779" y="1163"/>
                  </a:lnTo>
                  <a:lnTo>
                    <a:pt x="790" y="1170"/>
                  </a:lnTo>
                  <a:lnTo>
                    <a:pt x="802" y="1178"/>
                  </a:lnTo>
                  <a:lnTo>
                    <a:pt x="812" y="1187"/>
                  </a:lnTo>
                  <a:lnTo>
                    <a:pt x="822" y="1197"/>
                  </a:lnTo>
                  <a:lnTo>
                    <a:pt x="832" y="1207"/>
                  </a:lnTo>
                  <a:lnTo>
                    <a:pt x="839" y="1219"/>
                  </a:lnTo>
                  <a:lnTo>
                    <a:pt x="846" y="1231"/>
                  </a:lnTo>
                  <a:lnTo>
                    <a:pt x="852" y="1244"/>
                  </a:lnTo>
                  <a:lnTo>
                    <a:pt x="857" y="1257"/>
                  </a:lnTo>
                  <a:lnTo>
                    <a:pt x="860" y="1271"/>
                  </a:lnTo>
                  <a:lnTo>
                    <a:pt x="861" y="1284"/>
                  </a:lnTo>
                  <a:lnTo>
                    <a:pt x="861" y="1299"/>
                  </a:lnTo>
                  <a:lnTo>
                    <a:pt x="860" y="1314"/>
                  </a:lnTo>
                  <a:lnTo>
                    <a:pt x="855" y="1329"/>
                  </a:lnTo>
                  <a:lnTo>
                    <a:pt x="848" y="1351"/>
                  </a:lnTo>
                  <a:lnTo>
                    <a:pt x="840" y="1370"/>
                  </a:lnTo>
                  <a:lnTo>
                    <a:pt x="831" y="1387"/>
                  </a:lnTo>
                  <a:lnTo>
                    <a:pt x="820" y="1403"/>
                  </a:lnTo>
                  <a:lnTo>
                    <a:pt x="808" y="1416"/>
                  </a:lnTo>
                  <a:lnTo>
                    <a:pt x="796" y="1428"/>
                  </a:lnTo>
                  <a:lnTo>
                    <a:pt x="782" y="1438"/>
                  </a:lnTo>
                  <a:lnTo>
                    <a:pt x="769" y="1446"/>
                  </a:lnTo>
                  <a:lnTo>
                    <a:pt x="753" y="1453"/>
                  </a:lnTo>
                  <a:lnTo>
                    <a:pt x="739" y="1458"/>
                  </a:lnTo>
                  <a:lnTo>
                    <a:pt x="722" y="1461"/>
                  </a:lnTo>
                  <a:lnTo>
                    <a:pt x="707" y="1463"/>
                  </a:lnTo>
                  <a:lnTo>
                    <a:pt x="690" y="1464"/>
                  </a:lnTo>
                  <a:lnTo>
                    <a:pt x="674" y="1464"/>
                  </a:lnTo>
                  <a:lnTo>
                    <a:pt x="657" y="1463"/>
                  </a:lnTo>
                  <a:lnTo>
                    <a:pt x="639" y="1460"/>
                  </a:lnTo>
                  <a:lnTo>
                    <a:pt x="623" y="1457"/>
                  </a:lnTo>
                  <a:lnTo>
                    <a:pt x="606" y="1452"/>
                  </a:lnTo>
                  <a:lnTo>
                    <a:pt x="590" y="1447"/>
                  </a:lnTo>
                  <a:lnTo>
                    <a:pt x="574" y="1440"/>
                  </a:lnTo>
                  <a:lnTo>
                    <a:pt x="559" y="1434"/>
                  </a:lnTo>
                  <a:lnTo>
                    <a:pt x="543" y="1426"/>
                  </a:lnTo>
                  <a:lnTo>
                    <a:pt x="529" y="1418"/>
                  </a:lnTo>
                  <a:lnTo>
                    <a:pt x="515" y="1409"/>
                  </a:lnTo>
                  <a:lnTo>
                    <a:pt x="502" y="1400"/>
                  </a:lnTo>
                  <a:lnTo>
                    <a:pt x="489" y="1390"/>
                  </a:lnTo>
                  <a:lnTo>
                    <a:pt x="478" y="1380"/>
                  </a:lnTo>
                  <a:lnTo>
                    <a:pt x="468" y="1371"/>
                  </a:lnTo>
                  <a:lnTo>
                    <a:pt x="458" y="1360"/>
                  </a:lnTo>
                  <a:lnTo>
                    <a:pt x="450" y="1350"/>
                  </a:lnTo>
                  <a:lnTo>
                    <a:pt x="444" y="1340"/>
                  </a:lnTo>
                  <a:lnTo>
                    <a:pt x="439" y="1329"/>
                  </a:lnTo>
                  <a:lnTo>
                    <a:pt x="432" y="1311"/>
                  </a:lnTo>
                  <a:lnTo>
                    <a:pt x="425" y="1293"/>
                  </a:lnTo>
                  <a:lnTo>
                    <a:pt x="420" y="1275"/>
                  </a:lnTo>
                  <a:lnTo>
                    <a:pt x="417" y="1257"/>
                  </a:lnTo>
                  <a:lnTo>
                    <a:pt x="416" y="1239"/>
                  </a:lnTo>
                  <a:lnTo>
                    <a:pt x="415" y="1221"/>
                  </a:lnTo>
                  <a:lnTo>
                    <a:pt x="416" y="1204"/>
                  </a:lnTo>
                  <a:lnTo>
                    <a:pt x="418" y="1187"/>
                  </a:lnTo>
                  <a:lnTo>
                    <a:pt x="421" y="1169"/>
                  </a:lnTo>
                  <a:lnTo>
                    <a:pt x="425" y="1152"/>
                  </a:lnTo>
                  <a:lnTo>
                    <a:pt x="431" y="1136"/>
                  </a:lnTo>
                  <a:lnTo>
                    <a:pt x="437" y="1120"/>
                  </a:lnTo>
                  <a:lnTo>
                    <a:pt x="445" y="1104"/>
                  </a:lnTo>
                  <a:lnTo>
                    <a:pt x="453" y="1089"/>
                  </a:lnTo>
                  <a:lnTo>
                    <a:pt x="463" y="1074"/>
                  </a:lnTo>
                  <a:lnTo>
                    <a:pt x="473" y="1060"/>
                  </a:lnTo>
                  <a:lnTo>
                    <a:pt x="483" y="1045"/>
                  </a:lnTo>
                  <a:lnTo>
                    <a:pt x="496" y="1033"/>
                  </a:lnTo>
                  <a:lnTo>
                    <a:pt x="508" y="1019"/>
                  </a:lnTo>
                  <a:lnTo>
                    <a:pt x="522" y="1008"/>
                  </a:lnTo>
                  <a:lnTo>
                    <a:pt x="535" y="995"/>
                  </a:lnTo>
                  <a:lnTo>
                    <a:pt x="549" y="985"/>
                  </a:lnTo>
                  <a:lnTo>
                    <a:pt x="565" y="974"/>
                  </a:lnTo>
                  <a:lnTo>
                    <a:pt x="580" y="965"/>
                  </a:lnTo>
                  <a:lnTo>
                    <a:pt x="597" y="957"/>
                  </a:lnTo>
                  <a:lnTo>
                    <a:pt x="614" y="948"/>
                  </a:lnTo>
                  <a:lnTo>
                    <a:pt x="630" y="941"/>
                  </a:lnTo>
                  <a:lnTo>
                    <a:pt x="648" y="935"/>
                  </a:lnTo>
                  <a:lnTo>
                    <a:pt x="665" y="930"/>
                  </a:lnTo>
                  <a:lnTo>
                    <a:pt x="683" y="926"/>
                  </a:lnTo>
                  <a:lnTo>
                    <a:pt x="701" y="922"/>
                  </a:lnTo>
                  <a:lnTo>
                    <a:pt x="719" y="919"/>
                  </a:lnTo>
                  <a:lnTo>
                    <a:pt x="762" y="914"/>
                  </a:lnTo>
                  <a:lnTo>
                    <a:pt x="806" y="907"/>
                  </a:lnTo>
                  <a:lnTo>
                    <a:pt x="851" y="898"/>
                  </a:lnTo>
                  <a:lnTo>
                    <a:pt x="897" y="886"/>
                  </a:lnTo>
                  <a:lnTo>
                    <a:pt x="990" y="862"/>
                  </a:lnTo>
                  <a:lnTo>
                    <a:pt x="1082" y="836"/>
                  </a:lnTo>
                  <a:lnTo>
                    <a:pt x="1172" y="811"/>
                  </a:lnTo>
                  <a:lnTo>
                    <a:pt x="1258" y="789"/>
                  </a:lnTo>
                  <a:lnTo>
                    <a:pt x="1297" y="780"/>
                  </a:lnTo>
                  <a:lnTo>
                    <a:pt x="1335" y="774"/>
                  </a:lnTo>
                  <a:lnTo>
                    <a:pt x="1353" y="771"/>
                  </a:lnTo>
                  <a:lnTo>
                    <a:pt x="1370" y="769"/>
                  </a:lnTo>
                  <a:lnTo>
                    <a:pt x="1387" y="768"/>
                  </a:lnTo>
                  <a:lnTo>
                    <a:pt x="1402" y="766"/>
                  </a:lnTo>
                  <a:lnTo>
                    <a:pt x="1423" y="766"/>
                  </a:lnTo>
                  <a:lnTo>
                    <a:pt x="1443" y="768"/>
                  </a:lnTo>
                  <a:lnTo>
                    <a:pt x="1461" y="770"/>
                  </a:lnTo>
                  <a:lnTo>
                    <a:pt x="1480" y="773"/>
                  </a:lnTo>
                  <a:lnTo>
                    <a:pt x="1498" y="777"/>
                  </a:lnTo>
                  <a:lnTo>
                    <a:pt x="1515" y="782"/>
                  </a:lnTo>
                  <a:lnTo>
                    <a:pt x="1532" y="788"/>
                  </a:lnTo>
                  <a:lnTo>
                    <a:pt x="1548" y="795"/>
                  </a:lnTo>
                  <a:lnTo>
                    <a:pt x="1564" y="802"/>
                  </a:lnTo>
                  <a:lnTo>
                    <a:pt x="1579" y="810"/>
                  </a:lnTo>
                  <a:lnTo>
                    <a:pt x="1594" y="820"/>
                  </a:lnTo>
                  <a:lnTo>
                    <a:pt x="1607" y="830"/>
                  </a:lnTo>
                  <a:lnTo>
                    <a:pt x="1622" y="840"/>
                  </a:lnTo>
                  <a:lnTo>
                    <a:pt x="1634" y="851"/>
                  </a:lnTo>
                  <a:lnTo>
                    <a:pt x="1646" y="863"/>
                  </a:lnTo>
                  <a:lnTo>
                    <a:pt x="1659" y="875"/>
                  </a:lnTo>
                  <a:lnTo>
                    <a:pt x="1669" y="887"/>
                  </a:lnTo>
                  <a:lnTo>
                    <a:pt x="1681" y="901"/>
                  </a:lnTo>
                  <a:lnTo>
                    <a:pt x="1691" y="914"/>
                  </a:lnTo>
                  <a:lnTo>
                    <a:pt x="1700" y="929"/>
                  </a:lnTo>
                  <a:lnTo>
                    <a:pt x="1709" y="942"/>
                  </a:lnTo>
                  <a:lnTo>
                    <a:pt x="1718" y="957"/>
                  </a:lnTo>
                  <a:lnTo>
                    <a:pt x="1726" y="972"/>
                  </a:lnTo>
                  <a:lnTo>
                    <a:pt x="1733" y="987"/>
                  </a:lnTo>
                  <a:lnTo>
                    <a:pt x="1739" y="1003"/>
                  </a:lnTo>
                  <a:lnTo>
                    <a:pt x="1746" y="1018"/>
                  </a:lnTo>
                  <a:lnTo>
                    <a:pt x="1752" y="1034"/>
                  </a:lnTo>
                  <a:lnTo>
                    <a:pt x="1757" y="1049"/>
                  </a:lnTo>
                  <a:lnTo>
                    <a:pt x="1761" y="1065"/>
                  </a:lnTo>
                  <a:lnTo>
                    <a:pt x="1765" y="1081"/>
                  </a:lnTo>
                  <a:lnTo>
                    <a:pt x="1768" y="1096"/>
                  </a:lnTo>
                  <a:lnTo>
                    <a:pt x="1772" y="1112"/>
                  </a:lnTo>
                  <a:lnTo>
                    <a:pt x="1774" y="1130"/>
                  </a:lnTo>
                  <a:lnTo>
                    <a:pt x="1776" y="1149"/>
                  </a:lnTo>
                  <a:lnTo>
                    <a:pt x="1776" y="1168"/>
                  </a:lnTo>
                  <a:lnTo>
                    <a:pt x="1776" y="1187"/>
                  </a:lnTo>
                  <a:lnTo>
                    <a:pt x="1774" y="1204"/>
                  </a:lnTo>
                  <a:lnTo>
                    <a:pt x="1772" y="1222"/>
                  </a:lnTo>
                  <a:lnTo>
                    <a:pt x="1767" y="1240"/>
                  </a:lnTo>
                  <a:lnTo>
                    <a:pt x="1763" y="1256"/>
                  </a:lnTo>
                  <a:lnTo>
                    <a:pt x="1758" y="1273"/>
                  </a:lnTo>
                  <a:lnTo>
                    <a:pt x="1752" y="1290"/>
                  </a:lnTo>
                  <a:lnTo>
                    <a:pt x="1745" y="1305"/>
                  </a:lnTo>
                  <a:lnTo>
                    <a:pt x="1736" y="1321"/>
                  </a:lnTo>
                  <a:lnTo>
                    <a:pt x="1727" y="1335"/>
                  </a:lnTo>
                  <a:lnTo>
                    <a:pt x="1718" y="1350"/>
                  </a:lnTo>
                  <a:lnTo>
                    <a:pt x="1706" y="1364"/>
                  </a:lnTo>
                  <a:lnTo>
                    <a:pt x="1695" y="1378"/>
                  </a:lnTo>
                  <a:lnTo>
                    <a:pt x="1683" y="1390"/>
                  </a:lnTo>
                  <a:lnTo>
                    <a:pt x="1670" y="1403"/>
                  </a:lnTo>
                  <a:lnTo>
                    <a:pt x="1656" y="1415"/>
                  </a:lnTo>
                  <a:lnTo>
                    <a:pt x="1641" y="1426"/>
                  </a:lnTo>
                  <a:lnTo>
                    <a:pt x="1626" y="1436"/>
                  </a:lnTo>
                  <a:lnTo>
                    <a:pt x="1609" y="1447"/>
                  </a:lnTo>
                  <a:lnTo>
                    <a:pt x="1593" y="1456"/>
                  </a:lnTo>
                  <a:lnTo>
                    <a:pt x="1575" y="1464"/>
                  </a:lnTo>
                  <a:lnTo>
                    <a:pt x="1556" y="1472"/>
                  </a:lnTo>
                  <a:lnTo>
                    <a:pt x="1538" y="1479"/>
                  </a:lnTo>
                  <a:lnTo>
                    <a:pt x="1518" y="1485"/>
                  </a:lnTo>
                  <a:lnTo>
                    <a:pt x="1498" y="1490"/>
                  </a:lnTo>
                  <a:lnTo>
                    <a:pt x="1477" y="1494"/>
                  </a:lnTo>
                  <a:lnTo>
                    <a:pt x="1455" y="1499"/>
                  </a:lnTo>
                  <a:lnTo>
                    <a:pt x="1433" y="1502"/>
                  </a:lnTo>
                  <a:lnTo>
                    <a:pt x="1411" y="1503"/>
                  </a:lnTo>
                  <a:lnTo>
                    <a:pt x="1367" y="1505"/>
                  </a:lnTo>
                  <a:lnTo>
                    <a:pt x="1327" y="1503"/>
                  </a:lnTo>
                  <a:lnTo>
                    <a:pt x="1290" y="1498"/>
                  </a:lnTo>
                  <a:lnTo>
                    <a:pt x="1255" y="1489"/>
                  </a:lnTo>
                  <a:lnTo>
                    <a:pt x="1223" y="1479"/>
                  </a:lnTo>
                  <a:lnTo>
                    <a:pt x="1193" y="1465"/>
                  </a:lnTo>
                  <a:lnTo>
                    <a:pt x="1166" y="1450"/>
                  </a:lnTo>
                  <a:lnTo>
                    <a:pt x="1141" y="1432"/>
                  </a:lnTo>
                  <a:lnTo>
                    <a:pt x="1118" y="1413"/>
                  </a:lnTo>
                  <a:lnTo>
                    <a:pt x="1098" y="1393"/>
                  </a:lnTo>
                  <a:lnTo>
                    <a:pt x="1081" y="1370"/>
                  </a:lnTo>
                  <a:lnTo>
                    <a:pt x="1065" y="1346"/>
                  </a:lnTo>
                  <a:lnTo>
                    <a:pt x="1053" y="1321"/>
                  </a:lnTo>
                  <a:lnTo>
                    <a:pt x="1042" y="1296"/>
                  </a:lnTo>
                  <a:lnTo>
                    <a:pt x="1033" y="1269"/>
                  </a:lnTo>
                  <a:lnTo>
                    <a:pt x="1027" y="1242"/>
                  </a:lnTo>
                  <a:lnTo>
                    <a:pt x="1023" y="1215"/>
                  </a:lnTo>
                  <a:lnTo>
                    <a:pt x="1021" y="1188"/>
                  </a:lnTo>
                  <a:lnTo>
                    <a:pt x="1021" y="1161"/>
                  </a:lnTo>
                  <a:lnTo>
                    <a:pt x="1023" y="1134"/>
                  </a:lnTo>
                  <a:lnTo>
                    <a:pt x="1027" y="1108"/>
                  </a:lnTo>
                  <a:lnTo>
                    <a:pt x="1033" y="1082"/>
                  </a:lnTo>
                  <a:lnTo>
                    <a:pt x="1042" y="1058"/>
                  </a:lnTo>
                  <a:lnTo>
                    <a:pt x="1052" y="1034"/>
                  </a:lnTo>
                  <a:lnTo>
                    <a:pt x="1063" y="1011"/>
                  </a:lnTo>
                  <a:lnTo>
                    <a:pt x="1077" y="990"/>
                  </a:lnTo>
                  <a:lnTo>
                    <a:pt x="1092" y="971"/>
                  </a:lnTo>
                  <a:lnTo>
                    <a:pt x="1110" y="955"/>
                  </a:lnTo>
                  <a:lnTo>
                    <a:pt x="1129" y="939"/>
                  </a:lnTo>
                  <a:lnTo>
                    <a:pt x="1150" y="927"/>
                  </a:lnTo>
                  <a:lnTo>
                    <a:pt x="1172" y="916"/>
                  </a:lnTo>
                  <a:lnTo>
                    <a:pt x="1196" y="908"/>
                  </a:lnTo>
                  <a:lnTo>
                    <a:pt x="1212" y="904"/>
                  </a:lnTo>
                  <a:lnTo>
                    <a:pt x="1229" y="902"/>
                  </a:lnTo>
                  <a:lnTo>
                    <a:pt x="1245" y="900"/>
                  </a:lnTo>
                  <a:lnTo>
                    <a:pt x="1261" y="898"/>
                  </a:lnTo>
                  <a:lnTo>
                    <a:pt x="1276" y="898"/>
                  </a:lnTo>
                  <a:lnTo>
                    <a:pt x="1291" y="898"/>
                  </a:lnTo>
                  <a:lnTo>
                    <a:pt x="1305" y="899"/>
                  </a:lnTo>
                  <a:lnTo>
                    <a:pt x="1320" y="901"/>
                  </a:lnTo>
                  <a:lnTo>
                    <a:pt x="1333" y="903"/>
                  </a:lnTo>
                  <a:lnTo>
                    <a:pt x="1347" y="906"/>
                  </a:lnTo>
                  <a:lnTo>
                    <a:pt x="1360" y="909"/>
                  </a:lnTo>
                  <a:lnTo>
                    <a:pt x="1372" y="913"/>
                  </a:lnTo>
                  <a:lnTo>
                    <a:pt x="1384" y="918"/>
                  </a:lnTo>
                  <a:lnTo>
                    <a:pt x="1396" y="924"/>
                  </a:lnTo>
                  <a:lnTo>
                    <a:pt x="1408" y="930"/>
                  </a:lnTo>
                  <a:lnTo>
                    <a:pt x="1418" y="936"/>
                  </a:lnTo>
                  <a:lnTo>
                    <a:pt x="1428" y="943"/>
                  </a:lnTo>
                  <a:lnTo>
                    <a:pt x="1438" y="951"/>
                  </a:lnTo>
                  <a:lnTo>
                    <a:pt x="1447" y="959"/>
                  </a:lnTo>
                  <a:lnTo>
                    <a:pt x="1455" y="967"/>
                  </a:lnTo>
                  <a:lnTo>
                    <a:pt x="1463" y="976"/>
                  </a:lnTo>
                  <a:lnTo>
                    <a:pt x="1472" y="985"/>
                  </a:lnTo>
                  <a:lnTo>
                    <a:pt x="1479" y="994"/>
                  </a:lnTo>
                  <a:lnTo>
                    <a:pt x="1485" y="1004"/>
                  </a:lnTo>
                  <a:lnTo>
                    <a:pt x="1490" y="1014"/>
                  </a:lnTo>
                  <a:lnTo>
                    <a:pt x="1496" y="1024"/>
                  </a:lnTo>
                  <a:lnTo>
                    <a:pt x="1501" y="1035"/>
                  </a:lnTo>
                  <a:lnTo>
                    <a:pt x="1505" y="1045"/>
                  </a:lnTo>
                  <a:lnTo>
                    <a:pt x="1508" y="1057"/>
                  </a:lnTo>
                  <a:lnTo>
                    <a:pt x="1511" y="1068"/>
                  </a:lnTo>
                  <a:lnTo>
                    <a:pt x="1513" y="1080"/>
                  </a:lnTo>
                  <a:lnTo>
                    <a:pt x="1515" y="1091"/>
                  </a:lnTo>
                  <a:lnTo>
                    <a:pt x="1516" y="1115"/>
                  </a:lnTo>
                  <a:lnTo>
                    <a:pt x="1515" y="1137"/>
                  </a:lnTo>
                  <a:lnTo>
                    <a:pt x="1513" y="1156"/>
                  </a:lnTo>
                  <a:lnTo>
                    <a:pt x="1508" y="1175"/>
                  </a:lnTo>
                  <a:lnTo>
                    <a:pt x="1502" y="1191"/>
                  </a:lnTo>
                  <a:lnTo>
                    <a:pt x="1493" y="1204"/>
                  </a:lnTo>
                  <a:lnTo>
                    <a:pt x="1484" y="1217"/>
                  </a:lnTo>
                  <a:lnTo>
                    <a:pt x="1474" y="1227"/>
                  </a:lnTo>
                  <a:lnTo>
                    <a:pt x="1462" y="1236"/>
                  </a:lnTo>
                  <a:lnTo>
                    <a:pt x="1450" y="1242"/>
                  </a:lnTo>
                  <a:lnTo>
                    <a:pt x="1437" y="1247"/>
                  </a:lnTo>
                  <a:lnTo>
                    <a:pt x="1423" y="1251"/>
                  </a:lnTo>
                  <a:lnTo>
                    <a:pt x="1409" y="1253"/>
                  </a:lnTo>
                  <a:lnTo>
                    <a:pt x="1393" y="1254"/>
                  </a:lnTo>
                  <a:lnTo>
                    <a:pt x="1379" y="1254"/>
                  </a:lnTo>
                  <a:lnTo>
                    <a:pt x="1364" y="1253"/>
                  </a:lnTo>
                  <a:lnTo>
                    <a:pt x="1349" y="1251"/>
                  </a:lnTo>
                  <a:lnTo>
                    <a:pt x="1334" y="1247"/>
                  </a:lnTo>
                  <a:lnTo>
                    <a:pt x="1321" y="1243"/>
                  </a:lnTo>
                  <a:lnTo>
                    <a:pt x="1307" y="1238"/>
                  </a:lnTo>
                  <a:lnTo>
                    <a:pt x="1295" y="1231"/>
                  </a:lnTo>
                  <a:lnTo>
                    <a:pt x="1282" y="1224"/>
                  </a:lnTo>
                  <a:lnTo>
                    <a:pt x="1272" y="1217"/>
                  </a:lnTo>
                  <a:lnTo>
                    <a:pt x="1263" y="1208"/>
                  </a:lnTo>
                  <a:lnTo>
                    <a:pt x="1255" y="1200"/>
                  </a:lnTo>
                  <a:lnTo>
                    <a:pt x="1248" y="1191"/>
                  </a:lnTo>
                  <a:lnTo>
                    <a:pt x="1243" y="1181"/>
                  </a:lnTo>
                  <a:lnTo>
                    <a:pt x="1240" y="1172"/>
                  </a:lnTo>
                  <a:lnTo>
                    <a:pt x="1239" y="1162"/>
                  </a:lnTo>
                  <a:lnTo>
                    <a:pt x="1240" y="1152"/>
                  </a:lnTo>
                  <a:lnTo>
                    <a:pt x="1244" y="1142"/>
                  </a:lnTo>
                  <a:lnTo>
                    <a:pt x="1250" y="1133"/>
                  </a:lnTo>
                  <a:lnTo>
                    <a:pt x="1256" y="1125"/>
                  </a:lnTo>
                  <a:lnTo>
                    <a:pt x="1260" y="1120"/>
                  </a:lnTo>
                  <a:lnTo>
                    <a:pt x="1265" y="1117"/>
                  </a:lnTo>
                  <a:lnTo>
                    <a:pt x="1269" y="1114"/>
                  </a:lnTo>
                  <a:lnTo>
                    <a:pt x="1274" y="1113"/>
                  </a:lnTo>
                  <a:lnTo>
                    <a:pt x="1278" y="1112"/>
                  </a:lnTo>
                  <a:lnTo>
                    <a:pt x="1282" y="1113"/>
                  </a:lnTo>
                  <a:lnTo>
                    <a:pt x="1287" y="1114"/>
                  </a:lnTo>
                  <a:lnTo>
                    <a:pt x="1294" y="1119"/>
                  </a:lnTo>
                  <a:lnTo>
                    <a:pt x="1302" y="1126"/>
                  </a:lnTo>
                  <a:lnTo>
                    <a:pt x="1310" y="1135"/>
                  </a:lnTo>
                  <a:lnTo>
                    <a:pt x="1319" y="1144"/>
                  </a:lnTo>
                  <a:lnTo>
                    <a:pt x="1328" y="1154"/>
                  </a:lnTo>
                  <a:lnTo>
                    <a:pt x="1337" y="1163"/>
                  </a:lnTo>
                  <a:lnTo>
                    <a:pt x="1342" y="1167"/>
                  </a:lnTo>
                  <a:lnTo>
                    <a:pt x="1348" y="1171"/>
                  </a:lnTo>
                  <a:lnTo>
                    <a:pt x="1354" y="1173"/>
                  </a:lnTo>
                  <a:lnTo>
                    <a:pt x="1360" y="1176"/>
                  </a:lnTo>
                  <a:lnTo>
                    <a:pt x="1366" y="1177"/>
                  </a:lnTo>
                  <a:lnTo>
                    <a:pt x="1372" y="1178"/>
                  </a:lnTo>
                  <a:lnTo>
                    <a:pt x="1380" y="1178"/>
                  </a:lnTo>
                  <a:lnTo>
                    <a:pt x="1388" y="1177"/>
                  </a:lnTo>
                  <a:lnTo>
                    <a:pt x="1395" y="1175"/>
                  </a:lnTo>
                  <a:lnTo>
                    <a:pt x="1404" y="1172"/>
                  </a:lnTo>
                  <a:lnTo>
                    <a:pt x="1413" y="1168"/>
                  </a:lnTo>
                  <a:lnTo>
                    <a:pt x="1422" y="1162"/>
                  </a:lnTo>
                  <a:lnTo>
                    <a:pt x="1417" y="1160"/>
                  </a:lnTo>
                  <a:lnTo>
                    <a:pt x="1413" y="1158"/>
                  </a:lnTo>
                  <a:lnTo>
                    <a:pt x="1408" y="1154"/>
                  </a:lnTo>
                  <a:lnTo>
                    <a:pt x="1403" y="1151"/>
                  </a:lnTo>
                  <a:lnTo>
                    <a:pt x="1396" y="1143"/>
                  </a:lnTo>
                  <a:lnTo>
                    <a:pt x="1389" y="1133"/>
                  </a:lnTo>
                  <a:lnTo>
                    <a:pt x="1378" y="1109"/>
                  </a:lnTo>
                  <a:lnTo>
                    <a:pt x="1365" y="1085"/>
                  </a:lnTo>
                  <a:lnTo>
                    <a:pt x="1359" y="1073"/>
                  </a:lnTo>
                  <a:lnTo>
                    <a:pt x="1352" y="1062"/>
                  </a:lnTo>
                  <a:lnTo>
                    <a:pt x="1348" y="1058"/>
                  </a:lnTo>
                  <a:lnTo>
                    <a:pt x="1343" y="1054"/>
                  </a:lnTo>
                  <a:lnTo>
                    <a:pt x="1339" y="1049"/>
                  </a:lnTo>
                  <a:lnTo>
                    <a:pt x="1334" y="1046"/>
                  </a:lnTo>
                  <a:lnTo>
                    <a:pt x="1329" y="1044"/>
                  </a:lnTo>
                  <a:lnTo>
                    <a:pt x="1324" y="1042"/>
                  </a:lnTo>
                  <a:lnTo>
                    <a:pt x="1318" y="1041"/>
                  </a:lnTo>
                  <a:lnTo>
                    <a:pt x="1311" y="1040"/>
                  </a:lnTo>
                  <a:lnTo>
                    <a:pt x="1304" y="1040"/>
                  </a:lnTo>
                  <a:lnTo>
                    <a:pt x="1297" y="1042"/>
                  </a:lnTo>
                  <a:lnTo>
                    <a:pt x="1289" y="1044"/>
                  </a:lnTo>
                  <a:lnTo>
                    <a:pt x="1280" y="1047"/>
                  </a:lnTo>
                  <a:lnTo>
                    <a:pt x="1267" y="1054"/>
                  </a:lnTo>
                  <a:lnTo>
                    <a:pt x="1255" y="1061"/>
                  </a:lnTo>
                  <a:lnTo>
                    <a:pt x="1244" y="1069"/>
                  </a:lnTo>
                  <a:lnTo>
                    <a:pt x="1236" y="1077"/>
                  </a:lnTo>
                  <a:lnTo>
                    <a:pt x="1228" y="1086"/>
                  </a:lnTo>
                  <a:lnTo>
                    <a:pt x="1223" y="1095"/>
                  </a:lnTo>
                  <a:lnTo>
                    <a:pt x="1217" y="1106"/>
                  </a:lnTo>
                  <a:lnTo>
                    <a:pt x="1214" y="1115"/>
                  </a:lnTo>
                  <a:lnTo>
                    <a:pt x="1212" y="1125"/>
                  </a:lnTo>
                  <a:lnTo>
                    <a:pt x="1211" y="1136"/>
                  </a:lnTo>
                  <a:lnTo>
                    <a:pt x="1212" y="1147"/>
                  </a:lnTo>
                  <a:lnTo>
                    <a:pt x="1213" y="1158"/>
                  </a:lnTo>
                  <a:lnTo>
                    <a:pt x="1216" y="1168"/>
                  </a:lnTo>
                  <a:lnTo>
                    <a:pt x="1219" y="1178"/>
                  </a:lnTo>
                  <a:lnTo>
                    <a:pt x="1225" y="1190"/>
                  </a:lnTo>
                  <a:lnTo>
                    <a:pt x="1230" y="1199"/>
                  </a:lnTo>
                  <a:lnTo>
                    <a:pt x="1237" y="1210"/>
                  </a:lnTo>
                  <a:lnTo>
                    <a:pt x="1244" y="1219"/>
                  </a:lnTo>
                  <a:lnTo>
                    <a:pt x="1252" y="1228"/>
                  </a:lnTo>
                  <a:lnTo>
                    <a:pt x="1262" y="1238"/>
                  </a:lnTo>
                  <a:lnTo>
                    <a:pt x="1271" y="1246"/>
                  </a:lnTo>
                  <a:lnTo>
                    <a:pt x="1282" y="1253"/>
                  </a:lnTo>
                  <a:lnTo>
                    <a:pt x="1293" y="1260"/>
                  </a:lnTo>
                  <a:lnTo>
                    <a:pt x="1305" y="1267"/>
                  </a:lnTo>
                  <a:lnTo>
                    <a:pt x="1318" y="1273"/>
                  </a:lnTo>
                  <a:lnTo>
                    <a:pt x="1330" y="1277"/>
                  </a:lnTo>
                  <a:lnTo>
                    <a:pt x="1343" y="1281"/>
                  </a:lnTo>
                  <a:lnTo>
                    <a:pt x="1358" y="1283"/>
                  </a:lnTo>
                  <a:lnTo>
                    <a:pt x="1371" y="1285"/>
                  </a:lnTo>
                  <a:lnTo>
                    <a:pt x="1386" y="1286"/>
                  </a:lnTo>
                  <a:lnTo>
                    <a:pt x="1401" y="1285"/>
                  </a:lnTo>
                  <a:lnTo>
                    <a:pt x="1416" y="1283"/>
                  </a:lnTo>
                  <a:lnTo>
                    <a:pt x="1431" y="1280"/>
                  </a:lnTo>
                  <a:lnTo>
                    <a:pt x="1447" y="1276"/>
                  </a:lnTo>
                  <a:lnTo>
                    <a:pt x="1460" y="1271"/>
                  </a:lnTo>
                  <a:lnTo>
                    <a:pt x="1473" y="1265"/>
                  </a:lnTo>
                  <a:lnTo>
                    <a:pt x="1485" y="1257"/>
                  </a:lnTo>
                  <a:lnTo>
                    <a:pt x="1496" y="1249"/>
                  </a:lnTo>
                  <a:lnTo>
                    <a:pt x="1507" y="1240"/>
                  </a:lnTo>
                  <a:lnTo>
                    <a:pt x="1517" y="1230"/>
                  </a:lnTo>
                  <a:lnTo>
                    <a:pt x="1525" y="1220"/>
                  </a:lnTo>
                  <a:lnTo>
                    <a:pt x="1533" y="1210"/>
                  </a:lnTo>
                  <a:lnTo>
                    <a:pt x="1539" y="1199"/>
                  </a:lnTo>
                  <a:lnTo>
                    <a:pt x="1545" y="1189"/>
                  </a:lnTo>
                  <a:lnTo>
                    <a:pt x="1550" y="1178"/>
                  </a:lnTo>
                  <a:lnTo>
                    <a:pt x="1554" y="1167"/>
                  </a:lnTo>
                  <a:lnTo>
                    <a:pt x="1559" y="1155"/>
                  </a:lnTo>
                  <a:lnTo>
                    <a:pt x="1562" y="1144"/>
                  </a:lnTo>
                  <a:lnTo>
                    <a:pt x="1564" y="1133"/>
                  </a:lnTo>
                  <a:lnTo>
                    <a:pt x="1566" y="1121"/>
                  </a:lnTo>
                  <a:lnTo>
                    <a:pt x="1567" y="1110"/>
                  </a:lnTo>
                  <a:lnTo>
                    <a:pt x="1567" y="1098"/>
                  </a:lnTo>
                  <a:lnTo>
                    <a:pt x="1567" y="1087"/>
                  </a:lnTo>
                  <a:lnTo>
                    <a:pt x="1566" y="1074"/>
                  </a:lnTo>
                  <a:lnTo>
                    <a:pt x="1564" y="1063"/>
                  </a:lnTo>
                  <a:lnTo>
                    <a:pt x="1562" y="1051"/>
                  </a:lnTo>
                  <a:lnTo>
                    <a:pt x="1560" y="1041"/>
                  </a:lnTo>
                  <a:lnTo>
                    <a:pt x="1555" y="1030"/>
                  </a:lnTo>
                  <a:lnTo>
                    <a:pt x="1551" y="1018"/>
                  </a:lnTo>
                  <a:lnTo>
                    <a:pt x="1547" y="1008"/>
                  </a:lnTo>
                  <a:lnTo>
                    <a:pt x="1542" y="997"/>
                  </a:lnTo>
                  <a:lnTo>
                    <a:pt x="1536" y="987"/>
                  </a:lnTo>
                  <a:lnTo>
                    <a:pt x="1530" y="977"/>
                  </a:lnTo>
                  <a:lnTo>
                    <a:pt x="1523" y="967"/>
                  </a:lnTo>
                  <a:lnTo>
                    <a:pt x="1515" y="958"/>
                  </a:lnTo>
                  <a:lnTo>
                    <a:pt x="1508" y="950"/>
                  </a:lnTo>
                  <a:lnTo>
                    <a:pt x="1500" y="941"/>
                  </a:lnTo>
                  <a:lnTo>
                    <a:pt x="1490" y="933"/>
                  </a:lnTo>
                  <a:lnTo>
                    <a:pt x="1481" y="926"/>
                  </a:lnTo>
                  <a:lnTo>
                    <a:pt x="1471" y="918"/>
                  </a:lnTo>
                  <a:lnTo>
                    <a:pt x="1460" y="911"/>
                  </a:lnTo>
                  <a:lnTo>
                    <a:pt x="1450" y="906"/>
                  </a:lnTo>
                  <a:lnTo>
                    <a:pt x="1434" y="898"/>
                  </a:lnTo>
                  <a:lnTo>
                    <a:pt x="1418" y="891"/>
                  </a:lnTo>
                  <a:lnTo>
                    <a:pt x="1400" y="885"/>
                  </a:lnTo>
                  <a:lnTo>
                    <a:pt x="1383" y="881"/>
                  </a:lnTo>
                  <a:lnTo>
                    <a:pt x="1364" y="877"/>
                  </a:lnTo>
                  <a:lnTo>
                    <a:pt x="1346" y="873"/>
                  </a:lnTo>
                  <a:lnTo>
                    <a:pt x="1326" y="870"/>
                  </a:lnTo>
                  <a:lnTo>
                    <a:pt x="1306" y="869"/>
                  </a:lnTo>
                  <a:lnTo>
                    <a:pt x="1287" y="868"/>
                  </a:lnTo>
                  <a:lnTo>
                    <a:pt x="1267" y="868"/>
                  </a:lnTo>
                  <a:lnTo>
                    <a:pt x="1246" y="869"/>
                  </a:lnTo>
                  <a:lnTo>
                    <a:pt x="1227" y="872"/>
                  </a:lnTo>
                  <a:lnTo>
                    <a:pt x="1207" y="874"/>
                  </a:lnTo>
                  <a:lnTo>
                    <a:pt x="1187" y="878"/>
                  </a:lnTo>
                  <a:lnTo>
                    <a:pt x="1168" y="882"/>
                  </a:lnTo>
                  <a:lnTo>
                    <a:pt x="1148" y="887"/>
                  </a:lnTo>
                  <a:lnTo>
                    <a:pt x="1133" y="892"/>
                  </a:lnTo>
                  <a:lnTo>
                    <a:pt x="1117" y="899"/>
                  </a:lnTo>
                  <a:lnTo>
                    <a:pt x="1103" y="905"/>
                  </a:lnTo>
                  <a:lnTo>
                    <a:pt x="1088" y="913"/>
                  </a:lnTo>
                  <a:lnTo>
                    <a:pt x="1075" y="921"/>
                  </a:lnTo>
                  <a:lnTo>
                    <a:pt x="1061" y="930"/>
                  </a:lnTo>
                  <a:lnTo>
                    <a:pt x="1049" y="939"/>
                  </a:lnTo>
                  <a:lnTo>
                    <a:pt x="1037" y="950"/>
                  </a:lnTo>
                  <a:lnTo>
                    <a:pt x="1026" y="960"/>
                  </a:lnTo>
                  <a:lnTo>
                    <a:pt x="1016" y="971"/>
                  </a:lnTo>
                  <a:lnTo>
                    <a:pt x="1005" y="983"/>
                  </a:lnTo>
                  <a:lnTo>
                    <a:pt x="997" y="994"/>
                  </a:lnTo>
                  <a:lnTo>
                    <a:pt x="988" y="1007"/>
                  </a:lnTo>
                  <a:lnTo>
                    <a:pt x="981" y="1020"/>
                  </a:lnTo>
                  <a:lnTo>
                    <a:pt x="973" y="1033"/>
                  </a:lnTo>
                  <a:lnTo>
                    <a:pt x="966" y="1046"/>
                  </a:lnTo>
                  <a:lnTo>
                    <a:pt x="960" y="1061"/>
                  </a:lnTo>
                  <a:lnTo>
                    <a:pt x="955" y="1074"/>
                  </a:lnTo>
                  <a:lnTo>
                    <a:pt x="951" y="1089"/>
                  </a:lnTo>
                  <a:lnTo>
                    <a:pt x="946" y="1102"/>
                  </a:lnTo>
                  <a:lnTo>
                    <a:pt x="943" y="1117"/>
                  </a:lnTo>
                  <a:lnTo>
                    <a:pt x="941" y="1132"/>
                  </a:lnTo>
                  <a:lnTo>
                    <a:pt x="939" y="1147"/>
                  </a:lnTo>
                  <a:lnTo>
                    <a:pt x="938" y="1162"/>
                  </a:lnTo>
                  <a:lnTo>
                    <a:pt x="938" y="1176"/>
                  </a:lnTo>
                  <a:lnTo>
                    <a:pt x="939" y="1191"/>
                  </a:lnTo>
                  <a:lnTo>
                    <a:pt x="940" y="1205"/>
                  </a:lnTo>
                  <a:lnTo>
                    <a:pt x="942" y="1220"/>
                  </a:lnTo>
                  <a:lnTo>
                    <a:pt x="945" y="1234"/>
                  </a:lnTo>
                  <a:lnTo>
                    <a:pt x="949" y="1249"/>
                  </a:lnTo>
                  <a:lnTo>
                    <a:pt x="954" y="1264"/>
                  </a:lnTo>
                  <a:lnTo>
                    <a:pt x="959" y="1277"/>
                  </a:lnTo>
                  <a:lnTo>
                    <a:pt x="973" y="1310"/>
                  </a:lnTo>
                  <a:lnTo>
                    <a:pt x="992" y="1343"/>
                  </a:lnTo>
                  <a:lnTo>
                    <a:pt x="1013" y="1372"/>
                  </a:lnTo>
                  <a:lnTo>
                    <a:pt x="1035" y="1400"/>
                  </a:lnTo>
                  <a:lnTo>
                    <a:pt x="1060" y="1425"/>
                  </a:lnTo>
                  <a:lnTo>
                    <a:pt x="1087" y="1449"/>
                  </a:lnTo>
                  <a:lnTo>
                    <a:pt x="1115" y="1471"/>
                  </a:lnTo>
                  <a:lnTo>
                    <a:pt x="1145" y="1489"/>
                  </a:lnTo>
                  <a:lnTo>
                    <a:pt x="1176" y="1506"/>
                  </a:lnTo>
                  <a:lnTo>
                    <a:pt x="1208" y="1522"/>
                  </a:lnTo>
                  <a:lnTo>
                    <a:pt x="1242" y="1534"/>
                  </a:lnTo>
                  <a:lnTo>
                    <a:pt x="1276" y="1544"/>
                  </a:lnTo>
                  <a:lnTo>
                    <a:pt x="1310" y="1553"/>
                  </a:lnTo>
                  <a:lnTo>
                    <a:pt x="1346" y="1558"/>
                  </a:lnTo>
                  <a:lnTo>
                    <a:pt x="1381" y="1562"/>
                  </a:lnTo>
                  <a:lnTo>
                    <a:pt x="1416" y="1563"/>
                  </a:lnTo>
                  <a:lnTo>
                    <a:pt x="1451" y="1562"/>
                  </a:lnTo>
                  <a:lnTo>
                    <a:pt x="1486" y="1559"/>
                  </a:lnTo>
                  <a:lnTo>
                    <a:pt x="1520" y="1553"/>
                  </a:lnTo>
                  <a:lnTo>
                    <a:pt x="1553" y="1544"/>
                  </a:lnTo>
                  <a:lnTo>
                    <a:pt x="1586" y="1534"/>
                  </a:lnTo>
                  <a:lnTo>
                    <a:pt x="1617" y="1520"/>
                  </a:lnTo>
                  <a:lnTo>
                    <a:pt x="1647" y="1505"/>
                  </a:lnTo>
                  <a:lnTo>
                    <a:pt x="1676" y="1486"/>
                  </a:lnTo>
                  <a:lnTo>
                    <a:pt x="1703" y="1466"/>
                  </a:lnTo>
                  <a:lnTo>
                    <a:pt x="1728" y="1442"/>
                  </a:lnTo>
                  <a:lnTo>
                    <a:pt x="1752" y="1416"/>
                  </a:lnTo>
                  <a:lnTo>
                    <a:pt x="1773" y="1388"/>
                  </a:lnTo>
                  <a:lnTo>
                    <a:pt x="1791" y="1357"/>
                  </a:lnTo>
                  <a:lnTo>
                    <a:pt x="1807" y="1323"/>
                  </a:lnTo>
                  <a:lnTo>
                    <a:pt x="1819" y="1286"/>
                  </a:lnTo>
                  <a:lnTo>
                    <a:pt x="1829" y="1248"/>
                  </a:lnTo>
                  <a:lnTo>
                    <a:pt x="1835" y="1263"/>
                  </a:lnTo>
                  <a:lnTo>
                    <a:pt x="1840" y="1278"/>
                  </a:lnTo>
                  <a:lnTo>
                    <a:pt x="1846" y="1295"/>
                  </a:lnTo>
                  <a:lnTo>
                    <a:pt x="1852" y="1310"/>
                  </a:lnTo>
                  <a:lnTo>
                    <a:pt x="1860" y="1327"/>
                  </a:lnTo>
                  <a:lnTo>
                    <a:pt x="1868" y="1343"/>
                  </a:lnTo>
                  <a:lnTo>
                    <a:pt x="1877" y="1359"/>
                  </a:lnTo>
                  <a:lnTo>
                    <a:pt x="1886" y="1375"/>
                  </a:lnTo>
                  <a:lnTo>
                    <a:pt x="1897" y="1390"/>
                  </a:lnTo>
                  <a:lnTo>
                    <a:pt x="1907" y="1405"/>
                  </a:lnTo>
                  <a:lnTo>
                    <a:pt x="1917" y="1420"/>
                  </a:lnTo>
                  <a:lnTo>
                    <a:pt x="1930" y="1434"/>
                  </a:lnTo>
                  <a:lnTo>
                    <a:pt x="1941" y="1447"/>
                  </a:lnTo>
                  <a:lnTo>
                    <a:pt x="1954" y="1459"/>
                  </a:lnTo>
                  <a:lnTo>
                    <a:pt x="1967" y="1471"/>
                  </a:lnTo>
                  <a:lnTo>
                    <a:pt x="1981" y="1481"/>
                  </a:lnTo>
                  <a:lnTo>
                    <a:pt x="1995" y="1490"/>
                  </a:lnTo>
                  <a:lnTo>
                    <a:pt x="2009" y="1499"/>
                  </a:lnTo>
                  <a:lnTo>
                    <a:pt x="2025" y="1505"/>
                  </a:lnTo>
                  <a:lnTo>
                    <a:pt x="2039" y="1510"/>
                  </a:lnTo>
                  <a:lnTo>
                    <a:pt x="2055" y="1513"/>
                  </a:lnTo>
                  <a:lnTo>
                    <a:pt x="2071" y="1515"/>
                  </a:lnTo>
                  <a:lnTo>
                    <a:pt x="2088" y="1515"/>
                  </a:lnTo>
                  <a:lnTo>
                    <a:pt x="2104" y="1514"/>
                  </a:lnTo>
                  <a:lnTo>
                    <a:pt x="2121" y="1510"/>
                  </a:lnTo>
                  <a:lnTo>
                    <a:pt x="2139" y="1505"/>
                  </a:lnTo>
                  <a:lnTo>
                    <a:pt x="2156" y="1498"/>
                  </a:lnTo>
                  <a:lnTo>
                    <a:pt x="2174" y="1487"/>
                  </a:lnTo>
                  <a:lnTo>
                    <a:pt x="2192" y="1475"/>
                  </a:lnTo>
                  <a:lnTo>
                    <a:pt x="2210" y="1460"/>
                  </a:lnTo>
                  <a:lnTo>
                    <a:pt x="2228" y="1442"/>
                  </a:lnTo>
                  <a:lnTo>
                    <a:pt x="2247" y="1423"/>
                  </a:lnTo>
                  <a:lnTo>
                    <a:pt x="2251" y="1436"/>
                  </a:lnTo>
                  <a:lnTo>
                    <a:pt x="2255" y="1449"/>
                  </a:lnTo>
                  <a:lnTo>
                    <a:pt x="2261" y="1460"/>
                  </a:lnTo>
                  <a:lnTo>
                    <a:pt x="2266" y="1471"/>
                  </a:lnTo>
                  <a:lnTo>
                    <a:pt x="2272" y="1480"/>
                  </a:lnTo>
                  <a:lnTo>
                    <a:pt x="2277" y="1488"/>
                  </a:lnTo>
                  <a:lnTo>
                    <a:pt x="2283" y="1496"/>
                  </a:lnTo>
                  <a:lnTo>
                    <a:pt x="2291" y="1503"/>
                  </a:lnTo>
                  <a:lnTo>
                    <a:pt x="2297" y="1509"/>
                  </a:lnTo>
                  <a:lnTo>
                    <a:pt x="2304" y="1514"/>
                  </a:lnTo>
                  <a:lnTo>
                    <a:pt x="2311" y="1519"/>
                  </a:lnTo>
                  <a:lnTo>
                    <a:pt x="2318" y="1523"/>
                  </a:lnTo>
                  <a:lnTo>
                    <a:pt x="2326" y="1526"/>
                  </a:lnTo>
                  <a:lnTo>
                    <a:pt x="2333" y="1529"/>
                  </a:lnTo>
                  <a:lnTo>
                    <a:pt x="2341" y="1531"/>
                  </a:lnTo>
                  <a:lnTo>
                    <a:pt x="2348" y="1532"/>
                  </a:lnTo>
                  <a:lnTo>
                    <a:pt x="2356" y="1533"/>
                  </a:lnTo>
                  <a:lnTo>
                    <a:pt x="2364" y="1533"/>
                  </a:lnTo>
                  <a:lnTo>
                    <a:pt x="2371" y="1533"/>
                  </a:lnTo>
                  <a:lnTo>
                    <a:pt x="2378" y="1532"/>
                  </a:lnTo>
                  <a:lnTo>
                    <a:pt x="2393" y="1529"/>
                  </a:lnTo>
                  <a:lnTo>
                    <a:pt x="2406" y="1525"/>
                  </a:lnTo>
                  <a:lnTo>
                    <a:pt x="2418" y="1518"/>
                  </a:lnTo>
                  <a:lnTo>
                    <a:pt x="2429" y="1511"/>
                  </a:lnTo>
                  <a:lnTo>
                    <a:pt x="2438" y="1503"/>
                  </a:lnTo>
                  <a:lnTo>
                    <a:pt x="2447" y="1493"/>
                  </a:lnTo>
                  <a:lnTo>
                    <a:pt x="2452" y="1485"/>
                  </a:lnTo>
                  <a:lnTo>
                    <a:pt x="2456" y="1476"/>
                  </a:lnTo>
                  <a:lnTo>
                    <a:pt x="2460" y="1466"/>
                  </a:lnTo>
                  <a:lnTo>
                    <a:pt x="2463" y="1457"/>
                  </a:lnTo>
                  <a:lnTo>
                    <a:pt x="2465" y="1447"/>
                  </a:lnTo>
                  <a:lnTo>
                    <a:pt x="2466" y="1437"/>
                  </a:lnTo>
                  <a:lnTo>
                    <a:pt x="2466" y="1427"/>
                  </a:lnTo>
                  <a:lnTo>
                    <a:pt x="2465" y="1418"/>
                  </a:lnTo>
                  <a:lnTo>
                    <a:pt x="2463" y="1407"/>
                  </a:lnTo>
                  <a:lnTo>
                    <a:pt x="2459" y="1398"/>
                  </a:lnTo>
                  <a:lnTo>
                    <a:pt x="2455" y="1389"/>
                  </a:lnTo>
                  <a:lnTo>
                    <a:pt x="2449" y="1380"/>
                  </a:lnTo>
                  <a:lnTo>
                    <a:pt x="2441" y="1373"/>
                  </a:lnTo>
                  <a:lnTo>
                    <a:pt x="2433" y="1366"/>
                  </a:lnTo>
                  <a:lnTo>
                    <a:pt x="2423" y="1358"/>
                  </a:lnTo>
                  <a:lnTo>
                    <a:pt x="2411" y="1353"/>
                  </a:lnTo>
                  <a:lnTo>
                    <a:pt x="2403" y="1350"/>
                  </a:lnTo>
                  <a:lnTo>
                    <a:pt x="2394" y="1348"/>
                  </a:lnTo>
                  <a:lnTo>
                    <a:pt x="2385" y="1348"/>
                  </a:lnTo>
                  <a:lnTo>
                    <a:pt x="2375" y="1348"/>
                  </a:lnTo>
                  <a:lnTo>
                    <a:pt x="2366" y="1349"/>
                  </a:lnTo>
                  <a:lnTo>
                    <a:pt x="2357" y="1351"/>
                  </a:lnTo>
                  <a:lnTo>
                    <a:pt x="2347" y="1354"/>
                  </a:lnTo>
                  <a:lnTo>
                    <a:pt x="2339" y="1358"/>
                  </a:lnTo>
                  <a:lnTo>
                    <a:pt x="2331" y="1362"/>
                  </a:lnTo>
                  <a:lnTo>
                    <a:pt x="2324" y="1369"/>
                  </a:lnTo>
                  <a:lnTo>
                    <a:pt x="2317" y="1375"/>
                  </a:lnTo>
                  <a:lnTo>
                    <a:pt x="2312" y="1382"/>
                  </a:lnTo>
                  <a:lnTo>
                    <a:pt x="2309" y="1389"/>
                  </a:lnTo>
                  <a:lnTo>
                    <a:pt x="2307" y="1398"/>
                  </a:lnTo>
                  <a:lnTo>
                    <a:pt x="2306" y="1407"/>
                  </a:lnTo>
                  <a:lnTo>
                    <a:pt x="2308" y="1416"/>
                  </a:lnTo>
                  <a:lnTo>
                    <a:pt x="2311" y="1427"/>
                  </a:lnTo>
                  <a:lnTo>
                    <a:pt x="2317" y="1437"/>
                  </a:lnTo>
                  <a:lnTo>
                    <a:pt x="2320" y="1441"/>
                  </a:lnTo>
                  <a:lnTo>
                    <a:pt x="2325" y="1446"/>
                  </a:lnTo>
                  <a:lnTo>
                    <a:pt x="2329" y="1450"/>
                  </a:lnTo>
                  <a:lnTo>
                    <a:pt x="2334" y="1454"/>
                  </a:lnTo>
                  <a:lnTo>
                    <a:pt x="2339" y="1456"/>
                  </a:lnTo>
                  <a:lnTo>
                    <a:pt x="2344" y="1458"/>
                  </a:lnTo>
                  <a:lnTo>
                    <a:pt x="2349" y="1459"/>
                  </a:lnTo>
                  <a:lnTo>
                    <a:pt x="2356" y="1460"/>
                  </a:lnTo>
                  <a:lnTo>
                    <a:pt x="2362" y="1459"/>
                  </a:lnTo>
                  <a:lnTo>
                    <a:pt x="2368" y="1457"/>
                  </a:lnTo>
                  <a:lnTo>
                    <a:pt x="2374" y="1454"/>
                  </a:lnTo>
                  <a:lnTo>
                    <a:pt x="2379" y="14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399">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71576940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60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60000">
                                          <p:cBhvr additive="base">
                                            <p:cTn id="7" dur="500" fill="hold"/>
                                            <p:tgtEl>
                                              <p:spTgt spid="5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60000">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14:bounceEnd="60000">
                                          <p:cBhvr additive="base">
                                            <p:cTn id="11" dur="50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60"/>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14:presetBounceEnd="60000">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14:bounceEnd="60000">
                                          <p:cBhvr additive="base">
                                            <p:cTn id="15" dur="500" fill="hold"/>
                                            <p:tgtEl>
                                              <p:spTgt spid="68"/>
                                            </p:tgtEl>
                                            <p:attrNameLst>
                                              <p:attrName>ppt_x</p:attrName>
                                            </p:attrNameLst>
                                          </p:cBhvr>
                                          <p:tavLst>
                                            <p:tav tm="0">
                                              <p:val>
                                                <p:strVal val="0-#ppt_w/2"/>
                                              </p:val>
                                            </p:tav>
                                            <p:tav tm="100000">
                                              <p:val>
                                                <p:strVal val="#ppt_x"/>
                                              </p:val>
                                            </p:tav>
                                          </p:tavLst>
                                        </p:anim>
                                        <p:anim calcmode="lin" valueType="num" p14:bounceEnd="60000">
                                          <p:cBhvr additive="base">
                                            <p:cTn id="16" dur="5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14:presetBounceEnd="60000">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14:bounceEnd="60000">
                                          <p:cBhvr additive="base">
                                            <p:cTn id="19" dur="500" fill="hold"/>
                                            <p:tgtEl>
                                              <p:spTgt spid="67"/>
                                            </p:tgtEl>
                                            <p:attrNameLst>
                                              <p:attrName>ppt_x</p:attrName>
                                            </p:attrNameLst>
                                          </p:cBhvr>
                                          <p:tavLst>
                                            <p:tav tm="0">
                                              <p:val>
                                                <p:strVal val="1+#ppt_w/2"/>
                                              </p:val>
                                            </p:tav>
                                            <p:tav tm="100000">
                                              <p:val>
                                                <p:strVal val="#ppt_x"/>
                                              </p:val>
                                            </p:tav>
                                          </p:tavLst>
                                        </p:anim>
                                        <p:anim calcmode="lin" valueType="num" p14:bounceEnd="60000">
                                          <p:cBhvr additive="base">
                                            <p:cTn id="20" dur="500" fill="hold"/>
                                            <p:tgtEl>
                                              <p:spTgt spid="6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14:bounceEnd="60000">
                                          <p:cBhvr additive="base">
                                            <p:cTn id="23"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24" dur="5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3" fill="hold" grpId="0" nodeType="withEffect" p14:presetBounceEnd="60000">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14:bounceEnd="60000">
                                          <p:cBhvr additive="base">
                                            <p:cTn id="27" dur="500" fill="hold"/>
                                            <p:tgtEl>
                                              <p:spTgt spid="53"/>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53"/>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wipe(left)">
                                          <p:cBhvr>
                                            <p:cTn id="32" dur="500"/>
                                            <p:tgtEl>
                                              <p:spTgt spid="84"/>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fltVal val="0"/>
                                              </p:val>
                                            </p:tav>
                                            <p:tav tm="100000">
                                              <p:val>
                                                <p:strVal val="#ppt_w"/>
                                              </p:val>
                                            </p:tav>
                                          </p:tavLst>
                                        </p:anim>
                                        <p:anim calcmode="lin" valueType="num">
                                          <p:cBhvr>
                                            <p:cTn id="37" dur="500" fill="hold"/>
                                            <p:tgtEl>
                                              <p:spTgt spid="78"/>
                                            </p:tgtEl>
                                            <p:attrNameLst>
                                              <p:attrName>ppt_h</p:attrName>
                                            </p:attrNameLst>
                                          </p:cBhvr>
                                          <p:tavLst>
                                            <p:tav tm="0">
                                              <p:val>
                                                <p:fltVal val="0"/>
                                              </p:val>
                                            </p:tav>
                                            <p:tav tm="100000">
                                              <p:val>
                                                <p:strVal val="#ppt_h"/>
                                              </p:val>
                                            </p:tav>
                                          </p:tavLst>
                                        </p:anim>
                                        <p:animEffect transition="in" filter="fade">
                                          <p:cBhvr>
                                            <p:cTn id="38" dur="500"/>
                                            <p:tgtEl>
                                              <p:spTgt spid="7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 calcmode="lin" valueType="num">
                                          <p:cBhvr>
                                            <p:cTn id="41" dur="500" fill="hold"/>
                                            <p:tgtEl>
                                              <p:spTgt spid="79"/>
                                            </p:tgtEl>
                                            <p:attrNameLst>
                                              <p:attrName>ppt_w</p:attrName>
                                            </p:attrNameLst>
                                          </p:cBhvr>
                                          <p:tavLst>
                                            <p:tav tm="0">
                                              <p:val>
                                                <p:fltVal val="0"/>
                                              </p:val>
                                            </p:tav>
                                            <p:tav tm="100000">
                                              <p:val>
                                                <p:strVal val="#ppt_w"/>
                                              </p:val>
                                            </p:tav>
                                          </p:tavLst>
                                        </p:anim>
                                        <p:anim calcmode="lin" valueType="num">
                                          <p:cBhvr>
                                            <p:cTn id="42" dur="500" fill="hold"/>
                                            <p:tgtEl>
                                              <p:spTgt spid="79"/>
                                            </p:tgtEl>
                                            <p:attrNameLst>
                                              <p:attrName>ppt_h</p:attrName>
                                            </p:attrNameLst>
                                          </p:cBhvr>
                                          <p:tavLst>
                                            <p:tav tm="0">
                                              <p:val>
                                                <p:fltVal val="0"/>
                                              </p:val>
                                            </p:tav>
                                            <p:tav tm="100000">
                                              <p:val>
                                                <p:strVal val="#ppt_h"/>
                                              </p:val>
                                            </p:tav>
                                          </p:tavLst>
                                        </p:anim>
                                        <p:animEffect transition="in" filter="fade">
                                          <p:cBhvr>
                                            <p:cTn id="43" dur="500"/>
                                            <p:tgtEl>
                                              <p:spTgt spid="7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0"/>
                                            </p:tgtEl>
                                            <p:attrNameLst>
                                              <p:attrName>style.visibility</p:attrName>
                                            </p:attrNameLst>
                                          </p:cBhvr>
                                          <p:to>
                                            <p:strVal val="visible"/>
                                          </p:to>
                                        </p:set>
                                        <p:anim calcmode="lin" valueType="num">
                                          <p:cBhvr>
                                            <p:cTn id="46" dur="500" fill="hold"/>
                                            <p:tgtEl>
                                              <p:spTgt spid="80"/>
                                            </p:tgtEl>
                                            <p:attrNameLst>
                                              <p:attrName>ppt_w</p:attrName>
                                            </p:attrNameLst>
                                          </p:cBhvr>
                                          <p:tavLst>
                                            <p:tav tm="0">
                                              <p:val>
                                                <p:fltVal val="0"/>
                                              </p:val>
                                            </p:tav>
                                            <p:tav tm="100000">
                                              <p:val>
                                                <p:strVal val="#ppt_w"/>
                                              </p:val>
                                            </p:tav>
                                          </p:tavLst>
                                        </p:anim>
                                        <p:anim calcmode="lin" valueType="num">
                                          <p:cBhvr>
                                            <p:cTn id="47" dur="500" fill="hold"/>
                                            <p:tgtEl>
                                              <p:spTgt spid="80"/>
                                            </p:tgtEl>
                                            <p:attrNameLst>
                                              <p:attrName>ppt_h</p:attrName>
                                            </p:attrNameLst>
                                          </p:cBhvr>
                                          <p:tavLst>
                                            <p:tav tm="0">
                                              <p:val>
                                                <p:fltVal val="0"/>
                                              </p:val>
                                            </p:tav>
                                            <p:tav tm="100000">
                                              <p:val>
                                                <p:strVal val="#ppt_h"/>
                                              </p:val>
                                            </p:tav>
                                          </p:tavLst>
                                        </p:anim>
                                        <p:animEffect transition="in" filter="fade">
                                          <p:cBhvr>
                                            <p:cTn id="48" dur="500"/>
                                            <p:tgtEl>
                                              <p:spTgt spid="8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 calcmode="lin" valueType="num">
                                          <p:cBhvr>
                                            <p:cTn id="56" dur="500" fill="hold"/>
                                            <p:tgtEl>
                                              <p:spTgt spid="82"/>
                                            </p:tgtEl>
                                            <p:attrNameLst>
                                              <p:attrName>ppt_w</p:attrName>
                                            </p:attrNameLst>
                                          </p:cBhvr>
                                          <p:tavLst>
                                            <p:tav tm="0">
                                              <p:val>
                                                <p:fltVal val="0"/>
                                              </p:val>
                                            </p:tav>
                                            <p:tav tm="100000">
                                              <p:val>
                                                <p:strVal val="#ppt_w"/>
                                              </p:val>
                                            </p:tav>
                                          </p:tavLst>
                                        </p:anim>
                                        <p:anim calcmode="lin" valueType="num">
                                          <p:cBhvr>
                                            <p:cTn id="57" dur="500" fill="hold"/>
                                            <p:tgtEl>
                                              <p:spTgt spid="82"/>
                                            </p:tgtEl>
                                            <p:attrNameLst>
                                              <p:attrName>ppt_h</p:attrName>
                                            </p:attrNameLst>
                                          </p:cBhvr>
                                          <p:tavLst>
                                            <p:tav tm="0">
                                              <p:val>
                                                <p:fltVal val="0"/>
                                              </p:val>
                                            </p:tav>
                                            <p:tav tm="100000">
                                              <p:val>
                                                <p:strVal val="#ppt_h"/>
                                              </p:val>
                                            </p:tav>
                                          </p:tavLst>
                                        </p:anim>
                                        <p:animEffect transition="in" filter="fade">
                                          <p:cBhvr>
                                            <p:cTn id="58" dur="500"/>
                                            <p:tgtEl>
                                              <p:spTgt spid="8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anim calcmode="lin" valueType="num">
                                          <p:cBhvr>
                                            <p:cTn id="61" dur="500" fill="hold"/>
                                            <p:tgtEl>
                                              <p:spTgt spid="83"/>
                                            </p:tgtEl>
                                            <p:attrNameLst>
                                              <p:attrName>ppt_w</p:attrName>
                                            </p:attrNameLst>
                                          </p:cBhvr>
                                          <p:tavLst>
                                            <p:tav tm="0">
                                              <p:val>
                                                <p:fltVal val="0"/>
                                              </p:val>
                                            </p:tav>
                                            <p:tav tm="100000">
                                              <p:val>
                                                <p:strVal val="#ppt_w"/>
                                              </p:val>
                                            </p:tav>
                                          </p:tavLst>
                                        </p:anim>
                                        <p:anim calcmode="lin" valueType="num">
                                          <p:cBhvr>
                                            <p:cTn id="62" dur="500" fill="hold"/>
                                            <p:tgtEl>
                                              <p:spTgt spid="83"/>
                                            </p:tgtEl>
                                            <p:attrNameLst>
                                              <p:attrName>ppt_h</p:attrName>
                                            </p:attrNameLst>
                                          </p:cBhvr>
                                          <p:tavLst>
                                            <p:tav tm="0">
                                              <p:val>
                                                <p:fltVal val="0"/>
                                              </p:val>
                                            </p:tav>
                                            <p:tav tm="100000">
                                              <p:val>
                                                <p:strVal val="#ppt_h"/>
                                              </p:val>
                                            </p:tav>
                                          </p:tavLst>
                                        </p:anim>
                                        <p:animEffect transition="in" filter="fade">
                                          <p:cBhvr>
                                            <p:cTn id="63" dur="500"/>
                                            <p:tgtEl>
                                              <p:spTgt spid="83"/>
                                            </p:tgtEl>
                                          </p:cBhvr>
                                        </p:animEffect>
                                      </p:childTnLst>
                                    </p:cTn>
                                  </p:par>
                                </p:childTnLst>
                              </p:cTn>
                            </p:par>
                            <p:par>
                              <p:cTn id="64" fill="hold">
                                <p:stCondLst>
                                  <p:cond delay="1500"/>
                                </p:stCondLst>
                                <p:childTnLst>
                                  <p:par>
                                    <p:cTn id="65" presetID="2" presetClass="entr" presetSubtype="4" fill="hold" nodeType="after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fill="hold"/>
                                            <p:tgtEl>
                                              <p:spTgt spid="85"/>
                                            </p:tgtEl>
                                            <p:attrNameLst>
                                              <p:attrName>ppt_x</p:attrName>
                                            </p:attrNameLst>
                                          </p:cBhvr>
                                          <p:tavLst>
                                            <p:tav tm="0">
                                              <p:val>
                                                <p:strVal val="#ppt_x"/>
                                              </p:val>
                                            </p:tav>
                                            <p:tav tm="100000">
                                              <p:val>
                                                <p:strVal val="#ppt_x"/>
                                              </p:val>
                                            </p:tav>
                                          </p:tavLst>
                                        </p:anim>
                                        <p:anim calcmode="lin" valueType="num">
                                          <p:cBhvr additive="base">
                                            <p:cTn id="68" dur="500" fill="hold"/>
                                            <p:tgtEl>
                                              <p:spTgt spid="8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500" fill="hold"/>
                                            <p:tgtEl>
                                              <p:spTgt spid="89"/>
                                            </p:tgtEl>
                                            <p:attrNameLst>
                                              <p:attrName>ppt_x</p:attrName>
                                            </p:attrNameLst>
                                          </p:cBhvr>
                                          <p:tavLst>
                                            <p:tav tm="0">
                                              <p:val>
                                                <p:strVal val="#ppt_x"/>
                                              </p:val>
                                            </p:tav>
                                            <p:tav tm="100000">
                                              <p:val>
                                                <p:strVal val="#ppt_x"/>
                                              </p:val>
                                            </p:tav>
                                          </p:tavLst>
                                        </p:anim>
                                        <p:anim calcmode="lin" valueType="num">
                                          <p:cBhvr additive="base">
                                            <p:cTn id="72" dur="500" fill="hold"/>
                                            <p:tgtEl>
                                              <p:spTgt spid="89"/>
                                            </p:tgtEl>
                                            <p:attrNameLst>
                                              <p:attrName>ppt_y</p:attrName>
                                            </p:attrNameLst>
                                          </p:cBhvr>
                                          <p:tavLst>
                                            <p:tav tm="0">
                                              <p:val>
                                                <p:strVal val="1+#ppt_h/2"/>
                                              </p:val>
                                            </p:tav>
                                            <p:tav tm="100000">
                                              <p:val>
                                                <p:strVal val="#ppt_y"/>
                                              </p:val>
                                            </p:tav>
                                          </p:tavLst>
                                        </p:anim>
                                      </p:childTnLst>
                                    </p:cTn>
                                  </p:par>
                                </p:childTnLst>
                              </p:cTn>
                            </p:par>
                            <p:par>
                              <p:cTn id="73" fill="hold">
                                <p:stCondLst>
                                  <p:cond delay="2000"/>
                                </p:stCondLst>
                                <p:childTnLst>
                                  <p:par>
                                    <p:cTn id="74" presetID="14" presetClass="entr" presetSubtype="5"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randombar(vertical)">
                                          <p:cBhvr>
                                            <p:cTn id="7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60" grpId="0" animBg="1"/>
          <p:bldP spid="66" grpId="0" animBg="1"/>
          <p:bldP spid="67" grpId="0" animBg="1"/>
          <p:bldP spid="68" grpId="0" animBg="1"/>
          <p:bldP spid="77" grpId="0"/>
          <p:bldP spid="78" grpId="0"/>
          <p:bldP spid="79" grpId="0"/>
          <p:bldP spid="80" grpId="0"/>
          <p:bldP spid="81" grpId="0"/>
          <p:bldP spid="82" grpId="0"/>
          <p:bldP spid="83" grpId="0"/>
          <p:bldP spid="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0-#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0-#ppt_w/2"/>
                                              </p:val>
                                            </p:tav>
                                            <p:tav tm="100000">
                                              <p:val>
                                                <p:strVal val="#ppt_x"/>
                                              </p:val>
                                            </p:tav>
                                          </p:tavLst>
                                        </p:anim>
                                        <p:anim calcmode="lin" valueType="num">
                                          <p:cBhvr additive="base">
                                            <p:cTn id="16" dur="5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1+#ppt_w/2"/>
                                              </p:val>
                                            </p:tav>
                                            <p:tav tm="100000">
                                              <p:val>
                                                <p:strVal val="#ppt_x"/>
                                              </p:val>
                                            </p:tav>
                                          </p:tavLst>
                                        </p:anim>
                                        <p:anim calcmode="lin" valueType="num">
                                          <p:cBhvr additive="base">
                                            <p:cTn id="20" dur="500" fill="hold"/>
                                            <p:tgtEl>
                                              <p:spTgt spid="6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1+#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1+#ppt_w/2"/>
                                              </p:val>
                                            </p:tav>
                                            <p:tav tm="100000">
                                              <p:val>
                                                <p:strVal val="#ppt_x"/>
                                              </p:val>
                                            </p:tav>
                                          </p:tavLst>
                                        </p:anim>
                                        <p:anim calcmode="lin" valueType="num">
                                          <p:cBhvr additive="base">
                                            <p:cTn id="28" dur="500" fill="hold"/>
                                            <p:tgtEl>
                                              <p:spTgt spid="53"/>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wipe(left)">
                                          <p:cBhvr>
                                            <p:cTn id="32" dur="500"/>
                                            <p:tgtEl>
                                              <p:spTgt spid="84"/>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fltVal val="0"/>
                                              </p:val>
                                            </p:tav>
                                            <p:tav tm="100000">
                                              <p:val>
                                                <p:strVal val="#ppt_w"/>
                                              </p:val>
                                            </p:tav>
                                          </p:tavLst>
                                        </p:anim>
                                        <p:anim calcmode="lin" valueType="num">
                                          <p:cBhvr>
                                            <p:cTn id="37" dur="500" fill="hold"/>
                                            <p:tgtEl>
                                              <p:spTgt spid="78"/>
                                            </p:tgtEl>
                                            <p:attrNameLst>
                                              <p:attrName>ppt_h</p:attrName>
                                            </p:attrNameLst>
                                          </p:cBhvr>
                                          <p:tavLst>
                                            <p:tav tm="0">
                                              <p:val>
                                                <p:fltVal val="0"/>
                                              </p:val>
                                            </p:tav>
                                            <p:tav tm="100000">
                                              <p:val>
                                                <p:strVal val="#ppt_h"/>
                                              </p:val>
                                            </p:tav>
                                          </p:tavLst>
                                        </p:anim>
                                        <p:animEffect transition="in" filter="fade">
                                          <p:cBhvr>
                                            <p:cTn id="38" dur="500"/>
                                            <p:tgtEl>
                                              <p:spTgt spid="7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 calcmode="lin" valueType="num">
                                          <p:cBhvr>
                                            <p:cTn id="41" dur="500" fill="hold"/>
                                            <p:tgtEl>
                                              <p:spTgt spid="79"/>
                                            </p:tgtEl>
                                            <p:attrNameLst>
                                              <p:attrName>ppt_w</p:attrName>
                                            </p:attrNameLst>
                                          </p:cBhvr>
                                          <p:tavLst>
                                            <p:tav tm="0">
                                              <p:val>
                                                <p:fltVal val="0"/>
                                              </p:val>
                                            </p:tav>
                                            <p:tav tm="100000">
                                              <p:val>
                                                <p:strVal val="#ppt_w"/>
                                              </p:val>
                                            </p:tav>
                                          </p:tavLst>
                                        </p:anim>
                                        <p:anim calcmode="lin" valueType="num">
                                          <p:cBhvr>
                                            <p:cTn id="42" dur="500" fill="hold"/>
                                            <p:tgtEl>
                                              <p:spTgt spid="79"/>
                                            </p:tgtEl>
                                            <p:attrNameLst>
                                              <p:attrName>ppt_h</p:attrName>
                                            </p:attrNameLst>
                                          </p:cBhvr>
                                          <p:tavLst>
                                            <p:tav tm="0">
                                              <p:val>
                                                <p:fltVal val="0"/>
                                              </p:val>
                                            </p:tav>
                                            <p:tav tm="100000">
                                              <p:val>
                                                <p:strVal val="#ppt_h"/>
                                              </p:val>
                                            </p:tav>
                                          </p:tavLst>
                                        </p:anim>
                                        <p:animEffect transition="in" filter="fade">
                                          <p:cBhvr>
                                            <p:cTn id="43" dur="500"/>
                                            <p:tgtEl>
                                              <p:spTgt spid="7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0"/>
                                            </p:tgtEl>
                                            <p:attrNameLst>
                                              <p:attrName>style.visibility</p:attrName>
                                            </p:attrNameLst>
                                          </p:cBhvr>
                                          <p:to>
                                            <p:strVal val="visible"/>
                                          </p:to>
                                        </p:set>
                                        <p:anim calcmode="lin" valueType="num">
                                          <p:cBhvr>
                                            <p:cTn id="46" dur="500" fill="hold"/>
                                            <p:tgtEl>
                                              <p:spTgt spid="80"/>
                                            </p:tgtEl>
                                            <p:attrNameLst>
                                              <p:attrName>ppt_w</p:attrName>
                                            </p:attrNameLst>
                                          </p:cBhvr>
                                          <p:tavLst>
                                            <p:tav tm="0">
                                              <p:val>
                                                <p:fltVal val="0"/>
                                              </p:val>
                                            </p:tav>
                                            <p:tav tm="100000">
                                              <p:val>
                                                <p:strVal val="#ppt_w"/>
                                              </p:val>
                                            </p:tav>
                                          </p:tavLst>
                                        </p:anim>
                                        <p:anim calcmode="lin" valueType="num">
                                          <p:cBhvr>
                                            <p:cTn id="47" dur="500" fill="hold"/>
                                            <p:tgtEl>
                                              <p:spTgt spid="80"/>
                                            </p:tgtEl>
                                            <p:attrNameLst>
                                              <p:attrName>ppt_h</p:attrName>
                                            </p:attrNameLst>
                                          </p:cBhvr>
                                          <p:tavLst>
                                            <p:tav tm="0">
                                              <p:val>
                                                <p:fltVal val="0"/>
                                              </p:val>
                                            </p:tav>
                                            <p:tav tm="100000">
                                              <p:val>
                                                <p:strVal val="#ppt_h"/>
                                              </p:val>
                                            </p:tav>
                                          </p:tavLst>
                                        </p:anim>
                                        <p:animEffect transition="in" filter="fade">
                                          <p:cBhvr>
                                            <p:cTn id="48" dur="500"/>
                                            <p:tgtEl>
                                              <p:spTgt spid="8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 calcmode="lin" valueType="num">
                                          <p:cBhvr>
                                            <p:cTn id="56" dur="500" fill="hold"/>
                                            <p:tgtEl>
                                              <p:spTgt spid="82"/>
                                            </p:tgtEl>
                                            <p:attrNameLst>
                                              <p:attrName>ppt_w</p:attrName>
                                            </p:attrNameLst>
                                          </p:cBhvr>
                                          <p:tavLst>
                                            <p:tav tm="0">
                                              <p:val>
                                                <p:fltVal val="0"/>
                                              </p:val>
                                            </p:tav>
                                            <p:tav tm="100000">
                                              <p:val>
                                                <p:strVal val="#ppt_w"/>
                                              </p:val>
                                            </p:tav>
                                          </p:tavLst>
                                        </p:anim>
                                        <p:anim calcmode="lin" valueType="num">
                                          <p:cBhvr>
                                            <p:cTn id="57" dur="500" fill="hold"/>
                                            <p:tgtEl>
                                              <p:spTgt spid="82"/>
                                            </p:tgtEl>
                                            <p:attrNameLst>
                                              <p:attrName>ppt_h</p:attrName>
                                            </p:attrNameLst>
                                          </p:cBhvr>
                                          <p:tavLst>
                                            <p:tav tm="0">
                                              <p:val>
                                                <p:fltVal val="0"/>
                                              </p:val>
                                            </p:tav>
                                            <p:tav tm="100000">
                                              <p:val>
                                                <p:strVal val="#ppt_h"/>
                                              </p:val>
                                            </p:tav>
                                          </p:tavLst>
                                        </p:anim>
                                        <p:animEffect transition="in" filter="fade">
                                          <p:cBhvr>
                                            <p:cTn id="58" dur="500"/>
                                            <p:tgtEl>
                                              <p:spTgt spid="8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anim calcmode="lin" valueType="num">
                                          <p:cBhvr>
                                            <p:cTn id="61" dur="500" fill="hold"/>
                                            <p:tgtEl>
                                              <p:spTgt spid="83"/>
                                            </p:tgtEl>
                                            <p:attrNameLst>
                                              <p:attrName>ppt_w</p:attrName>
                                            </p:attrNameLst>
                                          </p:cBhvr>
                                          <p:tavLst>
                                            <p:tav tm="0">
                                              <p:val>
                                                <p:fltVal val="0"/>
                                              </p:val>
                                            </p:tav>
                                            <p:tav tm="100000">
                                              <p:val>
                                                <p:strVal val="#ppt_w"/>
                                              </p:val>
                                            </p:tav>
                                          </p:tavLst>
                                        </p:anim>
                                        <p:anim calcmode="lin" valueType="num">
                                          <p:cBhvr>
                                            <p:cTn id="62" dur="500" fill="hold"/>
                                            <p:tgtEl>
                                              <p:spTgt spid="83"/>
                                            </p:tgtEl>
                                            <p:attrNameLst>
                                              <p:attrName>ppt_h</p:attrName>
                                            </p:attrNameLst>
                                          </p:cBhvr>
                                          <p:tavLst>
                                            <p:tav tm="0">
                                              <p:val>
                                                <p:fltVal val="0"/>
                                              </p:val>
                                            </p:tav>
                                            <p:tav tm="100000">
                                              <p:val>
                                                <p:strVal val="#ppt_h"/>
                                              </p:val>
                                            </p:tav>
                                          </p:tavLst>
                                        </p:anim>
                                        <p:animEffect transition="in" filter="fade">
                                          <p:cBhvr>
                                            <p:cTn id="63" dur="500"/>
                                            <p:tgtEl>
                                              <p:spTgt spid="83"/>
                                            </p:tgtEl>
                                          </p:cBhvr>
                                        </p:animEffect>
                                      </p:childTnLst>
                                    </p:cTn>
                                  </p:par>
                                </p:childTnLst>
                              </p:cTn>
                            </p:par>
                            <p:par>
                              <p:cTn id="64" fill="hold">
                                <p:stCondLst>
                                  <p:cond delay="1500"/>
                                </p:stCondLst>
                                <p:childTnLst>
                                  <p:par>
                                    <p:cTn id="65" presetID="2" presetClass="entr" presetSubtype="4" fill="hold" nodeType="after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fill="hold"/>
                                            <p:tgtEl>
                                              <p:spTgt spid="85"/>
                                            </p:tgtEl>
                                            <p:attrNameLst>
                                              <p:attrName>ppt_x</p:attrName>
                                            </p:attrNameLst>
                                          </p:cBhvr>
                                          <p:tavLst>
                                            <p:tav tm="0">
                                              <p:val>
                                                <p:strVal val="#ppt_x"/>
                                              </p:val>
                                            </p:tav>
                                            <p:tav tm="100000">
                                              <p:val>
                                                <p:strVal val="#ppt_x"/>
                                              </p:val>
                                            </p:tav>
                                          </p:tavLst>
                                        </p:anim>
                                        <p:anim calcmode="lin" valueType="num">
                                          <p:cBhvr additive="base">
                                            <p:cTn id="68" dur="500" fill="hold"/>
                                            <p:tgtEl>
                                              <p:spTgt spid="8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500" fill="hold"/>
                                            <p:tgtEl>
                                              <p:spTgt spid="89"/>
                                            </p:tgtEl>
                                            <p:attrNameLst>
                                              <p:attrName>ppt_x</p:attrName>
                                            </p:attrNameLst>
                                          </p:cBhvr>
                                          <p:tavLst>
                                            <p:tav tm="0">
                                              <p:val>
                                                <p:strVal val="#ppt_x"/>
                                              </p:val>
                                            </p:tav>
                                            <p:tav tm="100000">
                                              <p:val>
                                                <p:strVal val="#ppt_x"/>
                                              </p:val>
                                            </p:tav>
                                          </p:tavLst>
                                        </p:anim>
                                        <p:anim calcmode="lin" valueType="num">
                                          <p:cBhvr additive="base">
                                            <p:cTn id="72" dur="500" fill="hold"/>
                                            <p:tgtEl>
                                              <p:spTgt spid="89"/>
                                            </p:tgtEl>
                                            <p:attrNameLst>
                                              <p:attrName>ppt_y</p:attrName>
                                            </p:attrNameLst>
                                          </p:cBhvr>
                                          <p:tavLst>
                                            <p:tav tm="0">
                                              <p:val>
                                                <p:strVal val="1+#ppt_h/2"/>
                                              </p:val>
                                            </p:tav>
                                            <p:tav tm="100000">
                                              <p:val>
                                                <p:strVal val="#ppt_y"/>
                                              </p:val>
                                            </p:tav>
                                          </p:tavLst>
                                        </p:anim>
                                      </p:childTnLst>
                                    </p:cTn>
                                  </p:par>
                                </p:childTnLst>
                              </p:cTn>
                            </p:par>
                            <p:par>
                              <p:cTn id="73" fill="hold">
                                <p:stCondLst>
                                  <p:cond delay="2000"/>
                                </p:stCondLst>
                                <p:childTnLst>
                                  <p:par>
                                    <p:cTn id="74" presetID="14" presetClass="entr" presetSubtype="5"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randombar(vertical)">
                                          <p:cBhvr>
                                            <p:cTn id="7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60" grpId="0" animBg="1"/>
          <p:bldP spid="66" grpId="0" animBg="1"/>
          <p:bldP spid="67" grpId="0" animBg="1"/>
          <p:bldP spid="68" grpId="0" animBg="1"/>
          <p:bldP spid="77" grpId="0"/>
          <p:bldP spid="78" grpId="0"/>
          <p:bldP spid="79" grpId="0"/>
          <p:bldP spid="80" grpId="0"/>
          <p:bldP spid="81" grpId="0"/>
          <p:bldP spid="82" grpId="0"/>
          <p:bldP spid="83" grpId="0"/>
          <p:bldP spid="8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73950" y="1103586"/>
            <a:ext cx="2864675" cy="2771237"/>
          </a:xfrm>
          <a:prstGeom prst="rect">
            <a:avLst/>
          </a:prstGeom>
        </p:spPr>
      </p:pic>
      <p:pic>
        <p:nvPicPr>
          <p:cNvPr id="18" name="图片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63171" y="2973165"/>
            <a:ext cx="4207612" cy="1775282"/>
          </a:xfrm>
          <a:prstGeom prst="rect">
            <a:avLst/>
          </a:prstGeom>
        </p:spPr>
      </p:pic>
      <p:pic>
        <p:nvPicPr>
          <p:cNvPr id="22" name="图片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08515" y="4702728"/>
            <a:ext cx="4516924" cy="45719"/>
          </a:xfrm>
          <a:prstGeom prst="rect">
            <a:avLst/>
          </a:prstGeom>
        </p:spPr>
      </p:pic>
      <p:pic>
        <p:nvPicPr>
          <p:cNvPr id="23" name="图片 2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327198" y="2973165"/>
            <a:ext cx="280282" cy="457519"/>
          </a:xfrm>
          <a:prstGeom prst="rect">
            <a:avLst/>
          </a:prstGeom>
        </p:spPr>
      </p:pic>
      <p:pic>
        <p:nvPicPr>
          <p:cNvPr id="24" name="图片 2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888996" y="2973165"/>
            <a:ext cx="280282" cy="457519"/>
          </a:xfrm>
          <a:prstGeom prst="rect">
            <a:avLst/>
          </a:prstGeom>
        </p:spPr>
      </p:pic>
      <p:pic>
        <p:nvPicPr>
          <p:cNvPr id="14" name="图片 1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657258" y="1397054"/>
            <a:ext cx="2394624" cy="2136339"/>
          </a:xfrm>
          <a:prstGeom prst="rect">
            <a:avLst/>
          </a:prstGeom>
        </p:spPr>
      </p:pic>
      <p:pic>
        <p:nvPicPr>
          <p:cNvPr id="2" name="图片 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327198" y="5040107"/>
            <a:ext cx="3009245" cy="725729"/>
          </a:xfrm>
          <a:prstGeom prst="rect">
            <a:avLst/>
          </a:prstGeom>
        </p:spPr>
      </p:pic>
      <p:sp>
        <p:nvSpPr>
          <p:cNvPr id="10" name="矩形: 圆角 42">
            <a:extLst>
              <a:ext uri="{FF2B5EF4-FFF2-40B4-BE49-F238E27FC236}">
                <a16:creationId xmlns:a16="http://schemas.microsoft.com/office/drawing/2014/main" id="{563D1994-9008-4E83-9FC8-5500FB9EB4DD}"/>
              </a:ext>
            </a:extLst>
          </p:cNvPr>
          <p:cNvSpPr/>
          <p:nvPr/>
        </p:nvSpPr>
        <p:spPr>
          <a:xfrm>
            <a:off x="6087363" y="1681777"/>
            <a:ext cx="661137" cy="2446098"/>
          </a:xfrm>
          <a:prstGeom prst="roundRect">
            <a:avLst>
              <a:gd name="adj" fmla="val 0"/>
            </a:avLst>
          </a:prstGeom>
          <a:solidFill>
            <a:srgbClr val="52B29A"/>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800" b="1" spc="600" dirty="0">
                <a:solidFill>
                  <a:schemeClr val="bg1"/>
                </a:solidFill>
                <a:cs typeface="+mn-ea"/>
                <a:sym typeface="+mn-lt"/>
              </a:rPr>
              <a:t>目录</a:t>
            </a:r>
          </a:p>
        </p:txBody>
      </p:sp>
      <p:sp>
        <p:nvSpPr>
          <p:cNvPr id="11" name="MH_Number_1">
            <a:extLst>
              <a:ext uri="{FF2B5EF4-FFF2-40B4-BE49-F238E27FC236}">
                <a16:creationId xmlns:a16="http://schemas.microsoft.com/office/drawing/2014/main" id="{721CF2A0-127C-466E-AFB5-2D57688E5C5A}"/>
              </a:ext>
            </a:extLst>
          </p:cNvPr>
          <p:cNvSpPr/>
          <p:nvPr>
            <p:custDataLst>
              <p:tags r:id="rId1"/>
            </p:custDataLst>
          </p:nvPr>
        </p:nvSpPr>
        <p:spPr>
          <a:xfrm>
            <a:off x="7567401" y="1709376"/>
            <a:ext cx="495180" cy="497252"/>
          </a:xfrm>
          <a:prstGeom prst="ellipse">
            <a:avLst/>
          </a:prstGeom>
          <a:solidFill>
            <a:srgbClr val="52B29A"/>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cs typeface="+mn-ea"/>
                <a:sym typeface="+mn-lt"/>
              </a:rPr>
              <a:t>1</a:t>
            </a:r>
            <a:endParaRPr lang="zh-CN" altLang="en-US" sz="2110" noProof="1">
              <a:solidFill>
                <a:schemeClr val="bg1"/>
              </a:solidFill>
              <a:cs typeface="+mn-ea"/>
              <a:sym typeface="+mn-lt"/>
            </a:endParaRPr>
          </a:p>
        </p:txBody>
      </p:sp>
      <p:sp>
        <p:nvSpPr>
          <p:cNvPr id="12" name="MH_Entry_1">
            <a:extLst>
              <a:ext uri="{FF2B5EF4-FFF2-40B4-BE49-F238E27FC236}">
                <a16:creationId xmlns:a16="http://schemas.microsoft.com/office/drawing/2014/main" id="{57D37A34-FBB0-4878-8FD0-BA831837685D}"/>
              </a:ext>
            </a:extLst>
          </p:cNvPr>
          <p:cNvSpPr/>
          <p:nvPr>
            <p:custDataLst>
              <p:tags r:id="rId2"/>
            </p:custDataLst>
          </p:nvPr>
        </p:nvSpPr>
        <p:spPr>
          <a:xfrm>
            <a:off x="8253935" y="1681777"/>
            <a:ext cx="2466975" cy="5746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noProof="1">
                <a:solidFill>
                  <a:srgbClr val="52B29A"/>
                </a:solidFill>
                <a:cs typeface="+mn-ea"/>
                <a:sym typeface="+mn-lt"/>
              </a:rPr>
              <a:t>单击添加标题</a:t>
            </a:r>
            <a:endParaRPr lang="en-US" altLang="zh-CN" sz="2530" noProof="1">
              <a:solidFill>
                <a:srgbClr val="52B29A"/>
              </a:solidFill>
              <a:cs typeface="+mn-ea"/>
              <a:sym typeface="+mn-lt"/>
            </a:endParaRPr>
          </a:p>
          <a:p>
            <a:pPr eaLnBrk="1" hangingPunct="1">
              <a:defRPr/>
            </a:pPr>
            <a:r>
              <a:rPr lang="en-US" altLang="zh-CN" sz="1200" noProof="1">
                <a:solidFill>
                  <a:srgbClr val="52B29A"/>
                </a:solidFill>
                <a:cs typeface="+mn-ea"/>
                <a:sym typeface="+mn-lt"/>
              </a:rPr>
              <a:t>ANNUAL WORK SUMMARY</a:t>
            </a:r>
            <a:endParaRPr lang="zh-CN" altLang="en-US" sz="1200" noProof="1">
              <a:solidFill>
                <a:srgbClr val="52B29A"/>
              </a:solidFill>
              <a:cs typeface="+mn-ea"/>
              <a:sym typeface="+mn-lt"/>
            </a:endParaRPr>
          </a:p>
        </p:txBody>
      </p:sp>
      <p:sp>
        <p:nvSpPr>
          <p:cNvPr id="13" name="MH_Number_2">
            <a:extLst>
              <a:ext uri="{FF2B5EF4-FFF2-40B4-BE49-F238E27FC236}">
                <a16:creationId xmlns:a16="http://schemas.microsoft.com/office/drawing/2014/main" id="{50B11518-5803-47F2-81E5-7BD9B9D87CF2}"/>
              </a:ext>
            </a:extLst>
          </p:cNvPr>
          <p:cNvSpPr/>
          <p:nvPr>
            <p:custDataLst>
              <p:tags r:id="rId3"/>
            </p:custDataLst>
          </p:nvPr>
        </p:nvSpPr>
        <p:spPr>
          <a:xfrm>
            <a:off x="7567401" y="2531498"/>
            <a:ext cx="495180" cy="495180"/>
          </a:xfrm>
          <a:prstGeom prst="ellipse">
            <a:avLst/>
          </a:prstGeom>
          <a:solidFill>
            <a:schemeClr val="accent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cs typeface="+mn-ea"/>
                <a:sym typeface="+mn-lt"/>
              </a:rPr>
              <a:t>2</a:t>
            </a:r>
            <a:endParaRPr lang="zh-CN" altLang="en-US" sz="2110" noProof="1">
              <a:solidFill>
                <a:schemeClr val="bg1"/>
              </a:solidFill>
              <a:cs typeface="+mn-ea"/>
              <a:sym typeface="+mn-lt"/>
            </a:endParaRPr>
          </a:p>
        </p:txBody>
      </p:sp>
      <p:sp>
        <p:nvSpPr>
          <p:cNvPr id="15" name="MH_Entry_2">
            <a:extLst>
              <a:ext uri="{FF2B5EF4-FFF2-40B4-BE49-F238E27FC236}">
                <a16:creationId xmlns:a16="http://schemas.microsoft.com/office/drawing/2014/main" id="{A02AA897-A0AC-4E4F-B48D-088B4F945CE5}"/>
              </a:ext>
            </a:extLst>
          </p:cNvPr>
          <p:cNvSpPr/>
          <p:nvPr>
            <p:custDataLst>
              <p:tags r:id="rId4"/>
            </p:custDataLst>
          </p:nvPr>
        </p:nvSpPr>
        <p:spPr>
          <a:xfrm>
            <a:off x="8253935" y="2502967"/>
            <a:ext cx="2466975" cy="5746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noProof="1">
                <a:solidFill>
                  <a:srgbClr val="ED9330"/>
                </a:solidFill>
                <a:cs typeface="+mn-ea"/>
                <a:sym typeface="+mn-lt"/>
              </a:rPr>
              <a:t>单击添加标题</a:t>
            </a:r>
            <a:endParaRPr lang="en-US" altLang="zh-CN" sz="2530" noProof="1">
              <a:solidFill>
                <a:srgbClr val="ED9330"/>
              </a:solidFill>
              <a:cs typeface="+mn-ea"/>
              <a:sym typeface="+mn-lt"/>
            </a:endParaRPr>
          </a:p>
          <a:p>
            <a:pPr lvl="0">
              <a:defRPr/>
            </a:pPr>
            <a:r>
              <a:rPr lang="en-US" altLang="zh-CN" sz="1200" noProof="1">
                <a:solidFill>
                  <a:srgbClr val="ED9330"/>
                </a:solidFill>
                <a:cs typeface="+mn-ea"/>
                <a:sym typeface="+mn-lt"/>
              </a:rPr>
              <a:t>ANNUAL WORK SUMMARY</a:t>
            </a:r>
            <a:endParaRPr lang="zh-CN" altLang="en-US" sz="1200" noProof="1">
              <a:solidFill>
                <a:srgbClr val="ED9330"/>
              </a:solidFill>
              <a:cs typeface="+mn-ea"/>
              <a:sym typeface="+mn-lt"/>
            </a:endParaRPr>
          </a:p>
        </p:txBody>
      </p:sp>
      <p:sp>
        <p:nvSpPr>
          <p:cNvPr id="17" name="MH_Number_3">
            <a:extLst>
              <a:ext uri="{FF2B5EF4-FFF2-40B4-BE49-F238E27FC236}">
                <a16:creationId xmlns:a16="http://schemas.microsoft.com/office/drawing/2014/main" id="{C4708097-A538-4FE3-B977-F83D4D57211C}"/>
              </a:ext>
            </a:extLst>
          </p:cNvPr>
          <p:cNvSpPr/>
          <p:nvPr>
            <p:custDataLst>
              <p:tags r:id="rId5"/>
            </p:custDataLst>
          </p:nvPr>
        </p:nvSpPr>
        <p:spPr>
          <a:xfrm>
            <a:off x="7567401" y="3351548"/>
            <a:ext cx="495180" cy="495180"/>
          </a:xfrm>
          <a:prstGeom prst="ellipse">
            <a:avLst/>
          </a:prstGeom>
          <a:solidFill>
            <a:srgbClr val="52B29A"/>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cs typeface="+mn-ea"/>
                <a:sym typeface="+mn-lt"/>
              </a:rPr>
              <a:t>3</a:t>
            </a:r>
            <a:endParaRPr lang="zh-CN" altLang="en-US" sz="2110" noProof="1">
              <a:solidFill>
                <a:schemeClr val="bg1"/>
              </a:solidFill>
              <a:cs typeface="+mn-ea"/>
              <a:sym typeface="+mn-lt"/>
            </a:endParaRPr>
          </a:p>
        </p:txBody>
      </p:sp>
      <p:sp>
        <p:nvSpPr>
          <p:cNvPr id="19" name="MH_Entry_3">
            <a:extLst>
              <a:ext uri="{FF2B5EF4-FFF2-40B4-BE49-F238E27FC236}">
                <a16:creationId xmlns:a16="http://schemas.microsoft.com/office/drawing/2014/main" id="{27AE0AC4-FC3D-4223-AB5E-F403A16E227F}"/>
              </a:ext>
            </a:extLst>
          </p:cNvPr>
          <p:cNvSpPr/>
          <p:nvPr>
            <p:custDataLst>
              <p:tags r:id="rId6"/>
            </p:custDataLst>
          </p:nvPr>
        </p:nvSpPr>
        <p:spPr>
          <a:xfrm>
            <a:off x="8253935" y="3324157"/>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noProof="1">
                <a:solidFill>
                  <a:srgbClr val="52B29A"/>
                </a:solidFill>
                <a:cs typeface="+mn-ea"/>
                <a:sym typeface="+mn-lt"/>
              </a:rPr>
              <a:t>单击添加标题</a:t>
            </a:r>
            <a:endParaRPr lang="en-US" altLang="zh-CN" sz="2530" noProof="1">
              <a:solidFill>
                <a:srgbClr val="52B29A"/>
              </a:solidFill>
              <a:cs typeface="+mn-ea"/>
              <a:sym typeface="+mn-lt"/>
            </a:endParaRPr>
          </a:p>
          <a:p>
            <a:pPr lvl="0">
              <a:defRPr/>
            </a:pPr>
            <a:r>
              <a:rPr lang="en-US" altLang="zh-CN" sz="1200" noProof="1">
                <a:solidFill>
                  <a:srgbClr val="52B29A"/>
                </a:solidFill>
                <a:cs typeface="+mn-ea"/>
                <a:sym typeface="+mn-lt"/>
              </a:rPr>
              <a:t>ANNUAL WORK SUMMARY</a:t>
            </a:r>
            <a:endParaRPr lang="zh-CN" altLang="en-US" sz="1200" noProof="1">
              <a:solidFill>
                <a:srgbClr val="52B29A"/>
              </a:solidFill>
              <a:cs typeface="+mn-ea"/>
              <a:sym typeface="+mn-lt"/>
            </a:endParaRPr>
          </a:p>
        </p:txBody>
      </p:sp>
      <p:sp>
        <p:nvSpPr>
          <p:cNvPr id="20" name="MH_Number_4">
            <a:extLst>
              <a:ext uri="{FF2B5EF4-FFF2-40B4-BE49-F238E27FC236}">
                <a16:creationId xmlns:a16="http://schemas.microsoft.com/office/drawing/2014/main" id="{3EC516DD-71CF-4FE0-82ED-6893D65509C6}"/>
              </a:ext>
            </a:extLst>
          </p:cNvPr>
          <p:cNvSpPr/>
          <p:nvPr>
            <p:custDataLst>
              <p:tags r:id="rId7"/>
            </p:custDataLst>
          </p:nvPr>
        </p:nvSpPr>
        <p:spPr>
          <a:xfrm>
            <a:off x="7567401" y="4171599"/>
            <a:ext cx="495180" cy="495180"/>
          </a:xfrm>
          <a:prstGeom prst="ellipse">
            <a:avLst/>
          </a:prstGeom>
          <a:solidFill>
            <a:schemeClr val="accent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cs typeface="+mn-ea"/>
                <a:sym typeface="+mn-lt"/>
              </a:rPr>
              <a:t>4</a:t>
            </a:r>
            <a:endParaRPr lang="zh-CN" altLang="en-US" sz="2110" noProof="1">
              <a:solidFill>
                <a:schemeClr val="bg1"/>
              </a:solidFill>
              <a:cs typeface="+mn-ea"/>
              <a:sym typeface="+mn-lt"/>
            </a:endParaRPr>
          </a:p>
        </p:txBody>
      </p:sp>
      <p:sp>
        <p:nvSpPr>
          <p:cNvPr id="21" name="MH_Entry_4">
            <a:extLst>
              <a:ext uri="{FF2B5EF4-FFF2-40B4-BE49-F238E27FC236}">
                <a16:creationId xmlns:a16="http://schemas.microsoft.com/office/drawing/2014/main" id="{7B6267D8-A89C-4AFE-8379-C8D4290B6EA3}"/>
              </a:ext>
            </a:extLst>
          </p:cNvPr>
          <p:cNvSpPr/>
          <p:nvPr>
            <p:custDataLst>
              <p:tags r:id="rId8"/>
            </p:custDataLst>
          </p:nvPr>
        </p:nvSpPr>
        <p:spPr>
          <a:xfrm>
            <a:off x="8253935" y="4143758"/>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2530" noProof="1">
                <a:solidFill>
                  <a:srgbClr val="ED9330"/>
                </a:solidFill>
                <a:cs typeface="+mn-ea"/>
                <a:sym typeface="+mn-lt"/>
              </a:rPr>
              <a:t>单击添加标题</a:t>
            </a:r>
            <a:endParaRPr lang="en-US" altLang="zh-CN" sz="2530" noProof="1">
              <a:solidFill>
                <a:srgbClr val="ED9330"/>
              </a:solidFill>
              <a:cs typeface="+mn-ea"/>
              <a:sym typeface="+mn-lt"/>
            </a:endParaRPr>
          </a:p>
          <a:p>
            <a:pPr lvl="0">
              <a:defRPr/>
            </a:pPr>
            <a:r>
              <a:rPr lang="en-US" altLang="zh-CN" sz="1200" noProof="1">
                <a:solidFill>
                  <a:srgbClr val="ED9330"/>
                </a:solidFill>
                <a:cs typeface="+mn-ea"/>
                <a:sym typeface="+mn-lt"/>
              </a:rPr>
              <a:t>ANNUAL WORK SUMMARY</a:t>
            </a:r>
            <a:endParaRPr lang="zh-CN" altLang="en-US" sz="1200" noProof="1">
              <a:solidFill>
                <a:srgbClr val="ED9330"/>
              </a:solidFill>
              <a:cs typeface="+mn-ea"/>
              <a:sym typeface="+mn-lt"/>
            </a:endParaRPr>
          </a:p>
        </p:txBody>
      </p:sp>
      <p:sp>
        <p:nvSpPr>
          <p:cNvPr id="25" name="矩形 2"/>
          <p:cNvSpPr>
            <a:spLocks noChangeArrowheads="1"/>
          </p:cNvSpPr>
          <p:nvPr>
            <p:custDataLst>
              <p:tags r:id="rId9"/>
            </p:custDataLst>
          </p:nvPr>
        </p:nvSpPr>
        <p:spPr bwMode="auto">
          <a:xfrm>
            <a:off x="5393836" y="2679470"/>
            <a:ext cx="624180" cy="2334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800" b="1" dirty="0">
                <a:solidFill>
                  <a:srgbClr val="ED9330"/>
                </a:solidFill>
                <a:latin typeface="+mn-lt"/>
                <a:ea typeface="+mn-ea"/>
                <a:cs typeface="+mn-ea"/>
                <a:sym typeface="+mn-lt"/>
              </a:rPr>
              <a:t>CONTENTS</a:t>
            </a:r>
          </a:p>
        </p:txBody>
      </p:sp>
    </p:spTree>
    <p:extLst>
      <p:ext uri="{BB962C8B-B14F-4D97-AF65-F5344CB8AC3E}">
        <p14:creationId xmlns:p14="http://schemas.microsoft.com/office/powerpoint/2010/main" val="353685458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childTnLst>
                          </p:cTn>
                        </p:par>
                        <p:par>
                          <p:cTn id="50" fill="hold">
                            <p:stCondLst>
                              <p:cond delay="5250"/>
                            </p:stCondLst>
                            <p:childTnLst>
                              <p:par>
                                <p:cTn id="51" presetID="22" presetClass="entr" presetSubtype="1"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750"/>
                                        <p:tgtEl>
                                          <p:spTgt spid="25"/>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childTnLst>
                          </p:cTn>
                        </p:par>
                        <p:par>
                          <p:cTn id="75" fill="hold">
                            <p:stCondLst>
                              <p:cond delay="6500"/>
                            </p:stCondLst>
                            <p:childTnLst>
                              <p:par>
                                <p:cTn id="76" presetID="2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00"/>
                                        <p:tgtEl>
                                          <p:spTgt spid="12"/>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down)">
                                      <p:cBhvr>
                                        <p:cTn id="81" dur="500"/>
                                        <p:tgtEl>
                                          <p:spTgt spid="15"/>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down)">
                                      <p:cBhvr>
                                        <p:cTn id="84" dur="500"/>
                                        <p:tgtEl>
                                          <p:spTgt spid="1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down)">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5" grpId="0"/>
      <p:bldP spid="17" grpId="0" animBg="1"/>
      <p:bldP spid="19" grpId="0"/>
      <p:bldP spid="20" grpId="0" animBg="1"/>
      <p:bldP spid="21"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3950" y="1103586"/>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171" y="2973165"/>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515" y="4702728"/>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27198" y="2973165"/>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8996" y="2973165"/>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57258" y="1397054"/>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7198" y="5040107"/>
            <a:ext cx="3009245" cy="725729"/>
          </a:xfrm>
          <a:prstGeom prst="rect">
            <a:avLst/>
          </a:prstGeom>
        </p:spPr>
      </p:pic>
      <p:sp>
        <p:nvSpPr>
          <p:cNvPr id="26" name="矩形: 圆角 11">
            <a:extLst>
              <a:ext uri="{FF2B5EF4-FFF2-40B4-BE49-F238E27FC236}">
                <a16:creationId xmlns:a16="http://schemas.microsoft.com/office/drawing/2014/main" id="{A4E92C8F-F0E2-41CD-B6BF-6DC15D13F2FF}"/>
              </a:ext>
            </a:extLst>
          </p:cNvPr>
          <p:cNvSpPr/>
          <p:nvPr/>
        </p:nvSpPr>
        <p:spPr>
          <a:xfrm>
            <a:off x="6839885" y="2128559"/>
            <a:ext cx="3528184" cy="844606"/>
          </a:xfrm>
          <a:prstGeom prst="roundRect">
            <a:avLst>
              <a:gd name="adj" fmla="val 0"/>
            </a:avLst>
          </a:prstGeom>
          <a:solidFill>
            <a:srgbClr val="52B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bg1"/>
                </a:solidFill>
                <a:cs typeface="+mn-ea"/>
                <a:sym typeface="+mn-lt"/>
              </a:rPr>
              <a:t>第四部分</a:t>
            </a:r>
          </a:p>
        </p:txBody>
      </p:sp>
      <p:sp>
        <p:nvSpPr>
          <p:cNvPr id="27" name="矩形 26">
            <a:extLst>
              <a:ext uri="{FF2B5EF4-FFF2-40B4-BE49-F238E27FC236}">
                <a16:creationId xmlns:a16="http://schemas.microsoft.com/office/drawing/2014/main" id="{5237A25A-3F55-419F-88BD-A3ACA99ED1E3}"/>
              </a:ext>
            </a:extLst>
          </p:cNvPr>
          <p:cNvSpPr/>
          <p:nvPr/>
        </p:nvSpPr>
        <p:spPr>
          <a:xfrm>
            <a:off x="6064131" y="3080454"/>
            <a:ext cx="5109092" cy="984885"/>
          </a:xfrm>
          <a:prstGeom prst="rect">
            <a:avLst/>
          </a:prstGeom>
        </p:spPr>
        <p:txBody>
          <a:bodyPr wrap="none">
            <a:spAutoFit/>
          </a:bodyPr>
          <a:lstStyle/>
          <a:p>
            <a:pPr algn="ctr"/>
            <a:r>
              <a:rPr kumimoji="1" lang="zh-CN" altLang="en-US" sz="5800" b="1" spc="600" dirty="0">
                <a:solidFill>
                  <a:srgbClr val="52B29A"/>
                </a:solidFill>
                <a:cs typeface="+mn-ea"/>
                <a:sym typeface="+mn-lt"/>
              </a:rPr>
              <a:t>单击添加标题</a:t>
            </a:r>
          </a:p>
        </p:txBody>
      </p:sp>
      <p:sp>
        <p:nvSpPr>
          <p:cNvPr id="28" name="文本框 27">
            <a:extLst>
              <a:ext uri="{FF2B5EF4-FFF2-40B4-BE49-F238E27FC236}">
                <a16:creationId xmlns:a16="http://schemas.microsoft.com/office/drawing/2014/main" id="{72E37CB1-56D9-4546-8DA6-8A326C668FA6}"/>
              </a:ext>
            </a:extLst>
          </p:cNvPr>
          <p:cNvSpPr txBox="1"/>
          <p:nvPr/>
        </p:nvSpPr>
        <p:spPr>
          <a:xfrm>
            <a:off x="5534810" y="4092937"/>
            <a:ext cx="6125030" cy="656077"/>
          </a:xfrm>
          <a:prstGeom prst="rect">
            <a:avLst/>
          </a:prstGeom>
          <a:noFill/>
        </p:spPr>
        <p:txBody>
          <a:bodyPr wrap="square" rtlCol="0">
            <a:spAutoFit/>
          </a:bodyPr>
          <a:lstStyle/>
          <a:p>
            <a:pPr algn="ctr">
              <a:lnSpc>
                <a:spcPct val="120000"/>
              </a:lnSpc>
            </a:pPr>
            <a:r>
              <a:rPr lang="en-US" altLang="zh-CN" sz="1600" dirty="0">
                <a:solidFill>
                  <a:schemeClr val="bg1">
                    <a:lumMod val="50000"/>
                  </a:schemeClr>
                </a:solidFill>
                <a:cs typeface="+mn-ea"/>
                <a:sym typeface="+mn-lt"/>
              </a:rPr>
              <a:t>Respect for the designer's achievements, welcome to download my works, thank you for your support! </a:t>
            </a:r>
          </a:p>
        </p:txBody>
      </p:sp>
    </p:spTree>
    <p:extLst>
      <p:ext uri="{BB962C8B-B14F-4D97-AF65-F5344CB8AC3E}">
        <p14:creationId xmlns:p14="http://schemas.microsoft.com/office/powerpoint/2010/main" val="56465741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750" fill="hold"/>
                                        <p:tgtEl>
                                          <p:spTgt spid="26"/>
                                        </p:tgtEl>
                                        <p:attrNameLst>
                                          <p:attrName>ppt_x</p:attrName>
                                        </p:attrNameLst>
                                      </p:cBhvr>
                                      <p:tavLst>
                                        <p:tav tm="0">
                                          <p:val>
                                            <p:strVal val="#ppt_x"/>
                                          </p:val>
                                        </p:tav>
                                        <p:tav tm="100000">
                                          <p:val>
                                            <p:strVal val="#ppt_x"/>
                                          </p:val>
                                        </p:tav>
                                      </p:tavLst>
                                    </p:anim>
                                    <p:anim calcmode="lin" valueType="num">
                                      <p:cBhvr additive="base">
                                        <p:cTn id="49" dur="75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250"/>
                            </p:stCondLst>
                            <p:childTnLst>
                              <p:par>
                                <p:cTn id="51" presetID="42" presetClass="entr" presetSubtype="0" fill="hold" nodeType="afterEffect">
                                  <p:stCondLst>
                                    <p:cond delay="0"/>
                                  </p:stCondLst>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750"/>
                                        <p:tgtEl>
                                          <p:spTgt spid="27">
                                            <p:txEl>
                                              <p:pRg st="0" end="0"/>
                                            </p:txEl>
                                          </p:spTgt>
                                        </p:tgtEl>
                                      </p:cBhvr>
                                    </p:animEffect>
                                    <p:anim calcmode="lin" valueType="num">
                                      <p:cBhvr>
                                        <p:cTn id="54" dur="7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flipH="1">
            <a:off x="2319897" y="3799460"/>
            <a:ext cx="863375" cy="108080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KSO_GT3.1"/>
          <p:cNvSpPr txBox="1"/>
          <p:nvPr/>
        </p:nvSpPr>
        <p:spPr>
          <a:xfrm>
            <a:off x="3183279" y="4186709"/>
            <a:ext cx="7819047" cy="606267"/>
          </a:xfrm>
          <a:prstGeom prst="rect">
            <a:avLst/>
          </a:prstGeom>
          <a:noFill/>
        </p:spPr>
        <p:txBody>
          <a:bodyPr anchor="ctr"/>
          <a:lstStyle/>
          <a:p>
            <a:pPr algn="just" defTabSz="1218895">
              <a:lnSpc>
                <a:spcPct val="130000"/>
              </a:lnSpc>
              <a:defRPr/>
            </a:pPr>
            <a:r>
              <a:rPr lang="zh-CN" altLang="en-US" sz="1733"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请在此处输入您的文字，或者复制您的文字粘贴到此处，并且在粘贴后选择“仅文字”。</a:t>
            </a:r>
          </a:p>
        </p:txBody>
      </p:sp>
      <p:sp>
        <p:nvSpPr>
          <p:cNvPr id="50" name="KSO_GT3"/>
          <p:cNvSpPr txBox="1">
            <a:spLocks noChangeArrowheads="1"/>
          </p:cNvSpPr>
          <p:nvPr/>
        </p:nvSpPr>
        <p:spPr bwMode="auto">
          <a:xfrm>
            <a:off x="3183279" y="3877219"/>
            <a:ext cx="7819047" cy="33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218895">
              <a:spcBef>
                <a:spcPct val="0"/>
              </a:spcBef>
              <a:buNone/>
              <a:defRPr/>
            </a:pPr>
            <a:r>
              <a:rPr lang="zh-CN" altLang="en-US" sz="2133" dirty="0">
                <a:solidFill>
                  <a:schemeClr val="accent1"/>
                </a:solidFill>
                <a:latin typeface="Arial" panose="020B0604020202020204" pitchFamily="34" charset="0"/>
                <a:cs typeface="+mn-ea"/>
                <a:sym typeface="Arial" panose="020B0604020202020204" pitchFamily="34" charset="0"/>
              </a:rPr>
              <a:t>请在此处输入您的小标题</a:t>
            </a:r>
          </a:p>
        </p:txBody>
      </p:sp>
      <p:sp>
        <p:nvSpPr>
          <p:cNvPr id="53" name="KSO_GN3"/>
          <p:cNvSpPr txBox="1">
            <a:spLocks noChangeArrowheads="1"/>
          </p:cNvSpPr>
          <p:nvPr/>
        </p:nvSpPr>
        <p:spPr bwMode="auto">
          <a:xfrm>
            <a:off x="1308393" y="3799453"/>
            <a:ext cx="1271786" cy="92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8895">
              <a:spcBef>
                <a:spcPct val="0"/>
              </a:spcBef>
              <a:buNone/>
              <a:defRPr/>
            </a:pPr>
            <a:r>
              <a:rPr lang="en-US" altLang="zh-CN" sz="6398" b="1" dirty="0">
                <a:solidFill>
                  <a:schemeClr val="accent1"/>
                </a:solidFill>
                <a:latin typeface="Arial" panose="020B0604020202020204" pitchFamily="34" charset="0"/>
                <a:cs typeface="+mn-ea"/>
                <a:sym typeface="Arial" panose="020B0604020202020204" pitchFamily="34" charset="0"/>
              </a:rPr>
              <a:t>03</a:t>
            </a:r>
            <a:endParaRPr lang="zh-CN" altLang="en-US" sz="6398" b="1" dirty="0">
              <a:solidFill>
                <a:schemeClr val="accent1"/>
              </a:solidFill>
              <a:latin typeface="Arial" panose="020B0604020202020204" pitchFamily="34" charset="0"/>
              <a:cs typeface="+mn-ea"/>
              <a:sym typeface="Arial" panose="020B0604020202020204" pitchFamily="34" charset="0"/>
            </a:endParaRPr>
          </a:p>
        </p:txBody>
      </p:sp>
      <p:cxnSp>
        <p:nvCxnSpPr>
          <p:cNvPr id="56" name="直接连接符 55"/>
          <p:cNvCxnSpPr/>
          <p:nvPr/>
        </p:nvCxnSpPr>
        <p:spPr>
          <a:xfrm flipH="1">
            <a:off x="2319897" y="2655169"/>
            <a:ext cx="863375" cy="1079219"/>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9" name="KSO_GT2.1"/>
          <p:cNvSpPr txBox="1"/>
          <p:nvPr/>
        </p:nvSpPr>
        <p:spPr>
          <a:xfrm>
            <a:off x="3183279" y="3040832"/>
            <a:ext cx="7819047" cy="607854"/>
          </a:xfrm>
          <a:prstGeom prst="rect">
            <a:avLst/>
          </a:prstGeom>
          <a:noFill/>
        </p:spPr>
        <p:txBody>
          <a:bodyPr anchor="ctr"/>
          <a:lstStyle/>
          <a:p>
            <a:pPr algn="just" defTabSz="1218895">
              <a:lnSpc>
                <a:spcPct val="130000"/>
              </a:lnSpc>
              <a:defRPr/>
            </a:pPr>
            <a:r>
              <a:rPr lang="zh-CN" altLang="en-US" sz="1733"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请在此处输入您的文字，或者复制您的文字粘贴到此处，并且在粘贴后选择“仅文字”。</a:t>
            </a:r>
          </a:p>
        </p:txBody>
      </p:sp>
      <p:sp>
        <p:nvSpPr>
          <p:cNvPr id="60" name="KSO_GT2"/>
          <p:cNvSpPr txBox="1">
            <a:spLocks noChangeArrowheads="1"/>
          </p:cNvSpPr>
          <p:nvPr/>
        </p:nvSpPr>
        <p:spPr bwMode="auto">
          <a:xfrm>
            <a:off x="3183279" y="2731343"/>
            <a:ext cx="7819047" cy="33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218895">
              <a:spcBef>
                <a:spcPct val="0"/>
              </a:spcBef>
              <a:buNone/>
              <a:defRPr/>
            </a:pPr>
            <a:r>
              <a:rPr lang="zh-CN" altLang="en-US" sz="2133" dirty="0">
                <a:solidFill>
                  <a:schemeClr val="accent2"/>
                </a:solidFill>
                <a:latin typeface="Arial" panose="020B0604020202020204" pitchFamily="34" charset="0"/>
                <a:cs typeface="+mn-ea"/>
                <a:sym typeface="Arial" panose="020B0604020202020204" pitchFamily="34" charset="0"/>
              </a:rPr>
              <a:t>请在此处输入您的小标题</a:t>
            </a:r>
          </a:p>
        </p:txBody>
      </p:sp>
      <p:sp>
        <p:nvSpPr>
          <p:cNvPr id="61" name="KSO_GN2"/>
          <p:cNvSpPr txBox="1">
            <a:spLocks noChangeArrowheads="1"/>
          </p:cNvSpPr>
          <p:nvPr/>
        </p:nvSpPr>
        <p:spPr bwMode="auto">
          <a:xfrm>
            <a:off x="1308393" y="2655163"/>
            <a:ext cx="1271786" cy="92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8895">
              <a:spcBef>
                <a:spcPct val="0"/>
              </a:spcBef>
              <a:buNone/>
              <a:defRPr/>
            </a:pPr>
            <a:r>
              <a:rPr lang="en-US" altLang="zh-CN" sz="6398" b="1" dirty="0">
                <a:solidFill>
                  <a:schemeClr val="accent2"/>
                </a:solidFill>
                <a:latin typeface="Arial" panose="020B0604020202020204" pitchFamily="34" charset="0"/>
                <a:cs typeface="+mn-ea"/>
                <a:sym typeface="Arial" panose="020B0604020202020204" pitchFamily="34" charset="0"/>
              </a:rPr>
              <a:t>02</a:t>
            </a:r>
            <a:endParaRPr lang="zh-CN" altLang="en-US" sz="6398" b="1" dirty="0">
              <a:solidFill>
                <a:schemeClr val="accent2"/>
              </a:solidFill>
              <a:latin typeface="Arial" panose="020B0604020202020204" pitchFamily="34" charset="0"/>
              <a:cs typeface="+mn-ea"/>
              <a:sym typeface="Arial" panose="020B0604020202020204" pitchFamily="34" charset="0"/>
            </a:endParaRPr>
          </a:p>
        </p:txBody>
      </p:sp>
      <p:cxnSp>
        <p:nvCxnSpPr>
          <p:cNvPr id="62" name="直接连接符 61"/>
          <p:cNvCxnSpPr/>
          <p:nvPr/>
        </p:nvCxnSpPr>
        <p:spPr>
          <a:xfrm flipH="1">
            <a:off x="2319897" y="1509287"/>
            <a:ext cx="863375" cy="108080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3" name="KSO_GT1.1"/>
          <p:cNvSpPr txBox="1"/>
          <p:nvPr/>
        </p:nvSpPr>
        <p:spPr>
          <a:xfrm>
            <a:off x="3183279" y="1896537"/>
            <a:ext cx="7819047" cy="588809"/>
          </a:xfrm>
          <a:prstGeom prst="rect">
            <a:avLst/>
          </a:prstGeom>
          <a:noFill/>
        </p:spPr>
        <p:txBody>
          <a:bodyPr anchor="ctr"/>
          <a:lstStyle/>
          <a:p>
            <a:pPr algn="just" defTabSz="1218895">
              <a:lnSpc>
                <a:spcPct val="130000"/>
              </a:lnSpc>
              <a:defRPr/>
            </a:pPr>
            <a:r>
              <a:rPr lang="zh-CN" altLang="en-US" sz="1733"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请在此处输入您的文字，或者复制您的文字粘贴到此处，并且在粘贴后选择“仅文字”。</a:t>
            </a:r>
          </a:p>
        </p:txBody>
      </p:sp>
      <p:sp>
        <p:nvSpPr>
          <p:cNvPr id="64" name="KSO_GT1"/>
          <p:cNvSpPr txBox="1">
            <a:spLocks noChangeArrowheads="1"/>
          </p:cNvSpPr>
          <p:nvPr/>
        </p:nvSpPr>
        <p:spPr bwMode="auto">
          <a:xfrm>
            <a:off x="3183279" y="1587061"/>
            <a:ext cx="7819047" cy="33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218895">
              <a:spcBef>
                <a:spcPct val="0"/>
              </a:spcBef>
              <a:buNone/>
              <a:defRPr/>
            </a:pPr>
            <a:r>
              <a:rPr lang="zh-CN" altLang="en-US" sz="2133" dirty="0">
                <a:solidFill>
                  <a:schemeClr val="accent1"/>
                </a:solidFill>
                <a:latin typeface="Arial" panose="020B0604020202020204" pitchFamily="34" charset="0"/>
                <a:cs typeface="+mn-ea"/>
                <a:sym typeface="Arial" panose="020B0604020202020204" pitchFamily="34" charset="0"/>
              </a:rPr>
              <a:t>请在此处输入您的小标题</a:t>
            </a:r>
          </a:p>
        </p:txBody>
      </p:sp>
      <p:sp>
        <p:nvSpPr>
          <p:cNvPr id="65" name="KSO_GN1"/>
          <p:cNvSpPr txBox="1">
            <a:spLocks noChangeArrowheads="1"/>
          </p:cNvSpPr>
          <p:nvPr/>
        </p:nvSpPr>
        <p:spPr bwMode="auto">
          <a:xfrm>
            <a:off x="1308393" y="1509287"/>
            <a:ext cx="1271786" cy="92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8895">
              <a:spcBef>
                <a:spcPct val="0"/>
              </a:spcBef>
              <a:buNone/>
              <a:defRPr/>
            </a:pPr>
            <a:r>
              <a:rPr lang="en-US" altLang="zh-CN" sz="6398" b="1" dirty="0">
                <a:solidFill>
                  <a:schemeClr val="accent1"/>
                </a:solidFill>
                <a:latin typeface="Arial" panose="020B0604020202020204" pitchFamily="34" charset="0"/>
                <a:cs typeface="+mn-ea"/>
                <a:sym typeface="Arial" panose="020B0604020202020204" pitchFamily="34" charset="0"/>
              </a:rPr>
              <a:t>01</a:t>
            </a:r>
            <a:endParaRPr lang="zh-CN" altLang="en-US" sz="6398" b="1" dirty="0">
              <a:solidFill>
                <a:schemeClr val="accent1"/>
              </a:solidFill>
              <a:latin typeface="Arial" panose="020B0604020202020204" pitchFamily="34" charset="0"/>
              <a:cs typeface="+mn-ea"/>
              <a:sym typeface="Arial" panose="020B0604020202020204" pitchFamily="34" charset="0"/>
            </a:endParaRPr>
          </a:p>
        </p:txBody>
      </p:sp>
      <p:cxnSp>
        <p:nvCxnSpPr>
          <p:cNvPr id="66" name="直接连接符 65"/>
          <p:cNvCxnSpPr/>
          <p:nvPr/>
        </p:nvCxnSpPr>
        <p:spPr>
          <a:xfrm flipH="1">
            <a:off x="2319897" y="4945336"/>
            <a:ext cx="863375" cy="1079219"/>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7" name="KSO_GT3.1"/>
          <p:cNvSpPr txBox="1"/>
          <p:nvPr/>
        </p:nvSpPr>
        <p:spPr>
          <a:xfrm>
            <a:off x="3183279" y="5330991"/>
            <a:ext cx="7819047" cy="607855"/>
          </a:xfrm>
          <a:prstGeom prst="rect">
            <a:avLst/>
          </a:prstGeom>
          <a:noFill/>
        </p:spPr>
        <p:txBody>
          <a:bodyPr anchor="ctr"/>
          <a:lstStyle/>
          <a:p>
            <a:pPr algn="just" defTabSz="1218895">
              <a:lnSpc>
                <a:spcPct val="130000"/>
              </a:lnSpc>
              <a:defRPr/>
            </a:pPr>
            <a:r>
              <a:rPr lang="zh-CN" altLang="en-US" sz="1733"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请在此处输入您的文字，或者复制您的文字粘贴到此处，并且在粘贴后选择“仅文字”。</a:t>
            </a:r>
          </a:p>
        </p:txBody>
      </p:sp>
      <p:sp>
        <p:nvSpPr>
          <p:cNvPr id="68" name="KSO_GT3"/>
          <p:cNvSpPr txBox="1">
            <a:spLocks noChangeArrowheads="1"/>
          </p:cNvSpPr>
          <p:nvPr/>
        </p:nvSpPr>
        <p:spPr bwMode="auto">
          <a:xfrm>
            <a:off x="3183279" y="5021517"/>
            <a:ext cx="7819047" cy="33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218895">
              <a:spcBef>
                <a:spcPct val="0"/>
              </a:spcBef>
              <a:buNone/>
              <a:defRPr/>
            </a:pPr>
            <a:r>
              <a:rPr lang="zh-CN" altLang="en-US" sz="2133">
                <a:solidFill>
                  <a:schemeClr val="accent2"/>
                </a:solidFill>
                <a:latin typeface="Arial" panose="020B0604020202020204" pitchFamily="34" charset="0"/>
                <a:cs typeface="+mn-ea"/>
                <a:sym typeface="Arial" panose="020B0604020202020204" pitchFamily="34" charset="0"/>
              </a:rPr>
              <a:t>请在此处输入您的小标题</a:t>
            </a:r>
          </a:p>
        </p:txBody>
      </p:sp>
      <p:sp>
        <p:nvSpPr>
          <p:cNvPr id="69" name="KSO_GN3"/>
          <p:cNvSpPr txBox="1">
            <a:spLocks noChangeArrowheads="1"/>
          </p:cNvSpPr>
          <p:nvPr/>
        </p:nvSpPr>
        <p:spPr bwMode="auto">
          <a:xfrm>
            <a:off x="1308393" y="4945336"/>
            <a:ext cx="1271786" cy="9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8895">
              <a:spcBef>
                <a:spcPct val="0"/>
              </a:spcBef>
              <a:buNone/>
              <a:defRPr/>
            </a:pPr>
            <a:r>
              <a:rPr lang="en-US" altLang="zh-CN" sz="6398" b="1">
                <a:solidFill>
                  <a:schemeClr val="accent2"/>
                </a:solidFill>
                <a:latin typeface="Arial" panose="020B0604020202020204" pitchFamily="34" charset="0"/>
                <a:cs typeface="+mn-ea"/>
                <a:sym typeface="Arial" panose="020B0604020202020204" pitchFamily="34" charset="0"/>
              </a:rPr>
              <a:t>04</a:t>
            </a:r>
            <a:endParaRPr lang="zh-CN" altLang="en-US" sz="6398" b="1">
              <a:solidFill>
                <a:schemeClr val="accent2"/>
              </a:solidFill>
              <a:latin typeface="Arial" panose="020B0604020202020204" pitchFamily="34" charset="0"/>
              <a:cs typeface="+mn-ea"/>
              <a:sym typeface="Arial" panose="020B0604020202020204" pitchFamily="34" charset="0"/>
            </a:endParaRPr>
          </a:p>
        </p:txBody>
      </p:sp>
    </p:spTree>
    <p:extLst>
      <p:ext uri="{BB962C8B-B14F-4D97-AF65-F5344CB8AC3E}">
        <p14:creationId xmlns:p14="http://schemas.microsoft.com/office/powerpoint/2010/main" val="3228928325"/>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by="(-#ppt_w*2)" calcmode="lin" valueType="num">
                                      <p:cBhvr rctx="PPT">
                                        <p:cTn id="7" dur="500" autoRev="1" fill="hold">
                                          <p:stCondLst>
                                            <p:cond delay="0"/>
                                          </p:stCondLst>
                                        </p:cTn>
                                        <p:tgtEl>
                                          <p:spTgt spid="65"/>
                                        </p:tgtEl>
                                        <p:attrNameLst>
                                          <p:attrName>ppt_w</p:attrName>
                                        </p:attrNameLst>
                                      </p:cBhvr>
                                    </p:anim>
                                    <p:anim by="(#ppt_w*0.50)" calcmode="lin" valueType="num">
                                      <p:cBhvr>
                                        <p:cTn id="8" dur="500" decel="50000" autoRev="1" fill="hold">
                                          <p:stCondLst>
                                            <p:cond delay="0"/>
                                          </p:stCondLst>
                                        </p:cTn>
                                        <p:tgtEl>
                                          <p:spTgt spid="65"/>
                                        </p:tgtEl>
                                        <p:attrNameLst>
                                          <p:attrName>ppt_x</p:attrName>
                                        </p:attrNameLst>
                                      </p:cBhvr>
                                    </p:anim>
                                    <p:anim from="(-#ppt_h/2)" to="(#ppt_y)" calcmode="lin" valueType="num">
                                      <p:cBhvr>
                                        <p:cTn id="9" dur="1000" fill="hold">
                                          <p:stCondLst>
                                            <p:cond delay="0"/>
                                          </p:stCondLst>
                                        </p:cTn>
                                        <p:tgtEl>
                                          <p:spTgt spid="65"/>
                                        </p:tgtEl>
                                        <p:attrNameLst>
                                          <p:attrName>ppt_y</p:attrName>
                                        </p:attrNameLst>
                                      </p:cBhvr>
                                    </p:anim>
                                    <p:animRot by="21600000">
                                      <p:cBhvr>
                                        <p:cTn id="10" dur="1000" fill="hold">
                                          <p:stCondLst>
                                            <p:cond delay="0"/>
                                          </p:stCondLst>
                                        </p:cTn>
                                        <p:tgtEl>
                                          <p:spTgt spid="65"/>
                                        </p:tgtEl>
                                        <p:attrNameLst>
                                          <p:attrName>r</p:attrName>
                                        </p:attrNameLst>
                                      </p:cBhvr>
                                    </p:animRot>
                                  </p:childTnLst>
                                </p:cTn>
                              </p:par>
                            </p:childTnLst>
                          </p:cTn>
                        </p:par>
                        <p:par>
                          <p:cTn id="11" fill="hold">
                            <p:stCondLst>
                              <p:cond delay="1100"/>
                            </p:stCondLst>
                            <p:childTnLst>
                              <p:par>
                                <p:cTn id="12" presetID="22" presetClass="entr" presetSubtype="4" fill="hold" nodeType="after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wipe(down)">
                                      <p:cBhvr>
                                        <p:cTn id="14" dur="500"/>
                                        <p:tgtEl>
                                          <p:spTgt spid="62"/>
                                        </p:tgtEl>
                                      </p:cBhvr>
                                    </p:animEffect>
                                  </p:childTnLst>
                                </p:cTn>
                              </p:par>
                            </p:childTnLst>
                          </p:cTn>
                        </p:par>
                        <p:par>
                          <p:cTn id="15" fill="hold">
                            <p:stCondLst>
                              <p:cond delay="16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64"/>
                                        </p:tgtEl>
                                        <p:attrNameLst>
                                          <p:attrName>ppt_y</p:attrName>
                                        </p:attrNameLst>
                                      </p:cBhvr>
                                      <p:tavLst>
                                        <p:tav tm="0">
                                          <p:val>
                                            <p:strVal val="#ppt_y"/>
                                          </p:val>
                                        </p:tav>
                                        <p:tav tm="100000">
                                          <p:val>
                                            <p:strVal val="#ppt_y"/>
                                          </p:val>
                                        </p:tav>
                                      </p:tavLst>
                                    </p:anim>
                                    <p:anim calcmode="lin" valueType="num">
                                      <p:cBhvr>
                                        <p:cTn id="20"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64"/>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1000"/>
                                        <p:tgtEl>
                                          <p:spTgt spid="63"/>
                                        </p:tgtEl>
                                      </p:cBhvr>
                                    </p:animEffect>
                                    <p:anim calcmode="lin" valueType="num">
                                      <p:cBhvr>
                                        <p:cTn id="27" dur="1000" fill="hold"/>
                                        <p:tgtEl>
                                          <p:spTgt spid="63"/>
                                        </p:tgtEl>
                                        <p:attrNameLst>
                                          <p:attrName>ppt_x</p:attrName>
                                        </p:attrNameLst>
                                      </p:cBhvr>
                                      <p:tavLst>
                                        <p:tav tm="0">
                                          <p:val>
                                            <p:strVal val="#ppt_x"/>
                                          </p:val>
                                        </p:tav>
                                        <p:tav tm="100000">
                                          <p:val>
                                            <p:strVal val="#ppt_x"/>
                                          </p:val>
                                        </p:tav>
                                      </p:tavLst>
                                    </p:anim>
                                    <p:anim calcmode="lin" valueType="num">
                                      <p:cBhvr>
                                        <p:cTn id="28" dur="1000" fill="hold"/>
                                        <p:tgtEl>
                                          <p:spTgt spid="63"/>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61"/>
                                        </p:tgtEl>
                                        <p:attrNameLst>
                                          <p:attrName>style.visibility</p:attrName>
                                        </p:attrNameLst>
                                      </p:cBhvr>
                                      <p:to>
                                        <p:strVal val="visible"/>
                                      </p:to>
                                    </p:set>
                                    <p:anim by="(-#ppt_w*2)" calcmode="lin" valueType="num">
                                      <p:cBhvr rctx="PPT">
                                        <p:cTn id="32" dur="500" autoRev="1" fill="hold">
                                          <p:stCondLst>
                                            <p:cond delay="0"/>
                                          </p:stCondLst>
                                        </p:cTn>
                                        <p:tgtEl>
                                          <p:spTgt spid="61"/>
                                        </p:tgtEl>
                                        <p:attrNameLst>
                                          <p:attrName>ppt_w</p:attrName>
                                        </p:attrNameLst>
                                      </p:cBhvr>
                                    </p:anim>
                                    <p:anim by="(#ppt_w*0.50)" calcmode="lin" valueType="num">
                                      <p:cBhvr>
                                        <p:cTn id="33" dur="500" decel="50000" autoRev="1" fill="hold">
                                          <p:stCondLst>
                                            <p:cond delay="0"/>
                                          </p:stCondLst>
                                        </p:cTn>
                                        <p:tgtEl>
                                          <p:spTgt spid="61"/>
                                        </p:tgtEl>
                                        <p:attrNameLst>
                                          <p:attrName>ppt_x</p:attrName>
                                        </p:attrNameLst>
                                      </p:cBhvr>
                                    </p:anim>
                                    <p:anim from="(-#ppt_h/2)" to="(#ppt_y)" calcmode="lin" valueType="num">
                                      <p:cBhvr>
                                        <p:cTn id="34" dur="1000" fill="hold">
                                          <p:stCondLst>
                                            <p:cond delay="0"/>
                                          </p:stCondLst>
                                        </p:cTn>
                                        <p:tgtEl>
                                          <p:spTgt spid="61"/>
                                        </p:tgtEl>
                                        <p:attrNameLst>
                                          <p:attrName>ppt_y</p:attrName>
                                        </p:attrNameLst>
                                      </p:cBhvr>
                                    </p:anim>
                                    <p:animRot by="21600000">
                                      <p:cBhvr>
                                        <p:cTn id="35" dur="1000" fill="hold">
                                          <p:stCondLst>
                                            <p:cond delay="0"/>
                                          </p:stCondLst>
                                        </p:cTn>
                                        <p:tgtEl>
                                          <p:spTgt spid="61"/>
                                        </p:tgtEl>
                                        <p:attrNameLst>
                                          <p:attrName>r</p:attrName>
                                        </p:attrNameLst>
                                      </p:cBhvr>
                                    </p:animRot>
                                  </p:childTnLst>
                                </p:cTn>
                              </p:par>
                            </p:childTnLst>
                          </p:cTn>
                        </p:par>
                        <p:par>
                          <p:cTn id="36" fill="hold">
                            <p:stCondLst>
                              <p:cond delay="4700"/>
                            </p:stCondLst>
                            <p:childTnLst>
                              <p:par>
                                <p:cTn id="37" presetID="22" presetClass="entr" presetSubtype="4"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down)">
                                      <p:cBhvr>
                                        <p:cTn id="39" dur="500"/>
                                        <p:tgtEl>
                                          <p:spTgt spid="56"/>
                                        </p:tgtEl>
                                      </p:cBhvr>
                                    </p:animEffect>
                                  </p:childTnLst>
                                </p:cTn>
                              </p:par>
                            </p:childTnLst>
                          </p:cTn>
                        </p:par>
                        <p:par>
                          <p:cTn id="40" fill="hold">
                            <p:stCondLst>
                              <p:cond delay="52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60"/>
                                        </p:tgtEl>
                                        <p:attrNameLst>
                                          <p:attrName>style.visibility</p:attrName>
                                        </p:attrNameLst>
                                      </p:cBhvr>
                                      <p:to>
                                        <p:strVal val="visible"/>
                                      </p:to>
                                    </p:set>
                                    <p:anim calcmode="lin" valueType="num">
                                      <p:cBhvr>
                                        <p:cTn id="43"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60"/>
                                        </p:tgtEl>
                                        <p:attrNameLst>
                                          <p:attrName>ppt_y</p:attrName>
                                        </p:attrNameLst>
                                      </p:cBhvr>
                                      <p:tavLst>
                                        <p:tav tm="0">
                                          <p:val>
                                            <p:strVal val="#ppt_y"/>
                                          </p:val>
                                        </p:tav>
                                        <p:tav tm="100000">
                                          <p:val>
                                            <p:strVal val="#ppt_y"/>
                                          </p:val>
                                        </p:tav>
                                      </p:tavLst>
                                    </p:anim>
                                    <p:anim calcmode="lin" valueType="num">
                                      <p:cBhvr>
                                        <p:cTn id="45"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60"/>
                                        </p:tgtEl>
                                      </p:cBhvr>
                                    </p:animEffect>
                                  </p:childTnLst>
                                </p:cTn>
                              </p:par>
                            </p:childTnLst>
                          </p:cTn>
                        </p:par>
                        <p:par>
                          <p:cTn id="48" fill="hold">
                            <p:stCondLst>
                              <p:cond delay="6200"/>
                            </p:stCondLst>
                            <p:childTnLst>
                              <p:par>
                                <p:cTn id="49" presetID="42"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1000"/>
                                        <p:tgtEl>
                                          <p:spTgt spid="59"/>
                                        </p:tgtEl>
                                      </p:cBhvr>
                                    </p:animEffect>
                                    <p:anim calcmode="lin" valueType="num">
                                      <p:cBhvr>
                                        <p:cTn id="52" dur="1000" fill="hold"/>
                                        <p:tgtEl>
                                          <p:spTgt spid="59"/>
                                        </p:tgtEl>
                                        <p:attrNameLst>
                                          <p:attrName>ppt_x</p:attrName>
                                        </p:attrNameLst>
                                      </p:cBhvr>
                                      <p:tavLst>
                                        <p:tav tm="0">
                                          <p:val>
                                            <p:strVal val="#ppt_x"/>
                                          </p:val>
                                        </p:tav>
                                        <p:tav tm="100000">
                                          <p:val>
                                            <p:strVal val="#ppt_x"/>
                                          </p:val>
                                        </p:tav>
                                      </p:tavLst>
                                    </p:anim>
                                    <p:anim calcmode="lin" valueType="num">
                                      <p:cBhvr>
                                        <p:cTn id="53" dur="1000" fill="hold"/>
                                        <p:tgtEl>
                                          <p:spTgt spid="59"/>
                                        </p:tgtEl>
                                        <p:attrNameLst>
                                          <p:attrName>ppt_y</p:attrName>
                                        </p:attrNameLst>
                                      </p:cBhvr>
                                      <p:tavLst>
                                        <p:tav tm="0">
                                          <p:val>
                                            <p:strVal val="#ppt_y+.1"/>
                                          </p:val>
                                        </p:tav>
                                        <p:tav tm="100000">
                                          <p:val>
                                            <p:strVal val="#ppt_y"/>
                                          </p:val>
                                        </p:tav>
                                      </p:tavLst>
                                    </p:anim>
                                  </p:childTnLst>
                                </p:cTn>
                              </p:par>
                            </p:childTnLst>
                          </p:cTn>
                        </p:par>
                        <p:par>
                          <p:cTn id="54" fill="hold">
                            <p:stCondLst>
                              <p:cond delay="72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53"/>
                                        </p:tgtEl>
                                        <p:attrNameLst>
                                          <p:attrName>style.visibility</p:attrName>
                                        </p:attrNameLst>
                                      </p:cBhvr>
                                      <p:to>
                                        <p:strVal val="visible"/>
                                      </p:to>
                                    </p:set>
                                    <p:anim by="(-#ppt_w*2)" calcmode="lin" valueType="num">
                                      <p:cBhvr rctx="PPT">
                                        <p:cTn id="57" dur="500" autoRev="1" fill="hold">
                                          <p:stCondLst>
                                            <p:cond delay="0"/>
                                          </p:stCondLst>
                                        </p:cTn>
                                        <p:tgtEl>
                                          <p:spTgt spid="53"/>
                                        </p:tgtEl>
                                        <p:attrNameLst>
                                          <p:attrName>ppt_w</p:attrName>
                                        </p:attrNameLst>
                                      </p:cBhvr>
                                    </p:anim>
                                    <p:anim by="(#ppt_w*0.50)" calcmode="lin" valueType="num">
                                      <p:cBhvr>
                                        <p:cTn id="58" dur="500" decel="50000" autoRev="1" fill="hold">
                                          <p:stCondLst>
                                            <p:cond delay="0"/>
                                          </p:stCondLst>
                                        </p:cTn>
                                        <p:tgtEl>
                                          <p:spTgt spid="53"/>
                                        </p:tgtEl>
                                        <p:attrNameLst>
                                          <p:attrName>ppt_x</p:attrName>
                                        </p:attrNameLst>
                                      </p:cBhvr>
                                    </p:anim>
                                    <p:anim from="(-#ppt_h/2)" to="(#ppt_y)" calcmode="lin" valueType="num">
                                      <p:cBhvr>
                                        <p:cTn id="59" dur="1000" fill="hold">
                                          <p:stCondLst>
                                            <p:cond delay="0"/>
                                          </p:stCondLst>
                                        </p:cTn>
                                        <p:tgtEl>
                                          <p:spTgt spid="53"/>
                                        </p:tgtEl>
                                        <p:attrNameLst>
                                          <p:attrName>ppt_y</p:attrName>
                                        </p:attrNameLst>
                                      </p:cBhvr>
                                    </p:anim>
                                    <p:animRot by="21600000">
                                      <p:cBhvr>
                                        <p:cTn id="60" dur="1000" fill="hold">
                                          <p:stCondLst>
                                            <p:cond delay="0"/>
                                          </p:stCondLst>
                                        </p:cTn>
                                        <p:tgtEl>
                                          <p:spTgt spid="53"/>
                                        </p:tgtEl>
                                        <p:attrNameLst>
                                          <p:attrName>r</p:attrName>
                                        </p:attrNameLst>
                                      </p:cBhvr>
                                    </p:animRot>
                                  </p:childTnLst>
                                </p:cTn>
                              </p:par>
                            </p:childTnLst>
                          </p:cTn>
                        </p:par>
                        <p:par>
                          <p:cTn id="61" fill="hold">
                            <p:stCondLst>
                              <p:cond delay="8300"/>
                            </p:stCondLst>
                            <p:childTnLst>
                              <p:par>
                                <p:cTn id="62" presetID="22" presetClass="entr" presetSubtype="4"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down)">
                                      <p:cBhvr>
                                        <p:cTn id="64" dur="500"/>
                                        <p:tgtEl>
                                          <p:spTgt spid="44"/>
                                        </p:tgtEl>
                                      </p:cBhvr>
                                    </p:animEffect>
                                  </p:childTnLst>
                                </p:cTn>
                              </p:par>
                            </p:childTnLst>
                          </p:cTn>
                        </p:par>
                        <p:par>
                          <p:cTn id="65" fill="hold">
                            <p:stCondLst>
                              <p:cond delay="88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0"/>
                                        </p:tgtEl>
                                        <p:attrNameLst>
                                          <p:attrName>ppt_y</p:attrName>
                                        </p:attrNameLst>
                                      </p:cBhvr>
                                      <p:tavLst>
                                        <p:tav tm="0">
                                          <p:val>
                                            <p:strVal val="#ppt_y"/>
                                          </p:val>
                                        </p:tav>
                                        <p:tav tm="100000">
                                          <p:val>
                                            <p:strVal val="#ppt_y"/>
                                          </p:val>
                                        </p:tav>
                                      </p:tavLst>
                                    </p:anim>
                                    <p:anim calcmode="lin" valueType="num">
                                      <p:cBhvr>
                                        <p:cTn id="7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0"/>
                                        </p:tgtEl>
                                      </p:cBhvr>
                                    </p:animEffect>
                                  </p:childTnLst>
                                </p:cTn>
                              </p:par>
                            </p:childTnLst>
                          </p:cTn>
                        </p:par>
                        <p:par>
                          <p:cTn id="73" fill="hold">
                            <p:stCondLst>
                              <p:cond delay="9800"/>
                            </p:stCondLst>
                            <p:childTnLst>
                              <p:par>
                                <p:cTn id="74" presetID="42" presetClass="entr" presetSubtype="0" fill="hold" grpId="0" nodeType="after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1000"/>
                                        <p:tgtEl>
                                          <p:spTgt spid="47"/>
                                        </p:tgtEl>
                                      </p:cBhvr>
                                    </p:animEffect>
                                    <p:anim calcmode="lin" valueType="num">
                                      <p:cBhvr>
                                        <p:cTn id="77" dur="1000" fill="hold"/>
                                        <p:tgtEl>
                                          <p:spTgt spid="47"/>
                                        </p:tgtEl>
                                        <p:attrNameLst>
                                          <p:attrName>ppt_x</p:attrName>
                                        </p:attrNameLst>
                                      </p:cBhvr>
                                      <p:tavLst>
                                        <p:tav tm="0">
                                          <p:val>
                                            <p:strVal val="#ppt_x"/>
                                          </p:val>
                                        </p:tav>
                                        <p:tav tm="100000">
                                          <p:val>
                                            <p:strVal val="#ppt_x"/>
                                          </p:val>
                                        </p:tav>
                                      </p:tavLst>
                                    </p:anim>
                                    <p:anim calcmode="lin" valueType="num">
                                      <p:cBhvr>
                                        <p:cTn id="78" dur="1000" fill="hold"/>
                                        <p:tgtEl>
                                          <p:spTgt spid="47"/>
                                        </p:tgtEl>
                                        <p:attrNameLst>
                                          <p:attrName>ppt_y</p:attrName>
                                        </p:attrNameLst>
                                      </p:cBhvr>
                                      <p:tavLst>
                                        <p:tav tm="0">
                                          <p:val>
                                            <p:strVal val="#ppt_y+.1"/>
                                          </p:val>
                                        </p:tav>
                                        <p:tav tm="100000">
                                          <p:val>
                                            <p:strVal val="#ppt_y"/>
                                          </p:val>
                                        </p:tav>
                                      </p:tavLst>
                                    </p:anim>
                                  </p:childTnLst>
                                </p:cTn>
                              </p:par>
                            </p:childTnLst>
                          </p:cTn>
                        </p:par>
                        <p:par>
                          <p:cTn id="79" fill="hold">
                            <p:stCondLst>
                              <p:cond delay="1080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69"/>
                                        </p:tgtEl>
                                        <p:attrNameLst>
                                          <p:attrName>style.visibility</p:attrName>
                                        </p:attrNameLst>
                                      </p:cBhvr>
                                      <p:to>
                                        <p:strVal val="visible"/>
                                      </p:to>
                                    </p:set>
                                    <p:anim by="(-#ppt_w*2)" calcmode="lin" valueType="num">
                                      <p:cBhvr rctx="PPT">
                                        <p:cTn id="82" dur="500" autoRev="1" fill="hold">
                                          <p:stCondLst>
                                            <p:cond delay="0"/>
                                          </p:stCondLst>
                                        </p:cTn>
                                        <p:tgtEl>
                                          <p:spTgt spid="69"/>
                                        </p:tgtEl>
                                        <p:attrNameLst>
                                          <p:attrName>ppt_w</p:attrName>
                                        </p:attrNameLst>
                                      </p:cBhvr>
                                    </p:anim>
                                    <p:anim by="(#ppt_w*0.50)" calcmode="lin" valueType="num">
                                      <p:cBhvr>
                                        <p:cTn id="83" dur="500" decel="50000" autoRev="1" fill="hold">
                                          <p:stCondLst>
                                            <p:cond delay="0"/>
                                          </p:stCondLst>
                                        </p:cTn>
                                        <p:tgtEl>
                                          <p:spTgt spid="69"/>
                                        </p:tgtEl>
                                        <p:attrNameLst>
                                          <p:attrName>ppt_x</p:attrName>
                                        </p:attrNameLst>
                                      </p:cBhvr>
                                    </p:anim>
                                    <p:anim from="(-#ppt_h/2)" to="(#ppt_y)" calcmode="lin" valueType="num">
                                      <p:cBhvr>
                                        <p:cTn id="84" dur="1000" fill="hold">
                                          <p:stCondLst>
                                            <p:cond delay="0"/>
                                          </p:stCondLst>
                                        </p:cTn>
                                        <p:tgtEl>
                                          <p:spTgt spid="69"/>
                                        </p:tgtEl>
                                        <p:attrNameLst>
                                          <p:attrName>ppt_y</p:attrName>
                                        </p:attrNameLst>
                                      </p:cBhvr>
                                    </p:anim>
                                    <p:animRot by="21600000">
                                      <p:cBhvr>
                                        <p:cTn id="85" dur="1000" fill="hold">
                                          <p:stCondLst>
                                            <p:cond delay="0"/>
                                          </p:stCondLst>
                                        </p:cTn>
                                        <p:tgtEl>
                                          <p:spTgt spid="69"/>
                                        </p:tgtEl>
                                        <p:attrNameLst>
                                          <p:attrName>r</p:attrName>
                                        </p:attrNameLst>
                                      </p:cBhvr>
                                    </p:animRot>
                                  </p:childTnLst>
                                </p:cTn>
                              </p:par>
                            </p:childTnLst>
                          </p:cTn>
                        </p:par>
                        <p:par>
                          <p:cTn id="86" fill="hold">
                            <p:stCondLst>
                              <p:cond delay="11900"/>
                            </p:stCondLst>
                            <p:childTnLst>
                              <p:par>
                                <p:cTn id="87" presetID="22" presetClass="entr" presetSubtype="4" fill="hold" nodeType="after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wipe(down)">
                                      <p:cBhvr>
                                        <p:cTn id="89" dur="500"/>
                                        <p:tgtEl>
                                          <p:spTgt spid="66"/>
                                        </p:tgtEl>
                                      </p:cBhvr>
                                    </p:animEffect>
                                  </p:childTnLst>
                                </p:cTn>
                              </p:par>
                            </p:childTnLst>
                          </p:cTn>
                        </p:par>
                        <p:par>
                          <p:cTn id="90" fill="hold">
                            <p:stCondLst>
                              <p:cond delay="124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68"/>
                                        </p:tgtEl>
                                        <p:attrNameLst>
                                          <p:attrName>style.visibility</p:attrName>
                                        </p:attrNameLst>
                                      </p:cBhvr>
                                      <p:to>
                                        <p:strVal val="visible"/>
                                      </p:to>
                                    </p:set>
                                    <p:anim calcmode="lin" valueType="num">
                                      <p:cBhvr>
                                        <p:cTn id="93"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68"/>
                                        </p:tgtEl>
                                        <p:attrNameLst>
                                          <p:attrName>ppt_y</p:attrName>
                                        </p:attrNameLst>
                                      </p:cBhvr>
                                      <p:tavLst>
                                        <p:tav tm="0">
                                          <p:val>
                                            <p:strVal val="#ppt_y"/>
                                          </p:val>
                                        </p:tav>
                                        <p:tav tm="100000">
                                          <p:val>
                                            <p:strVal val="#ppt_y"/>
                                          </p:val>
                                        </p:tav>
                                      </p:tavLst>
                                    </p:anim>
                                    <p:anim calcmode="lin" valueType="num">
                                      <p:cBhvr>
                                        <p:cTn id="95"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68"/>
                                        </p:tgtEl>
                                      </p:cBhvr>
                                    </p:animEffect>
                                  </p:childTnLst>
                                </p:cTn>
                              </p:par>
                            </p:childTnLst>
                          </p:cTn>
                        </p:par>
                        <p:par>
                          <p:cTn id="98" fill="hold">
                            <p:stCondLst>
                              <p:cond delay="13400"/>
                            </p:stCondLst>
                            <p:childTnLst>
                              <p:par>
                                <p:cTn id="99" presetID="42" presetClass="entr" presetSubtype="0" fill="hold" grpId="0" nodeType="after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1000"/>
                                        <p:tgtEl>
                                          <p:spTgt spid="67"/>
                                        </p:tgtEl>
                                      </p:cBhvr>
                                    </p:animEffect>
                                    <p:anim calcmode="lin" valueType="num">
                                      <p:cBhvr>
                                        <p:cTn id="102" dur="1000" fill="hold"/>
                                        <p:tgtEl>
                                          <p:spTgt spid="67"/>
                                        </p:tgtEl>
                                        <p:attrNameLst>
                                          <p:attrName>ppt_x</p:attrName>
                                        </p:attrNameLst>
                                      </p:cBhvr>
                                      <p:tavLst>
                                        <p:tav tm="0">
                                          <p:val>
                                            <p:strVal val="#ppt_x"/>
                                          </p:val>
                                        </p:tav>
                                        <p:tav tm="100000">
                                          <p:val>
                                            <p:strVal val="#ppt_x"/>
                                          </p:val>
                                        </p:tav>
                                      </p:tavLst>
                                    </p:anim>
                                    <p:anim calcmode="lin" valueType="num">
                                      <p:cBhvr>
                                        <p:cTn id="103"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50" grpId="0"/>
      <p:bldP spid="53" grpId="0"/>
      <p:bldP spid="59" grpId="0"/>
      <p:bldP spid="60" grpId="0"/>
      <p:bldP spid="61" grpId="0"/>
      <p:bldP spid="63" grpId="0"/>
      <p:bldP spid="64" grpId="0"/>
      <p:bldP spid="65" grpId="0"/>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7055426" y="1908448"/>
            <a:ext cx="3561372" cy="1686613"/>
          </a:xfrm>
          <a:prstGeom prst="roundRect">
            <a:avLst>
              <a:gd name="adj" fmla="val 6918"/>
            </a:avLst>
          </a:prstGeom>
          <a:noFill/>
          <a:ln w="12700">
            <a:solidFill>
              <a:srgbClr val="A6AAA9"/>
            </a:solidFill>
            <a:miter lim="400000"/>
          </a:ln>
        </p:spPr>
        <p:txBody>
          <a:bodyPr lIns="19049" tIns="19049" rIns="19049" bIns="19049" anchor="ctr"/>
          <a:lstStyle/>
          <a:p>
            <a:pPr defTabSz="1219012">
              <a:defRPr/>
            </a:pPr>
            <a:endParaRPr sz="1733" dirty="0">
              <a:solidFill>
                <a:prstClr val="black"/>
              </a:solidFill>
              <a:cs typeface="+mn-ea"/>
              <a:sym typeface="+mn-lt"/>
            </a:endParaRPr>
          </a:p>
        </p:txBody>
      </p:sp>
      <p:sp>
        <p:nvSpPr>
          <p:cNvPr id="3" name="Shape 2013"/>
          <p:cNvSpPr/>
          <p:nvPr/>
        </p:nvSpPr>
        <p:spPr>
          <a:xfrm>
            <a:off x="7055426" y="3838923"/>
            <a:ext cx="3561372" cy="1684827"/>
          </a:xfrm>
          <a:prstGeom prst="roundRect">
            <a:avLst>
              <a:gd name="adj" fmla="val 6925"/>
            </a:avLst>
          </a:prstGeom>
          <a:noFill/>
          <a:ln w="12700">
            <a:solidFill>
              <a:srgbClr val="A6AAA9"/>
            </a:solidFill>
            <a:miter lim="400000"/>
          </a:ln>
        </p:spPr>
        <p:txBody>
          <a:bodyPr lIns="19049" tIns="19049" rIns="19049" bIns="19049" anchor="ctr"/>
          <a:lstStyle/>
          <a:p>
            <a:pPr defTabSz="1219012">
              <a:defRPr/>
            </a:pPr>
            <a:endParaRPr sz="1733" dirty="0">
              <a:solidFill>
                <a:prstClr val="black"/>
              </a:solidFill>
              <a:cs typeface="+mn-ea"/>
              <a:sym typeface="+mn-lt"/>
            </a:endParaRPr>
          </a:p>
        </p:txBody>
      </p:sp>
      <p:sp>
        <p:nvSpPr>
          <p:cNvPr id="4" name="Shape 2014"/>
          <p:cNvSpPr/>
          <p:nvPr/>
        </p:nvSpPr>
        <p:spPr>
          <a:xfrm>
            <a:off x="1581953" y="3838031"/>
            <a:ext cx="3561372" cy="1686612"/>
          </a:xfrm>
          <a:prstGeom prst="roundRect">
            <a:avLst>
              <a:gd name="adj" fmla="val 6918"/>
            </a:avLst>
          </a:prstGeom>
          <a:noFill/>
          <a:ln w="12700">
            <a:solidFill>
              <a:srgbClr val="A6AAA9"/>
            </a:solidFill>
            <a:miter lim="400000"/>
          </a:ln>
        </p:spPr>
        <p:txBody>
          <a:bodyPr lIns="19049" tIns="19049" rIns="19049" bIns="19049" anchor="ctr"/>
          <a:lstStyle/>
          <a:p>
            <a:pPr defTabSz="1219012">
              <a:defRPr/>
            </a:pPr>
            <a:endParaRPr sz="1733" dirty="0">
              <a:solidFill>
                <a:prstClr val="black"/>
              </a:solidFill>
              <a:cs typeface="+mn-ea"/>
              <a:sym typeface="+mn-lt"/>
            </a:endParaRPr>
          </a:p>
        </p:txBody>
      </p:sp>
      <p:sp>
        <p:nvSpPr>
          <p:cNvPr id="5" name="Shape 2015"/>
          <p:cNvSpPr/>
          <p:nvPr/>
        </p:nvSpPr>
        <p:spPr>
          <a:xfrm>
            <a:off x="1581953" y="1908448"/>
            <a:ext cx="3561372" cy="1686613"/>
          </a:xfrm>
          <a:prstGeom prst="roundRect">
            <a:avLst>
              <a:gd name="adj" fmla="val 6918"/>
            </a:avLst>
          </a:prstGeom>
          <a:noFill/>
          <a:ln w="12700">
            <a:solidFill>
              <a:srgbClr val="A6AAA9"/>
            </a:solidFill>
            <a:miter lim="400000"/>
          </a:ln>
        </p:spPr>
        <p:txBody>
          <a:bodyPr lIns="19049" tIns="19049" rIns="19049" bIns="19049" anchor="ctr"/>
          <a:lstStyle/>
          <a:p>
            <a:pPr defTabSz="1219012">
              <a:defRPr/>
            </a:pPr>
            <a:endParaRPr sz="1733" dirty="0">
              <a:solidFill>
                <a:prstClr val="black"/>
              </a:solidFill>
              <a:cs typeface="+mn-ea"/>
              <a:sym typeface="+mn-lt"/>
            </a:endParaRPr>
          </a:p>
        </p:txBody>
      </p:sp>
      <p:sp>
        <p:nvSpPr>
          <p:cNvPr id="6" name="Shape 2016"/>
          <p:cNvSpPr/>
          <p:nvPr/>
        </p:nvSpPr>
        <p:spPr>
          <a:xfrm>
            <a:off x="4651929" y="2276090"/>
            <a:ext cx="2887903" cy="2887901"/>
          </a:xfrm>
          <a:prstGeom prst="heart">
            <a:avLst/>
          </a:prstGeom>
          <a:solidFill>
            <a:schemeClr val="accent1"/>
          </a:solidFill>
          <a:ln w="12700">
            <a:miter lim="400000"/>
          </a:ln>
        </p:spPr>
        <p:txBody>
          <a:bodyPr lIns="25397" tIns="25397" rIns="25397" bIns="25397" anchor="ctr"/>
          <a:lstStyle/>
          <a:p>
            <a:pPr defTabSz="1219012">
              <a:defRPr/>
            </a:pPr>
            <a:endParaRPr sz="1733" dirty="0">
              <a:solidFill>
                <a:srgbClr val="6BB76D"/>
              </a:solidFill>
              <a:cs typeface="+mn-ea"/>
              <a:sym typeface="+mn-lt"/>
            </a:endParaRPr>
          </a:p>
        </p:txBody>
      </p:sp>
      <p:sp>
        <p:nvSpPr>
          <p:cNvPr id="7" name="Shape 2021"/>
          <p:cNvSpPr/>
          <p:nvPr/>
        </p:nvSpPr>
        <p:spPr>
          <a:xfrm>
            <a:off x="2138808" y="2512185"/>
            <a:ext cx="2321933" cy="509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defTabSz="1219012">
              <a:spcBef>
                <a:spcPts val="3333"/>
              </a:spcBef>
              <a:defRPr/>
            </a:pPr>
            <a:r>
              <a:rPr lang="zh-CN" altLang="en-US" sz="1400" dirty="0">
                <a:solidFill>
                  <a:schemeClr val="tx1"/>
                </a:solidFill>
                <a:cs typeface="+mn-ea"/>
                <a:sym typeface="+mn-lt"/>
              </a:rPr>
              <a:t>详写内容</a:t>
            </a:r>
            <a:r>
              <a:rPr lang="en-US" altLang="zh-CN" sz="1400" dirty="0">
                <a:solidFill>
                  <a:schemeClr val="tx1"/>
                </a:solidFill>
                <a:cs typeface="+mn-ea"/>
                <a:sym typeface="+mn-lt"/>
              </a:rPr>
              <a:t>……</a:t>
            </a:r>
            <a:r>
              <a:rPr lang="zh-CN" altLang="en-US" sz="1400" dirty="0">
                <a:solidFill>
                  <a:schemeClr val="tx1"/>
                </a:solidFill>
                <a:cs typeface="+mn-ea"/>
                <a:sym typeface="+mn-lt"/>
              </a:rPr>
              <a:t>点击输入本栏的具体文字，简明扼要的说明分项内容，此为概念图解，请根据您的具体内容酌情修改</a:t>
            </a:r>
            <a:r>
              <a:rPr lang="zh-CN" altLang="en-US" sz="1800" dirty="0">
                <a:solidFill>
                  <a:schemeClr val="tx1"/>
                </a:solidFill>
                <a:cs typeface="+mn-ea"/>
                <a:sym typeface="+mn-lt"/>
              </a:rPr>
              <a:t>。</a:t>
            </a:r>
            <a:endParaRPr lang="en-US" altLang="zh-CN" sz="1800" dirty="0">
              <a:solidFill>
                <a:schemeClr val="tx1"/>
              </a:solidFill>
              <a:cs typeface="+mn-ea"/>
              <a:sym typeface="+mn-lt"/>
            </a:endParaRPr>
          </a:p>
        </p:txBody>
      </p:sp>
      <p:sp>
        <p:nvSpPr>
          <p:cNvPr id="8" name="Shape 2022"/>
          <p:cNvSpPr/>
          <p:nvPr/>
        </p:nvSpPr>
        <p:spPr>
          <a:xfrm>
            <a:off x="2147497" y="2073204"/>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defTabSz="1219012">
              <a:defRPr/>
            </a:pPr>
            <a:r>
              <a:rPr lang="zh-CN" altLang="en-US" sz="1800" b="1" dirty="0">
                <a:solidFill>
                  <a:schemeClr val="tx1"/>
                </a:solidFill>
                <a:cs typeface="+mn-ea"/>
                <a:sym typeface="+mn-lt"/>
              </a:rPr>
              <a:t>点击输入标题文本</a:t>
            </a:r>
          </a:p>
        </p:txBody>
      </p:sp>
      <p:sp>
        <p:nvSpPr>
          <p:cNvPr id="9" name="Shape 2023"/>
          <p:cNvSpPr/>
          <p:nvPr/>
        </p:nvSpPr>
        <p:spPr>
          <a:xfrm>
            <a:off x="2138808" y="4448755"/>
            <a:ext cx="2321933" cy="4855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defTabSz="1219012">
              <a:spcBef>
                <a:spcPts val="3333"/>
              </a:spcBef>
              <a:defRPr/>
            </a:pPr>
            <a:r>
              <a:rPr lang="zh-CN" altLang="en-US" sz="1400" dirty="0">
                <a:solidFill>
                  <a:schemeClr val="tx1"/>
                </a:solidFill>
                <a:cs typeface="+mn-ea"/>
                <a:sym typeface="+mn-lt"/>
              </a:rPr>
              <a:t>详写内容</a:t>
            </a:r>
            <a:r>
              <a:rPr lang="en-US" altLang="zh-CN" sz="1400" dirty="0">
                <a:solidFill>
                  <a:schemeClr val="tx1"/>
                </a:solidFill>
                <a:cs typeface="+mn-ea"/>
                <a:sym typeface="+mn-lt"/>
              </a:rPr>
              <a:t>……</a:t>
            </a:r>
            <a:r>
              <a:rPr lang="zh-CN" altLang="en-US" sz="1400" dirty="0">
                <a:solidFill>
                  <a:schemeClr val="tx1"/>
                </a:solidFill>
                <a:cs typeface="+mn-ea"/>
                <a:sym typeface="+mn-lt"/>
              </a:rPr>
              <a:t>点击输入本栏的具体文字，简明扼要的说明分项内容，此为概念图解，请根据您的具体内容酌情修改。</a:t>
            </a:r>
            <a:endParaRPr lang="en-US" altLang="zh-CN" sz="1400" dirty="0">
              <a:solidFill>
                <a:schemeClr val="tx1"/>
              </a:solidFill>
              <a:cs typeface="+mn-ea"/>
              <a:sym typeface="+mn-lt"/>
            </a:endParaRPr>
          </a:p>
        </p:txBody>
      </p:sp>
      <p:sp>
        <p:nvSpPr>
          <p:cNvPr id="10" name="Shape 2024"/>
          <p:cNvSpPr/>
          <p:nvPr/>
        </p:nvSpPr>
        <p:spPr>
          <a:xfrm>
            <a:off x="2147497" y="4037737"/>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defTabSz="1219012">
              <a:defRPr/>
            </a:pPr>
            <a:r>
              <a:rPr lang="zh-CN" altLang="en-US" sz="1800" b="1" dirty="0">
                <a:solidFill>
                  <a:schemeClr val="tx1"/>
                </a:solidFill>
                <a:cs typeface="+mn-ea"/>
                <a:sym typeface="+mn-lt"/>
              </a:rPr>
              <a:t>点击输入标题文本</a:t>
            </a:r>
          </a:p>
        </p:txBody>
      </p:sp>
      <p:sp>
        <p:nvSpPr>
          <p:cNvPr id="11" name="Shape 2025"/>
          <p:cNvSpPr/>
          <p:nvPr/>
        </p:nvSpPr>
        <p:spPr>
          <a:xfrm>
            <a:off x="7695061" y="2512185"/>
            <a:ext cx="2312667" cy="509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defTabSz="1219012">
              <a:spcBef>
                <a:spcPts val="6000"/>
              </a:spcBef>
              <a:defRPr/>
            </a:pPr>
            <a:r>
              <a:rPr lang="zh-CN" altLang="en-US" sz="1400" dirty="0">
                <a:solidFill>
                  <a:schemeClr val="tx1"/>
                </a:solidFill>
                <a:cs typeface="+mn-ea"/>
                <a:sym typeface="+mn-lt"/>
              </a:rPr>
              <a:t>详写内容</a:t>
            </a:r>
            <a:r>
              <a:rPr lang="en-US" altLang="zh-CN" sz="1400" dirty="0">
                <a:solidFill>
                  <a:schemeClr val="tx1"/>
                </a:solidFill>
                <a:cs typeface="+mn-ea"/>
                <a:sym typeface="+mn-lt"/>
              </a:rPr>
              <a:t>……</a:t>
            </a:r>
            <a:r>
              <a:rPr lang="zh-CN" altLang="en-US" sz="1400" dirty="0">
                <a:solidFill>
                  <a:schemeClr val="tx1"/>
                </a:solidFill>
                <a:cs typeface="+mn-ea"/>
                <a:sym typeface="+mn-lt"/>
              </a:rPr>
              <a:t>点击输入本栏的具体文字，简明扼要的说明分项内容，此为概念图解，请根据您的具体内容酌情修改</a:t>
            </a:r>
            <a:r>
              <a:rPr lang="zh-CN" altLang="en-US" sz="1800" dirty="0">
                <a:solidFill>
                  <a:schemeClr val="tx1"/>
                </a:solidFill>
                <a:cs typeface="+mn-ea"/>
                <a:sym typeface="+mn-lt"/>
              </a:rPr>
              <a:t>。</a:t>
            </a:r>
            <a:endParaRPr lang="en-US" altLang="zh-CN" sz="1800" dirty="0">
              <a:solidFill>
                <a:schemeClr val="tx1"/>
              </a:solidFill>
              <a:cs typeface="+mn-ea"/>
              <a:sym typeface="+mn-lt"/>
            </a:endParaRPr>
          </a:p>
        </p:txBody>
      </p:sp>
      <p:sp>
        <p:nvSpPr>
          <p:cNvPr id="12" name="Shape 2026"/>
          <p:cNvSpPr/>
          <p:nvPr/>
        </p:nvSpPr>
        <p:spPr>
          <a:xfrm>
            <a:off x="7808987" y="2073204"/>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defTabSz="1219012">
              <a:defRPr/>
            </a:pPr>
            <a:r>
              <a:rPr lang="zh-CN" altLang="en-US" sz="1800" b="1" dirty="0">
                <a:solidFill>
                  <a:schemeClr val="tx1"/>
                </a:solidFill>
                <a:cs typeface="+mn-ea"/>
                <a:sym typeface="+mn-lt"/>
              </a:rPr>
              <a:t>点击输入标题文本</a:t>
            </a:r>
          </a:p>
        </p:txBody>
      </p:sp>
      <p:sp>
        <p:nvSpPr>
          <p:cNvPr id="13" name="Shape 2027"/>
          <p:cNvSpPr/>
          <p:nvPr/>
        </p:nvSpPr>
        <p:spPr>
          <a:xfrm>
            <a:off x="7695063" y="4448760"/>
            <a:ext cx="2312667" cy="48555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defTabSz="1219012">
              <a:spcBef>
                <a:spcPts val="6000"/>
              </a:spcBef>
              <a:defRPr/>
            </a:pPr>
            <a:r>
              <a:rPr lang="zh-CN" altLang="en-US" sz="1400" dirty="0">
                <a:solidFill>
                  <a:schemeClr val="tx1"/>
                </a:solidFill>
                <a:cs typeface="+mn-ea"/>
                <a:sym typeface="+mn-lt"/>
              </a:rPr>
              <a:t>详写内容</a:t>
            </a:r>
            <a:r>
              <a:rPr lang="en-US" altLang="zh-CN" sz="1400" dirty="0">
                <a:solidFill>
                  <a:schemeClr val="tx1"/>
                </a:solidFill>
                <a:cs typeface="+mn-ea"/>
                <a:sym typeface="+mn-lt"/>
              </a:rPr>
              <a:t>……</a:t>
            </a:r>
            <a:r>
              <a:rPr lang="zh-CN" altLang="en-US" sz="1400" dirty="0">
                <a:solidFill>
                  <a:schemeClr val="tx1"/>
                </a:solidFill>
                <a:cs typeface="+mn-ea"/>
                <a:sym typeface="+mn-lt"/>
              </a:rPr>
              <a:t>点击输入本栏的具体文字，简明扼要的说明分项内容，此为概念图解，请根据您的具体内容酌情修改。</a:t>
            </a:r>
            <a:endParaRPr lang="en-US" altLang="zh-CN" sz="1400" dirty="0">
              <a:solidFill>
                <a:schemeClr val="tx1"/>
              </a:solidFill>
              <a:cs typeface="+mn-ea"/>
              <a:sym typeface="+mn-lt"/>
            </a:endParaRPr>
          </a:p>
        </p:txBody>
      </p:sp>
      <p:sp>
        <p:nvSpPr>
          <p:cNvPr id="14" name="Shape 2028"/>
          <p:cNvSpPr/>
          <p:nvPr/>
        </p:nvSpPr>
        <p:spPr>
          <a:xfrm>
            <a:off x="7808987" y="4037737"/>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defTabSz="1219012">
              <a:defRPr/>
            </a:pPr>
            <a:r>
              <a:rPr lang="zh-CN" altLang="en-US" sz="1800" b="1" dirty="0">
                <a:solidFill>
                  <a:schemeClr val="tx1"/>
                </a:solidFill>
                <a:cs typeface="+mn-ea"/>
                <a:sym typeface="+mn-lt"/>
              </a:rPr>
              <a:t>点击输入标题文本</a:t>
            </a:r>
          </a:p>
        </p:txBody>
      </p:sp>
      <p:grpSp>
        <p:nvGrpSpPr>
          <p:cNvPr id="15" name="Group 2031"/>
          <p:cNvGrpSpPr/>
          <p:nvPr/>
        </p:nvGrpSpPr>
        <p:grpSpPr>
          <a:xfrm>
            <a:off x="1107307" y="2274012"/>
            <a:ext cx="955485" cy="955485"/>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defTabSz="1219012">
                <a:defRPr/>
              </a:pPr>
              <a:endParaRPr sz="1733" dirty="0">
                <a:solidFill>
                  <a:prstClr val="black"/>
                </a:solidFill>
                <a:cs typeface="+mn-ea"/>
                <a:sym typeface="+mn-lt"/>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defTabSz="1219012">
                <a:defRPr/>
              </a:pPr>
              <a:endParaRPr sz="1733" dirty="0">
                <a:solidFill>
                  <a:prstClr val="black"/>
                </a:solidFill>
                <a:cs typeface="+mn-ea"/>
                <a:sym typeface="+mn-lt"/>
              </a:endParaRPr>
            </a:p>
          </p:txBody>
        </p:sp>
      </p:grpSp>
      <p:grpSp>
        <p:nvGrpSpPr>
          <p:cNvPr id="18" name="Group 2034"/>
          <p:cNvGrpSpPr/>
          <p:nvPr/>
        </p:nvGrpSpPr>
        <p:grpSpPr>
          <a:xfrm>
            <a:off x="1109975" y="4206263"/>
            <a:ext cx="950151" cy="950151"/>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33867" tIns="33867" rIns="33867" bIns="33867" numCol="1" anchor="ctr">
              <a:noAutofit/>
            </a:bodyPr>
            <a:lstStyle/>
            <a:p>
              <a:pPr defTabSz="1219012">
                <a:defRPr/>
              </a:pPr>
              <a:endParaRPr sz="1733" dirty="0">
                <a:solidFill>
                  <a:prstClr val="black"/>
                </a:solidFill>
                <a:cs typeface="+mn-ea"/>
                <a:sym typeface="+mn-lt"/>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defTabSz="1219012">
                <a:defRPr/>
              </a:pPr>
              <a:endParaRPr sz="1733" dirty="0">
                <a:solidFill>
                  <a:prstClr val="black"/>
                </a:solidFill>
                <a:cs typeface="+mn-ea"/>
                <a:sym typeface="+mn-lt"/>
              </a:endParaRPr>
            </a:p>
          </p:txBody>
        </p:sp>
      </p:grpSp>
      <p:sp>
        <p:nvSpPr>
          <p:cNvPr id="21" name="Shape 2035"/>
          <p:cNvSpPr/>
          <p:nvPr/>
        </p:nvSpPr>
        <p:spPr>
          <a:xfrm>
            <a:off x="10136941" y="4206260"/>
            <a:ext cx="950152" cy="9501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25397" tIns="25397" rIns="25397" bIns="25397" numCol="1" anchor="ctr">
            <a:noAutofit/>
          </a:bodyPr>
          <a:lstStyle/>
          <a:p>
            <a:pPr defTabSz="1219012">
              <a:defRPr/>
            </a:pPr>
            <a:endParaRPr sz="1733" dirty="0">
              <a:solidFill>
                <a:prstClr val="black"/>
              </a:solidFill>
              <a:cs typeface="+mn-ea"/>
              <a:sym typeface="+mn-lt"/>
            </a:endParaRPr>
          </a:p>
        </p:txBody>
      </p:sp>
      <p:grpSp>
        <p:nvGrpSpPr>
          <p:cNvPr id="22" name="Group 2040"/>
          <p:cNvGrpSpPr/>
          <p:nvPr/>
        </p:nvGrpSpPr>
        <p:grpSpPr>
          <a:xfrm>
            <a:off x="10131634" y="2274012"/>
            <a:ext cx="955485" cy="955485"/>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33867" tIns="33867" rIns="33867" bIns="33867" numCol="1" anchor="ctr">
              <a:noAutofit/>
            </a:bodyPr>
            <a:lstStyle/>
            <a:p>
              <a:pPr defTabSz="1219012">
                <a:defRPr/>
              </a:pPr>
              <a:endParaRPr sz="1733" dirty="0">
                <a:solidFill>
                  <a:prstClr val="black"/>
                </a:solidFill>
                <a:cs typeface="+mn-ea"/>
                <a:sym typeface="+mn-lt"/>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defTabSz="1219012">
                <a:defRPr/>
              </a:pPr>
              <a:endParaRPr sz="1733" dirty="0">
                <a:solidFill>
                  <a:prstClr val="black"/>
                </a:solidFill>
                <a:cs typeface="+mn-ea"/>
                <a:sym typeface="+mn-lt"/>
              </a:endParaRPr>
            </a:p>
          </p:txBody>
        </p:sp>
      </p:grpSp>
      <p:sp>
        <p:nvSpPr>
          <p:cNvPr id="26" name="Text Placeholder 5"/>
          <p:cNvSpPr txBox="1">
            <a:spLocks/>
          </p:cNvSpPr>
          <p:nvPr/>
        </p:nvSpPr>
        <p:spPr>
          <a:xfrm>
            <a:off x="5712025" y="3381295"/>
            <a:ext cx="863945" cy="63371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lnSpc>
                <a:spcPct val="100000"/>
              </a:lnSpc>
              <a:spcBef>
                <a:spcPts val="1333"/>
              </a:spcBef>
              <a:defRPr/>
            </a:pPr>
            <a:r>
              <a:rPr lang="zh-CN" altLang="en-US" sz="1600" b="1" dirty="0">
                <a:solidFill>
                  <a:prstClr val="white"/>
                </a:solidFill>
                <a:latin typeface="+mn-lt"/>
                <a:ea typeface="+mn-ea"/>
                <a:cs typeface="+mn-ea"/>
                <a:sym typeface="+mn-lt"/>
              </a:rPr>
              <a:t>点击输入标题内容</a:t>
            </a:r>
            <a:endParaRPr lang="en-GB" altLang="zh-CN" sz="1600" b="1" dirty="0">
              <a:solidFill>
                <a:prstClr val="white"/>
              </a:solidFill>
              <a:latin typeface="+mn-lt"/>
              <a:ea typeface="+mn-ea"/>
              <a:cs typeface="+mn-ea"/>
              <a:sym typeface="+mn-lt"/>
            </a:endParaRPr>
          </a:p>
        </p:txBody>
      </p:sp>
      <p:sp>
        <p:nvSpPr>
          <p:cNvPr id="30" name="Shape 2036"/>
          <p:cNvSpPr/>
          <p:nvPr/>
        </p:nvSpPr>
        <p:spPr>
          <a:xfrm>
            <a:off x="10410956" y="4466867"/>
            <a:ext cx="402123" cy="428939"/>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defTabSz="1219012">
              <a:defRPr/>
            </a:pPr>
            <a:endParaRPr sz="1733" dirty="0">
              <a:solidFill>
                <a:prstClr val="black"/>
              </a:solidFill>
              <a:cs typeface="+mn-ea"/>
              <a:sym typeface="+mn-lt"/>
            </a:endParaRPr>
          </a:p>
        </p:txBody>
      </p:sp>
    </p:spTree>
    <p:extLst>
      <p:ext uri="{BB962C8B-B14F-4D97-AF65-F5344CB8AC3E}">
        <p14:creationId xmlns:p14="http://schemas.microsoft.com/office/powerpoint/2010/main" val="255553817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4580805" y="2253106"/>
            <a:ext cx="2936116" cy="3335684"/>
            <a:chOff x="3360585" y="1637866"/>
            <a:chExt cx="2202087" cy="2500530"/>
          </a:xfrm>
        </p:grpSpPr>
        <p:sp>
          <p:nvSpPr>
            <p:cNvPr id="9" name="Freeform 6"/>
            <p:cNvSpPr/>
            <p:nvPr/>
          </p:nvSpPr>
          <p:spPr bwMode="auto">
            <a:xfrm>
              <a:off x="4459135" y="3208630"/>
              <a:ext cx="1035050" cy="929766"/>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chemeClr val="accent3"/>
            </a:solidFill>
            <a:ln>
              <a:noFill/>
            </a:ln>
          </p:spPr>
          <p:txBody>
            <a:bodyPr/>
            <a:lstStyle/>
            <a:p>
              <a:pPr>
                <a:defRPr/>
              </a:pPr>
              <a:endParaRPr lang="zh-CN" altLang="en-US" sz="2371" kern="0" dirty="0">
                <a:solidFill>
                  <a:schemeClr val="bg1">
                    <a:lumMod val="50000"/>
                  </a:schemeClr>
                </a:solidFill>
                <a:cs typeface="+mn-ea"/>
                <a:sym typeface="+mn-lt"/>
              </a:endParaRPr>
            </a:p>
          </p:txBody>
        </p:sp>
        <p:sp>
          <p:nvSpPr>
            <p:cNvPr id="10" name="Freeform 7"/>
            <p:cNvSpPr/>
            <p:nvPr/>
          </p:nvSpPr>
          <p:spPr bwMode="auto">
            <a:xfrm>
              <a:off x="3424085" y="3208630"/>
              <a:ext cx="1035050" cy="929766"/>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chemeClr val="accent4"/>
            </a:solidFill>
            <a:ln>
              <a:noFill/>
            </a:ln>
          </p:spPr>
          <p:txBody>
            <a:bodyPr/>
            <a:lstStyle/>
            <a:p>
              <a:pPr>
                <a:defRPr/>
              </a:pPr>
              <a:endParaRPr lang="zh-CN" altLang="en-US" sz="2371" kern="0" dirty="0">
                <a:solidFill>
                  <a:schemeClr val="bg1">
                    <a:lumMod val="50000"/>
                  </a:schemeClr>
                </a:solidFill>
                <a:cs typeface="+mn-ea"/>
                <a:sym typeface="+mn-lt"/>
              </a:endParaRPr>
            </a:p>
          </p:txBody>
        </p:sp>
        <p:sp>
          <p:nvSpPr>
            <p:cNvPr id="11" name="Freeform 8"/>
            <p:cNvSpPr/>
            <p:nvPr/>
          </p:nvSpPr>
          <p:spPr bwMode="auto">
            <a:xfrm>
              <a:off x="3360585" y="1637866"/>
              <a:ext cx="1035050" cy="947218"/>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chemeClr val="accent2"/>
            </a:solidFill>
            <a:ln>
              <a:noFill/>
            </a:ln>
          </p:spPr>
          <p:txBody>
            <a:bodyPr/>
            <a:lstStyle/>
            <a:p>
              <a:pPr>
                <a:defRPr/>
              </a:pPr>
              <a:endParaRPr lang="zh-CN" altLang="en-US" sz="2371" kern="0" dirty="0">
                <a:solidFill>
                  <a:schemeClr val="bg1">
                    <a:lumMod val="50000"/>
                  </a:schemeClr>
                </a:solidFill>
                <a:cs typeface="+mn-ea"/>
                <a:sym typeface="+mn-lt"/>
              </a:endParaRPr>
            </a:p>
          </p:txBody>
        </p:sp>
        <p:sp>
          <p:nvSpPr>
            <p:cNvPr id="12" name="Freeform 9"/>
            <p:cNvSpPr/>
            <p:nvPr/>
          </p:nvSpPr>
          <p:spPr bwMode="auto">
            <a:xfrm>
              <a:off x="3360585" y="2234439"/>
              <a:ext cx="604837" cy="1194732"/>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chemeClr val="accent1"/>
            </a:solidFill>
            <a:ln>
              <a:noFill/>
            </a:ln>
          </p:spPr>
          <p:txBody>
            <a:bodyPr/>
            <a:lstStyle/>
            <a:p>
              <a:pPr>
                <a:defRPr/>
              </a:pPr>
              <a:endParaRPr lang="zh-CN" altLang="en-US" sz="2371" kern="0" dirty="0">
                <a:solidFill>
                  <a:schemeClr val="bg1">
                    <a:lumMod val="50000"/>
                  </a:schemeClr>
                </a:solidFill>
                <a:cs typeface="+mn-ea"/>
                <a:sym typeface="+mn-lt"/>
              </a:endParaRPr>
            </a:p>
          </p:txBody>
        </p:sp>
        <p:sp>
          <p:nvSpPr>
            <p:cNvPr id="13" name="Freeform 10"/>
            <p:cNvSpPr/>
            <p:nvPr/>
          </p:nvSpPr>
          <p:spPr bwMode="auto">
            <a:xfrm>
              <a:off x="4522635" y="1637866"/>
              <a:ext cx="1035050" cy="947218"/>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chemeClr val="accent1"/>
            </a:solidFill>
            <a:ln>
              <a:noFill/>
            </a:ln>
          </p:spPr>
          <p:txBody>
            <a:bodyPr/>
            <a:lstStyle/>
            <a:p>
              <a:pPr>
                <a:defRPr/>
              </a:pPr>
              <a:endParaRPr lang="zh-CN" altLang="en-US" sz="2371" kern="0" dirty="0">
                <a:solidFill>
                  <a:schemeClr val="bg1">
                    <a:lumMod val="50000"/>
                  </a:schemeClr>
                </a:solidFill>
                <a:cs typeface="+mn-ea"/>
                <a:sym typeface="+mn-lt"/>
              </a:endParaRPr>
            </a:p>
          </p:txBody>
        </p:sp>
        <p:sp>
          <p:nvSpPr>
            <p:cNvPr id="14" name="Freeform 11"/>
            <p:cNvSpPr/>
            <p:nvPr/>
          </p:nvSpPr>
          <p:spPr bwMode="auto">
            <a:xfrm>
              <a:off x="4957834" y="2263450"/>
              <a:ext cx="604838" cy="1194732"/>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chemeClr val="accent2"/>
            </a:solidFill>
            <a:ln>
              <a:noFill/>
            </a:ln>
          </p:spPr>
          <p:txBody>
            <a:bodyPr/>
            <a:lstStyle/>
            <a:p>
              <a:pPr>
                <a:defRPr/>
              </a:pPr>
              <a:endParaRPr lang="zh-CN" altLang="en-US" sz="2371" kern="0" dirty="0">
                <a:solidFill>
                  <a:schemeClr val="bg1">
                    <a:lumMod val="50000"/>
                  </a:schemeClr>
                </a:solidFill>
                <a:cs typeface="+mn-ea"/>
                <a:sym typeface="+mn-lt"/>
              </a:endParaRPr>
            </a:p>
          </p:txBody>
        </p:sp>
      </p:grpSp>
      <p:sp>
        <p:nvSpPr>
          <p:cNvPr id="15" name="Freeform 12"/>
          <p:cNvSpPr/>
          <p:nvPr/>
        </p:nvSpPr>
        <p:spPr bwMode="auto">
          <a:xfrm>
            <a:off x="5465571" y="3607701"/>
            <a:ext cx="579967" cy="86778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chemeClr val="bg1">
              <a:lumMod val="75000"/>
            </a:schemeClr>
          </a:solidFill>
          <a:ln>
            <a:noFill/>
          </a:ln>
        </p:spPr>
        <p:txBody>
          <a:bodyPr lIns="91433" tIns="45716" rIns="91433" bIns="45716"/>
          <a:lstStyle/>
          <a:p>
            <a:pPr>
              <a:defRPr/>
            </a:pPr>
            <a:endParaRPr lang="zh-CN" altLang="en-US" sz="2371" kern="0" dirty="0">
              <a:solidFill>
                <a:schemeClr val="bg1">
                  <a:lumMod val="50000"/>
                </a:schemeClr>
              </a:solidFill>
              <a:cs typeface="+mn-ea"/>
              <a:sym typeface="+mn-lt"/>
            </a:endParaRPr>
          </a:p>
        </p:txBody>
      </p:sp>
      <p:sp>
        <p:nvSpPr>
          <p:cNvPr id="16" name="Freeform 13"/>
          <p:cNvSpPr/>
          <p:nvPr/>
        </p:nvSpPr>
        <p:spPr bwMode="auto">
          <a:xfrm>
            <a:off x="5546004" y="3319848"/>
            <a:ext cx="999067" cy="575701"/>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chemeClr val="accent1"/>
          </a:solidFill>
          <a:ln>
            <a:noFill/>
          </a:ln>
        </p:spPr>
        <p:txBody>
          <a:bodyPr lIns="91433" tIns="45716" rIns="91433" bIns="45716"/>
          <a:lstStyle/>
          <a:p>
            <a:pPr>
              <a:defRPr/>
            </a:pPr>
            <a:endParaRPr lang="zh-CN" altLang="en-US" sz="2371" kern="0" dirty="0">
              <a:solidFill>
                <a:schemeClr val="bg1">
                  <a:lumMod val="50000"/>
                </a:schemeClr>
              </a:solidFill>
              <a:cs typeface="+mn-ea"/>
              <a:sym typeface="+mn-lt"/>
            </a:endParaRPr>
          </a:p>
        </p:txBody>
      </p:sp>
      <p:sp>
        <p:nvSpPr>
          <p:cNvPr id="17" name="Freeform 14"/>
          <p:cNvSpPr/>
          <p:nvPr/>
        </p:nvSpPr>
        <p:spPr bwMode="auto">
          <a:xfrm>
            <a:off x="6045538" y="3607701"/>
            <a:ext cx="577849" cy="86778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lIns="91433" tIns="45716" rIns="91433" bIns="45716"/>
          <a:lstStyle/>
          <a:p>
            <a:pPr>
              <a:defRPr/>
            </a:pPr>
            <a:endParaRPr lang="zh-CN" altLang="en-US" sz="2371" kern="0" dirty="0">
              <a:solidFill>
                <a:schemeClr val="bg1">
                  <a:lumMod val="50000"/>
                </a:schemeClr>
              </a:solidFill>
              <a:cs typeface="+mn-ea"/>
              <a:sym typeface="+mn-lt"/>
            </a:endParaRPr>
          </a:p>
        </p:txBody>
      </p:sp>
      <p:grpSp>
        <p:nvGrpSpPr>
          <p:cNvPr id="3" name="组合 17"/>
          <p:cNvGrpSpPr>
            <a:grpSpLocks/>
          </p:cNvGrpSpPr>
          <p:nvPr/>
        </p:nvGrpSpPr>
        <p:grpSpPr bwMode="auto">
          <a:xfrm>
            <a:off x="1202605" y="2521909"/>
            <a:ext cx="4068232" cy="158743"/>
            <a:chOff x="1161799" y="2300503"/>
            <a:chExt cx="3050161" cy="118384"/>
          </a:xfrm>
        </p:grpSpPr>
        <p:cxnSp>
          <p:nvCxnSpPr>
            <p:cNvPr id="19" name="直接连接符 21"/>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0" name="直接连接符 22"/>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1" name="椭圆 20"/>
          <p:cNvSpPr/>
          <p:nvPr/>
        </p:nvSpPr>
        <p:spPr>
          <a:xfrm>
            <a:off x="5226387" y="2648901"/>
            <a:ext cx="124884" cy="122760"/>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sp>
        <p:nvSpPr>
          <p:cNvPr id="22" name="矩形 21"/>
          <p:cNvSpPr>
            <a:spLocks noChangeArrowheads="1"/>
          </p:cNvSpPr>
          <p:nvPr/>
        </p:nvSpPr>
        <p:spPr bwMode="auto">
          <a:xfrm>
            <a:off x="1244938" y="1867894"/>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sp>
        <p:nvSpPr>
          <p:cNvPr id="23" name="椭圆 22"/>
          <p:cNvSpPr/>
          <p:nvPr/>
        </p:nvSpPr>
        <p:spPr>
          <a:xfrm>
            <a:off x="4580804" y="3770673"/>
            <a:ext cx="127000" cy="122760"/>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cxnSp>
        <p:nvCxnSpPr>
          <p:cNvPr id="24" name="直接连接符 23"/>
          <p:cNvCxnSpPr>
            <a:cxnSpLocks noChangeShapeType="1"/>
          </p:cNvCxnSpPr>
          <p:nvPr/>
        </p:nvCxnSpPr>
        <p:spPr bwMode="auto">
          <a:xfrm flipH="1">
            <a:off x="1244937" y="3832052"/>
            <a:ext cx="333586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25" name="矩形 24"/>
          <p:cNvSpPr>
            <a:spLocks noChangeArrowheads="1"/>
          </p:cNvSpPr>
          <p:nvPr/>
        </p:nvSpPr>
        <p:spPr bwMode="auto">
          <a:xfrm>
            <a:off x="1244938" y="3211903"/>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grpSp>
        <p:nvGrpSpPr>
          <p:cNvPr id="8" name="组合 25"/>
          <p:cNvGrpSpPr>
            <a:grpSpLocks/>
          </p:cNvGrpSpPr>
          <p:nvPr/>
        </p:nvGrpSpPr>
        <p:grpSpPr bwMode="auto">
          <a:xfrm flipV="1">
            <a:off x="1244938" y="5184529"/>
            <a:ext cx="4080933" cy="158743"/>
            <a:chOff x="1150420" y="2300503"/>
            <a:chExt cx="3061540" cy="118384"/>
          </a:xfrm>
        </p:grpSpPr>
        <p:cxnSp>
          <p:nvCxnSpPr>
            <p:cNvPr id="27" name="直接连接符 29"/>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8" name="直接连接符 30"/>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29" name="椭圆 28"/>
          <p:cNvSpPr/>
          <p:nvPr/>
        </p:nvSpPr>
        <p:spPr>
          <a:xfrm>
            <a:off x="5323754" y="5068119"/>
            <a:ext cx="124884" cy="124876"/>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sp>
        <p:nvSpPr>
          <p:cNvPr id="30" name="矩形 29"/>
          <p:cNvSpPr>
            <a:spLocks noChangeArrowheads="1"/>
          </p:cNvSpPr>
          <p:nvPr/>
        </p:nvSpPr>
        <p:spPr bwMode="auto">
          <a:xfrm>
            <a:off x="1299971" y="4733703"/>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grpSp>
        <p:nvGrpSpPr>
          <p:cNvPr id="18" name="组合 30"/>
          <p:cNvGrpSpPr>
            <a:grpSpLocks/>
          </p:cNvGrpSpPr>
          <p:nvPr/>
        </p:nvGrpSpPr>
        <p:grpSpPr bwMode="auto">
          <a:xfrm flipH="1">
            <a:off x="6828705" y="2521909"/>
            <a:ext cx="4066116" cy="156624"/>
            <a:chOff x="1161799" y="2300503"/>
            <a:chExt cx="3050161" cy="118384"/>
          </a:xfrm>
        </p:grpSpPr>
        <p:cxnSp>
          <p:nvCxnSpPr>
            <p:cNvPr id="32" name="直接连接符 34"/>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3" name="直接连接符 35"/>
            <p:cNvCxnSpPr>
              <a:cxnSpLocks noChangeShapeType="1"/>
            </p:cNvCxnSpPr>
            <p:nvPr/>
          </p:nvCxnSpPr>
          <p:spPr bwMode="auto">
            <a:xfrm flipH="1">
              <a:off x="1161799" y="2300503"/>
              <a:ext cx="2931778"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34" name="椭圆 33"/>
          <p:cNvSpPr/>
          <p:nvPr/>
        </p:nvSpPr>
        <p:spPr>
          <a:xfrm>
            <a:off x="6735571" y="2648901"/>
            <a:ext cx="127000" cy="122760"/>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sp>
        <p:nvSpPr>
          <p:cNvPr id="35" name="矩形 34"/>
          <p:cNvSpPr>
            <a:spLocks noChangeArrowheads="1"/>
          </p:cNvSpPr>
          <p:nvPr/>
        </p:nvSpPr>
        <p:spPr bwMode="auto">
          <a:xfrm>
            <a:off x="8206654" y="1988537"/>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sp>
        <p:nvSpPr>
          <p:cNvPr id="36" name="椭圆 35"/>
          <p:cNvSpPr/>
          <p:nvPr/>
        </p:nvSpPr>
        <p:spPr>
          <a:xfrm>
            <a:off x="7362103" y="3783371"/>
            <a:ext cx="127000" cy="124877"/>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cxnSp>
        <p:nvCxnSpPr>
          <p:cNvPr id="37" name="直接连接符 36"/>
          <p:cNvCxnSpPr>
            <a:cxnSpLocks noChangeShapeType="1"/>
          </p:cNvCxnSpPr>
          <p:nvPr/>
        </p:nvCxnSpPr>
        <p:spPr bwMode="auto">
          <a:xfrm flipH="1">
            <a:off x="7510272" y="3851100"/>
            <a:ext cx="333586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sp>
        <p:nvSpPr>
          <p:cNvPr id="38" name="矩形 37"/>
          <p:cNvSpPr>
            <a:spLocks noChangeArrowheads="1"/>
          </p:cNvSpPr>
          <p:nvPr/>
        </p:nvSpPr>
        <p:spPr bwMode="auto">
          <a:xfrm>
            <a:off x="8206654" y="3211903"/>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grpSp>
        <p:nvGrpSpPr>
          <p:cNvPr id="26" name="组合 38"/>
          <p:cNvGrpSpPr>
            <a:grpSpLocks/>
          </p:cNvGrpSpPr>
          <p:nvPr/>
        </p:nvGrpSpPr>
        <p:grpSpPr bwMode="auto">
          <a:xfrm flipH="1" flipV="1">
            <a:off x="6767320" y="5184529"/>
            <a:ext cx="4080933" cy="158743"/>
            <a:chOff x="1150420" y="2300503"/>
            <a:chExt cx="3061540" cy="118384"/>
          </a:xfrm>
        </p:grpSpPr>
        <p:cxnSp>
          <p:nvCxnSpPr>
            <p:cNvPr id="40" name="直接连接符 42"/>
            <p:cNvCxnSpPr>
              <a:cxnSpLocks noChangeShapeType="1"/>
            </p:cNvCxnSpPr>
            <p:nvPr/>
          </p:nvCxnSpPr>
          <p:spPr bwMode="auto">
            <a:xfrm flipH="1" flipV="1">
              <a:off x="4093576" y="2300503"/>
              <a:ext cx="118384" cy="118384"/>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41" name="直接连接符 43"/>
            <p:cNvCxnSpPr>
              <a:cxnSpLocks noChangeShapeType="1"/>
            </p:cNvCxnSpPr>
            <p:nvPr/>
          </p:nvCxnSpPr>
          <p:spPr bwMode="auto">
            <a:xfrm flipH="1" flipV="1">
              <a:off x="1150420" y="2300503"/>
              <a:ext cx="2943157" cy="0"/>
            </a:xfrm>
            <a:prstGeom prst="line">
              <a:avLst/>
            </a:prstGeom>
            <a:noFill/>
            <a:ln w="9525">
              <a:solidFill>
                <a:srgbClr val="7F7F7F"/>
              </a:solidFill>
              <a:prstDash val="sysDash"/>
              <a:round/>
              <a:headEnd/>
              <a:tailEnd/>
            </a:ln>
            <a:extLst>
              <a:ext uri="{909E8E84-426E-40DD-AFC4-6F175D3DCCD1}">
                <a14:hiddenFill xmlns:a14="http://schemas.microsoft.com/office/drawing/2010/main">
                  <a:noFill/>
                </a14:hiddenFill>
              </a:ext>
            </a:extLst>
          </p:spPr>
        </p:cxnSp>
      </p:grpSp>
      <p:sp>
        <p:nvSpPr>
          <p:cNvPr id="42" name="椭圆 41"/>
          <p:cNvSpPr/>
          <p:nvPr/>
        </p:nvSpPr>
        <p:spPr>
          <a:xfrm>
            <a:off x="6667836" y="5068119"/>
            <a:ext cx="127000" cy="124876"/>
          </a:xfrm>
          <a:prstGeom prst="ellipse">
            <a:avLst/>
          </a:prstGeom>
          <a:solidFill>
            <a:sysClr val="window" lastClr="FFFFFF">
              <a:lumMod val="75000"/>
            </a:sysClr>
          </a:solidFill>
          <a:ln w="3810" cap="flat" cmpd="sng" algn="ctr">
            <a:solidFill>
              <a:sysClr val="window" lastClr="FFFFFF"/>
            </a:solidFill>
            <a:prstDash val="solid"/>
          </a:ln>
          <a:effectLst/>
        </p:spPr>
        <p:txBody>
          <a:bodyPr lIns="91433" tIns="45716" rIns="91433" bIns="45716" anchor="ctr"/>
          <a:lstStyle/>
          <a:p>
            <a:pPr algn="ctr">
              <a:defRPr/>
            </a:pPr>
            <a:endParaRPr lang="zh-CN" altLang="en-US" sz="2371" kern="0" dirty="0">
              <a:solidFill>
                <a:schemeClr val="bg1">
                  <a:lumMod val="50000"/>
                </a:schemeClr>
              </a:solidFill>
              <a:cs typeface="+mn-ea"/>
              <a:sym typeface="+mn-lt"/>
            </a:endParaRPr>
          </a:p>
        </p:txBody>
      </p:sp>
      <p:sp>
        <p:nvSpPr>
          <p:cNvPr id="43" name="矩形 42"/>
          <p:cNvSpPr>
            <a:spLocks noChangeArrowheads="1"/>
          </p:cNvSpPr>
          <p:nvPr/>
        </p:nvSpPr>
        <p:spPr bwMode="auto">
          <a:xfrm>
            <a:off x="8206654" y="4701955"/>
            <a:ext cx="2688167" cy="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just">
              <a:lnSpc>
                <a:spcPts val="1600"/>
              </a:lnSpc>
            </a:pPr>
            <a:r>
              <a:rPr lang="zh-CN" altLang="en-US" sz="1328" dirty="0">
                <a:cs typeface="+mn-ea"/>
                <a:sym typeface="+mn-lt"/>
              </a:rPr>
              <a:t>这里填写目录内容说明，设计发展存在着一个时代价值观的问题。</a:t>
            </a:r>
            <a:endParaRPr lang="en-US" altLang="zh-CN" sz="1328" dirty="0">
              <a:cs typeface="+mn-ea"/>
              <a:sym typeface="+mn-lt"/>
            </a:endParaRPr>
          </a:p>
        </p:txBody>
      </p:sp>
    </p:spTree>
    <p:extLst>
      <p:ext uri="{BB962C8B-B14F-4D97-AF65-F5344CB8AC3E}">
        <p14:creationId xmlns:p14="http://schemas.microsoft.com/office/powerpoint/2010/main" val="14035718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fill="hold"/>
                                        <p:tgtEl>
                                          <p:spTgt spid="17"/>
                                        </p:tgtEl>
                                        <p:attrNameLst>
                                          <p:attrName>ppt_x</p:attrName>
                                        </p:attrNameLst>
                                      </p:cBhvr>
                                      <p:tavLst>
                                        <p:tav tm="0">
                                          <p:val>
                                            <p:strVal val="1+#ppt_w/2"/>
                                          </p:val>
                                        </p:tav>
                                        <p:tav tm="100000">
                                          <p:val>
                                            <p:strVal val="#ppt_x"/>
                                          </p:val>
                                        </p:tav>
                                      </p:tavLst>
                                    </p:anim>
                                    <p:anim calcmode="lin" valueType="num">
                                      <p:cBhvr additive="base">
                                        <p:cTn id="12" dur="3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300" fill="hold"/>
                                        <p:tgtEl>
                                          <p:spTgt spid="16"/>
                                        </p:tgtEl>
                                        <p:attrNameLst>
                                          <p:attrName>ppt_x</p:attrName>
                                        </p:attrNameLst>
                                      </p:cBhvr>
                                      <p:tavLst>
                                        <p:tav tm="0">
                                          <p:val>
                                            <p:strVal val="#ppt_x"/>
                                          </p:val>
                                        </p:tav>
                                        <p:tav tm="100000">
                                          <p:val>
                                            <p:strVal val="#ppt_x"/>
                                          </p:val>
                                        </p:tav>
                                      </p:tavLst>
                                    </p:anim>
                                    <p:anim calcmode="lin" valueType="num">
                                      <p:cBhvr additive="base">
                                        <p:cTn id="16" dur="300" fill="hold"/>
                                        <p:tgtEl>
                                          <p:spTgt spid="16"/>
                                        </p:tgtEl>
                                        <p:attrNameLst>
                                          <p:attrName>ppt_y</p:attrName>
                                        </p:attrNameLst>
                                      </p:cBhvr>
                                      <p:tavLst>
                                        <p:tav tm="0">
                                          <p:val>
                                            <p:strVal val="0-#ppt_h/2"/>
                                          </p:val>
                                        </p:tav>
                                        <p:tav tm="100000">
                                          <p:val>
                                            <p:strVal val="#ppt_y"/>
                                          </p:val>
                                        </p:tav>
                                      </p:tavLst>
                                    </p:anim>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3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 calcmode="lin" valueType="num">
                                      <p:cBhvr>
                                        <p:cTn id="25" dur="500" fill="hold"/>
                                        <p:tgtEl>
                                          <p:spTgt spid="2"/>
                                        </p:tgtEl>
                                        <p:attrNameLst>
                                          <p:attrName>style.rotation</p:attrName>
                                        </p:attrNameLst>
                                      </p:cBhvr>
                                      <p:tavLst>
                                        <p:tav tm="0">
                                          <p:val>
                                            <p:fltVal val="90"/>
                                          </p:val>
                                        </p:tav>
                                        <p:tav tm="100000">
                                          <p:val>
                                            <p:fltVal val="0"/>
                                          </p:val>
                                        </p:tav>
                                      </p:tavLst>
                                    </p:anim>
                                    <p:animEffect transition="in" filter="fade">
                                      <p:cBhvr>
                                        <p:cTn id="26" dur="500"/>
                                        <p:tgtEl>
                                          <p:spTgt spid="2"/>
                                        </p:tgtEl>
                                      </p:cBhvr>
                                    </p:animEffect>
                                  </p:childTnLst>
                                </p:cTn>
                              </p:par>
                            </p:childTnLst>
                          </p:cTn>
                        </p:par>
                        <p:par>
                          <p:cTn id="27" fill="hold">
                            <p:stCondLst>
                              <p:cond delay="800"/>
                            </p:stCondLst>
                            <p:childTnLst>
                              <p:par>
                                <p:cTn id="28" presetID="10" presetClass="entr" presetSubtype="0" repeatCount="300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50"/>
                                        <p:tgtEl>
                                          <p:spTgt spid="21"/>
                                        </p:tgtEl>
                                      </p:cBhvr>
                                    </p:animEffect>
                                  </p:childTnLst>
                                </p:cTn>
                              </p:par>
                            </p:childTnLst>
                          </p:cTn>
                        </p:par>
                        <p:par>
                          <p:cTn id="31" fill="hold">
                            <p:stCondLst>
                              <p:cond delay="1250"/>
                            </p:stCondLst>
                            <p:childTnLst>
                              <p:par>
                                <p:cTn id="32" presetID="2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300"/>
                                        <p:tgtEl>
                                          <p:spTgt spid="3"/>
                                        </p:tgtEl>
                                      </p:cBhvr>
                                    </p:animEffect>
                                  </p:childTnLst>
                                </p:cTn>
                              </p:par>
                            </p:childTnLst>
                          </p:cTn>
                        </p:par>
                        <p:par>
                          <p:cTn id="35" fill="hold">
                            <p:stCondLst>
                              <p:cond delay="1550"/>
                            </p:stCondLst>
                            <p:childTnLst>
                              <p:par>
                                <p:cTn id="36" presetID="2" presetClass="entr" presetSubtype="2"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300" fill="hold"/>
                                        <p:tgtEl>
                                          <p:spTgt spid="22"/>
                                        </p:tgtEl>
                                        <p:attrNameLst>
                                          <p:attrName>ppt_x</p:attrName>
                                        </p:attrNameLst>
                                      </p:cBhvr>
                                      <p:tavLst>
                                        <p:tav tm="0">
                                          <p:val>
                                            <p:strVal val="1+#ppt_w/2"/>
                                          </p:val>
                                        </p:tav>
                                        <p:tav tm="100000">
                                          <p:val>
                                            <p:strVal val="#ppt_x"/>
                                          </p:val>
                                        </p:tav>
                                      </p:tavLst>
                                    </p:anim>
                                    <p:anim calcmode="lin" valueType="num">
                                      <p:cBhvr additive="base">
                                        <p:cTn id="39" dur="3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1850"/>
                            </p:stCondLst>
                            <p:childTnLst>
                              <p:par>
                                <p:cTn id="41" presetID="10" presetClass="entr" presetSubtype="0" repeatCount="30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50"/>
                                        <p:tgtEl>
                                          <p:spTgt spid="23"/>
                                        </p:tgtEl>
                                      </p:cBhvr>
                                    </p:animEffect>
                                  </p:childTnLst>
                                </p:cTn>
                              </p:par>
                            </p:childTnLst>
                          </p:cTn>
                        </p:par>
                        <p:par>
                          <p:cTn id="44" fill="hold">
                            <p:stCondLst>
                              <p:cond delay="2300"/>
                            </p:stCondLst>
                            <p:childTnLst>
                              <p:par>
                                <p:cTn id="45" presetID="22" presetClass="entr" presetSubtype="2"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right)">
                                      <p:cBhvr>
                                        <p:cTn id="47" dur="300"/>
                                        <p:tgtEl>
                                          <p:spTgt spid="24"/>
                                        </p:tgtEl>
                                      </p:cBhvr>
                                    </p:animEffect>
                                  </p:childTnLst>
                                </p:cTn>
                              </p:par>
                            </p:childTnLst>
                          </p:cTn>
                        </p:par>
                        <p:par>
                          <p:cTn id="48" fill="hold">
                            <p:stCondLst>
                              <p:cond delay="2600"/>
                            </p:stCondLst>
                            <p:childTnLst>
                              <p:par>
                                <p:cTn id="49" presetID="2" presetClass="entr" presetSubtype="2"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300" fill="hold"/>
                                        <p:tgtEl>
                                          <p:spTgt spid="25"/>
                                        </p:tgtEl>
                                        <p:attrNameLst>
                                          <p:attrName>ppt_x</p:attrName>
                                        </p:attrNameLst>
                                      </p:cBhvr>
                                      <p:tavLst>
                                        <p:tav tm="0">
                                          <p:val>
                                            <p:strVal val="1+#ppt_w/2"/>
                                          </p:val>
                                        </p:tav>
                                        <p:tav tm="100000">
                                          <p:val>
                                            <p:strVal val="#ppt_x"/>
                                          </p:val>
                                        </p:tav>
                                      </p:tavLst>
                                    </p:anim>
                                    <p:anim calcmode="lin" valueType="num">
                                      <p:cBhvr additive="base">
                                        <p:cTn id="52" dur="3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2900"/>
                            </p:stCondLst>
                            <p:childTnLst>
                              <p:par>
                                <p:cTn id="54" presetID="10" presetClass="entr" presetSubtype="0" repeatCount="300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50"/>
                                        <p:tgtEl>
                                          <p:spTgt spid="29"/>
                                        </p:tgtEl>
                                      </p:cBhvr>
                                    </p:animEffect>
                                  </p:childTnLst>
                                </p:cTn>
                              </p:par>
                            </p:childTnLst>
                          </p:cTn>
                        </p:par>
                        <p:par>
                          <p:cTn id="57" fill="hold">
                            <p:stCondLst>
                              <p:cond delay="3350"/>
                            </p:stCondLst>
                            <p:childTnLst>
                              <p:par>
                                <p:cTn id="58" presetID="22" presetClass="entr" presetSubtype="2"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right)">
                                      <p:cBhvr>
                                        <p:cTn id="60" dur="300"/>
                                        <p:tgtEl>
                                          <p:spTgt spid="8"/>
                                        </p:tgtEl>
                                      </p:cBhvr>
                                    </p:animEffect>
                                  </p:childTnLst>
                                </p:cTn>
                              </p:par>
                            </p:childTnLst>
                          </p:cTn>
                        </p:par>
                        <p:par>
                          <p:cTn id="61" fill="hold">
                            <p:stCondLst>
                              <p:cond delay="3650"/>
                            </p:stCondLst>
                            <p:childTnLst>
                              <p:par>
                                <p:cTn id="62" presetID="2" presetClass="entr" presetSubtype="2"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300" fill="hold"/>
                                        <p:tgtEl>
                                          <p:spTgt spid="30"/>
                                        </p:tgtEl>
                                        <p:attrNameLst>
                                          <p:attrName>ppt_x</p:attrName>
                                        </p:attrNameLst>
                                      </p:cBhvr>
                                      <p:tavLst>
                                        <p:tav tm="0">
                                          <p:val>
                                            <p:strVal val="1+#ppt_w/2"/>
                                          </p:val>
                                        </p:tav>
                                        <p:tav tm="100000">
                                          <p:val>
                                            <p:strVal val="#ppt_x"/>
                                          </p:val>
                                        </p:tav>
                                      </p:tavLst>
                                    </p:anim>
                                    <p:anim calcmode="lin" valueType="num">
                                      <p:cBhvr additive="base">
                                        <p:cTn id="65" dur="300" fill="hold"/>
                                        <p:tgtEl>
                                          <p:spTgt spid="30"/>
                                        </p:tgtEl>
                                        <p:attrNameLst>
                                          <p:attrName>ppt_y</p:attrName>
                                        </p:attrNameLst>
                                      </p:cBhvr>
                                      <p:tavLst>
                                        <p:tav tm="0">
                                          <p:val>
                                            <p:strVal val="#ppt_y"/>
                                          </p:val>
                                        </p:tav>
                                        <p:tav tm="100000">
                                          <p:val>
                                            <p:strVal val="#ppt_y"/>
                                          </p:val>
                                        </p:tav>
                                      </p:tavLst>
                                    </p:anim>
                                  </p:childTnLst>
                                </p:cTn>
                              </p:par>
                            </p:childTnLst>
                          </p:cTn>
                        </p:par>
                        <p:par>
                          <p:cTn id="66" fill="hold">
                            <p:stCondLst>
                              <p:cond delay="3950"/>
                            </p:stCondLst>
                            <p:childTnLst>
                              <p:par>
                                <p:cTn id="67" presetID="10" presetClass="entr" presetSubtype="0" repeatCount="300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50"/>
                                        <p:tgtEl>
                                          <p:spTgt spid="34"/>
                                        </p:tgtEl>
                                      </p:cBhvr>
                                    </p:animEffect>
                                  </p:childTnLst>
                                </p:cTn>
                              </p:par>
                            </p:childTnLst>
                          </p:cTn>
                        </p:par>
                        <p:par>
                          <p:cTn id="70" fill="hold">
                            <p:stCondLst>
                              <p:cond delay="4400"/>
                            </p:stCondLst>
                            <p:childTnLst>
                              <p:par>
                                <p:cTn id="71" presetID="22" presetClass="entr" presetSubtype="8"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300"/>
                                        <p:tgtEl>
                                          <p:spTgt spid="18"/>
                                        </p:tgtEl>
                                      </p:cBhvr>
                                    </p:animEffect>
                                  </p:childTnLst>
                                </p:cTn>
                              </p:par>
                            </p:childTnLst>
                          </p:cTn>
                        </p:par>
                        <p:par>
                          <p:cTn id="74" fill="hold">
                            <p:stCondLst>
                              <p:cond delay="4700"/>
                            </p:stCondLst>
                            <p:childTnLst>
                              <p:par>
                                <p:cTn id="75" presetID="2" presetClass="entr" presetSubtype="2"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1+#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10" presetClass="entr" presetSubtype="0" repeatCount="300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50"/>
                                        <p:tgtEl>
                                          <p:spTgt spid="36"/>
                                        </p:tgtEl>
                                      </p:cBhvr>
                                    </p:animEffect>
                                  </p:childTnLst>
                                </p:cTn>
                              </p:par>
                            </p:childTnLst>
                          </p:cTn>
                        </p:par>
                        <p:par>
                          <p:cTn id="83" fill="hold">
                            <p:stCondLst>
                              <p:cond delay="5450"/>
                            </p:stCondLst>
                            <p:childTnLst>
                              <p:par>
                                <p:cTn id="84" presetID="22" presetClass="entr" presetSubtype="8"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left)">
                                      <p:cBhvr>
                                        <p:cTn id="86" dur="300"/>
                                        <p:tgtEl>
                                          <p:spTgt spid="37"/>
                                        </p:tgtEl>
                                      </p:cBhvr>
                                    </p:animEffect>
                                  </p:childTnLst>
                                </p:cTn>
                              </p:par>
                            </p:childTnLst>
                          </p:cTn>
                        </p:par>
                        <p:par>
                          <p:cTn id="87" fill="hold">
                            <p:stCondLst>
                              <p:cond delay="5750"/>
                            </p:stCondLst>
                            <p:childTnLst>
                              <p:par>
                                <p:cTn id="88" presetID="2" presetClass="entr" presetSubtype="2"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additive="base">
                                        <p:cTn id="90" dur="300" fill="hold"/>
                                        <p:tgtEl>
                                          <p:spTgt spid="38"/>
                                        </p:tgtEl>
                                        <p:attrNameLst>
                                          <p:attrName>ppt_x</p:attrName>
                                        </p:attrNameLst>
                                      </p:cBhvr>
                                      <p:tavLst>
                                        <p:tav tm="0">
                                          <p:val>
                                            <p:strVal val="1+#ppt_w/2"/>
                                          </p:val>
                                        </p:tav>
                                        <p:tav tm="100000">
                                          <p:val>
                                            <p:strVal val="#ppt_x"/>
                                          </p:val>
                                        </p:tav>
                                      </p:tavLst>
                                    </p:anim>
                                    <p:anim calcmode="lin" valueType="num">
                                      <p:cBhvr additive="base">
                                        <p:cTn id="91" dur="300" fill="hold"/>
                                        <p:tgtEl>
                                          <p:spTgt spid="38"/>
                                        </p:tgtEl>
                                        <p:attrNameLst>
                                          <p:attrName>ppt_y</p:attrName>
                                        </p:attrNameLst>
                                      </p:cBhvr>
                                      <p:tavLst>
                                        <p:tav tm="0">
                                          <p:val>
                                            <p:strVal val="#ppt_y"/>
                                          </p:val>
                                        </p:tav>
                                        <p:tav tm="100000">
                                          <p:val>
                                            <p:strVal val="#ppt_y"/>
                                          </p:val>
                                        </p:tav>
                                      </p:tavLst>
                                    </p:anim>
                                  </p:childTnLst>
                                </p:cTn>
                              </p:par>
                            </p:childTnLst>
                          </p:cTn>
                        </p:par>
                        <p:par>
                          <p:cTn id="92" fill="hold">
                            <p:stCondLst>
                              <p:cond delay="6050"/>
                            </p:stCondLst>
                            <p:childTnLst>
                              <p:par>
                                <p:cTn id="93" presetID="10" presetClass="entr" presetSubtype="0" repeatCount="3000"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150"/>
                                        <p:tgtEl>
                                          <p:spTgt spid="42"/>
                                        </p:tgtEl>
                                      </p:cBhvr>
                                    </p:animEffect>
                                  </p:childTnLst>
                                </p:cTn>
                              </p:par>
                            </p:childTnLst>
                          </p:cTn>
                        </p:par>
                        <p:par>
                          <p:cTn id="96" fill="hold">
                            <p:stCondLst>
                              <p:cond delay="6500"/>
                            </p:stCondLst>
                            <p:childTnLst>
                              <p:par>
                                <p:cTn id="97" presetID="22" presetClass="entr" presetSubtype="8" fill="hold"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left)">
                                      <p:cBhvr>
                                        <p:cTn id="99" dur="300"/>
                                        <p:tgtEl>
                                          <p:spTgt spid="26"/>
                                        </p:tgtEl>
                                      </p:cBhvr>
                                    </p:animEffect>
                                  </p:childTnLst>
                                </p:cTn>
                              </p:par>
                            </p:childTnLst>
                          </p:cTn>
                        </p:par>
                        <p:par>
                          <p:cTn id="100" fill="hold">
                            <p:stCondLst>
                              <p:cond delay="6800"/>
                            </p:stCondLst>
                            <p:childTnLst>
                              <p:par>
                                <p:cTn id="101" presetID="2" presetClass="entr" presetSubtype="2"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additive="base">
                                        <p:cTn id="103" dur="300" fill="hold"/>
                                        <p:tgtEl>
                                          <p:spTgt spid="43"/>
                                        </p:tgtEl>
                                        <p:attrNameLst>
                                          <p:attrName>ppt_x</p:attrName>
                                        </p:attrNameLst>
                                      </p:cBhvr>
                                      <p:tavLst>
                                        <p:tav tm="0">
                                          <p:val>
                                            <p:strVal val="1+#ppt_w/2"/>
                                          </p:val>
                                        </p:tav>
                                        <p:tav tm="100000">
                                          <p:val>
                                            <p:strVal val="#ppt_x"/>
                                          </p:val>
                                        </p:tav>
                                      </p:tavLst>
                                    </p:anim>
                                    <p:anim calcmode="lin" valueType="num">
                                      <p:cBhvr additive="base">
                                        <p:cTn id="104"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5" grpId="0"/>
      <p:bldP spid="29" grpId="0" animBg="1"/>
      <p:bldP spid="30" grpId="0"/>
      <p:bldP spid="34" grpId="0" animBg="1"/>
      <p:bldP spid="35" grpId="0"/>
      <p:bldP spid="36" grpId="0" animBg="1"/>
      <p:bldP spid="38" grpId="0"/>
      <p:bldP spid="42" grpId="0" animBg="1"/>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4"/>
          <p:cNvSpPr>
            <a:spLocks noChangeAspect="1"/>
          </p:cNvSpPr>
          <p:nvPr/>
        </p:nvSpPr>
        <p:spPr bwMode="auto">
          <a:xfrm>
            <a:off x="994791" y="1690466"/>
            <a:ext cx="2508250" cy="16604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715" tIns="28859" rIns="28859" bIns="57715" numCol="1" spcCol="0" rtlCol="0" fromWordArt="0" anchor="ctr" anchorCtr="0" forceAA="0" compatLnSpc="1">
            <a:prstTxWarp prst="textNoShape">
              <a:avLst/>
            </a:prstTxWarp>
            <a:noAutofit/>
          </a:bodyPr>
          <a:lstStyle/>
          <a:p>
            <a:pPr algn="ctr" defTabSz="576974">
              <a:lnSpc>
                <a:spcPct val="150000"/>
              </a:lnSpc>
              <a:defRPr/>
            </a:pPr>
            <a:r>
              <a:rPr lang="zh-CN" altLang="en-US" sz="1100" spc="-32" dirty="0">
                <a:solidFill>
                  <a:prstClr val="white"/>
                </a:solidFill>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p>
        </p:txBody>
      </p:sp>
      <p:sp>
        <p:nvSpPr>
          <p:cNvPr id="26" name="Rectangle 4"/>
          <p:cNvSpPr>
            <a:spLocks noChangeAspect="1"/>
          </p:cNvSpPr>
          <p:nvPr/>
        </p:nvSpPr>
        <p:spPr bwMode="auto">
          <a:xfrm>
            <a:off x="4471444" y="3426981"/>
            <a:ext cx="3465688" cy="166042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715" tIns="28859" rIns="28859" bIns="57715" numCol="1" spcCol="0" rtlCol="0" fromWordArt="0" anchor="ctr" anchorCtr="0" forceAA="0" compatLnSpc="1">
            <a:prstTxWarp prst="textNoShape">
              <a:avLst/>
            </a:prstTxWarp>
            <a:noAutofit/>
          </a:bodyPr>
          <a:lstStyle/>
          <a:p>
            <a:pPr defTabSz="576974">
              <a:lnSpc>
                <a:spcPct val="150000"/>
              </a:lnSpc>
              <a:defRPr/>
            </a:pPr>
            <a:r>
              <a:rPr lang="zh-CN" altLang="en-US" sz="1200" spc="-32" dirty="0">
                <a:solidFill>
                  <a:prstClr val="white"/>
                </a:solidFill>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p>
        </p:txBody>
      </p:sp>
      <p:sp>
        <p:nvSpPr>
          <p:cNvPr id="27" name="Rectangle 4"/>
          <p:cNvSpPr>
            <a:spLocks noChangeAspect="1"/>
          </p:cNvSpPr>
          <p:nvPr/>
        </p:nvSpPr>
        <p:spPr bwMode="auto">
          <a:xfrm>
            <a:off x="8467429" y="3426981"/>
            <a:ext cx="2197844" cy="166042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57715" tIns="28859" rIns="28859" bIns="57715" numCol="1" spcCol="0" rtlCol="0" fromWordArt="0" anchor="b" anchorCtr="0" forceAA="0" compatLnSpc="1">
            <a:prstTxWarp prst="textNoShape">
              <a:avLst/>
            </a:prstTxWarp>
            <a:noAutofit/>
          </a:bodyPr>
          <a:lstStyle/>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p:txBody>
      </p:sp>
      <p:grpSp>
        <p:nvGrpSpPr>
          <p:cNvPr id="2" name="组合 27"/>
          <p:cNvGrpSpPr>
            <a:grpSpLocks noChangeAspect="1"/>
          </p:cNvGrpSpPr>
          <p:nvPr/>
        </p:nvGrpSpPr>
        <p:grpSpPr>
          <a:xfrm>
            <a:off x="4494572" y="1583991"/>
            <a:ext cx="2101359" cy="1660428"/>
            <a:chOff x="5002274" y="955627"/>
            <a:chExt cx="1022400" cy="1022351"/>
          </a:xfrm>
        </p:grpSpPr>
        <p:sp>
          <p:nvSpPr>
            <p:cNvPr id="29" name="Rectangle 4"/>
            <p:cNvSpPr/>
            <p:nvPr/>
          </p:nvSpPr>
          <p:spPr bwMode="auto">
            <a:xfrm>
              <a:off x="5002274" y="955627"/>
              <a:ext cx="1022400" cy="102235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4104" tIns="47052" rIns="47052" bIns="94104" numCol="1" spcCol="0" rtlCol="0" fromWordArt="0" anchor="b" anchorCtr="0" forceAA="0" compatLnSpc="1">
              <a:prstTxWarp prst="textNoShape">
                <a:avLst/>
              </a:prstTxWarp>
              <a:noAutofit/>
            </a:bodyPr>
            <a:lstStyle/>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933" spc="-32" dirty="0">
                <a:solidFill>
                  <a:prstClr val="black"/>
                </a:solidFill>
                <a:cs typeface="+mn-ea"/>
                <a:sym typeface="+mn-lt"/>
              </a:endParaRPr>
            </a:p>
            <a:p>
              <a:pPr defTabSz="576974">
                <a:defRPr/>
              </a:pPr>
              <a:endParaRPr lang="en-US" sz="933" spc="-32" dirty="0">
                <a:solidFill>
                  <a:prstClr val="black"/>
                </a:solidFill>
                <a:cs typeface="+mn-ea"/>
                <a:sym typeface="+mn-lt"/>
              </a:endParaRPr>
            </a:p>
          </p:txBody>
        </p:sp>
        <p:pic>
          <p:nvPicPr>
            <p:cNvPr id="30" name="Picture 6" descr="C:\Users\Jonahs\Dropbox\Projects SCOTT\MEET Windows Azure\source\Background\tile-icon-databa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4083" y="1147494"/>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组合 30"/>
          <p:cNvGrpSpPr>
            <a:grpSpLocks noChangeAspect="1"/>
          </p:cNvGrpSpPr>
          <p:nvPr/>
        </p:nvGrpSpPr>
        <p:grpSpPr>
          <a:xfrm>
            <a:off x="5835772" y="1583991"/>
            <a:ext cx="2101359" cy="1660428"/>
            <a:chOff x="6140400" y="955627"/>
            <a:chExt cx="1022400" cy="1022351"/>
          </a:xfrm>
        </p:grpSpPr>
        <p:sp>
          <p:nvSpPr>
            <p:cNvPr id="32" name="Rectangle 4"/>
            <p:cNvSpPr/>
            <p:nvPr/>
          </p:nvSpPr>
          <p:spPr bwMode="auto">
            <a:xfrm>
              <a:off x="6140400" y="955627"/>
              <a:ext cx="1022400" cy="102235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4104" tIns="47052" rIns="47052" bIns="94104" numCol="1" spcCol="0" rtlCol="0" fromWordArt="0" anchor="b" anchorCtr="0" forceAA="0" compatLnSpc="1">
              <a:prstTxWarp prst="textNoShape">
                <a:avLst/>
              </a:prstTxWarp>
              <a:noAutofit/>
            </a:bodyPr>
            <a:lstStyle/>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1467" spc="-32" dirty="0">
                <a:solidFill>
                  <a:prstClr val="black"/>
                </a:solidFill>
                <a:cs typeface="+mn-ea"/>
                <a:sym typeface="+mn-lt"/>
              </a:endParaRPr>
            </a:p>
            <a:p>
              <a:pPr defTabSz="576974">
                <a:defRPr/>
              </a:pPr>
              <a:endParaRPr lang="en-US" altLang="zh-CN" sz="933" spc="-32" dirty="0">
                <a:solidFill>
                  <a:prstClr val="black"/>
                </a:solidFill>
                <a:cs typeface="+mn-ea"/>
                <a:sym typeface="+mn-lt"/>
              </a:endParaRPr>
            </a:p>
            <a:p>
              <a:pPr defTabSz="576974">
                <a:defRPr/>
              </a:pPr>
              <a:endParaRPr lang="en-US" sz="933" spc="-32" dirty="0">
                <a:solidFill>
                  <a:prstClr val="black"/>
                </a:solidFill>
                <a:cs typeface="+mn-ea"/>
                <a:sym typeface="+mn-lt"/>
              </a:endParaRPr>
            </a:p>
          </p:txBody>
        </p:sp>
        <p:pic>
          <p:nvPicPr>
            <p:cNvPr id="33" name="Picture 5" descr="\\MAGNUM\Projects\Microsoft\Cloud Power FY12\Design\Icons\PNGs\Self_Servic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bwMode="auto">
            <a:xfrm>
              <a:off x="6219082" y="1031063"/>
              <a:ext cx="865036" cy="871477"/>
            </a:xfrm>
            <a:prstGeom prst="rect">
              <a:avLst/>
            </a:prstGeom>
            <a:noFill/>
          </p:spPr>
        </p:pic>
      </p:grpSp>
      <p:pic>
        <p:nvPicPr>
          <p:cNvPr id="34" name="图片 33"/>
          <p:cNvPicPr>
            <a:picLocks noChangeAspect="1"/>
          </p:cNvPicPr>
          <p:nvPr/>
        </p:nvPicPr>
        <p:blipFill>
          <a:blip r:embed="rId6">
            <a:extLst>
              <a:ext uri="{BEBA8EAE-BF5A-486C-A8C5-ECC9F3942E4B}">
                <a14:imgProps xmlns:a14="http://schemas.microsoft.com/office/drawing/2010/main">
                  <a14:imgLayer r:embed="rId7">
                    <a14:imgEffect>
                      <a14:artisticBlur/>
                    </a14:imgEffect>
                  </a14:imgLayer>
                </a14:imgProps>
              </a:ext>
              <a:ext uri="{28A0092B-C50C-407E-A947-70E740481C1C}">
                <a14:useLocalDpi xmlns:a14="http://schemas.microsoft.com/office/drawing/2010/main" val="0"/>
              </a:ext>
            </a:extLst>
          </a:blip>
          <a:stretch>
            <a:fillRect/>
          </a:stretch>
        </p:blipFill>
        <p:spPr>
          <a:xfrm>
            <a:off x="8467429" y="1583991"/>
            <a:ext cx="2197846" cy="1657981"/>
          </a:xfrm>
          <a:prstGeom prst="rect">
            <a:avLst/>
          </a:prstGeom>
        </p:spPr>
      </p:pic>
      <p:pic>
        <p:nvPicPr>
          <p:cNvPr id="35"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4777" t="16054" r="4777" b="16054"/>
          <a:stretch/>
        </p:blipFill>
        <p:spPr bwMode="auto">
          <a:xfrm>
            <a:off x="1021123" y="3468306"/>
            <a:ext cx="2473192" cy="1566840"/>
          </a:xfrm>
          <a:prstGeom prst="rect">
            <a:avLst/>
          </a:prstGeom>
          <a:blipFill>
            <a:blip r:embed="rId9"/>
            <a:tile tx="0" ty="0" sx="100000" sy="100000" flip="none" algn="tl"/>
          </a:blipFill>
          <a:ln>
            <a:noFill/>
          </a:ln>
          <a:extLst/>
        </p:spPr>
      </p:pic>
      <p:sp>
        <p:nvSpPr>
          <p:cNvPr id="15" name="矩形 14"/>
          <p:cNvSpPr>
            <a:spLocks noChangeArrowheads="1"/>
          </p:cNvSpPr>
          <p:nvPr/>
        </p:nvSpPr>
        <p:spPr bwMode="auto">
          <a:xfrm>
            <a:off x="1736282" y="5442035"/>
            <a:ext cx="8928991" cy="731340"/>
          </a:xfrm>
          <a:prstGeom prst="rect">
            <a:avLst/>
          </a:prstGeom>
          <a:noFill/>
          <a:ln w="9525">
            <a:noFill/>
            <a:miter lim="800000"/>
            <a:headEnd/>
            <a:tailEnd/>
          </a:ln>
        </p:spPr>
        <p:txBody>
          <a:bodyPr wrap="square" lIns="121908" tIns="60953" rIns="121908" bIns="60953">
            <a:spAutoFit/>
          </a:bodyPr>
          <a:lstStyle/>
          <a:p>
            <a:pPr algn="ctr" defTabSz="1219012">
              <a:lnSpc>
                <a:spcPct val="150000"/>
              </a:lnSpc>
              <a:spcBef>
                <a:spcPts val="800"/>
              </a:spcBef>
              <a:spcAft>
                <a:spcPts val="800"/>
              </a:spcAft>
              <a:defRPr/>
            </a:pPr>
            <a:r>
              <a:rPr lang="zh-CN" altLang="en-US" sz="1400" dirty="0">
                <a:cs typeface="+mn-ea"/>
                <a:sym typeface="+mn-lt"/>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382267982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250"/>
                                        <p:tgtEl>
                                          <p:spTgt spid="26"/>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250"/>
                                        <p:tgtEl>
                                          <p:spTgt spid="35"/>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50"/>
                                        <p:tgtEl>
                                          <p:spTgt spid="3"/>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50"/>
                                        <p:tgtEl>
                                          <p:spTgt spid="3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50"/>
                                        <p:tgtEl>
                                          <p:spTgt spid="27"/>
                                        </p:tgtEl>
                                      </p:cBhvr>
                                    </p:animEffect>
                                  </p:childTnLst>
                                </p:cTn>
                              </p:par>
                            </p:childTnLst>
                          </p:cTn>
                        </p:par>
                        <p:par>
                          <p:cTn id="32" fill="hold">
                            <p:stCondLst>
                              <p:cond delay="1750"/>
                            </p:stCondLst>
                            <p:childTnLst>
                              <p:par>
                                <p:cTn id="33" presetID="22" presetClass="entr" presetSubtype="8" fill="hold" grpId="0" nodeType="afterEffect">
                                  <p:stCondLst>
                                    <p:cond delay="0"/>
                                  </p:stCondLst>
                                  <p:iterate type="lt">
                                    <p:tmPct val="8000"/>
                                  </p:iterate>
                                  <p:childTnLst>
                                    <p:set>
                                      <p:cBhvr>
                                        <p:cTn id="34" dur="1" fill="hold">
                                          <p:stCondLst>
                                            <p:cond delay="0"/>
                                          </p:stCondLst>
                                        </p:cTn>
                                        <p:tgtEl>
                                          <p:spTgt spid="15"/>
                                        </p:tgtEl>
                                        <p:attrNameLst>
                                          <p:attrName>style.visibility</p:attrName>
                                        </p:attrNameLst>
                                      </p:cBhvr>
                                      <p:to>
                                        <p:strVal val="visible"/>
                                      </p:to>
                                    </p:set>
                                    <p:animEffect transition="in" filter="wipe(left)">
                                      <p:cBhvr>
                                        <p:cTn id="35" dur="3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9600" y="351111"/>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8821" y="2220690"/>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04165" y="3950253"/>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22848" y="2220690"/>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4646" y="2220690"/>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52908" y="644579"/>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28850" y="4189171"/>
            <a:ext cx="7920002" cy="1910039"/>
          </a:xfrm>
          <a:prstGeom prst="rect">
            <a:avLst/>
          </a:prstGeom>
        </p:spPr>
      </p:pic>
    </p:spTree>
    <p:extLst>
      <p:ext uri="{BB962C8B-B14F-4D97-AF65-F5344CB8AC3E}">
        <p14:creationId xmlns:p14="http://schemas.microsoft.com/office/powerpoint/2010/main" val="4000489781"/>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3950" y="1103586"/>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171" y="2973165"/>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515" y="4702728"/>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27198" y="2973165"/>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8996" y="2973165"/>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57258" y="1397054"/>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7198" y="5040107"/>
            <a:ext cx="3009245" cy="725729"/>
          </a:xfrm>
          <a:prstGeom prst="rect">
            <a:avLst/>
          </a:prstGeom>
        </p:spPr>
      </p:pic>
      <p:sp>
        <p:nvSpPr>
          <p:cNvPr id="26" name="矩形: 圆角 11">
            <a:extLst>
              <a:ext uri="{FF2B5EF4-FFF2-40B4-BE49-F238E27FC236}">
                <a16:creationId xmlns:a16="http://schemas.microsoft.com/office/drawing/2014/main" id="{A4E92C8F-F0E2-41CD-B6BF-6DC15D13F2FF}"/>
              </a:ext>
            </a:extLst>
          </p:cNvPr>
          <p:cNvSpPr/>
          <p:nvPr/>
        </p:nvSpPr>
        <p:spPr>
          <a:xfrm>
            <a:off x="6839885" y="2128559"/>
            <a:ext cx="3528184" cy="844606"/>
          </a:xfrm>
          <a:prstGeom prst="roundRect">
            <a:avLst>
              <a:gd name="adj" fmla="val 0"/>
            </a:avLst>
          </a:prstGeom>
          <a:solidFill>
            <a:srgbClr val="52B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bg1"/>
                </a:solidFill>
                <a:cs typeface="+mn-ea"/>
                <a:sym typeface="+mn-lt"/>
              </a:rPr>
              <a:t>第一部分</a:t>
            </a:r>
          </a:p>
        </p:txBody>
      </p:sp>
      <p:sp>
        <p:nvSpPr>
          <p:cNvPr id="27" name="矩形 26">
            <a:extLst>
              <a:ext uri="{FF2B5EF4-FFF2-40B4-BE49-F238E27FC236}">
                <a16:creationId xmlns:a16="http://schemas.microsoft.com/office/drawing/2014/main" id="{5237A25A-3F55-419F-88BD-A3ACA99ED1E3}"/>
              </a:ext>
            </a:extLst>
          </p:cNvPr>
          <p:cNvSpPr/>
          <p:nvPr/>
        </p:nvSpPr>
        <p:spPr>
          <a:xfrm>
            <a:off x="6064131" y="3080454"/>
            <a:ext cx="5109092" cy="984885"/>
          </a:xfrm>
          <a:prstGeom prst="rect">
            <a:avLst/>
          </a:prstGeom>
        </p:spPr>
        <p:txBody>
          <a:bodyPr wrap="none">
            <a:spAutoFit/>
          </a:bodyPr>
          <a:lstStyle/>
          <a:p>
            <a:pPr algn="ctr"/>
            <a:r>
              <a:rPr kumimoji="1" lang="zh-CN" altLang="en-US" sz="5800" b="1" spc="600" dirty="0">
                <a:solidFill>
                  <a:srgbClr val="52B29A"/>
                </a:solidFill>
                <a:cs typeface="+mn-ea"/>
                <a:sym typeface="+mn-lt"/>
              </a:rPr>
              <a:t>单击添加标题</a:t>
            </a:r>
          </a:p>
        </p:txBody>
      </p:sp>
      <p:sp>
        <p:nvSpPr>
          <p:cNvPr id="28" name="文本框 27">
            <a:extLst>
              <a:ext uri="{FF2B5EF4-FFF2-40B4-BE49-F238E27FC236}">
                <a16:creationId xmlns:a16="http://schemas.microsoft.com/office/drawing/2014/main" id="{72E37CB1-56D9-4546-8DA6-8A326C668FA6}"/>
              </a:ext>
            </a:extLst>
          </p:cNvPr>
          <p:cNvSpPr txBox="1"/>
          <p:nvPr/>
        </p:nvSpPr>
        <p:spPr>
          <a:xfrm>
            <a:off x="5534810" y="4092937"/>
            <a:ext cx="6125030" cy="656077"/>
          </a:xfrm>
          <a:prstGeom prst="rect">
            <a:avLst/>
          </a:prstGeom>
          <a:noFill/>
        </p:spPr>
        <p:txBody>
          <a:bodyPr wrap="square" rtlCol="0">
            <a:spAutoFit/>
          </a:bodyPr>
          <a:lstStyle/>
          <a:p>
            <a:pPr algn="ctr">
              <a:lnSpc>
                <a:spcPct val="120000"/>
              </a:lnSpc>
            </a:pPr>
            <a:r>
              <a:rPr lang="en-US" altLang="zh-CN" sz="1600" dirty="0">
                <a:solidFill>
                  <a:schemeClr val="bg1">
                    <a:lumMod val="50000"/>
                  </a:schemeClr>
                </a:solidFill>
                <a:cs typeface="+mn-ea"/>
                <a:sym typeface="+mn-lt"/>
              </a:rPr>
              <a:t>Respect for the designer's achievements, welcome to download my works, thank you for your support! </a:t>
            </a:r>
          </a:p>
        </p:txBody>
      </p:sp>
    </p:spTree>
    <p:extLst>
      <p:ext uri="{BB962C8B-B14F-4D97-AF65-F5344CB8AC3E}">
        <p14:creationId xmlns:p14="http://schemas.microsoft.com/office/powerpoint/2010/main" val="136011012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750" fill="hold"/>
                                        <p:tgtEl>
                                          <p:spTgt spid="26"/>
                                        </p:tgtEl>
                                        <p:attrNameLst>
                                          <p:attrName>ppt_x</p:attrName>
                                        </p:attrNameLst>
                                      </p:cBhvr>
                                      <p:tavLst>
                                        <p:tav tm="0">
                                          <p:val>
                                            <p:strVal val="#ppt_x"/>
                                          </p:val>
                                        </p:tav>
                                        <p:tav tm="100000">
                                          <p:val>
                                            <p:strVal val="#ppt_x"/>
                                          </p:val>
                                        </p:tav>
                                      </p:tavLst>
                                    </p:anim>
                                    <p:anim calcmode="lin" valueType="num">
                                      <p:cBhvr additive="base">
                                        <p:cTn id="49" dur="75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250"/>
                            </p:stCondLst>
                            <p:childTnLst>
                              <p:par>
                                <p:cTn id="51" presetID="42" presetClass="entr" presetSubtype="0" fill="hold" nodeType="afterEffect">
                                  <p:stCondLst>
                                    <p:cond delay="0"/>
                                  </p:stCondLst>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750"/>
                                        <p:tgtEl>
                                          <p:spTgt spid="27">
                                            <p:txEl>
                                              <p:pRg st="0" end="0"/>
                                            </p:txEl>
                                          </p:spTgt>
                                        </p:tgtEl>
                                      </p:cBhvr>
                                    </p:animEffect>
                                    <p:anim calcmode="lin" valueType="num">
                                      <p:cBhvr>
                                        <p:cTn id="54" dur="7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4"/>
          <p:cNvGrpSpPr/>
          <p:nvPr/>
        </p:nvGrpSpPr>
        <p:grpSpPr>
          <a:xfrm>
            <a:off x="985479" y="3377297"/>
            <a:ext cx="2201131" cy="853514"/>
            <a:chOff x="965101" y="1992680"/>
            <a:chExt cx="1651278" cy="640303"/>
          </a:xfrm>
        </p:grpSpPr>
        <p:sp>
          <p:nvSpPr>
            <p:cNvPr id="18" name="TextBox 5"/>
            <p:cNvSpPr txBox="1"/>
            <p:nvPr/>
          </p:nvSpPr>
          <p:spPr>
            <a:xfrm>
              <a:off x="965101" y="1992680"/>
              <a:ext cx="1651278" cy="184714"/>
            </a:xfrm>
            <a:prstGeom prst="rect">
              <a:avLst/>
            </a:prstGeom>
            <a:noFill/>
          </p:spPr>
          <p:txBody>
            <a:bodyPr wrap="square" lIns="0" tIns="0" rIns="0" bIns="0" rtlCol="0" anchor="ctr">
              <a:spAutoFit/>
            </a:bodyPr>
            <a:lstStyle/>
            <a:p>
              <a:pPr algn="ctr"/>
              <a:r>
                <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965102" y="2171342"/>
              <a:ext cx="1651277" cy="461641"/>
            </a:xfrm>
            <a:prstGeom prst="rect">
              <a:avLst/>
            </a:prstGeom>
            <a:noFill/>
          </p:spPr>
          <p:txBody>
            <a:bodyPr wrap="square" lIns="0" tIns="0" rIns="0" bIns="0" rtlCol="0" anchor="t">
              <a:spAutoFit/>
            </a:bodyPr>
            <a:lstStyle/>
            <a:p>
              <a:pPr algn="ctr" defTabSz="1218895">
                <a:spcBef>
                  <a:spcPct val="20000"/>
                </a:spcBef>
                <a:defRPr/>
              </a:pPr>
              <a:r>
                <a:rPr lang="zh-CN" alt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Oval 9"/>
          <p:cNvSpPr/>
          <p:nvPr/>
        </p:nvSpPr>
        <p:spPr>
          <a:xfrm>
            <a:off x="1373447" y="1799902"/>
            <a:ext cx="1425194" cy="138438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Rounded Rectangle 23"/>
          <p:cNvSpPr/>
          <p:nvPr/>
        </p:nvSpPr>
        <p:spPr>
          <a:xfrm>
            <a:off x="884851" y="5049511"/>
            <a:ext cx="2402400" cy="61431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CN" alt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5" name="Group 28"/>
          <p:cNvGrpSpPr/>
          <p:nvPr/>
        </p:nvGrpSpPr>
        <p:grpSpPr>
          <a:xfrm>
            <a:off x="1748209" y="2051659"/>
            <a:ext cx="675684" cy="826094"/>
            <a:chOff x="4106863" y="2003425"/>
            <a:chExt cx="927100" cy="1133476"/>
          </a:xfrm>
          <a:solidFill>
            <a:schemeClr val="bg1"/>
          </a:solidFill>
        </p:grpSpPr>
        <p:sp>
          <p:nvSpPr>
            <p:cNvPr id="26" name="Freeform 5"/>
            <p:cNvSpPr>
              <a:spLocks noEditPoints="1"/>
            </p:cNvSpPr>
            <p:nvPr/>
          </p:nvSpPr>
          <p:spPr bwMode="auto">
            <a:xfrm>
              <a:off x="4106863" y="2484438"/>
              <a:ext cx="927100" cy="652463"/>
            </a:xfrm>
            <a:custGeom>
              <a:avLst/>
              <a:gdLst/>
              <a:ahLst/>
              <a:cxnLst>
                <a:cxn ang="0">
                  <a:pos x="20" y="172"/>
                </a:cxn>
                <a:cxn ang="0">
                  <a:pos x="224" y="172"/>
                </a:cxn>
                <a:cxn ang="0">
                  <a:pos x="244" y="153"/>
                </a:cxn>
                <a:cxn ang="0">
                  <a:pos x="244" y="20"/>
                </a:cxn>
                <a:cxn ang="0">
                  <a:pos x="224" y="0"/>
                </a:cxn>
                <a:cxn ang="0">
                  <a:pos x="195" y="0"/>
                </a:cxn>
                <a:cxn ang="0">
                  <a:pos x="195" y="40"/>
                </a:cxn>
                <a:cxn ang="0">
                  <a:pos x="215" y="66"/>
                </a:cxn>
                <a:cxn ang="0">
                  <a:pos x="215" y="88"/>
                </a:cxn>
                <a:cxn ang="0">
                  <a:pos x="199" y="88"/>
                </a:cxn>
                <a:cxn ang="0">
                  <a:pos x="199" y="66"/>
                </a:cxn>
                <a:cxn ang="0">
                  <a:pos x="187" y="54"/>
                </a:cxn>
                <a:cxn ang="0">
                  <a:pos x="175" y="66"/>
                </a:cxn>
                <a:cxn ang="0">
                  <a:pos x="175" y="88"/>
                </a:cxn>
                <a:cxn ang="0">
                  <a:pos x="159" y="88"/>
                </a:cxn>
                <a:cxn ang="0">
                  <a:pos x="159" y="66"/>
                </a:cxn>
                <a:cxn ang="0">
                  <a:pos x="179" y="40"/>
                </a:cxn>
                <a:cxn ang="0">
                  <a:pos x="179" y="1"/>
                </a:cxn>
                <a:cxn ang="0">
                  <a:pos x="122" y="25"/>
                </a:cxn>
                <a:cxn ang="0">
                  <a:pos x="67" y="3"/>
                </a:cxn>
                <a:cxn ang="0">
                  <a:pos x="67" y="46"/>
                </a:cxn>
                <a:cxn ang="0">
                  <a:pos x="85" y="70"/>
                </a:cxn>
                <a:cxn ang="0">
                  <a:pos x="59" y="96"/>
                </a:cxn>
                <a:cxn ang="0">
                  <a:pos x="33" y="70"/>
                </a:cxn>
                <a:cxn ang="0">
                  <a:pos x="51" y="46"/>
                </a:cxn>
                <a:cxn ang="0">
                  <a:pos x="51" y="0"/>
                </a:cxn>
                <a:cxn ang="0">
                  <a:pos x="20" y="0"/>
                </a:cxn>
                <a:cxn ang="0">
                  <a:pos x="0" y="20"/>
                </a:cxn>
                <a:cxn ang="0">
                  <a:pos x="0" y="153"/>
                </a:cxn>
                <a:cxn ang="0">
                  <a:pos x="20" y="172"/>
                </a:cxn>
                <a:cxn ang="0">
                  <a:pos x="20" y="172"/>
                </a:cxn>
                <a:cxn ang="0">
                  <a:pos x="20" y="172"/>
                </a:cxn>
              </a:cxnLst>
              <a:rect l="0" t="0" r="r" b="b"/>
              <a:pathLst>
                <a:path w="244" h="172">
                  <a:moveTo>
                    <a:pt x="20" y="172"/>
                  </a:moveTo>
                  <a:cubicBezTo>
                    <a:pt x="224" y="172"/>
                    <a:pt x="224" y="172"/>
                    <a:pt x="224" y="172"/>
                  </a:cubicBezTo>
                  <a:cubicBezTo>
                    <a:pt x="235" y="172"/>
                    <a:pt x="244" y="163"/>
                    <a:pt x="244" y="153"/>
                  </a:cubicBezTo>
                  <a:cubicBezTo>
                    <a:pt x="244" y="20"/>
                    <a:pt x="244" y="20"/>
                    <a:pt x="244" y="20"/>
                  </a:cubicBezTo>
                  <a:cubicBezTo>
                    <a:pt x="244" y="9"/>
                    <a:pt x="235" y="0"/>
                    <a:pt x="224" y="0"/>
                  </a:cubicBezTo>
                  <a:cubicBezTo>
                    <a:pt x="195" y="0"/>
                    <a:pt x="195" y="0"/>
                    <a:pt x="195" y="0"/>
                  </a:cubicBezTo>
                  <a:cubicBezTo>
                    <a:pt x="195" y="40"/>
                    <a:pt x="195" y="40"/>
                    <a:pt x="195" y="40"/>
                  </a:cubicBezTo>
                  <a:cubicBezTo>
                    <a:pt x="206" y="43"/>
                    <a:pt x="215" y="54"/>
                    <a:pt x="215" y="66"/>
                  </a:cubicBezTo>
                  <a:cubicBezTo>
                    <a:pt x="215" y="88"/>
                    <a:pt x="215" y="88"/>
                    <a:pt x="215" y="88"/>
                  </a:cubicBezTo>
                  <a:cubicBezTo>
                    <a:pt x="199" y="88"/>
                    <a:pt x="199" y="88"/>
                    <a:pt x="199" y="88"/>
                  </a:cubicBezTo>
                  <a:cubicBezTo>
                    <a:pt x="199" y="66"/>
                    <a:pt x="199" y="66"/>
                    <a:pt x="199" y="66"/>
                  </a:cubicBezTo>
                  <a:cubicBezTo>
                    <a:pt x="199" y="60"/>
                    <a:pt x="193" y="54"/>
                    <a:pt x="187" y="54"/>
                  </a:cubicBezTo>
                  <a:cubicBezTo>
                    <a:pt x="180" y="54"/>
                    <a:pt x="175" y="60"/>
                    <a:pt x="175" y="66"/>
                  </a:cubicBezTo>
                  <a:cubicBezTo>
                    <a:pt x="175" y="88"/>
                    <a:pt x="175" y="88"/>
                    <a:pt x="175" y="88"/>
                  </a:cubicBezTo>
                  <a:cubicBezTo>
                    <a:pt x="159" y="88"/>
                    <a:pt x="159" y="88"/>
                    <a:pt x="159" y="88"/>
                  </a:cubicBezTo>
                  <a:cubicBezTo>
                    <a:pt x="159" y="66"/>
                    <a:pt x="159" y="66"/>
                    <a:pt x="159" y="66"/>
                  </a:cubicBezTo>
                  <a:cubicBezTo>
                    <a:pt x="159" y="54"/>
                    <a:pt x="167" y="43"/>
                    <a:pt x="179" y="40"/>
                  </a:cubicBezTo>
                  <a:cubicBezTo>
                    <a:pt x="179" y="1"/>
                    <a:pt x="179" y="1"/>
                    <a:pt x="179" y="1"/>
                  </a:cubicBezTo>
                  <a:cubicBezTo>
                    <a:pt x="164" y="16"/>
                    <a:pt x="144" y="25"/>
                    <a:pt x="122" y="25"/>
                  </a:cubicBezTo>
                  <a:cubicBezTo>
                    <a:pt x="100" y="25"/>
                    <a:pt x="81" y="17"/>
                    <a:pt x="67" y="3"/>
                  </a:cubicBezTo>
                  <a:cubicBezTo>
                    <a:pt x="67" y="46"/>
                    <a:pt x="67" y="46"/>
                    <a:pt x="67" y="46"/>
                  </a:cubicBezTo>
                  <a:cubicBezTo>
                    <a:pt x="77" y="49"/>
                    <a:pt x="85" y="59"/>
                    <a:pt x="85" y="70"/>
                  </a:cubicBezTo>
                  <a:cubicBezTo>
                    <a:pt x="85" y="85"/>
                    <a:pt x="73" y="96"/>
                    <a:pt x="59" y="96"/>
                  </a:cubicBezTo>
                  <a:cubicBezTo>
                    <a:pt x="44" y="96"/>
                    <a:pt x="33" y="85"/>
                    <a:pt x="33" y="70"/>
                  </a:cubicBezTo>
                  <a:cubicBezTo>
                    <a:pt x="33" y="59"/>
                    <a:pt x="40" y="49"/>
                    <a:pt x="51" y="46"/>
                  </a:cubicBezTo>
                  <a:cubicBezTo>
                    <a:pt x="51" y="0"/>
                    <a:pt x="51" y="0"/>
                    <a:pt x="51" y="0"/>
                  </a:cubicBezTo>
                  <a:cubicBezTo>
                    <a:pt x="20" y="0"/>
                    <a:pt x="20" y="0"/>
                    <a:pt x="20" y="0"/>
                  </a:cubicBezTo>
                  <a:cubicBezTo>
                    <a:pt x="9" y="0"/>
                    <a:pt x="0" y="9"/>
                    <a:pt x="0" y="20"/>
                  </a:cubicBezTo>
                  <a:cubicBezTo>
                    <a:pt x="0" y="153"/>
                    <a:pt x="0" y="153"/>
                    <a:pt x="0" y="153"/>
                  </a:cubicBezTo>
                  <a:cubicBezTo>
                    <a:pt x="0" y="163"/>
                    <a:pt x="9" y="172"/>
                    <a:pt x="20" y="172"/>
                  </a:cubicBezTo>
                  <a:close/>
                  <a:moveTo>
                    <a:pt x="20" y="172"/>
                  </a:moveTo>
                  <a:cubicBezTo>
                    <a:pt x="20" y="172"/>
                    <a:pt x="20" y="172"/>
                    <a:pt x="20" y="172"/>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6"/>
            <p:cNvSpPr>
              <a:spLocks noEditPoints="1"/>
            </p:cNvSpPr>
            <p:nvPr/>
          </p:nvSpPr>
          <p:spPr bwMode="auto">
            <a:xfrm>
              <a:off x="4300538" y="2003425"/>
              <a:ext cx="539750" cy="538163"/>
            </a:xfrm>
            <a:custGeom>
              <a:avLst/>
              <a:gdLst/>
              <a:ahLst/>
              <a:cxnLst>
                <a:cxn ang="0">
                  <a:pos x="22" y="123"/>
                </a:cxn>
                <a:cxn ang="0">
                  <a:pos x="27" y="127"/>
                </a:cxn>
                <a:cxn ang="0">
                  <a:pos x="71" y="142"/>
                </a:cxn>
                <a:cxn ang="0">
                  <a:pos x="114" y="127"/>
                </a:cxn>
                <a:cxn ang="0">
                  <a:pos x="120" y="123"/>
                </a:cxn>
                <a:cxn ang="0">
                  <a:pos x="124" y="118"/>
                </a:cxn>
                <a:cxn ang="0">
                  <a:pos x="142" y="71"/>
                </a:cxn>
                <a:cxn ang="0">
                  <a:pos x="71" y="0"/>
                </a:cxn>
                <a:cxn ang="0">
                  <a:pos x="0" y="71"/>
                </a:cxn>
                <a:cxn ang="0">
                  <a:pos x="17" y="118"/>
                </a:cxn>
                <a:cxn ang="0">
                  <a:pos x="22" y="123"/>
                </a:cxn>
                <a:cxn ang="0">
                  <a:pos x="22" y="123"/>
                </a:cxn>
                <a:cxn ang="0">
                  <a:pos x="22" y="123"/>
                </a:cxn>
              </a:cxnLst>
              <a:rect l="0" t="0" r="r" b="b"/>
              <a:pathLst>
                <a:path w="142" h="142">
                  <a:moveTo>
                    <a:pt x="22" y="123"/>
                  </a:moveTo>
                  <a:cubicBezTo>
                    <a:pt x="24" y="124"/>
                    <a:pt x="25" y="126"/>
                    <a:pt x="27" y="127"/>
                  </a:cubicBezTo>
                  <a:cubicBezTo>
                    <a:pt x="39" y="137"/>
                    <a:pt x="54" y="142"/>
                    <a:pt x="71" y="142"/>
                  </a:cubicBezTo>
                  <a:cubicBezTo>
                    <a:pt x="87" y="142"/>
                    <a:pt x="102" y="137"/>
                    <a:pt x="114" y="127"/>
                  </a:cubicBezTo>
                  <a:cubicBezTo>
                    <a:pt x="116" y="126"/>
                    <a:pt x="118" y="124"/>
                    <a:pt x="120" y="123"/>
                  </a:cubicBezTo>
                  <a:cubicBezTo>
                    <a:pt x="121" y="121"/>
                    <a:pt x="123" y="120"/>
                    <a:pt x="124" y="118"/>
                  </a:cubicBezTo>
                  <a:cubicBezTo>
                    <a:pt x="135" y="105"/>
                    <a:pt x="142" y="89"/>
                    <a:pt x="142" y="71"/>
                  </a:cubicBezTo>
                  <a:cubicBezTo>
                    <a:pt x="142" y="32"/>
                    <a:pt x="110" y="0"/>
                    <a:pt x="71" y="0"/>
                  </a:cubicBezTo>
                  <a:cubicBezTo>
                    <a:pt x="32" y="0"/>
                    <a:pt x="0" y="32"/>
                    <a:pt x="0" y="71"/>
                  </a:cubicBezTo>
                  <a:cubicBezTo>
                    <a:pt x="0" y="89"/>
                    <a:pt x="6" y="105"/>
                    <a:pt x="17" y="118"/>
                  </a:cubicBezTo>
                  <a:cubicBezTo>
                    <a:pt x="19" y="120"/>
                    <a:pt x="20" y="121"/>
                    <a:pt x="22" y="123"/>
                  </a:cubicBezTo>
                  <a:close/>
                  <a:moveTo>
                    <a:pt x="22" y="123"/>
                  </a:moveTo>
                  <a:cubicBezTo>
                    <a:pt x="22" y="123"/>
                    <a:pt x="22" y="123"/>
                    <a:pt x="22" y="12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7"/>
            <p:cNvSpPr>
              <a:spLocks noEditPoints="1"/>
            </p:cNvSpPr>
            <p:nvPr/>
          </p:nvSpPr>
          <p:spPr bwMode="auto">
            <a:xfrm>
              <a:off x="4292601" y="2711450"/>
              <a:ext cx="76200" cy="76200"/>
            </a:xfrm>
            <a:custGeom>
              <a:avLst/>
              <a:gdLst/>
              <a:ahLst/>
              <a:cxnLst>
                <a:cxn ang="0">
                  <a:pos x="0" y="10"/>
                </a:cxn>
                <a:cxn ang="0">
                  <a:pos x="10" y="20"/>
                </a:cxn>
                <a:cxn ang="0">
                  <a:pos x="20" y="10"/>
                </a:cxn>
                <a:cxn ang="0">
                  <a:pos x="16" y="3"/>
                </a:cxn>
                <a:cxn ang="0">
                  <a:pos x="10" y="0"/>
                </a:cxn>
                <a:cxn ang="0">
                  <a:pos x="3" y="3"/>
                </a:cxn>
                <a:cxn ang="0">
                  <a:pos x="0" y="10"/>
                </a:cxn>
                <a:cxn ang="0">
                  <a:pos x="0" y="10"/>
                </a:cxn>
                <a:cxn ang="0">
                  <a:pos x="0" y="10"/>
                </a:cxn>
              </a:cxnLst>
              <a:rect l="0" t="0" r="r" b="b"/>
              <a:pathLst>
                <a:path w="20" h="20">
                  <a:moveTo>
                    <a:pt x="0" y="10"/>
                  </a:moveTo>
                  <a:cubicBezTo>
                    <a:pt x="0" y="16"/>
                    <a:pt x="4" y="20"/>
                    <a:pt x="10" y="20"/>
                  </a:cubicBezTo>
                  <a:cubicBezTo>
                    <a:pt x="15" y="20"/>
                    <a:pt x="20" y="16"/>
                    <a:pt x="20" y="10"/>
                  </a:cubicBezTo>
                  <a:cubicBezTo>
                    <a:pt x="20" y="7"/>
                    <a:pt x="18" y="5"/>
                    <a:pt x="16" y="3"/>
                  </a:cubicBezTo>
                  <a:cubicBezTo>
                    <a:pt x="14" y="1"/>
                    <a:pt x="12" y="0"/>
                    <a:pt x="10" y="0"/>
                  </a:cubicBezTo>
                  <a:cubicBezTo>
                    <a:pt x="7" y="0"/>
                    <a:pt x="5" y="1"/>
                    <a:pt x="3" y="3"/>
                  </a:cubicBezTo>
                  <a:cubicBezTo>
                    <a:pt x="1" y="5"/>
                    <a:pt x="0" y="7"/>
                    <a:pt x="0" y="10"/>
                  </a:cubicBezTo>
                  <a:close/>
                  <a:moveTo>
                    <a:pt x="0" y="10"/>
                  </a:moveTo>
                  <a:cubicBezTo>
                    <a:pt x="0" y="10"/>
                    <a:pt x="0" y="10"/>
                    <a:pt x="0" y="1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30"/>
          <p:cNvGrpSpPr/>
          <p:nvPr/>
        </p:nvGrpSpPr>
        <p:grpSpPr>
          <a:xfrm>
            <a:off x="3674329" y="3377297"/>
            <a:ext cx="2201131" cy="853514"/>
            <a:chOff x="965101" y="1992680"/>
            <a:chExt cx="1651278" cy="640303"/>
          </a:xfrm>
        </p:grpSpPr>
        <p:sp>
          <p:nvSpPr>
            <p:cNvPr id="30" name="TextBox 31"/>
            <p:cNvSpPr txBox="1"/>
            <p:nvPr/>
          </p:nvSpPr>
          <p:spPr>
            <a:xfrm>
              <a:off x="965101" y="1992680"/>
              <a:ext cx="1651278" cy="184714"/>
            </a:xfrm>
            <a:prstGeom prst="rect">
              <a:avLst/>
            </a:prstGeom>
            <a:noFill/>
          </p:spPr>
          <p:txBody>
            <a:bodyPr wrap="square" lIns="0" tIns="0" rIns="0" bIns="0" rtlCol="0" anchor="ctr">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6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32"/>
            <p:cNvSpPr txBox="1"/>
            <p:nvPr/>
          </p:nvSpPr>
          <p:spPr>
            <a:xfrm>
              <a:off x="965102" y="2171342"/>
              <a:ext cx="1651277" cy="461641"/>
            </a:xfrm>
            <a:prstGeom prst="rect">
              <a:avLst/>
            </a:prstGeom>
            <a:noFill/>
          </p:spPr>
          <p:txBody>
            <a:bodyPr wrap="square" lIns="0" tIns="0" rIns="0" bIns="0" rtlCol="0" anchor="t">
              <a:spAutoFit/>
            </a:bodyPr>
            <a:lstStyle/>
            <a:p>
              <a:pPr algn="ctr" defTabSz="1218895">
                <a:spcBef>
                  <a:spcPct val="20000"/>
                </a:spcBef>
                <a:defRPr/>
              </a:pPr>
              <a:r>
                <a:rPr lang="zh-CN" alt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Oval 33"/>
          <p:cNvSpPr/>
          <p:nvPr/>
        </p:nvSpPr>
        <p:spPr>
          <a:xfrm>
            <a:off x="4062297" y="1799902"/>
            <a:ext cx="1425194" cy="13843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Rounded Rectangle 34"/>
          <p:cNvSpPr/>
          <p:nvPr/>
        </p:nvSpPr>
        <p:spPr>
          <a:xfrm>
            <a:off x="3573701" y="5049511"/>
            <a:ext cx="2402400" cy="6143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CN" alt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11"/>
          <p:cNvSpPr>
            <a:spLocks noEditPoints="1"/>
          </p:cNvSpPr>
          <p:nvPr/>
        </p:nvSpPr>
        <p:spPr bwMode="auto">
          <a:xfrm>
            <a:off x="4427115" y="2105895"/>
            <a:ext cx="713012" cy="730763"/>
          </a:xfrm>
          <a:custGeom>
            <a:avLst/>
            <a:gdLst/>
            <a:ahLst/>
            <a:cxnLst>
              <a:cxn ang="0">
                <a:pos x="16" y="0"/>
              </a:cxn>
              <a:cxn ang="0">
                <a:pos x="0" y="16"/>
              </a:cxn>
              <a:cxn ang="0">
                <a:pos x="0" y="86"/>
              </a:cxn>
              <a:cxn ang="0">
                <a:pos x="16" y="102"/>
              </a:cxn>
              <a:cxn ang="0">
                <a:pos x="83" y="102"/>
              </a:cxn>
              <a:cxn ang="0">
                <a:pos x="99" y="86"/>
              </a:cxn>
              <a:cxn ang="0">
                <a:pos x="99" y="16"/>
              </a:cxn>
              <a:cxn ang="0">
                <a:pos x="83" y="0"/>
              </a:cxn>
              <a:cxn ang="0">
                <a:pos x="16" y="0"/>
              </a:cxn>
              <a:cxn ang="0">
                <a:pos x="72" y="75"/>
              </a:cxn>
              <a:cxn ang="0">
                <a:pos x="68" y="79"/>
              </a:cxn>
              <a:cxn ang="0">
                <a:pos x="64" y="79"/>
              </a:cxn>
              <a:cxn ang="0">
                <a:pos x="60" y="75"/>
              </a:cxn>
              <a:cxn ang="0">
                <a:pos x="60" y="56"/>
              </a:cxn>
              <a:cxn ang="0">
                <a:pos x="39" y="56"/>
              </a:cxn>
              <a:cxn ang="0">
                <a:pos x="39" y="75"/>
              </a:cxn>
              <a:cxn ang="0">
                <a:pos x="35" y="79"/>
              </a:cxn>
              <a:cxn ang="0">
                <a:pos x="31" y="79"/>
              </a:cxn>
              <a:cxn ang="0">
                <a:pos x="27" y="75"/>
              </a:cxn>
              <a:cxn ang="0">
                <a:pos x="27" y="27"/>
              </a:cxn>
              <a:cxn ang="0">
                <a:pos x="31" y="23"/>
              </a:cxn>
              <a:cxn ang="0">
                <a:pos x="35" y="23"/>
              </a:cxn>
              <a:cxn ang="0">
                <a:pos x="39" y="27"/>
              </a:cxn>
              <a:cxn ang="0">
                <a:pos x="39" y="45"/>
              </a:cxn>
              <a:cxn ang="0">
                <a:pos x="60" y="45"/>
              </a:cxn>
              <a:cxn ang="0">
                <a:pos x="60" y="27"/>
              </a:cxn>
              <a:cxn ang="0">
                <a:pos x="64" y="23"/>
              </a:cxn>
              <a:cxn ang="0">
                <a:pos x="68" y="23"/>
              </a:cxn>
              <a:cxn ang="0">
                <a:pos x="72" y="27"/>
              </a:cxn>
              <a:cxn ang="0">
                <a:pos x="72" y="75"/>
              </a:cxn>
              <a:cxn ang="0">
                <a:pos x="72" y="75"/>
              </a:cxn>
              <a:cxn ang="0">
                <a:pos x="72" y="75"/>
              </a:cxn>
            </a:cxnLst>
            <a:rect l="0" t="0" r="r" b="b"/>
            <a:pathLst>
              <a:path w="99" h="102">
                <a:moveTo>
                  <a:pt x="16" y="0"/>
                </a:moveTo>
                <a:cubicBezTo>
                  <a:pt x="7" y="0"/>
                  <a:pt x="0" y="7"/>
                  <a:pt x="0" y="16"/>
                </a:cubicBezTo>
                <a:cubicBezTo>
                  <a:pt x="0" y="86"/>
                  <a:pt x="0" y="86"/>
                  <a:pt x="0" y="86"/>
                </a:cubicBezTo>
                <a:cubicBezTo>
                  <a:pt x="0" y="95"/>
                  <a:pt x="7" y="102"/>
                  <a:pt x="16" y="102"/>
                </a:cubicBezTo>
                <a:cubicBezTo>
                  <a:pt x="83" y="102"/>
                  <a:pt x="83" y="102"/>
                  <a:pt x="83" y="102"/>
                </a:cubicBezTo>
                <a:cubicBezTo>
                  <a:pt x="92" y="102"/>
                  <a:pt x="99" y="95"/>
                  <a:pt x="99" y="86"/>
                </a:cubicBezTo>
                <a:cubicBezTo>
                  <a:pt x="99" y="16"/>
                  <a:pt x="99" y="16"/>
                  <a:pt x="99" y="16"/>
                </a:cubicBezTo>
                <a:cubicBezTo>
                  <a:pt x="99" y="7"/>
                  <a:pt x="92" y="0"/>
                  <a:pt x="83" y="0"/>
                </a:cubicBezTo>
                <a:lnTo>
                  <a:pt x="16" y="0"/>
                </a:lnTo>
                <a:close/>
                <a:moveTo>
                  <a:pt x="72" y="75"/>
                </a:moveTo>
                <a:cubicBezTo>
                  <a:pt x="72" y="77"/>
                  <a:pt x="71" y="79"/>
                  <a:pt x="68" y="79"/>
                </a:cubicBezTo>
                <a:cubicBezTo>
                  <a:pt x="64" y="79"/>
                  <a:pt x="64" y="79"/>
                  <a:pt x="64" y="79"/>
                </a:cubicBezTo>
                <a:cubicBezTo>
                  <a:pt x="62" y="79"/>
                  <a:pt x="60" y="77"/>
                  <a:pt x="60" y="75"/>
                </a:cubicBezTo>
                <a:cubicBezTo>
                  <a:pt x="60" y="56"/>
                  <a:pt x="60" y="56"/>
                  <a:pt x="60" y="56"/>
                </a:cubicBezTo>
                <a:cubicBezTo>
                  <a:pt x="39" y="56"/>
                  <a:pt x="39" y="56"/>
                  <a:pt x="39" y="56"/>
                </a:cubicBezTo>
                <a:cubicBezTo>
                  <a:pt x="39" y="75"/>
                  <a:pt x="39" y="75"/>
                  <a:pt x="39" y="75"/>
                </a:cubicBezTo>
                <a:cubicBezTo>
                  <a:pt x="39" y="77"/>
                  <a:pt x="37" y="79"/>
                  <a:pt x="35" y="79"/>
                </a:cubicBezTo>
                <a:cubicBezTo>
                  <a:pt x="31" y="79"/>
                  <a:pt x="31" y="79"/>
                  <a:pt x="31" y="79"/>
                </a:cubicBezTo>
                <a:cubicBezTo>
                  <a:pt x="29" y="79"/>
                  <a:pt x="27" y="77"/>
                  <a:pt x="27" y="75"/>
                </a:cubicBezTo>
                <a:cubicBezTo>
                  <a:pt x="27" y="27"/>
                  <a:pt x="27" y="27"/>
                  <a:pt x="27" y="27"/>
                </a:cubicBezTo>
                <a:cubicBezTo>
                  <a:pt x="27" y="25"/>
                  <a:pt x="29" y="23"/>
                  <a:pt x="31" y="23"/>
                </a:cubicBezTo>
                <a:cubicBezTo>
                  <a:pt x="35" y="23"/>
                  <a:pt x="35" y="23"/>
                  <a:pt x="35" y="23"/>
                </a:cubicBezTo>
                <a:cubicBezTo>
                  <a:pt x="37" y="23"/>
                  <a:pt x="39" y="25"/>
                  <a:pt x="39" y="27"/>
                </a:cubicBezTo>
                <a:cubicBezTo>
                  <a:pt x="39" y="45"/>
                  <a:pt x="39" y="45"/>
                  <a:pt x="39" y="45"/>
                </a:cubicBezTo>
                <a:cubicBezTo>
                  <a:pt x="60" y="45"/>
                  <a:pt x="60" y="45"/>
                  <a:pt x="60" y="45"/>
                </a:cubicBezTo>
                <a:cubicBezTo>
                  <a:pt x="60" y="27"/>
                  <a:pt x="60" y="27"/>
                  <a:pt x="60" y="27"/>
                </a:cubicBezTo>
                <a:cubicBezTo>
                  <a:pt x="60" y="25"/>
                  <a:pt x="62" y="23"/>
                  <a:pt x="64" y="23"/>
                </a:cubicBezTo>
                <a:cubicBezTo>
                  <a:pt x="68" y="23"/>
                  <a:pt x="68" y="23"/>
                  <a:pt x="68" y="23"/>
                </a:cubicBezTo>
                <a:cubicBezTo>
                  <a:pt x="71" y="23"/>
                  <a:pt x="72" y="25"/>
                  <a:pt x="72" y="27"/>
                </a:cubicBezTo>
                <a:cubicBezTo>
                  <a:pt x="72" y="75"/>
                  <a:pt x="72" y="75"/>
                  <a:pt x="72" y="75"/>
                </a:cubicBezTo>
                <a:close/>
                <a:moveTo>
                  <a:pt x="72" y="75"/>
                </a:moveTo>
                <a:cubicBezTo>
                  <a:pt x="72" y="75"/>
                  <a:pt x="72" y="75"/>
                  <a:pt x="72" y="75"/>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grpSp>
        <p:nvGrpSpPr>
          <p:cNvPr id="35" name="Group 44"/>
          <p:cNvGrpSpPr/>
          <p:nvPr/>
        </p:nvGrpSpPr>
        <p:grpSpPr>
          <a:xfrm>
            <a:off x="6339947" y="3377297"/>
            <a:ext cx="2201131" cy="853514"/>
            <a:chOff x="965101" y="1992680"/>
            <a:chExt cx="1651278" cy="640303"/>
          </a:xfrm>
        </p:grpSpPr>
        <p:sp>
          <p:nvSpPr>
            <p:cNvPr id="36" name="TextBox 45"/>
            <p:cNvSpPr txBox="1"/>
            <p:nvPr/>
          </p:nvSpPr>
          <p:spPr>
            <a:xfrm>
              <a:off x="965101" y="1992680"/>
              <a:ext cx="1651278" cy="184714"/>
            </a:xfrm>
            <a:prstGeom prst="rect">
              <a:avLst/>
            </a:prstGeom>
            <a:noFill/>
          </p:spPr>
          <p:txBody>
            <a:bodyPr wrap="square" lIns="0" tIns="0" rIns="0" bIns="0" rtlCol="0" anchor="ctr">
              <a:spAutoFit/>
            </a:bodyPr>
            <a:lstStyle/>
            <a:p>
              <a:pPr algn="ctr"/>
              <a:r>
                <a:rPr lang="zh-CN" altLang="en-US" sz="16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6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46"/>
            <p:cNvSpPr txBox="1"/>
            <p:nvPr/>
          </p:nvSpPr>
          <p:spPr>
            <a:xfrm>
              <a:off x="965102" y="2171342"/>
              <a:ext cx="1651277" cy="461641"/>
            </a:xfrm>
            <a:prstGeom prst="rect">
              <a:avLst/>
            </a:prstGeom>
            <a:noFill/>
          </p:spPr>
          <p:txBody>
            <a:bodyPr wrap="square" lIns="0" tIns="0" rIns="0" bIns="0" rtlCol="0" anchor="t">
              <a:spAutoFit/>
            </a:bodyPr>
            <a:lstStyle/>
            <a:p>
              <a:pPr algn="ctr" defTabSz="1218895">
                <a:spcBef>
                  <a:spcPct val="20000"/>
                </a:spcBef>
                <a:defRPr/>
              </a:pPr>
              <a:r>
                <a:rPr lang="zh-CN" alt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Oval 47"/>
          <p:cNvSpPr/>
          <p:nvPr/>
        </p:nvSpPr>
        <p:spPr>
          <a:xfrm>
            <a:off x="6727915" y="1799902"/>
            <a:ext cx="1425194" cy="13843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Rounded Rectangle 48"/>
          <p:cNvSpPr/>
          <p:nvPr/>
        </p:nvSpPr>
        <p:spPr>
          <a:xfrm>
            <a:off x="6239319" y="5049511"/>
            <a:ext cx="2402400" cy="6143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CN" alt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5"/>
          <p:cNvSpPr>
            <a:spLocks noEditPoints="1"/>
          </p:cNvSpPr>
          <p:nvPr/>
        </p:nvSpPr>
        <p:spPr bwMode="auto">
          <a:xfrm>
            <a:off x="7092464" y="2099560"/>
            <a:ext cx="713281" cy="709707"/>
          </a:xfrm>
          <a:custGeom>
            <a:avLst/>
            <a:gdLst/>
            <a:ahLst/>
            <a:cxnLst>
              <a:cxn ang="0">
                <a:pos x="165" y="147"/>
              </a:cxn>
              <a:cxn ang="0">
                <a:pos x="165" y="14"/>
              </a:cxn>
              <a:cxn ang="0">
                <a:pos x="148" y="0"/>
              </a:cxn>
              <a:cxn ang="0">
                <a:pos x="18" y="0"/>
              </a:cxn>
              <a:cxn ang="0">
                <a:pos x="0" y="15"/>
              </a:cxn>
              <a:cxn ang="0">
                <a:pos x="0" y="145"/>
              </a:cxn>
              <a:cxn ang="0">
                <a:pos x="16" y="165"/>
              </a:cxn>
              <a:cxn ang="0">
                <a:pos x="149" y="165"/>
              </a:cxn>
              <a:cxn ang="0">
                <a:pos x="165" y="147"/>
              </a:cxn>
              <a:cxn ang="0">
                <a:pos x="38" y="22"/>
              </a:cxn>
              <a:cxn ang="0">
                <a:pos x="46" y="16"/>
              </a:cxn>
              <a:cxn ang="0">
                <a:pos x="51" y="15"/>
              </a:cxn>
              <a:cxn ang="0">
                <a:pos x="55" y="17"/>
              </a:cxn>
              <a:cxn ang="0">
                <a:pos x="57" y="20"/>
              </a:cxn>
              <a:cxn ang="0">
                <a:pos x="39" y="34"/>
              </a:cxn>
              <a:cxn ang="0">
                <a:pos x="36" y="31"/>
              </a:cxn>
              <a:cxn ang="0">
                <a:pos x="38" y="22"/>
              </a:cxn>
              <a:cxn ang="0">
                <a:pos x="120" y="150"/>
              </a:cxn>
              <a:cxn ang="0">
                <a:pos x="116" y="153"/>
              </a:cxn>
              <a:cxn ang="0">
                <a:pos x="37" y="153"/>
              </a:cxn>
              <a:cxn ang="0">
                <a:pos x="34" y="150"/>
              </a:cxn>
              <a:cxn ang="0">
                <a:pos x="34" y="138"/>
              </a:cxn>
              <a:cxn ang="0">
                <a:pos x="37" y="135"/>
              </a:cxn>
              <a:cxn ang="0">
                <a:pos x="41" y="135"/>
              </a:cxn>
              <a:cxn ang="0">
                <a:pos x="43" y="132"/>
              </a:cxn>
              <a:cxn ang="0">
                <a:pos x="61" y="73"/>
              </a:cxn>
              <a:cxn ang="0">
                <a:pos x="63" y="68"/>
              </a:cxn>
              <a:cxn ang="0">
                <a:pos x="45" y="41"/>
              </a:cxn>
              <a:cxn ang="0">
                <a:pos x="63" y="27"/>
              </a:cxn>
              <a:cxn ang="0">
                <a:pos x="104" y="82"/>
              </a:cxn>
              <a:cxn ang="0">
                <a:pos x="98" y="86"/>
              </a:cxn>
              <a:cxn ang="0">
                <a:pos x="103" y="92"/>
              </a:cxn>
              <a:cxn ang="0">
                <a:pos x="104" y="95"/>
              </a:cxn>
              <a:cxn ang="0">
                <a:pos x="102" y="98"/>
              </a:cxn>
              <a:cxn ang="0">
                <a:pos x="101" y="99"/>
              </a:cxn>
              <a:cxn ang="0">
                <a:pos x="95" y="99"/>
              </a:cxn>
              <a:cxn ang="0">
                <a:pos x="90" y="92"/>
              </a:cxn>
              <a:cxn ang="0">
                <a:pos x="83" y="97"/>
              </a:cxn>
              <a:cxn ang="0">
                <a:pos x="74" y="84"/>
              </a:cxn>
              <a:cxn ang="0">
                <a:pos x="68" y="83"/>
              </a:cxn>
              <a:cxn ang="0">
                <a:pos x="48" y="111"/>
              </a:cxn>
              <a:cxn ang="0">
                <a:pos x="116" y="134"/>
              </a:cxn>
              <a:cxn ang="0">
                <a:pos x="120" y="138"/>
              </a:cxn>
              <a:cxn ang="0">
                <a:pos x="120" y="150"/>
              </a:cxn>
              <a:cxn ang="0">
                <a:pos x="113" y="115"/>
              </a:cxn>
              <a:cxn ang="0">
                <a:pos x="90" y="122"/>
              </a:cxn>
              <a:cxn ang="0">
                <a:pos x="105" y="104"/>
              </a:cxn>
              <a:cxn ang="0">
                <a:pos x="128" y="96"/>
              </a:cxn>
              <a:cxn ang="0">
                <a:pos x="113" y="115"/>
              </a:cxn>
              <a:cxn ang="0">
                <a:pos x="113" y="115"/>
              </a:cxn>
              <a:cxn ang="0">
                <a:pos x="113" y="115"/>
              </a:cxn>
            </a:cxnLst>
            <a:rect l="0" t="0" r="r" b="b"/>
            <a:pathLst>
              <a:path w="166" h="165">
                <a:moveTo>
                  <a:pt x="165" y="147"/>
                </a:moveTo>
                <a:cubicBezTo>
                  <a:pt x="165" y="14"/>
                  <a:pt x="165" y="14"/>
                  <a:pt x="165" y="14"/>
                </a:cubicBezTo>
                <a:cubicBezTo>
                  <a:pt x="165" y="7"/>
                  <a:pt x="165" y="0"/>
                  <a:pt x="148" y="0"/>
                </a:cubicBezTo>
                <a:cubicBezTo>
                  <a:pt x="18" y="0"/>
                  <a:pt x="18" y="0"/>
                  <a:pt x="18" y="0"/>
                </a:cubicBezTo>
                <a:cubicBezTo>
                  <a:pt x="7" y="0"/>
                  <a:pt x="0" y="0"/>
                  <a:pt x="0" y="15"/>
                </a:cubicBezTo>
                <a:cubicBezTo>
                  <a:pt x="0" y="145"/>
                  <a:pt x="0" y="145"/>
                  <a:pt x="0" y="145"/>
                </a:cubicBezTo>
                <a:cubicBezTo>
                  <a:pt x="0" y="164"/>
                  <a:pt x="1" y="165"/>
                  <a:pt x="16" y="165"/>
                </a:cubicBezTo>
                <a:cubicBezTo>
                  <a:pt x="149" y="165"/>
                  <a:pt x="149" y="165"/>
                  <a:pt x="149" y="165"/>
                </a:cubicBezTo>
                <a:cubicBezTo>
                  <a:pt x="166" y="165"/>
                  <a:pt x="165" y="163"/>
                  <a:pt x="165" y="147"/>
                </a:cubicBezTo>
                <a:close/>
                <a:moveTo>
                  <a:pt x="38" y="22"/>
                </a:moveTo>
                <a:cubicBezTo>
                  <a:pt x="46" y="16"/>
                  <a:pt x="46" y="16"/>
                  <a:pt x="46" y="16"/>
                </a:cubicBezTo>
                <a:cubicBezTo>
                  <a:pt x="47" y="15"/>
                  <a:pt x="49" y="14"/>
                  <a:pt x="51" y="15"/>
                </a:cubicBezTo>
                <a:cubicBezTo>
                  <a:pt x="52" y="15"/>
                  <a:pt x="54" y="16"/>
                  <a:pt x="55" y="17"/>
                </a:cubicBezTo>
                <a:cubicBezTo>
                  <a:pt x="57" y="20"/>
                  <a:pt x="57" y="20"/>
                  <a:pt x="57" y="20"/>
                </a:cubicBezTo>
                <a:cubicBezTo>
                  <a:pt x="39" y="34"/>
                  <a:pt x="39" y="34"/>
                  <a:pt x="39" y="34"/>
                </a:cubicBezTo>
                <a:cubicBezTo>
                  <a:pt x="36" y="31"/>
                  <a:pt x="36" y="31"/>
                  <a:pt x="36" y="31"/>
                </a:cubicBezTo>
                <a:cubicBezTo>
                  <a:pt x="34" y="28"/>
                  <a:pt x="35" y="24"/>
                  <a:pt x="38" y="22"/>
                </a:cubicBezTo>
                <a:close/>
                <a:moveTo>
                  <a:pt x="120" y="150"/>
                </a:moveTo>
                <a:cubicBezTo>
                  <a:pt x="120" y="152"/>
                  <a:pt x="118" y="153"/>
                  <a:pt x="116" y="153"/>
                </a:cubicBezTo>
                <a:cubicBezTo>
                  <a:pt x="37" y="153"/>
                  <a:pt x="37" y="153"/>
                  <a:pt x="37" y="153"/>
                </a:cubicBezTo>
                <a:cubicBezTo>
                  <a:pt x="35" y="153"/>
                  <a:pt x="34" y="152"/>
                  <a:pt x="34" y="150"/>
                </a:cubicBezTo>
                <a:cubicBezTo>
                  <a:pt x="34" y="138"/>
                  <a:pt x="34" y="138"/>
                  <a:pt x="34" y="138"/>
                </a:cubicBezTo>
                <a:cubicBezTo>
                  <a:pt x="34" y="136"/>
                  <a:pt x="35" y="135"/>
                  <a:pt x="37" y="135"/>
                </a:cubicBezTo>
                <a:cubicBezTo>
                  <a:pt x="41" y="135"/>
                  <a:pt x="41" y="135"/>
                  <a:pt x="41" y="135"/>
                </a:cubicBezTo>
                <a:cubicBezTo>
                  <a:pt x="43" y="135"/>
                  <a:pt x="44" y="133"/>
                  <a:pt x="43" y="132"/>
                </a:cubicBezTo>
                <a:cubicBezTo>
                  <a:pt x="31" y="113"/>
                  <a:pt x="41" y="80"/>
                  <a:pt x="61" y="73"/>
                </a:cubicBezTo>
                <a:cubicBezTo>
                  <a:pt x="63" y="72"/>
                  <a:pt x="64" y="70"/>
                  <a:pt x="63" y="68"/>
                </a:cubicBezTo>
                <a:cubicBezTo>
                  <a:pt x="57" y="59"/>
                  <a:pt x="51" y="50"/>
                  <a:pt x="45" y="41"/>
                </a:cubicBezTo>
                <a:cubicBezTo>
                  <a:pt x="63" y="27"/>
                  <a:pt x="63" y="27"/>
                  <a:pt x="63" y="27"/>
                </a:cubicBezTo>
                <a:cubicBezTo>
                  <a:pt x="77" y="47"/>
                  <a:pt x="102" y="78"/>
                  <a:pt x="104" y="82"/>
                </a:cubicBezTo>
                <a:cubicBezTo>
                  <a:pt x="98" y="86"/>
                  <a:pt x="98" y="86"/>
                  <a:pt x="98" y="86"/>
                </a:cubicBezTo>
                <a:cubicBezTo>
                  <a:pt x="103" y="92"/>
                  <a:pt x="103" y="92"/>
                  <a:pt x="103" y="92"/>
                </a:cubicBezTo>
                <a:cubicBezTo>
                  <a:pt x="104" y="93"/>
                  <a:pt x="104" y="94"/>
                  <a:pt x="104" y="95"/>
                </a:cubicBezTo>
                <a:cubicBezTo>
                  <a:pt x="104" y="96"/>
                  <a:pt x="103" y="97"/>
                  <a:pt x="102" y="98"/>
                </a:cubicBezTo>
                <a:cubicBezTo>
                  <a:pt x="101" y="99"/>
                  <a:pt x="101" y="99"/>
                  <a:pt x="101" y="99"/>
                </a:cubicBezTo>
                <a:cubicBezTo>
                  <a:pt x="99" y="101"/>
                  <a:pt x="96" y="100"/>
                  <a:pt x="95" y="99"/>
                </a:cubicBezTo>
                <a:cubicBezTo>
                  <a:pt x="90" y="92"/>
                  <a:pt x="90" y="92"/>
                  <a:pt x="90" y="92"/>
                </a:cubicBezTo>
                <a:cubicBezTo>
                  <a:pt x="83" y="97"/>
                  <a:pt x="83" y="97"/>
                  <a:pt x="83" y="97"/>
                </a:cubicBezTo>
                <a:cubicBezTo>
                  <a:pt x="81" y="94"/>
                  <a:pt x="77" y="89"/>
                  <a:pt x="74" y="84"/>
                </a:cubicBezTo>
                <a:cubicBezTo>
                  <a:pt x="72" y="83"/>
                  <a:pt x="70" y="82"/>
                  <a:pt x="68" y="83"/>
                </a:cubicBezTo>
                <a:cubicBezTo>
                  <a:pt x="56" y="88"/>
                  <a:pt x="48" y="100"/>
                  <a:pt x="48" y="111"/>
                </a:cubicBezTo>
                <a:cubicBezTo>
                  <a:pt x="49" y="139"/>
                  <a:pt x="83" y="135"/>
                  <a:pt x="116" y="134"/>
                </a:cubicBezTo>
                <a:cubicBezTo>
                  <a:pt x="118" y="134"/>
                  <a:pt x="120" y="136"/>
                  <a:pt x="120" y="138"/>
                </a:cubicBezTo>
                <a:lnTo>
                  <a:pt x="120" y="150"/>
                </a:lnTo>
                <a:close/>
                <a:moveTo>
                  <a:pt x="113" y="115"/>
                </a:moveTo>
                <a:cubicBezTo>
                  <a:pt x="102" y="122"/>
                  <a:pt x="92" y="125"/>
                  <a:pt x="90" y="122"/>
                </a:cubicBezTo>
                <a:cubicBezTo>
                  <a:pt x="88" y="120"/>
                  <a:pt x="95" y="111"/>
                  <a:pt x="105" y="104"/>
                </a:cubicBezTo>
                <a:cubicBezTo>
                  <a:pt x="116" y="97"/>
                  <a:pt x="126" y="93"/>
                  <a:pt x="128" y="96"/>
                </a:cubicBezTo>
                <a:cubicBezTo>
                  <a:pt x="130" y="99"/>
                  <a:pt x="123" y="107"/>
                  <a:pt x="113" y="115"/>
                </a:cubicBezTo>
                <a:close/>
                <a:moveTo>
                  <a:pt x="113" y="115"/>
                </a:moveTo>
                <a:cubicBezTo>
                  <a:pt x="113" y="115"/>
                  <a:pt x="113" y="115"/>
                  <a:pt x="113" y="115"/>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grpSp>
        <p:nvGrpSpPr>
          <p:cNvPr id="41" name="Group 55"/>
          <p:cNvGrpSpPr/>
          <p:nvPr/>
        </p:nvGrpSpPr>
        <p:grpSpPr>
          <a:xfrm>
            <a:off x="9032035" y="3377297"/>
            <a:ext cx="2201131" cy="853514"/>
            <a:chOff x="965101" y="1992680"/>
            <a:chExt cx="1651278" cy="640303"/>
          </a:xfrm>
        </p:grpSpPr>
        <p:sp>
          <p:nvSpPr>
            <p:cNvPr id="42" name="TextBox 56"/>
            <p:cNvSpPr txBox="1"/>
            <p:nvPr/>
          </p:nvSpPr>
          <p:spPr>
            <a:xfrm>
              <a:off x="965101" y="1992680"/>
              <a:ext cx="1651278" cy="184714"/>
            </a:xfrm>
            <a:prstGeom prst="rect">
              <a:avLst/>
            </a:prstGeom>
            <a:noFill/>
          </p:spPr>
          <p:txBody>
            <a:bodyPr wrap="square" lIns="0" tIns="0" rIns="0" bIns="0" rtlCol="0" anchor="ctr">
              <a:spAutoFit/>
            </a:bodyPr>
            <a:lstStyle/>
            <a:p>
              <a:pPr algn="ctr"/>
              <a:r>
                <a:rPr lang="zh-CN" altLang="en-US" sz="16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6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57"/>
            <p:cNvSpPr txBox="1"/>
            <p:nvPr/>
          </p:nvSpPr>
          <p:spPr>
            <a:xfrm>
              <a:off x="965102" y="2171342"/>
              <a:ext cx="1651277" cy="461641"/>
            </a:xfrm>
            <a:prstGeom prst="rect">
              <a:avLst/>
            </a:prstGeom>
            <a:noFill/>
          </p:spPr>
          <p:txBody>
            <a:bodyPr wrap="square" lIns="0" tIns="0" rIns="0" bIns="0" rtlCol="0" anchor="t">
              <a:spAutoFit/>
            </a:bodyPr>
            <a:lstStyle/>
            <a:p>
              <a:pPr algn="ctr" defTabSz="1218895">
                <a:spcBef>
                  <a:spcPct val="20000"/>
                </a:spcBef>
                <a:defRPr/>
              </a:pPr>
              <a:r>
                <a:rPr lang="zh-CN" alt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sz="1333"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Oval 58"/>
          <p:cNvSpPr/>
          <p:nvPr/>
        </p:nvSpPr>
        <p:spPr>
          <a:xfrm>
            <a:off x="9420003" y="1799902"/>
            <a:ext cx="1425194" cy="13843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Rounded Rectangle 59"/>
          <p:cNvSpPr/>
          <p:nvPr/>
        </p:nvSpPr>
        <p:spPr>
          <a:xfrm>
            <a:off x="8931407" y="5049511"/>
            <a:ext cx="2402400" cy="6143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CN" alt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添加小标题</a:t>
            </a:r>
            <a:endParaRPr lang="en-US" sz="186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6" name="Group 67"/>
          <p:cNvGrpSpPr/>
          <p:nvPr/>
        </p:nvGrpSpPr>
        <p:grpSpPr>
          <a:xfrm>
            <a:off x="9755932" y="2114401"/>
            <a:ext cx="768151" cy="772383"/>
            <a:chOff x="7299325" y="1482725"/>
            <a:chExt cx="576263" cy="579438"/>
          </a:xfrm>
          <a:solidFill>
            <a:schemeClr val="bg1"/>
          </a:solidFill>
        </p:grpSpPr>
        <p:sp>
          <p:nvSpPr>
            <p:cNvPr id="47" name="Freeform 19"/>
            <p:cNvSpPr>
              <a:spLocks noEditPoints="1"/>
            </p:cNvSpPr>
            <p:nvPr/>
          </p:nvSpPr>
          <p:spPr bwMode="auto">
            <a:xfrm>
              <a:off x="7299325" y="1482725"/>
              <a:ext cx="576263" cy="357188"/>
            </a:xfrm>
            <a:custGeom>
              <a:avLst/>
              <a:gdLst/>
              <a:ahLst/>
              <a:cxnLst>
                <a:cxn ang="0">
                  <a:pos x="51" y="0"/>
                </a:cxn>
                <a:cxn ang="0">
                  <a:pos x="0" y="51"/>
                </a:cxn>
                <a:cxn ang="0">
                  <a:pos x="0" y="54"/>
                </a:cxn>
                <a:cxn ang="0">
                  <a:pos x="28" y="54"/>
                </a:cxn>
                <a:cxn ang="0">
                  <a:pos x="38" y="17"/>
                </a:cxn>
                <a:cxn ang="0">
                  <a:pos x="42" y="14"/>
                </a:cxn>
                <a:cxn ang="0">
                  <a:pos x="45" y="17"/>
                </a:cxn>
                <a:cxn ang="0">
                  <a:pos x="49" y="63"/>
                </a:cxn>
                <a:cxn ang="0">
                  <a:pos x="55" y="33"/>
                </a:cxn>
                <a:cxn ang="0">
                  <a:pos x="59" y="30"/>
                </a:cxn>
                <a:cxn ang="0">
                  <a:pos x="63" y="32"/>
                </a:cxn>
                <a:cxn ang="0">
                  <a:pos x="71" y="54"/>
                </a:cxn>
                <a:cxn ang="0">
                  <a:pos x="102" y="55"/>
                </a:cxn>
                <a:cxn ang="0">
                  <a:pos x="102" y="51"/>
                </a:cxn>
                <a:cxn ang="0">
                  <a:pos x="51" y="0"/>
                </a:cxn>
                <a:cxn ang="0">
                  <a:pos x="51" y="0"/>
                </a:cxn>
                <a:cxn ang="0">
                  <a:pos x="51" y="0"/>
                </a:cxn>
              </a:cxnLst>
              <a:rect l="0" t="0" r="r" b="b"/>
              <a:pathLst>
                <a:path w="102" h="63">
                  <a:moveTo>
                    <a:pt x="51" y="0"/>
                  </a:moveTo>
                  <a:cubicBezTo>
                    <a:pt x="23" y="0"/>
                    <a:pt x="0" y="23"/>
                    <a:pt x="0" y="51"/>
                  </a:cubicBezTo>
                  <a:cubicBezTo>
                    <a:pt x="0" y="52"/>
                    <a:pt x="0" y="53"/>
                    <a:pt x="0" y="54"/>
                  </a:cubicBezTo>
                  <a:cubicBezTo>
                    <a:pt x="28" y="54"/>
                    <a:pt x="28" y="54"/>
                    <a:pt x="28" y="54"/>
                  </a:cubicBezTo>
                  <a:cubicBezTo>
                    <a:pt x="38" y="17"/>
                    <a:pt x="38" y="17"/>
                    <a:pt x="38" y="17"/>
                  </a:cubicBezTo>
                  <a:cubicBezTo>
                    <a:pt x="38" y="15"/>
                    <a:pt x="40" y="14"/>
                    <a:pt x="42" y="14"/>
                  </a:cubicBezTo>
                  <a:cubicBezTo>
                    <a:pt x="43" y="14"/>
                    <a:pt x="45" y="15"/>
                    <a:pt x="45" y="17"/>
                  </a:cubicBezTo>
                  <a:cubicBezTo>
                    <a:pt x="49" y="63"/>
                    <a:pt x="49" y="63"/>
                    <a:pt x="49" y="63"/>
                  </a:cubicBezTo>
                  <a:cubicBezTo>
                    <a:pt x="55" y="33"/>
                    <a:pt x="55" y="33"/>
                    <a:pt x="55" y="33"/>
                  </a:cubicBezTo>
                  <a:cubicBezTo>
                    <a:pt x="56" y="31"/>
                    <a:pt x="57" y="30"/>
                    <a:pt x="59" y="30"/>
                  </a:cubicBezTo>
                  <a:cubicBezTo>
                    <a:pt x="61" y="30"/>
                    <a:pt x="62" y="31"/>
                    <a:pt x="63" y="32"/>
                  </a:cubicBezTo>
                  <a:cubicBezTo>
                    <a:pt x="71" y="54"/>
                    <a:pt x="71" y="54"/>
                    <a:pt x="71" y="54"/>
                  </a:cubicBezTo>
                  <a:cubicBezTo>
                    <a:pt x="102" y="55"/>
                    <a:pt x="102" y="55"/>
                    <a:pt x="102" y="55"/>
                  </a:cubicBezTo>
                  <a:cubicBezTo>
                    <a:pt x="102" y="53"/>
                    <a:pt x="102" y="52"/>
                    <a:pt x="102" y="51"/>
                  </a:cubicBezTo>
                  <a:cubicBezTo>
                    <a:pt x="102" y="23"/>
                    <a:pt x="79" y="0"/>
                    <a:pt x="51" y="0"/>
                  </a:cubicBezTo>
                  <a:close/>
                  <a:moveTo>
                    <a:pt x="51" y="0"/>
                  </a:moveTo>
                  <a:cubicBezTo>
                    <a:pt x="51" y="0"/>
                    <a:pt x="51" y="0"/>
                    <a:pt x="51"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20"/>
            <p:cNvSpPr>
              <a:spLocks noEditPoints="1"/>
            </p:cNvSpPr>
            <p:nvPr/>
          </p:nvSpPr>
          <p:spPr bwMode="auto">
            <a:xfrm>
              <a:off x="7304088" y="1709738"/>
              <a:ext cx="566738" cy="352425"/>
            </a:xfrm>
            <a:custGeom>
              <a:avLst/>
              <a:gdLst/>
              <a:ahLst/>
              <a:cxnLst>
                <a:cxn ang="0">
                  <a:pos x="63" y="19"/>
                </a:cxn>
                <a:cxn ang="0">
                  <a:pos x="59" y="7"/>
                </a:cxn>
                <a:cxn ang="0">
                  <a:pos x="50" y="50"/>
                </a:cxn>
                <a:cxn ang="0">
                  <a:pos x="46" y="53"/>
                </a:cxn>
                <a:cxn ang="0">
                  <a:pos x="46" y="53"/>
                </a:cxn>
                <a:cxn ang="0">
                  <a:pos x="43" y="50"/>
                </a:cxn>
                <a:cxn ang="0">
                  <a:pos x="38" y="0"/>
                </a:cxn>
                <a:cxn ang="0">
                  <a:pos x="34" y="19"/>
                </a:cxn>
                <a:cxn ang="0">
                  <a:pos x="30" y="22"/>
                </a:cxn>
                <a:cxn ang="0">
                  <a:pos x="0" y="22"/>
                </a:cxn>
                <a:cxn ang="0">
                  <a:pos x="50" y="62"/>
                </a:cxn>
                <a:cxn ang="0">
                  <a:pos x="100" y="22"/>
                </a:cxn>
                <a:cxn ang="0">
                  <a:pos x="67" y="22"/>
                </a:cxn>
                <a:cxn ang="0">
                  <a:pos x="63" y="19"/>
                </a:cxn>
                <a:cxn ang="0">
                  <a:pos x="63" y="19"/>
                </a:cxn>
                <a:cxn ang="0">
                  <a:pos x="63" y="19"/>
                </a:cxn>
              </a:cxnLst>
              <a:rect l="0" t="0" r="r" b="b"/>
              <a:pathLst>
                <a:path w="100" h="62">
                  <a:moveTo>
                    <a:pt x="63" y="19"/>
                  </a:moveTo>
                  <a:cubicBezTo>
                    <a:pt x="59" y="7"/>
                    <a:pt x="59" y="7"/>
                    <a:pt x="59" y="7"/>
                  </a:cubicBezTo>
                  <a:cubicBezTo>
                    <a:pt x="50" y="50"/>
                    <a:pt x="50" y="50"/>
                    <a:pt x="50" y="50"/>
                  </a:cubicBezTo>
                  <a:cubicBezTo>
                    <a:pt x="50" y="52"/>
                    <a:pt x="48" y="53"/>
                    <a:pt x="46" y="53"/>
                  </a:cubicBezTo>
                  <a:cubicBezTo>
                    <a:pt x="46" y="53"/>
                    <a:pt x="46" y="53"/>
                    <a:pt x="46" y="53"/>
                  </a:cubicBezTo>
                  <a:cubicBezTo>
                    <a:pt x="44" y="53"/>
                    <a:pt x="43" y="52"/>
                    <a:pt x="43" y="50"/>
                  </a:cubicBezTo>
                  <a:cubicBezTo>
                    <a:pt x="38" y="0"/>
                    <a:pt x="38" y="0"/>
                    <a:pt x="38" y="0"/>
                  </a:cubicBezTo>
                  <a:cubicBezTo>
                    <a:pt x="34" y="19"/>
                    <a:pt x="34" y="19"/>
                    <a:pt x="34" y="19"/>
                  </a:cubicBezTo>
                  <a:cubicBezTo>
                    <a:pt x="33" y="21"/>
                    <a:pt x="32" y="22"/>
                    <a:pt x="30" y="22"/>
                  </a:cubicBezTo>
                  <a:cubicBezTo>
                    <a:pt x="0" y="22"/>
                    <a:pt x="0" y="22"/>
                    <a:pt x="0" y="22"/>
                  </a:cubicBezTo>
                  <a:cubicBezTo>
                    <a:pt x="5" y="45"/>
                    <a:pt x="26" y="62"/>
                    <a:pt x="50" y="62"/>
                  </a:cubicBezTo>
                  <a:cubicBezTo>
                    <a:pt x="75" y="62"/>
                    <a:pt x="95" y="45"/>
                    <a:pt x="100" y="22"/>
                  </a:cubicBezTo>
                  <a:cubicBezTo>
                    <a:pt x="67" y="22"/>
                    <a:pt x="67" y="22"/>
                    <a:pt x="67" y="22"/>
                  </a:cubicBezTo>
                  <a:cubicBezTo>
                    <a:pt x="65" y="22"/>
                    <a:pt x="64" y="21"/>
                    <a:pt x="63" y="19"/>
                  </a:cubicBezTo>
                  <a:close/>
                  <a:moveTo>
                    <a:pt x="63" y="19"/>
                  </a:moveTo>
                  <a:cubicBezTo>
                    <a:pt x="63" y="19"/>
                    <a:pt x="63" y="19"/>
                    <a:pt x="63" y="1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2399">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04471830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2" presetClass="entr" presetSubtype="4" accel="50000" decel="5000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2500"/>
                            </p:stCondLst>
                            <p:childTnLst>
                              <p:par>
                                <p:cTn id="33" presetID="53"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3000"/>
                            </p:stCondLst>
                            <p:childTnLst>
                              <p:par>
                                <p:cTn id="39" presetID="2" presetClass="entr" presetSubtype="4" accel="50000" decel="5000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4500"/>
                            </p:stCondLst>
                            <p:childTnLst>
                              <p:par>
                                <p:cTn id="55" presetID="53"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childTnLst>
                          </p:cTn>
                        </p:par>
                        <p:par>
                          <p:cTn id="60" fill="hold">
                            <p:stCondLst>
                              <p:cond delay="5000"/>
                            </p:stCondLst>
                            <p:childTnLst>
                              <p:par>
                                <p:cTn id="61" presetID="2" presetClass="entr" presetSubtype="4" accel="50000" decel="50000"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fill="hold"/>
                                        <p:tgtEl>
                                          <p:spTgt spid="39"/>
                                        </p:tgtEl>
                                        <p:attrNameLst>
                                          <p:attrName>ppt_x</p:attrName>
                                        </p:attrNameLst>
                                      </p:cBhvr>
                                      <p:tavLst>
                                        <p:tav tm="0">
                                          <p:val>
                                            <p:strVal val="#ppt_x"/>
                                          </p:val>
                                        </p:tav>
                                        <p:tav tm="100000">
                                          <p:val>
                                            <p:strVal val="#ppt_x"/>
                                          </p:val>
                                        </p:tav>
                                      </p:tavLst>
                                    </p:anim>
                                    <p:anim calcmode="lin" valueType="num">
                                      <p:cBhvr additive="base">
                                        <p:cTn id="69" dur="500" fill="hold"/>
                                        <p:tgtEl>
                                          <p:spTgt spid="39"/>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53" presetClass="entr" presetSubtype="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p:cTn id="79" dur="500" fill="hold"/>
                                        <p:tgtEl>
                                          <p:spTgt spid="46"/>
                                        </p:tgtEl>
                                        <p:attrNameLst>
                                          <p:attrName>ppt_w</p:attrName>
                                        </p:attrNameLst>
                                      </p:cBhvr>
                                      <p:tavLst>
                                        <p:tav tm="0">
                                          <p:val>
                                            <p:fltVal val="0"/>
                                          </p:val>
                                        </p:tav>
                                        <p:tav tm="100000">
                                          <p:val>
                                            <p:strVal val="#ppt_w"/>
                                          </p:val>
                                        </p:tav>
                                      </p:tavLst>
                                    </p:anim>
                                    <p:anim calcmode="lin" valueType="num">
                                      <p:cBhvr>
                                        <p:cTn id="80" dur="500" fill="hold"/>
                                        <p:tgtEl>
                                          <p:spTgt spid="46"/>
                                        </p:tgtEl>
                                        <p:attrNameLst>
                                          <p:attrName>ppt_h</p:attrName>
                                        </p:attrNameLst>
                                      </p:cBhvr>
                                      <p:tavLst>
                                        <p:tav tm="0">
                                          <p:val>
                                            <p:fltVal val="0"/>
                                          </p:val>
                                        </p:tav>
                                        <p:tav tm="100000">
                                          <p:val>
                                            <p:strVal val="#ppt_h"/>
                                          </p:val>
                                        </p:tav>
                                      </p:tavLst>
                                    </p:anim>
                                    <p:animEffect transition="in" filter="fade">
                                      <p:cBhvr>
                                        <p:cTn id="81" dur="500"/>
                                        <p:tgtEl>
                                          <p:spTgt spid="46"/>
                                        </p:tgtEl>
                                      </p:cBhvr>
                                    </p:animEffect>
                                  </p:childTnLst>
                                </p:cTn>
                              </p:par>
                            </p:childTnLst>
                          </p:cTn>
                        </p:par>
                        <p:par>
                          <p:cTn id="82" fill="hold">
                            <p:stCondLst>
                              <p:cond delay="7000"/>
                            </p:stCondLst>
                            <p:childTnLst>
                              <p:par>
                                <p:cTn id="83" presetID="2" presetClass="entr" presetSubtype="4" accel="50000" decel="50000" fill="hold" nodeType="afterEffect">
                                  <p:stCondLst>
                                    <p:cond delay="0"/>
                                  </p:stCondLst>
                                  <p:childTnLst>
                                    <p:set>
                                      <p:cBhvr>
                                        <p:cTn id="84" dur="1" fill="hold">
                                          <p:stCondLst>
                                            <p:cond delay="0"/>
                                          </p:stCondLst>
                                        </p:cTn>
                                        <p:tgtEl>
                                          <p:spTgt spid="41"/>
                                        </p:tgtEl>
                                        <p:attrNameLst>
                                          <p:attrName>style.visibility</p:attrName>
                                        </p:attrNameLst>
                                      </p:cBhvr>
                                      <p:to>
                                        <p:strVal val="visible"/>
                                      </p:to>
                                    </p:set>
                                    <p:anim calcmode="lin" valueType="num">
                                      <p:cBhvr additive="base">
                                        <p:cTn id="85" dur="500" fill="hold"/>
                                        <p:tgtEl>
                                          <p:spTgt spid="41"/>
                                        </p:tgtEl>
                                        <p:attrNameLst>
                                          <p:attrName>ppt_x</p:attrName>
                                        </p:attrNameLst>
                                      </p:cBhvr>
                                      <p:tavLst>
                                        <p:tav tm="0">
                                          <p:val>
                                            <p:strVal val="#ppt_x"/>
                                          </p:val>
                                        </p:tav>
                                        <p:tav tm="100000">
                                          <p:val>
                                            <p:strVal val="#ppt_x"/>
                                          </p:val>
                                        </p:tav>
                                      </p:tavLst>
                                    </p:anim>
                                    <p:anim calcmode="lin" valueType="num">
                                      <p:cBhvr additive="base">
                                        <p:cTn id="86" dur="500" fill="hold"/>
                                        <p:tgtEl>
                                          <p:spTgt spid="41"/>
                                        </p:tgtEl>
                                        <p:attrNameLst>
                                          <p:attrName>ppt_y</p:attrName>
                                        </p:attrNameLst>
                                      </p:cBhvr>
                                      <p:tavLst>
                                        <p:tav tm="0">
                                          <p:val>
                                            <p:strVal val="1+#ppt_h/2"/>
                                          </p:val>
                                        </p:tav>
                                        <p:tav tm="100000">
                                          <p:val>
                                            <p:strVal val="#ppt_y"/>
                                          </p:val>
                                        </p:tav>
                                      </p:tavLst>
                                    </p:anim>
                                  </p:childTnLst>
                                </p:cTn>
                              </p:par>
                            </p:childTnLst>
                          </p:cTn>
                        </p:par>
                        <p:par>
                          <p:cTn id="87" fill="hold">
                            <p:stCondLst>
                              <p:cond delay="7500"/>
                            </p:stCondLst>
                            <p:childTnLst>
                              <p:par>
                                <p:cTn id="88" presetID="2" presetClass="entr" presetSubtype="4" accel="50000" decel="5000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additive="base">
                                        <p:cTn id="90" dur="500" fill="hold"/>
                                        <p:tgtEl>
                                          <p:spTgt spid="45"/>
                                        </p:tgtEl>
                                        <p:attrNameLst>
                                          <p:attrName>ppt_x</p:attrName>
                                        </p:attrNameLst>
                                      </p:cBhvr>
                                      <p:tavLst>
                                        <p:tav tm="0">
                                          <p:val>
                                            <p:strVal val="#ppt_x"/>
                                          </p:val>
                                        </p:tav>
                                        <p:tav tm="100000">
                                          <p:val>
                                            <p:strVal val="#ppt_x"/>
                                          </p:val>
                                        </p:tav>
                                      </p:tavLst>
                                    </p:anim>
                                    <p:anim calcmode="lin" valueType="num">
                                      <p:cBhvr additive="base">
                                        <p:cTn id="91"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2" grpId="0" animBg="1"/>
      <p:bldP spid="33" grpId="0" animBg="1"/>
      <p:bldP spid="34" grpId="0" animBg="1"/>
      <p:bldP spid="38" grpId="0" animBg="1"/>
      <p:bldP spid="39" grpId="0" animBg="1"/>
      <p:bldP spid="40" grpId="0" animBg="1"/>
      <p:bldP spid="44" grpId="0" animBg="1"/>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176589"/>
            <a:ext cx="12192000" cy="1008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1219012">
              <a:defRPr/>
            </a:pPr>
            <a:endParaRPr lang="zh-CN" altLang="en-US" sz="2400">
              <a:solidFill>
                <a:prstClr val="white"/>
              </a:solidFill>
              <a:cs typeface="+mn-ea"/>
              <a:sym typeface="+mn-lt"/>
            </a:endParaRPr>
          </a:p>
        </p:txBody>
      </p:sp>
      <p:pic>
        <p:nvPicPr>
          <p:cNvPr id="3" name="图片 2"/>
          <p:cNvPicPr>
            <a:picLocks noChangeAspect="1"/>
          </p:cNvPicPr>
          <p:nvPr/>
        </p:nvPicPr>
        <p:blipFill rotWithShape="1">
          <a:blip r:embed="rId3">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val="0"/>
              </a:ext>
            </a:extLst>
          </a:blip>
          <a:srcRect l="4420" b="4420"/>
          <a:stretch/>
        </p:blipFill>
        <p:spPr>
          <a:xfrm>
            <a:off x="4758009" y="1997480"/>
            <a:ext cx="2661027" cy="1774018"/>
          </a:xfrm>
          <a:prstGeom prst="rect">
            <a:avLst/>
          </a:prstGeom>
          <a:blipFill>
            <a:blip r:embed="rId5" cstate="print"/>
            <a:stretch>
              <a:fillRect/>
            </a:stretch>
          </a:blipFill>
        </p:spPr>
      </p:pic>
      <p:pic>
        <p:nvPicPr>
          <p:cNvPr id="4" name="图片 3"/>
          <p:cNvPicPr>
            <a:picLocks noChangeAspect="1"/>
          </p:cNvPicPr>
          <p:nvPr/>
        </p:nvPicPr>
        <p:blipFill rotWithShape="1">
          <a:blip r:embed="rId6">
            <a:extLst>
              <a:ext uri="{28A0092B-C50C-407E-A947-70E740481C1C}">
                <a14:useLocalDpi xmlns:a14="http://schemas.microsoft.com/office/drawing/2010/main" val="0"/>
              </a:ext>
            </a:extLst>
          </a:blip>
          <a:srcRect l="4038" b="4038"/>
          <a:stretch/>
        </p:blipFill>
        <p:spPr>
          <a:xfrm>
            <a:off x="8215202" y="2004383"/>
            <a:ext cx="2374090" cy="1760210"/>
          </a:xfrm>
          <a:prstGeom prst="rect">
            <a:avLst/>
          </a:prstGeom>
          <a:blipFill>
            <a:blip r:embed="rId5" cstate="print"/>
            <a:stretch>
              <a:fillRect/>
            </a:stretch>
          </a:blipFill>
        </p:spPr>
      </p:pic>
      <p:pic>
        <p:nvPicPr>
          <p:cNvPr id="5" name="图片 4"/>
          <p:cNvPicPr>
            <a:picLocks noChangeAspect="1"/>
          </p:cNvPicPr>
          <p:nvPr/>
        </p:nvPicPr>
        <p:blipFill rotWithShape="1">
          <a:blip r:embed="rId7">
            <a:extLst>
              <a:ext uri="{BEBA8EAE-BF5A-486C-A8C5-ECC9F3942E4B}">
                <a14:imgProps xmlns:a14="http://schemas.microsoft.com/office/drawing/2010/main">
                  <a14:imgLayer r:embed="rId8">
                    <a14:imgEffect>
                      <a14:artisticBlur/>
                    </a14:imgEffect>
                  </a14:imgLayer>
                </a14:imgProps>
              </a:ext>
              <a:ext uri="{28A0092B-C50C-407E-A947-70E740481C1C}">
                <a14:useLocalDpi xmlns:a14="http://schemas.microsoft.com/office/drawing/2010/main" val="0"/>
              </a:ext>
            </a:extLst>
          </a:blip>
          <a:srcRect r="8099" b="8099"/>
          <a:stretch/>
        </p:blipFill>
        <p:spPr>
          <a:xfrm>
            <a:off x="1299771" y="1995356"/>
            <a:ext cx="2662072" cy="1778264"/>
          </a:xfrm>
          <a:prstGeom prst="rect">
            <a:avLst/>
          </a:prstGeom>
          <a:blipFill>
            <a:blip r:embed="rId5" cstate="print"/>
            <a:stretch>
              <a:fillRect/>
            </a:stretch>
          </a:blipFill>
        </p:spPr>
      </p:pic>
      <p:grpSp>
        <p:nvGrpSpPr>
          <p:cNvPr id="6" name="组合 5"/>
          <p:cNvGrpSpPr/>
          <p:nvPr/>
        </p:nvGrpSpPr>
        <p:grpSpPr>
          <a:xfrm>
            <a:off x="1299771" y="4426857"/>
            <a:ext cx="2614944" cy="1393718"/>
            <a:chOff x="1299770" y="4426856"/>
            <a:chExt cx="2614944" cy="1393718"/>
          </a:xfrm>
        </p:grpSpPr>
        <p:sp>
          <p:nvSpPr>
            <p:cNvPr id="7" name="文本框 11"/>
            <p:cNvSpPr txBox="1"/>
            <p:nvPr/>
          </p:nvSpPr>
          <p:spPr>
            <a:xfrm>
              <a:off x="1509486" y="4426856"/>
              <a:ext cx="2162628" cy="461665"/>
            </a:xfrm>
            <a:prstGeom prst="rect">
              <a:avLst/>
            </a:prstGeom>
            <a:noFill/>
          </p:spPr>
          <p:txBody>
            <a:bodyPr wrap="square" rtlCol="0">
              <a:spAutoFit/>
            </a:bodyPr>
            <a:lstStyle/>
            <a:p>
              <a:pPr algn="ctr" defTabSz="1219012">
                <a:defRPr/>
              </a:pPr>
              <a:r>
                <a:rPr lang="zh-CN" altLang="en-US" sz="2400" b="1" dirty="0">
                  <a:cs typeface="+mn-ea"/>
                  <a:sym typeface="+mn-lt"/>
                </a:rPr>
                <a:t>单击添加标题</a:t>
              </a:r>
            </a:p>
          </p:txBody>
        </p:sp>
        <p:sp>
          <p:nvSpPr>
            <p:cNvPr id="8" name="矩形 7"/>
            <p:cNvSpPr/>
            <p:nvPr/>
          </p:nvSpPr>
          <p:spPr>
            <a:xfrm>
              <a:off x="1299770" y="4991501"/>
              <a:ext cx="2614944" cy="829073"/>
            </a:xfrm>
            <a:prstGeom prst="rect">
              <a:avLst/>
            </a:prstGeom>
          </p:spPr>
          <p:txBody>
            <a:bodyPr wrap="square">
              <a:spAutoFit/>
            </a:bodyPr>
            <a:lstStyle/>
            <a:p>
              <a:pPr algn="ctr" defTabSz="1219012">
                <a:lnSpc>
                  <a:spcPct val="114000"/>
                </a:lnSpc>
                <a:defRPr/>
              </a:pPr>
              <a:r>
                <a:rPr lang="zh-CN" altLang="en-US" sz="1400" dirty="0">
                  <a:cs typeface="+mn-ea"/>
                  <a:sym typeface="+mn-lt"/>
                </a:rPr>
                <a:t>您的内容打在这里，或者通过复制您的文本后，在此框中选择粘贴，并选择只保留文字。</a:t>
              </a:r>
              <a:endParaRPr lang="en-US" altLang="zh-CN" sz="1400" dirty="0">
                <a:cs typeface="+mn-ea"/>
                <a:sym typeface="+mn-lt"/>
              </a:endParaRPr>
            </a:p>
          </p:txBody>
        </p:sp>
      </p:grpSp>
      <p:grpSp>
        <p:nvGrpSpPr>
          <p:cNvPr id="9" name="组合 8"/>
          <p:cNvGrpSpPr/>
          <p:nvPr/>
        </p:nvGrpSpPr>
        <p:grpSpPr>
          <a:xfrm>
            <a:off x="4758009" y="4426857"/>
            <a:ext cx="2708868" cy="1410212"/>
            <a:chOff x="4758009" y="4426856"/>
            <a:chExt cx="2708868" cy="1410212"/>
          </a:xfrm>
        </p:grpSpPr>
        <p:sp>
          <p:nvSpPr>
            <p:cNvPr id="10" name="文本框 12"/>
            <p:cNvSpPr txBox="1"/>
            <p:nvPr/>
          </p:nvSpPr>
          <p:spPr>
            <a:xfrm>
              <a:off x="5014687" y="4426856"/>
              <a:ext cx="2162628" cy="461665"/>
            </a:xfrm>
            <a:prstGeom prst="rect">
              <a:avLst/>
            </a:prstGeom>
            <a:noFill/>
          </p:spPr>
          <p:txBody>
            <a:bodyPr wrap="square" rtlCol="0">
              <a:spAutoFit/>
            </a:bodyPr>
            <a:lstStyle/>
            <a:p>
              <a:pPr algn="ctr" defTabSz="1219012">
                <a:defRPr/>
              </a:pPr>
              <a:r>
                <a:rPr lang="zh-CN" altLang="en-US" sz="2400" b="1" dirty="0">
                  <a:cs typeface="+mn-ea"/>
                  <a:sym typeface="+mn-lt"/>
                </a:rPr>
                <a:t>单击添加标题</a:t>
              </a:r>
            </a:p>
          </p:txBody>
        </p:sp>
        <p:sp>
          <p:nvSpPr>
            <p:cNvPr id="11" name="矩形 10"/>
            <p:cNvSpPr/>
            <p:nvPr/>
          </p:nvSpPr>
          <p:spPr>
            <a:xfrm>
              <a:off x="4758009" y="5007995"/>
              <a:ext cx="2708868" cy="829073"/>
            </a:xfrm>
            <a:prstGeom prst="rect">
              <a:avLst/>
            </a:prstGeom>
          </p:spPr>
          <p:txBody>
            <a:bodyPr wrap="square">
              <a:spAutoFit/>
            </a:bodyPr>
            <a:lstStyle/>
            <a:p>
              <a:pPr algn="ctr" defTabSz="1219012">
                <a:lnSpc>
                  <a:spcPct val="114000"/>
                </a:lnSpc>
                <a:defRPr/>
              </a:pPr>
              <a:r>
                <a:rPr lang="zh-CN" altLang="en-US" sz="1400" dirty="0">
                  <a:cs typeface="+mn-ea"/>
                  <a:sym typeface="+mn-lt"/>
                </a:rPr>
                <a:t>您的内容打在这里，或者通过复制您的文本后，在此框中选择粘贴，并选择只保留文字。</a:t>
              </a:r>
              <a:endParaRPr lang="en-US" altLang="zh-CN" sz="1400" dirty="0">
                <a:cs typeface="+mn-ea"/>
                <a:sym typeface="+mn-lt"/>
              </a:endParaRPr>
            </a:p>
          </p:txBody>
        </p:sp>
      </p:grpSp>
      <p:grpSp>
        <p:nvGrpSpPr>
          <p:cNvPr id="12" name="组合 11"/>
          <p:cNvGrpSpPr/>
          <p:nvPr/>
        </p:nvGrpSpPr>
        <p:grpSpPr>
          <a:xfrm>
            <a:off x="8310171" y="4426857"/>
            <a:ext cx="2505568" cy="1393717"/>
            <a:chOff x="8310170" y="4426856"/>
            <a:chExt cx="2505568" cy="1393717"/>
          </a:xfrm>
        </p:grpSpPr>
        <p:sp>
          <p:nvSpPr>
            <p:cNvPr id="13" name="文本框 13"/>
            <p:cNvSpPr txBox="1"/>
            <p:nvPr/>
          </p:nvSpPr>
          <p:spPr>
            <a:xfrm>
              <a:off x="8465198" y="4426856"/>
              <a:ext cx="2162628" cy="461665"/>
            </a:xfrm>
            <a:prstGeom prst="rect">
              <a:avLst/>
            </a:prstGeom>
            <a:noFill/>
          </p:spPr>
          <p:txBody>
            <a:bodyPr wrap="square" rtlCol="0">
              <a:spAutoFit/>
            </a:bodyPr>
            <a:lstStyle/>
            <a:p>
              <a:pPr algn="ctr" defTabSz="1219012">
                <a:defRPr/>
              </a:pPr>
              <a:r>
                <a:rPr lang="zh-CN" altLang="en-US" sz="2400" b="1" dirty="0">
                  <a:cs typeface="+mn-ea"/>
                  <a:sym typeface="+mn-lt"/>
                </a:rPr>
                <a:t>单击添加标题</a:t>
              </a:r>
            </a:p>
          </p:txBody>
        </p:sp>
        <p:sp>
          <p:nvSpPr>
            <p:cNvPr id="14" name="矩形 13"/>
            <p:cNvSpPr/>
            <p:nvPr/>
          </p:nvSpPr>
          <p:spPr>
            <a:xfrm>
              <a:off x="8310170" y="4991500"/>
              <a:ext cx="2505568" cy="829073"/>
            </a:xfrm>
            <a:prstGeom prst="rect">
              <a:avLst/>
            </a:prstGeom>
          </p:spPr>
          <p:txBody>
            <a:bodyPr wrap="square">
              <a:spAutoFit/>
            </a:bodyPr>
            <a:lstStyle/>
            <a:p>
              <a:pPr algn="ctr" defTabSz="1219012">
                <a:lnSpc>
                  <a:spcPct val="114000"/>
                </a:lnSpc>
                <a:defRPr/>
              </a:pPr>
              <a:r>
                <a:rPr lang="zh-CN" altLang="en-US" sz="1400" dirty="0">
                  <a:cs typeface="+mn-ea"/>
                  <a:sym typeface="+mn-lt"/>
                </a:rPr>
                <a:t>您的内容打在这里，或者通过复制您的文本后，在此框中选择粘贴，并选择只保留文字。</a:t>
              </a:r>
              <a:endParaRPr lang="en-US" altLang="zh-CN" sz="1400" dirty="0">
                <a:cs typeface="+mn-ea"/>
                <a:sym typeface="+mn-lt"/>
              </a:endParaRPr>
            </a:p>
          </p:txBody>
        </p:sp>
      </p:grpSp>
    </p:spTree>
    <p:extLst>
      <p:ext uri="{BB962C8B-B14F-4D97-AF65-F5344CB8AC3E}">
        <p14:creationId xmlns:p14="http://schemas.microsoft.com/office/powerpoint/2010/main" val="261002823"/>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 fill="hold"/>
                                        <p:tgtEl>
                                          <p:spTgt spid="5"/>
                                        </p:tgtEl>
                                        <p:attrNameLst>
                                          <p:attrName>ppt_x</p:attrName>
                                        </p:attrNameLst>
                                      </p:cBhvr>
                                      <p:tavLst>
                                        <p:tav tm="0">
                                          <p:val>
                                            <p:strVal val="#ppt_x"/>
                                          </p:val>
                                        </p:tav>
                                        <p:tav tm="100000">
                                          <p:val>
                                            <p:strVal val="#ppt_x"/>
                                          </p:val>
                                        </p:tav>
                                      </p:tavLst>
                                    </p:anim>
                                    <p:anim calcmode="lin" valueType="num">
                                      <p:cBhvr additive="base">
                                        <p:cTn id="12" dur="3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300" fill="hold"/>
                                        <p:tgtEl>
                                          <p:spTgt spid="3"/>
                                        </p:tgtEl>
                                        <p:attrNameLst>
                                          <p:attrName>ppt_x</p:attrName>
                                        </p:attrNameLst>
                                      </p:cBhvr>
                                      <p:tavLst>
                                        <p:tav tm="0">
                                          <p:val>
                                            <p:strVal val="#ppt_x"/>
                                          </p:val>
                                        </p:tav>
                                        <p:tav tm="100000">
                                          <p:val>
                                            <p:strVal val="#ppt_x"/>
                                          </p:val>
                                        </p:tav>
                                      </p:tavLst>
                                    </p:anim>
                                    <p:anim calcmode="lin" valueType="num">
                                      <p:cBhvr additive="base">
                                        <p:cTn id="17" dur="3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300" fill="hold"/>
                                        <p:tgtEl>
                                          <p:spTgt spid="4"/>
                                        </p:tgtEl>
                                        <p:attrNameLst>
                                          <p:attrName>ppt_x</p:attrName>
                                        </p:attrNameLst>
                                      </p:cBhvr>
                                      <p:tavLst>
                                        <p:tav tm="0">
                                          <p:val>
                                            <p:strVal val="#ppt_x"/>
                                          </p:val>
                                        </p:tav>
                                        <p:tav tm="100000">
                                          <p:val>
                                            <p:strVal val="#ppt_x"/>
                                          </p:val>
                                        </p:tav>
                                      </p:tavLst>
                                    </p:anim>
                                    <p:anim calcmode="lin" valueType="num">
                                      <p:cBhvr additive="base">
                                        <p:cTn id="22" dur="300" fill="hold"/>
                                        <p:tgtEl>
                                          <p:spTgt spid="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300"/>
                                        <p:tgtEl>
                                          <p:spTgt spid="12"/>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300"/>
                                        <p:tgtEl>
                                          <p:spTgt spid="9"/>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rot="5400000">
            <a:off x="2423192" y="3755968"/>
            <a:ext cx="356943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5762812" y="3755968"/>
            <a:ext cx="356943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11 Rectángulo"/>
          <p:cNvSpPr/>
          <p:nvPr/>
        </p:nvSpPr>
        <p:spPr>
          <a:xfrm>
            <a:off x="1170679" y="1971253"/>
            <a:ext cx="2634259" cy="105018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91404" tIns="45701" rIns="91404" bIns="45701"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914171" fontAlgn="base">
              <a:spcBef>
                <a:spcPct val="0"/>
              </a:spcBef>
              <a:spcAft>
                <a:spcPct val="0"/>
              </a:spcAft>
              <a:defRPr/>
            </a:pPr>
            <a:r>
              <a:rPr lang="zh-CN" altLang="en-US" sz="2399" b="1" kern="0" dirty="0">
                <a:solidFill>
                  <a:prstClr val="white"/>
                </a:solidFill>
                <a:ea typeface="微软雅黑" panose="020B0503020204020204" pitchFamily="34" charset="-122"/>
                <a:sym typeface="Arial" panose="020B0604020202020204" pitchFamily="34" charset="0"/>
              </a:rPr>
              <a:t>添加标题</a:t>
            </a:r>
            <a:endParaRPr lang="en-US" altLang="zh-CN" sz="2399" b="1" kern="0" dirty="0">
              <a:solidFill>
                <a:prstClr val="white"/>
              </a:solidFill>
              <a:ea typeface="微软雅黑" panose="020B0503020204020204" pitchFamily="34" charset="-122"/>
              <a:sym typeface="Arial" panose="020B0604020202020204" pitchFamily="34" charset="0"/>
            </a:endParaRPr>
          </a:p>
          <a:p>
            <a:pPr algn="ctr" defTabSz="914171" fontAlgn="base">
              <a:spcBef>
                <a:spcPct val="0"/>
              </a:spcBef>
              <a:spcAft>
                <a:spcPct val="0"/>
              </a:spcAft>
              <a:defRPr/>
            </a:pPr>
            <a:r>
              <a:rPr lang="zh-CN" altLang="en-US" sz="1466" kern="0" dirty="0">
                <a:solidFill>
                  <a:prstClr val="white"/>
                </a:solidFill>
                <a:ea typeface="微软雅黑" panose="020B0503020204020204" pitchFamily="34" charset="-122"/>
                <a:cs typeface="Arial" panose="020B0604020202020204" pitchFamily="34" charset="0"/>
                <a:sym typeface="Arial" panose="020B0604020202020204" pitchFamily="34" charset="0"/>
              </a:rPr>
              <a:t>点击此处添加文字内容</a:t>
            </a:r>
            <a:endParaRPr lang="en-US" altLang="zh-CN" sz="1466" kern="0" dirty="0">
              <a:solidFill>
                <a:prstClr val="white"/>
              </a:solidFill>
              <a:ea typeface="微软雅黑" panose="020B0503020204020204" pitchFamily="34" charset="-122"/>
              <a:cs typeface="Arial" panose="020B0604020202020204" pitchFamily="34" charset="0"/>
              <a:sym typeface="Arial" panose="020B0604020202020204" pitchFamily="34" charset="0"/>
            </a:endParaRPr>
          </a:p>
        </p:txBody>
      </p:sp>
      <p:grpSp>
        <p:nvGrpSpPr>
          <p:cNvPr id="15" name="组合 14"/>
          <p:cNvGrpSpPr/>
          <p:nvPr/>
        </p:nvGrpSpPr>
        <p:grpSpPr>
          <a:xfrm>
            <a:off x="1170677" y="3643264"/>
            <a:ext cx="2444049" cy="1471071"/>
            <a:chOff x="503238" y="2548492"/>
            <a:chExt cx="2191599" cy="1103592"/>
          </a:xfrm>
        </p:grpSpPr>
        <p:sp>
          <p:nvSpPr>
            <p:cNvPr id="16" name="矩形 15"/>
            <p:cNvSpPr/>
            <p:nvPr/>
          </p:nvSpPr>
          <p:spPr>
            <a:xfrm>
              <a:off x="503238" y="2548492"/>
              <a:ext cx="1148791" cy="315505"/>
            </a:xfrm>
            <a:prstGeom prst="rect">
              <a:avLst/>
            </a:prstGeom>
          </p:spPr>
          <p:txBody>
            <a:bodyPr wrap="none">
              <a:spAutoFit/>
            </a:bodyPr>
            <a:lstStyle/>
            <a:p>
              <a:pPr defTabSz="914171" eaLnBrk="0" fontAlgn="base" hangingPunct="0">
                <a:spcBef>
                  <a:spcPct val="0"/>
                </a:spcBef>
                <a:spcAft>
                  <a:spcPct val="0"/>
                </a:spcAft>
                <a:defRPr/>
              </a:pPr>
              <a:r>
                <a:rPr lang="zh-CN" altLang="en-US"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03238" y="2905916"/>
              <a:ext cx="2191599" cy="746168"/>
            </a:xfrm>
            <a:prstGeom prst="rect">
              <a:avLst/>
            </a:prstGeom>
          </p:spPr>
          <p:txBody>
            <a:bodyPr wrap="square">
              <a:spAutoFit/>
            </a:bodyPr>
            <a:lstStyle/>
            <a:p>
              <a:pPr defTabSz="914171">
                <a:defRPr/>
              </a:pPr>
              <a:r>
                <a:rPr lang="zh-CN" altLang="en-US"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点击此处添加文字说明内容，可以通过复制您的文本内容，在此文本框粘贴并选择只保留文字。</a:t>
              </a:r>
              <a:endParaRPr lang="en-US" altLang="zh-CN"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42 Rectángulo"/>
          <p:cNvSpPr/>
          <p:nvPr/>
        </p:nvSpPr>
        <p:spPr>
          <a:xfrm>
            <a:off x="4536349" y="1971254"/>
            <a:ext cx="2634260" cy="105018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91404" tIns="45701" rIns="91404" bIns="45701" anchor="ctr"/>
          <a:lstStyle/>
          <a:p>
            <a:pPr algn="ctr" defTabSz="914171" eaLnBrk="0" fontAlgn="base" hangingPunct="0">
              <a:spcBef>
                <a:spcPct val="0"/>
              </a:spcBef>
              <a:spcAft>
                <a:spcPct val="0"/>
              </a:spcAft>
              <a:defRPr/>
            </a:pPr>
            <a:r>
              <a:rPr lang="zh-CN" altLang="en-US" sz="2399" b="1" kern="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399" b="1"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a:p>
            <a:pPr algn="ctr" defTabSz="914171" fontAlgn="base">
              <a:spcBef>
                <a:spcPct val="0"/>
              </a:spcBef>
              <a:spcAft>
                <a:spcPct val="0"/>
              </a:spcAft>
              <a:defRPr/>
            </a:pPr>
            <a:r>
              <a:rPr lang="zh-CN" altLang="en-US" sz="1466" kern="0" dirty="0">
                <a:solidFill>
                  <a:prstClr val="whit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点击此处添加文字内容</a:t>
            </a:r>
            <a:endParaRPr lang="en-US" altLang="zh-CN" sz="1466" kern="0" dirty="0">
              <a:solidFill>
                <a:prstClr val="whit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19" name="组合 18"/>
          <p:cNvGrpSpPr/>
          <p:nvPr/>
        </p:nvGrpSpPr>
        <p:grpSpPr>
          <a:xfrm>
            <a:off x="4536351" y="3643270"/>
            <a:ext cx="2444049" cy="1471073"/>
            <a:chOff x="471218" y="2548491"/>
            <a:chExt cx="2191599" cy="1103593"/>
          </a:xfrm>
        </p:grpSpPr>
        <p:sp>
          <p:nvSpPr>
            <p:cNvPr id="20" name="矩形 19"/>
            <p:cNvSpPr/>
            <p:nvPr/>
          </p:nvSpPr>
          <p:spPr>
            <a:xfrm>
              <a:off x="471218" y="2548491"/>
              <a:ext cx="1148791" cy="315505"/>
            </a:xfrm>
            <a:prstGeom prst="rect">
              <a:avLst/>
            </a:prstGeom>
          </p:spPr>
          <p:txBody>
            <a:bodyPr wrap="none">
              <a:spAutoFit/>
            </a:bodyPr>
            <a:lstStyle/>
            <a:p>
              <a:pPr defTabSz="914171" eaLnBrk="0" fontAlgn="base" hangingPunct="0">
                <a:spcBef>
                  <a:spcPct val="0"/>
                </a:spcBef>
                <a:spcAft>
                  <a:spcPct val="0"/>
                </a:spcAft>
                <a:defRPr/>
              </a:pPr>
              <a:r>
                <a:rPr lang="zh-CN" altLang="en-US"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471218" y="2905916"/>
              <a:ext cx="2191599" cy="746168"/>
            </a:xfrm>
            <a:prstGeom prst="rect">
              <a:avLst/>
            </a:prstGeom>
          </p:spPr>
          <p:txBody>
            <a:bodyPr wrap="square">
              <a:spAutoFit/>
            </a:bodyPr>
            <a:lstStyle/>
            <a:p>
              <a:pPr defTabSz="914171">
                <a:defRPr/>
              </a:pPr>
              <a:r>
                <a:rPr lang="zh-CN" altLang="en-US"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点击此处添加文字说明内容，可以通过复制您的文本内容，在此文本框粘贴并选择只保留文字。</a:t>
              </a:r>
              <a:endParaRPr lang="en-US" altLang="zh-CN"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51 Rectángulo"/>
          <p:cNvSpPr/>
          <p:nvPr/>
        </p:nvSpPr>
        <p:spPr>
          <a:xfrm>
            <a:off x="7887062" y="1971261"/>
            <a:ext cx="2636023" cy="1050178"/>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91404" tIns="45701" rIns="91404" bIns="45701" anchor="ctr"/>
          <a:lstStyle/>
          <a:p>
            <a:pPr algn="ctr" defTabSz="914171" eaLnBrk="0" fontAlgn="base" hangingPunct="0">
              <a:spcBef>
                <a:spcPct val="0"/>
              </a:spcBef>
              <a:spcAft>
                <a:spcPct val="0"/>
              </a:spcAft>
              <a:defRPr/>
            </a:pPr>
            <a:r>
              <a:rPr lang="zh-CN" altLang="en-US" sz="2399" b="1" kern="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399" b="1"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a:p>
            <a:pPr algn="ctr" defTabSz="914171" fontAlgn="base">
              <a:spcBef>
                <a:spcPct val="0"/>
              </a:spcBef>
              <a:spcAft>
                <a:spcPct val="0"/>
              </a:spcAft>
              <a:defRPr/>
            </a:pPr>
            <a:r>
              <a:rPr lang="zh-CN" altLang="en-US" sz="1466" kern="0" dirty="0">
                <a:solidFill>
                  <a:prstClr val="whit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点击此处添加文字内容</a:t>
            </a:r>
            <a:endParaRPr lang="en-US" altLang="zh-CN" sz="1466" kern="0" dirty="0">
              <a:solidFill>
                <a:prstClr val="white"/>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23" name="组合 22"/>
          <p:cNvGrpSpPr/>
          <p:nvPr/>
        </p:nvGrpSpPr>
        <p:grpSpPr>
          <a:xfrm>
            <a:off x="7887065" y="3643270"/>
            <a:ext cx="2444049" cy="1471073"/>
            <a:chOff x="467746" y="2548491"/>
            <a:chExt cx="2191599" cy="1103593"/>
          </a:xfrm>
        </p:grpSpPr>
        <p:sp>
          <p:nvSpPr>
            <p:cNvPr id="24" name="矩形 23"/>
            <p:cNvSpPr/>
            <p:nvPr/>
          </p:nvSpPr>
          <p:spPr>
            <a:xfrm>
              <a:off x="467746" y="2548491"/>
              <a:ext cx="1148791" cy="315505"/>
            </a:xfrm>
            <a:prstGeom prst="rect">
              <a:avLst/>
            </a:prstGeom>
          </p:spPr>
          <p:txBody>
            <a:bodyPr wrap="none">
              <a:spAutoFit/>
            </a:bodyPr>
            <a:lstStyle/>
            <a:p>
              <a:pPr defTabSz="914171" eaLnBrk="0" fontAlgn="base" hangingPunct="0">
                <a:spcBef>
                  <a:spcPct val="0"/>
                </a:spcBef>
                <a:spcAft>
                  <a:spcPct val="0"/>
                </a:spcAft>
                <a:defRPr/>
              </a:pPr>
              <a:r>
                <a:rPr lang="zh-CN" altLang="en-US"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133" kern="0"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nvSpPr>
          <p:spPr>
            <a:xfrm>
              <a:off x="467746" y="2905916"/>
              <a:ext cx="2191599" cy="746168"/>
            </a:xfrm>
            <a:prstGeom prst="rect">
              <a:avLst/>
            </a:prstGeom>
          </p:spPr>
          <p:txBody>
            <a:bodyPr wrap="square">
              <a:spAutoFit/>
            </a:bodyPr>
            <a:lstStyle/>
            <a:p>
              <a:pPr defTabSz="914171">
                <a:defRPr/>
              </a:pPr>
              <a:r>
                <a:rPr lang="zh-CN" altLang="en-US"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rPr>
                <a:t>点击此处添加文字说明内容，可以通过复制您的文本内容，在此文本框粘贴并选择只保留文字。</a:t>
              </a:r>
              <a:endParaRPr lang="en-US" altLang="zh-CN" sz="1466" dirty="0">
                <a:solidFill>
                  <a:prstClr val="black">
                    <a:lumMod val="75000"/>
                    <a:lumOff val="25000"/>
                  </a:prst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8108706"/>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500"/>
                                        <p:tgtEl>
                                          <p:spTgt spid="1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randombar(horizontal)">
                                      <p:cBhvr>
                                        <p:cTn id="33" dur="500"/>
                                        <p:tgtEl>
                                          <p:spTgt spid="22"/>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直接连接符 59"/>
          <p:cNvCxnSpPr/>
          <p:nvPr/>
        </p:nvCxnSpPr>
        <p:spPr>
          <a:xfrm>
            <a:off x="6676608" y="1668149"/>
            <a:ext cx="0" cy="422564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圆角矩形 60"/>
          <p:cNvSpPr/>
          <p:nvPr/>
        </p:nvSpPr>
        <p:spPr>
          <a:xfrm>
            <a:off x="3351648" y="1996833"/>
            <a:ext cx="2876733" cy="3141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black">
                  <a:lumMod val="75000"/>
                  <a:lumOff val="2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圆角矩形 61"/>
          <p:cNvSpPr/>
          <p:nvPr/>
        </p:nvSpPr>
        <p:spPr>
          <a:xfrm>
            <a:off x="3351649" y="1996833"/>
            <a:ext cx="2025611" cy="3141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black">
                  <a:lumMod val="75000"/>
                  <a:lumOff val="2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文本框 4"/>
          <p:cNvSpPr txBox="1"/>
          <p:nvPr/>
        </p:nvSpPr>
        <p:spPr>
          <a:xfrm>
            <a:off x="5355925" y="1972080"/>
            <a:ext cx="647359" cy="350865"/>
          </a:xfrm>
          <a:prstGeom prst="rect">
            <a:avLst/>
          </a:prstGeom>
          <a:noFill/>
        </p:spPr>
        <p:txBody>
          <a:bodyPr wrap="square" rtlCol="0">
            <a:spAutoFit/>
          </a:bodyPr>
          <a:lstStyle/>
          <a:p>
            <a:pPr algn="ctr" defTabSz="914171">
              <a:lnSpc>
                <a:spcPct val="120000"/>
              </a:lnSpc>
              <a:defRPr/>
            </a:pPr>
            <a:r>
              <a:rPr lang="en-US" altLang="zh-CN" sz="1400"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zh-CN" altLang="en-US" sz="1400" baseline="-3000"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圆角矩形 63"/>
          <p:cNvSpPr/>
          <p:nvPr/>
        </p:nvSpPr>
        <p:spPr>
          <a:xfrm>
            <a:off x="3351648" y="2399403"/>
            <a:ext cx="2876733" cy="31412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black">
                  <a:lumMod val="75000"/>
                  <a:lumOff val="2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圆角矩形 64"/>
          <p:cNvSpPr/>
          <p:nvPr/>
        </p:nvSpPr>
        <p:spPr>
          <a:xfrm>
            <a:off x="3351656" y="2398987"/>
            <a:ext cx="854174" cy="3141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black">
                  <a:lumMod val="75000"/>
                  <a:lumOff val="2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文本框 9"/>
          <p:cNvSpPr txBox="1"/>
          <p:nvPr/>
        </p:nvSpPr>
        <p:spPr>
          <a:xfrm>
            <a:off x="4187189" y="2383036"/>
            <a:ext cx="647359" cy="350865"/>
          </a:xfrm>
          <a:prstGeom prst="rect">
            <a:avLst/>
          </a:prstGeom>
          <a:noFill/>
        </p:spPr>
        <p:txBody>
          <a:bodyPr wrap="square" rtlCol="0">
            <a:spAutoFit/>
          </a:bodyPr>
          <a:lstStyle/>
          <a:p>
            <a:pPr algn="ctr" defTabSz="914171">
              <a:lnSpc>
                <a:spcPct val="120000"/>
              </a:lnSpc>
              <a:defRPr/>
            </a:pPr>
            <a:r>
              <a:rPr lang="en-US" altLang="zh-CN" sz="1400"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zh-CN" altLang="en-US" sz="1400" baseline="-3000" dirty="0">
              <a:solidFill>
                <a:prstClr val="black">
                  <a:lumMod val="65000"/>
                  <a:lumOff val="3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圆角矩形 66"/>
          <p:cNvSpPr/>
          <p:nvPr/>
        </p:nvSpPr>
        <p:spPr>
          <a:xfrm>
            <a:off x="3363502" y="4191149"/>
            <a:ext cx="2876733" cy="3141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圆角矩形 67"/>
          <p:cNvSpPr/>
          <p:nvPr/>
        </p:nvSpPr>
        <p:spPr>
          <a:xfrm>
            <a:off x="3346656" y="4191149"/>
            <a:ext cx="1154867" cy="31412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文本框 15"/>
          <p:cNvSpPr txBox="1"/>
          <p:nvPr/>
        </p:nvSpPr>
        <p:spPr>
          <a:xfrm>
            <a:off x="4475294" y="4152768"/>
            <a:ext cx="872134" cy="350865"/>
          </a:xfrm>
          <a:prstGeom prst="rect">
            <a:avLst/>
          </a:prstGeom>
          <a:noFill/>
        </p:spPr>
        <p:txBody>
          <a:bodyPr wrap="square" rtlCol="0">
            <a:spAutoFit/>
          </a:bodyPr>
          <a:lstStyle/>
          <a:p>
            <a:pPr algn="ctr" defTabSz="914171">
              <a:lnSpc>
                <a:spcPct val="120000"/>
              </a:lnSpc>
              <a:defRPr/>
            </a:pPr>
            <a:r>
              <a:rPr lang="en-US" altLang="zh-CN" sz="1400" dirty="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40%</a:t>
            </a:r>
            <a:endParaRPr lang="zh-CN" altLang="en-US" sz="1400" baseline="-3000" dirty="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圆角矩形 69"/>
          <p:cNvSpPr/>
          <p:nvPr/>
        </p:nvSpPr>
        <p:spPr>
          <a:xfrm>
            <a:off x="3360608" y="4582347"/>
            <a:ext cx="2876733" cy="31412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圆角矩形 70"/>
          <p:cNvSpPr/>
          <p:nvPr/>
        </p:nvSpPr>
        <p:spPr>
          <a:xfrm>
            <a:off x="3346661" y="4582383"/>
            <a:ext cx="2025611" cy="31412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文本框 76"/>
          <p:cNvSpPr txBox="1"/>
          <p:nvPr/>
        </p:nvSpPr>
        <p:spPr>
          <a:xfrm>
            <a:off x="5347425" y="4544703"/>
            <a:ext cx="647359" cy="350865"/>
          </a:xfrm>
          <a:prstGeom prst="rect">
            <a:avLst/>
          </a:prstGeom>
          <a:noFill/>
        </p:spPr>
        <p:txBody>
          <a:bodyPr wrap="square" rtlCol="0">
            <a:spAutoFit/>
          </a:bodyPr>
          <a:lstStyle/>
          <a:p>
            <a:pPr algn="ctr" defTabSz="914171">
              <a:lnSpc>
                <a:spcPct val="120000"/>
              </a:lnSpc>
              <a:defRPr/>
            </a:pPr>
            <a:r>
              <a:rPr lang="en-US" altLang="zh-CN" sz="1400" dirty="0">
                <a:solidFill>
                  <a:srgbClr val="333333"/>
                </a:solidFill>
                <a:latin typeface="Arial" panose="020B0604020202020204" pitchFamily="34" charset="0"/>
                <a:ea typeface="微软雅黑" panose="020B0503020204020204" pitchFamily="34" charset="-122"/>
                <a:cs typeface="+mn-ea"/>
                <a:sym typeface="Arial" panose="020B0604020202020204" pitchFamily="34" charset="0"/>
              </a:rPr>
              <a:t>60%</a:t>
            </a:r>
            <a:endParaRPr lang="zh-CN" altLang="en-US" sz="1400" baseline="-3000" dirty="0">
              <a:solidFill>
                <a:srgbClr val="33333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288"/>
          <p:cNvSpPr>
            <a:spLocks/>
          </p:cNvSpPr>
          <p:nvPr/>
        </p:nvSpPr>
        <p:spPr bwMode="auto">
          <a:xfrm>
            <a:off x="2184475" y="2690807"/>
            <a:ext cx="422142" cy="403436"/>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289_21"/>
          <p:cNvSpPr>
            <a:spLocks noEditPoints="1"/>
          </p:cNvSpPr>
          <p:nvPr/>
        </p:nvSpPr>
        <p:spPr bwMode="auto">
          <a:xfrm>
            <a:off x="2212608" y="1668157"/>
            <a:ext cx="1332085" cy="133226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291_22"/>
          <p:cNvSpPr>
            <a:spLocks/>
          </p:cNvSpPr>
          <p:nvPr/>
        </p:nvSpPr>
        <p:spPr bwMode="auto">
          <a:xfrm>
            <a:off x="1387097" y="2953512"/>
            <a:ext cx="938088" cy="910071"/>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932"/>
          <p:cNvSpPr>
            <a:spLocks noEditPoints="1"/>
          </p:cNvSpPr>
          <p:nvPr/>
        </p:nvSpPr>
        <p:spPr bwMode="auto">
          <a:xfrm>
            <a:off x="2650884" y="2100343"/>
            <a:ext cx="461820" cy="467878"/>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933"/>
          <p:cNvSpPr>
            <a:spLocks/>
          </p:cNvSpPr>
          <p:nvPr/>
        </p:nvSpPr>
        <p:spPr bwMode="auto">
          <a:xfrm>
            <a:off x="2702863" y="2156329"/>
            <a:ext cx="357860" cy="35590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2133">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69"/>
          <p:cNvSpPr>
            <a:spLocks/>
          </p:cNvSpPr>
          <p:nvPr/>
        </p:nvSpPr>
        <p:spPr bwMode="auto">
          <a:xfrm>
            <a:off x="2712944" y="4259045"/>
            <a:ext cx="366187" cy="37586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chemeClr val="accent1"/>
          </a:solidFill>
          <a:ln>
            <a:noFill/>
          </a:ln>
          <a:extLst/>
        </p:spPr>
        <p:txBody>
          <a:bodyPr vert="horz" wrap="square" lIns="162467" tIns="81234" rIns="162467" bIns="81234" numCol="1" anchor="t" anchorCtr="0" compatLnSpc="1">
            <a:prstTxWarp prst="textNoShape">
              <a:avLst/>
            </a:prstTxWarp>
          </a:bodyPr>
          <a:lstStyle/>
          <a:p>
            <a:pPr defTabSz="914171">
              <a:defRPr/>
            </a:pPr>
            <a:endParaRPr lang="zh-CN" altLang="en-US" sz="2133">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70"/>
          <p:cNvSpPr>
            <a:spLocks/>
          </p:cNvSpPr>
          <p:nvPr/>
        </p:nvSpPr>
        <p:spPr bwMode="auto">
          <a:xfrm>
            <a:off x="2799671" y="4634911"/>
            <a:ext cx="199959" cy="19998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chemeClr val="accent1"/>
          </a:solidFill>
          <a:ln>
            <a:noFill/>
          </a:ln>
          <a:extLst/>
        </p:spPr>
        <p:txBody>
          <a:bodyPr vert="horz" wrap="square" lIns="162467" tIns="81234" rIns="162467" bIns="81234" numCol="1" anchor="t" anchorCtr="0" compatLnSpc="1">
            <a:prstTxWarp prst="textNoShape">
              <a:avLst/>
            </a:prstTxWarp>
          </a:bodyPr>
          <a:lstStyle/>
          <a:p>
            <a:pPr defTabSz="914171">
              <a:defRPr/>
            </a:pPr>
            <a:endParaRPr lang="zh-CN" altLang="en-US" sz="2133">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288"/>
          <p:cNvSpPr>
            <a:spLocks/>
          </p:cNvSpPr>
          <p:nvPr/>
        </p:nvSpPr>
        <p:spPr bwMode="auto">
          <a:xfrm>
            <a:off x="2194547" y="4904263"/>
            <a:ext cx="422142" cy="403436"/>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accent1"/>
          </a:solidFill>
          <a:ln>
            <a:noFill/>
          </a:ln>
          <a:extLst/>
        </p:spPr>
        <p:txBody>
          <a:bodyPr vert="horz" wrap="square" lIns="162467" tIns="81234" rIns="162467" bIns="81234" numCol="1" anchor="t" anchorCtr="0" compatLnSpc="1">
            <a:prstTxWarp prst="textNoShape">
              <a:avLst/>
            </a:prstTxWarp>
          </a:bodyPr>
          <a:lstStyle/>
          <a:p>
            <a:pPr defTabSz="914171">
              <a:defRPr/>
            </a:pPr>
            <a:endParaRPr lang="zh-CN" altLang="en-US" sz="2133">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289"/>
          <p:cNvSpPr>
            <a:spLocks noEditPoints="1"/>
          </p:cNvSpPr>
          <p:nvPr/>
        </p:nvSpPr>
        <p:spPr bwMode="auto">
          <a:xfrm>
            <a:off x="2222679" y="3881611"/>
            <a:ext cx="1332085" cy="133226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accent1"/>
          </a:solidFill>
          <a:ln>
            <a:noFill/>
          </a:ln>
          <a:extLst/>
        </p:spPr>
        <p:txBody>
          <a:bodyPr vert="horz" wrap="square" lIns="162467" tIns="81234" rIns="162467" bIns="81234" numCol="1" anchor="t" anchorCtr="0" compatLnSpc="1">
            <a:prstTxWarp prst="textNoShape">
              <a:avLst/>
            </a:prstTxWarp>
          </a:bodyPr>
          <a:lstStyle/>
          <a:p>
            <a:pPr defTabSz="914171">
              <a:defRPr/>
            </a:pPr>
            <a:endParaRPr lang="zh-CN" altLang="en-US" sz="2133">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291"/>
          <p:cNvSpPr>
            <a:spLocks/>
          </p:cNvSpPr>
          <p:nvPr/>
        </p:nvSpPr>
        <p:spPr bwMode="auto">
          <a:xfrm>
            <a:off x="1397169" y="5166968"/>
            <a:ext cx="938088" cy="910071"/>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accent1"/>
          </a:solidFill>
          <a:ln>
            <a:noFill/>
          </a:ln>
          <a:extLst/>
        </p:spPr>
        <p:txBody>
          <a:bodyPr vert="horz" wrap="square" lIns="162467" tIns="81234" rIns="162467" bIns="81234" numCol="1" anchor="t" anchorCtr="0" compatLnSpc="1">
            <a:prstTxWarp prst="textNoShape">
              <a:avLst/>
            </a:prstTxWarp>
          </a:bodyPr>
          <a:lstStyle/>
          <a:p>
            <a:pPr defTabSz="914171">
              <a:defRPr/>
            </a:pPr>
            <a:endParaRPr lang="zh-CN" altLang="en-US" sz="2133">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矩形 97"/>
          <p:cNvSpPr/>
          <p:nvPr/>
        </p:nvSpPr>
        <p:spPr>
          <a:xfrm>
            <a:off x="7155516" y="1701000"/>
            <a:ext cx="1378805" cy="379414"/>
          </a:xfrm>
          <a:prstGeom prst="rect">
            <a:avLst/>
          </a:prstGeom>
        </p:spPr>
        <p:txBody>
          <a:bodyPr wrap="none" lIns="91391" tIns="45696" rIns="91391" bIns="45696">
            <a:spAutoFit/>
          </a:bodyPr>
          <a:lstStyle/>
          <a:p>
            <a:pPr defTabSz="914171">
              <a:defRPr/>
            </a:pPr>
            <a:r>
              <a:rPr lang="zh-CN" altLang="en-US"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未完成标题</a:t>
            </a:r>
            <a:endParaRPr lang="en-US" altLang="zh-CN"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矩形 47"/>
          <p:cNvSpPr>
            <a:spLocks noChangeArrowheads="1"/>
          </p:cNvSpPr>
          <p:nvPr/>
        </p:nvSpPr>
        <p:spPr bwMode="auto">
          <a:xfrm>
            <a:off x="7190918" y="2089198"/>
            <a:ext cx="3620120" cy="86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71">
              <a:lnSpc>
                <a:spcPct val="120000"/>
              </a:lnSpc>
              <a:spcBef>
                <a:spcPct val="0"/>
              </a:spcBef>
              <a:buNone/>
              <a:defRPr/>
            </a:pPr>
            <a:r>
              <a:rPr lang="zh-CN" altLang="en-US" sz="1400" dirty="0">
                <a:solidFill>
                  <a:srgbClr val="333333"/>
                </a:solidFill>
                <a:latin typeface="Arial" panose="020B0604020202020204" pitchFamily="34" charset="0"/>
                <a:cs typeface="+mn-ea"/>
                <a:sym typeface="Arial" panose="020B0604020202020204" pitchFamily="34" charset="0"/>
              </a:rPr>
              <a:t>在此录入上述图表的综合描述说明，在此录入上述图表的综合描述说明，在此录入上述图表的综合描述说明。</a:t>
            </a:r>
          </a:p>
        </p:txBody>
      </p:sp>
      <p:sp>
        <p:nvSpPr>
          <p:cNvPr id="100" name="矩形 99"/>
          <p:cNvSpPr/>
          <p:nvPr/>
        </p:nvSpPr>
        <p:spPr>
          <a:xfrm>
            <a:off x="7190911" y="3224529"/>
            <a:ext cx="1139957" cy="379414"/>
          </a:xfrm>
          <a:prstGeom prst="rect">
            <a:avLst/>
          </a:prstGeom>
        </p:spPr>
        <p:txBody>
          <a:bodyPr wrap="none" lIns="91391" tIns="45696" rIns="91391" bIns="45696">
            <a:spAutoFit/>
          </a:bodyPr>
          <a:lstStyle/>
          <a:p>
            <a:pPr defTabSz="914171">
              <a:defRPr/>
            </a:pPr>
            <a:r>
              <a:rPr lang="zh-CN" altLang="en-US"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矩形 47"/>
          <p:cNvSpPr>
            <a:spLocks noChangeArrowheads="1"/>
          </p:cNvSpPr>
          <p:nvPr/>
        </p:nvSpPr>
        <p:spPr bwMode="auto">
          <a:xfrm>
            <a:off x="7190918" y="3612726"/>
            <a:ext cx="3620120" cy="86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71">
              <a:lnSpc>
                <a:spcPct val="120000"/>
              </a:lnSpc>
              <a:spcBef>
                <a:spcPct val="0"/>
              </a:spcBef>
              <a:buNone/>
              <a:defRPr/>
            </a:pPr>
            <a:r>
              <a:rPr lang="zh-CN" altLang="en-US" sz="1400" dirty="0">
                <a:solidFill>
                  <a:srgbClr val="333333"/>
                </a:solidFill>
                <a:latin typeface="Arial" panose="020B0604020202020204" pitchFamily="34" charset="0"/>
                <a:cs typeface="+mn-ea"/>
                <a:sym typeface="Arial" panose="020B0604020202020204" pitchFamily="34" charset="0"/>
              </a:rPr>
              <a:t>在此录入上述图表的综合描述说明，在此录入上述图表的综合描述说明，在此录入上述图表的综合描述说明。</a:t>
            </a:r>
          </a:p>
        </p:txBody>
      </p:sp>
      <p:sp>
        <p:nvSpPr>
          <p:cNvPr id="102" name="矩形 101"/>
          <p:cNvSpPr/>
          <p:nvPr/>
        </p:nvSpPr>
        <p:spPr>
          <a:xfrm>
            <a:off x="7190911" y="4748056"/>
            <a:ext cx="1139957" cy="379414"/>
          </a:xfrm>
          <a:prstGeom prst="rect">
            <a:avLst/>
          </a:prstGeom>
        </p:spPr>
        <p:txBody>
          <a:bodyPr wrap="none" lIns="91391" tIns="45696" rIns="91391" bIns="45696">
            <a:spAutoFit/>
          </a:bodyPr>
          <a:lstStyle/>
          <a:p>
            <a:pPr defTabSz="914171">
              <a:defRPr/>
            </a:pPr>
            <a:r>
              <a:rPr lang="zh-CN" altLang="en-US"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添加标题</a:t>
            </a:r>
            <a:endParaRPr lang="en-US" altLang="zh-CN" sz="1866"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矩形 47"/>
          <p:cNvSpPr>
            <a:spLocks noChangeArrowheads="1"/>
          </p:cNvSpPr>
          <p:nvPr/>
        </p:nvSpPr>
        <p:spPr bwMode="auto">
          <a:xfrm>
            <a:off x="7190918" y="5136252"/>
            <a:ext cx="3620120" cy="86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71">
              <a:lnSpc>
                <a:spcPct val="120000"/>
              </a:lnSpc>
              <a:spcBef>
                <a:spcPct val="0"/>
              </a:spcBef>
              <a:buNone/>
              <a:defRPr/>
            </a:pPr>
            <a:r>
              <a:rPr lang="zh-CN" altLang="en-US" sz="1400" dirty="0">
                <a:solidFill>
                  <a:srgbClr val="333333"/>
                </a:solidFill>
                <a:latin typeface="Arial" panose="020B0604020202020204" pitchFamily="34" charset="0"/>
                <a:cs typeface="+mn-ea"/>
                <a:sym typeface="Arial" panose="020B0604020202020204" pitchFamily="34" charset="0"/>
              </a:rPr>
              <a:t>在此录入上述图表的综合描述说明，在此录入上述图表的综合描述说明，在此录入上述图表的描述说明。</a:t>
            </a:r>
          </a:p>
        </p:txBody>
      </p:sp>
      <p:sp>
        <p:nvSpPr>
          <p:cNvPr id="104" name="矩形 103"/>
          <p:cNvSpPr/>
          <p:nvPr/>
        </p:nvSpPr>
        <p:spPr>
          <a:xfrm>
            <a:off x="3444540" y="1570518"/>
            <a:ext cx="1005304" cy="338506"/>
          </a:xfrm>
          <a:prstGeom prst="rect">
            <a:avLst/>
          </a:prstGeom>
        </p:spPr>
        <p:txBody>
          <a:bodyPr wrap="none" lIns="91391" tIns="45696" rIns="91391" bIns="45696">
            <a:spAutoFit/>
          </a:bodyPr>
          <a:lstStyle/>
          <a:p>
            <a:pPr defTabSz="914171">
              <a:defRPr/>
            </a:pPr>
            <a:r>
              <a:rPr lang="zh-CN" altLang="en-US" sz="16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标题之一</a:t>
            </a:r>
            <a:endParaRPr lang="en-US" altLang="zh-CN" sz="16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矩形 47"/>
          <p:cNvSpPr>
            <a:spLocks noChangeArrowheads="1"/>
          </p:cNvSpPr>
          <p:nvPr/>
        </p:nvSpPr>
        <p:spPr bwMode="auto">
          <a:xfrm>
            <a:off x="3428692" y="2752284"/>
            <a:ext cx="2811552" cy="48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71">
              <a:lnSpc>
                <a:spcPct val="120000"/>
              </a:lnSpc>
              <a:spcBef>
                <a:spcPct val="0"/>
              </a:spcBef>
              <a:buNone/>
              <a:defRPr/>
            </a:pPr>
            <a:r>
              <a:rPr lang="zh-CN" altLang="en-US" sz="1066" dirty="0">
                <a:solidFill>
                  <a:prstClr val="black">
                    <a:lumMod val="65000"/>
                    <a:lumOff val="35000"/>
                  </a:prstClr>
                </a:solidFill>
                <a:latin typeface="Arial" panose="020B0604020202020204" pitchFamily="34" charset="0"/>
                <a:cs typeface="+mn-ea"/>
                <a:sym typeface="Arial" panose="020B0604020202020204" pitchFamily="34" charset="0"/>
              </a:rPr>
              <a:t>在此录入上述图表的描述说明，在此录入上述图表的描述说明。</a:t>
            </a:r>
          </a:p>
        </p:txBody>
      </p:sp>
      <p:sp>
        <p:nvSpPr>
          <p:cNvPr id="106" name="矩形 105"/>
          <p:cNvSpPr/>
          <p:nvPr/>
        </p:nvSpPr>
        <p:spPr>
          <a:xfrm>
            <a:off x="3444539" y="3775327"/>
            <a:ext cx="1005304" cy="338506"/>
          </a:xfrm>
          <a:prstGeom prst="rect">
            <a:avLst/>
          </a:prstGeom>
        </p:spPr>
        <p:txBody>
          <a:bodyPr wrap="none" lIns="91391" tIns="45696" rIns="91391" bIns="45696">
            <a:spAutoFit/>
          </a:bodyPr>
          <a:lstStyle/>
          <a:p>
            <a:pPr defTabSz="914171">
              <a:defRPr/>
            </a:pPr>
            <a:r>
              <a:rPr lang="zh-CN" altLang="en-US" sz="16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标题之二</a:t>
            </a:r>
            <a:endParaRPr lang="en-US" altLang="zh-CN" sz="16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矩形 47"/>
          <p:cNvSpPr>
            <a:spLocks noChangeArrowheads="1"/>
          </p:cNvSpPr>
          <p:nvPr/>
        </p:nvSpPr>
        <p:spPr bwMode="auto">
          <a:xfrm>
            <a:off x="3428692" y="4941331"/>
            <a:ext cx="2811552" cy="48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71">
              <a:lnSpc>
                <a:spcPct val="120000"/>
              </a:lnSpc>
              <a:spcBef>
                <a:spcPct val="0"/>
              </a:spcBef>
              <a:buNone/>
              <a:defRPr/>
            </a:pPr>
            <a:r>
              <a:rPr lang="zh-CN" altLang="en-US" sz="1066" dirty="0">
                <a:solidFill>
                  <a:prstClr val="black">
                    <a:lumMod val="65000"/>
                    <a:lumOff val="35000"/>
                  </a:prstClr>
                </a:solidFill>
                <a:latin typeface="Arial" panose="020B0604020202020204" pitchFamily="34" charset="0"/>
                <a:cs typeface="+mn-ea"/>
                <a:sym typeface="Arial" panose="020B0604020202020204" pitchFamily="34" charset="0"/>
              </a:rPr>
              <a:t>在此录入上述图表的描述说明，在此录入上述图表的描述说明。</a:t>
            </a:r>
          </a:p>
        </p:txBody>
      </p:sp>
    </p:spTree>
    <p:extLst>
      <p:ext uri="{BB962C8B-B14F-4D97-AF65-F5344CB8AC3E}">
        <p14:creationId xmlns:p14="http://schemas.microsoft.com/office/powerpoint/2010/main" val="1038356367"/>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750"/>
                                  </p:stCondLst>
                                  <p:childTnLst>
                                    <p:set>
                                      <p:cBhvr>
                                        <p:cTn id="6" dur="1" fill="hold">
                                          <p:stCondLst>
                                            <p:cond delay="0"/>
                                          </p:stCondLst>
                                        </p:cTn>
                                        <p:tgtEl>
                                          <p:spTgt spid="104"/>
                                        </p:tgtEl>
                                        <p:attrNameLst>
                                          <p:attrName>style.visibility</p:attrName>
                                        </p:attrNameLst>
                                      </p:cBhvr>
                                      <p:to>
                                        <p:strVal val="visible"/>
                                      </p:to>
                                    </p:set>
                                    <p:animEffect transition="in" filter="wipe(down)">
                                      <p:cBhvr>
                                        <p:cTn id="7" dur="500"/>
                                        <p:tgtEl>
                                          <p:spTgt spid="104"/>
                                        </p:tgtEl>
                                      </p:cBhvr>
                                    </p:animEffect>
                                  </p:childTnLst>
                                </p:cTn>
                              </p:par>
                              <p:par>
                                <p:cTn id="8" presetID="22" presetClass="entr" presetSubtype="1" fill="hold" grpId="0" nodeType="withEffect">
                                  <p:stCondLst>
                                    <p:cond delay="2750"/>
                                  </p:stCondLst>
                                  <p:childTnLst>
                                    <p:set>
                                      <p:cBhvr>
                                        <p:cTn id="9" dur="1" fill="hold">
                                          <p:stCondLst>
                                            <p:cond delay="0"/>
                                          </p:stCondLst>
                                        </p:cTn>
                                        <p:tgtEl>
                                          <p:spTgt spid="105"/>
                                        </p:tgtEl>
                                        <p:attrNameLst>
                                          <p:attrName>style.visibility</p:attrName>
                                        </p:attrNameLst>
                                      </p:cBhvr>
                                      <p:to>
                                        <p:strVal val="visible"/>
                                      </p:to>
                                    </p:set>
                                    <p:animEffect transition="in" filter="wipe(up)">
                                      <p:cBhvr>
                                        <p:cTn id="10" dur="500"/>
                                        <p:tgtEl>
                                          <p:spTgt spid="105"/>
                                        </p:tgtEl>
                                      </p:cBhvr>
                                    </p:animEffect>
                                  </p:childTnLst>
                                </p:cTn>
                              </p:par>
                              <p:par>
                                <p:cTn id="11" presetID="22" presetClass="entr" presetSubtype="4" fill="hold" grpId="0" nodeType="withEffect">
                                  <p:stCondLst>
                                    <p:cond delay="6000"/>
                                  </p:stCondLst>
                                  <p:childTnLst>
                                    <p:set>
                                      <p:cBhvr>
                                        <p:cTn id="12" dur="1" fill="hold">
                                          <p:stCondLst>
                                            <p:cond delay="0"/>
                                          </p:stCondLst>
                                        </p:cTn>
                                        <p:tgtEl>
                                          <p:spTgt spid="106"/>
                                        </p:tgtEl>
                                        <p:attrNameLst>
                                          <p:attrName>style.visibility</p:attrName>
                                        </p:attrNameLst>
                                      </p:cBhvr>
                                      <p:to>
                                        <p:strVal val="visible"/>
                                      </p:to>
                                    </p:set>
                                    <p:animEffect transition="in" filter="wipe(down)">
                                      <p:cBhvr>
                                        <p:cTn id="13" dur="500"/>
                                        <p:tgtEl>
                                          <p:spTgt spid="106"/>
                                        </p:tgtEl>
                                      </p:cBhvr>
                                    </p:animEffect>
                                  </p:childTnLst>
                                </p:cTn>
                              </p:par>
                              <p:par>
                                <p:cTn id="14" presetID="22" presetClass="entr" presetSubtype="1" fill="hold" grpId="0" nodeType="withEffect">
                                  <p:stCondLst>
                                    <p:cond delay="6000"/>
                                  </p:stCondLst>
                                  <p:childTnLst>
                                    <p:set>
                                      <p:cBhvr>
                                        <p:cTn id="15" dur="1" fill="hold">
                                          <p:stCondLst>
                                            <p:cond delay="0"/>
                                          </p:stCondLst>
                                        </p:cTn>
                                        <p:tgtEl>
                                          <p:spTgt spid="107"/>
                                        </p:tgtEl>
                                        <p:attrNameLst>
                                          <p:attrName>style.visibility</p:attrName>
                                        </p:attrNameLst>
                                      </p:cBhvr>
                                      <p:to>
                                        <p:strVal val="visible"/>
                                      </p:to>
                                    </p:set>
                                    <p:animEffect transition="in" filter="wipe(up)">
                                      <p:cBhvr>
                                        <p:cTn id="16" dur="500"/>
                                        <p:tgtEl>
                                          <p:spTgt spid="107"/>
                                        </p:tgtEl>
                                      </p:cBhvr>
                                    </p:animEffect>
                                  </p:childTnLst>
                                </p:cTn>
                              </p:par>
                              <p:par>
                                <p:cTn id="17" presetID="16" presetClass="entr" presetSubtype="26" fill="hold" nodeType="withEffect">
                                  <p:stCondLst>
                                    <p:cond delay="6700"/>
                                  </p:stCondLst>
                                  <p:childTnLst>
                                    <p:set>
                                      <p:cBhvr>
                                        <p:cTn id="18" dur="1" fill="hold">
                                          <p:stCondLst>
                                            <p:cond delay="0"/>
                                          </p:stCondLst>
                                        </p:cTn>
                                        <p:tgtEl>
                                          <p:spTgt spid="60"/>
                                        </p:tgtEl>
                                        <p:attrNameLst>
                                          <p:attrName>style.visibility</p:attrName>
                                        </p:attrNameLst>
                                      </p:cBhvr>
                                      <p:to>
                                        <p:strVal val="visible"/>
                                      </p:to>
                                    </p:set>
                                    <p:animEffect transition="in" filter="barn(inHorizontal)">
                                      <p:cBhvr>
                                        <p:cTn id="19" dur="250"/>
                                        <p:tgtEl>
                                          <p:spTgt spid="60"/>
                                        </p:tgtEl>
                                      </p:cBhvr>
                                    </p:animEffect>
                                  </p:childTnLst>
                                </p:cTn>
                              </p:par>
                            </p:childTnLst>
                          </p:cTn>
                        </p:par>
                        <p:par>
                          <p:cTn id="20" fill="hold">
                            <p:stCondLst>
                              <p:cond delay="695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9"/>
                                        </p:tgtEl>
                                        <p:attrNameLst>
                                          <p:attrName>style.visibility</p:attrName>
                                        </p:attrNameLst>
                                      </p:cBhvr>
                                      <p:to>
                                        <p:strVal val="visible"/>
                                      </p:to>
                                    </p:set>
                                    <p:animEffect transition="in" filter="fade">
                                      <p:cBhvr>
                                        <p:cTn id="26" dur="500"/>
                                        <p:tgtEl>
                                          <p:spTgt spid="99"/>
                                        </p:tgtEl>
                                      </p:cBhvr>
                                    </p:animEffect>
                                  </p:childTnLst>
                                </p:cTn>
                              </p:par>
                            </p:childTnLst>
                          </p:cTn>
                        </p:par>
                        <p:par>
                          <p:cTn id="27" fill="hold">
                            <p:stCondLst>
                              <p:cond delay="7450"/>
                            </p:stCondLst>
                            <p:childTnLst>
                              <p:par>
                                <p:cTn id="28" presetID="10" presetClass="entr" presetSubtype="0" fill="hold" grpId="0" nodeType="afterEffect">
                                  <p:stCondLst>
                                    <p:cond delay="50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500"/>
                                        <p:tgtEl>
                                          <p:spTgt spid="100"/>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101"/>
                                        </p:tgtEl>
                                        <p:attrNameLst>
                                          <p:attrName>style.visibility</p:attrName>
                                        </p:attrNameLst>
                                      </p:cBhvr>
                                      <p:to>
                                        <p:strVal val="visible"/>
                                      </p:to>
                                    </p:set>
                                    <p:animEffect transition="in" filter="fade">
                                      <p:cBhvr>
                                        <p:cTn id="33" dur="500"/>
                                        <p:tgtEl>
                                          <p:spTgt spid="101"/>
                                        </p:tgtEl>
                                      </p:cBhvr>
                                    </p:animEffect>
                                  </p:childTnLst>
                                </p:cTn>
                              </p:par>
                            </p:childTnLst>
                          </p:cTn>
                        </p:par>
                        <p:par>
                          <p:cTn id="34" fill="hold">
                            <p:stCondLst>
                              <p:cond delay="8450"/>
                            </p:stCondLst>
                            <p:childTnLst>
                              <p:par>
                                <p:cTn id="35" presetID="10" presetClass="entr" presetSubtype="0" fill="hold" grpId="0" nodeType="afterEffect">
                                  <p:stCondLst>
                                    <p:cond delay="50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500"/>
                                        <p:tgtEl>
                                          <p:spTgt spid="102"/>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03"/>
                                        </p:tgtEl>
                                        <p:attrNameLst>
                                          <p:attrName>style.visibility</p:attrName>
                                        </p:attrNameLst>
                                      </p:cBhvr>
                                      <p:to>
                                        <p:strVal val="visible"/>
                                      </p:to>
                                    </p:set>
                                    <p:animEffect transition="in" filter="fade">
                                      <p:cBhvr>
                                        <p:cTn id="40"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P spid="101" grpId="0"/>
      <p:bldP spid="102" grpId="0"/>
      <p:bldP spid="103" grpId="0"/>
      <p:bldP spid="104" grpId="0"/>
      <p:bldP spid="105" grpId="0"/>
      <p:bldP spid="106" grpId="0"/>
      <p:bldP spid="10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直接连接符 50"/>
          <p:cNvCxnSpPr/>
          <p:nvPr/>
        </p:nvCxnSpPr>
        <p:spPr>
          <a:xfrm>
            <a:off x="2959941" y="4212915"/>
            <a:ext cx="1340175" cy="840766"/>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3141272" y="3733633"/>
            <a:ext cx="1035548" cy="1"/>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2959935" y="2413579"/>
            <a:ext cx="1257792" cy="774785"/>
          </a:xfrm>
          <a:prstGeom prst="line">
            <a:avLst/>
          </a:prstGeom>
          <a:ln w="12700">
            <a:solidFill>
              <a:schemeClr val="accent3">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六边形 53"/>
          <p:cNvSpPr/>
          <p:nvPr/>
        </p:nvSpPr>
        <p:spPr>
          <a:xfrm>
            <a:off x="929097" y="2616668"/>
            <a:ext cx="2619698" cy="225836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16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矩形 54"/>
          <p:cNvSpPr/>
          <p:nvPr/>
        </p:nvSpPr>
        <p:spPr>
          <a:xfrm>
            <a:off x="1656352" y="3218943"/>
            <a:ext cx="1174399" cy="1107658"/>
          </a:xfrm>
          <a:prstGeom prst="rect">
            <a:avLst/>
          </a:prstGeom>
          <a:noFill/>
          <a:ln>
            <a:noFill/>
          </a:ln>
        </p:spPr>
        <p:txBody>
          <a:bodyPr wrap="square" lIns="121839" tIns="60920" rIns="121839" bIns="60920">
            <a:spAutoFit/>
          </a:bodyPr>
          <a:lstStyle/>
          <a:p>
            <a:pPr defTabSz="914171">
              <a:defRPr/>
            </a:pPr>
            <a:r>
              <a:rPr lang="zh-CN" altLang="en-US" sz="3199"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添加文字</a:t>
            </a:r>
          </a:p>
        </p:txBody>
      </p:sp>
      <p:sp>
        <p:nvSpPr>
          <p:cNvPr id="56" name="六边形 55"/>
          <p:cNvSpPr/>
          <p:nvPr/>
        </p:nvSpPr>
        <p:spPr>
          <a:xfrm>
            <a:off x="3859315" y="1635254"/>
            <a:ext cx="1334555" cy="1150479"/>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1866">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矩形 56"/>
          <p:cNvSpPr/>
          <p:nvPr/>
        </p:nvSpPr>
        <p:spPr>
          <a:xfrm>
            <a:off x="4059713" y="1804326"/>
            <a:ext cx="723753" cy="697290"/>
          </a:xfrm>
          <a:prstGeom prst="rect">
            <a:avLst/>
          </a:prstGeom>
          <a:noFill/>
          <a:ln>
            <a:noFill/>
          </a:ln>
        </p:spPr>
        <p:txBody>
          <a:bodyPr wrap="none" lIns="121839" tIns="60920" rIns="121839" bIns="60920">
            <a:spAutoFit/>
          </a:bodyPr>
          <a:lstStyle/>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sp>
        <p:nvSpPr>
          <p:cNvPr id="58" name="六边形 57"/>
          <p:cNvSpPr/>
          <p:nvPr/>
        </p:nvSpPr>
        <p:spPr>
          <a:xfrm>
            <a:off x="3859315" y="3175394"/>
            <a:ext cx="1334555" cy="1150479"/>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1866">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矩形 58"/>
          <p:cNvSpPr/>
          <p:nvPr/>
        </p:nvSpPr>
        <p:spPr>
          <a:xfrm>
            <a:off x="4059713" y="3351636"/>
            <a:ext cx="723753" cy="697290"/>
          </a:xfrm>
          <a:prstGeom prst="rect">
            <a:avLst/>
          </a:prstGeom>
          <a:noFill/>
          <a:ln>
            <a:noFill/>
          </a:ln>
        </p:spPr>
        <p:txBody>
          <a:bodyPr wrap="none" lIns="121839" tIns="60920" rIns="121839" bIns="60920">
            <a:spAutoFit/>
          </a:bodyPr>
          <a:lstStyle/>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sp>
        <p:nvSpPr>
          <p:cNvPr id="60" name="六边形 59"/>
          <p:cNvSpPr/>
          <p:nvPr/>
        </p:nvSpPr>
        <p:spPr>
          <a:xfrm>
            <a:off x="3859315" y="4715534"/>
            <a:ext cx="1334555" cy="115047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71">
              <a:defRPr/>
            </a:pPr>
            <a:endParaRPr lang="zh-CN" altLang="en-US" sz="1866">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矩形 60"/>
          <p:cNvSpPr/>
          <p:nvPr/>
        </p:nvSpPr>
        <p:spPr>
          <a:xfrm>
            <a:off x="4114558" y="4850591"/>
            <a:ext cx="723753" cy="697290"/>
          </a:xfrm>
          <a:prstGeom prst="rect">
            <a:avLst/>
          </a:prstGeom>
          <a:noFill/>
          <a:ln>
            <a:noFill/>
          </a:ln>
        </p:spPr>
        <p:txBody>
          <a:bodyPr wrap="none" lIns="121839" tIns="60920" rIns="121839" bIns="60920">
            <a:spAutoFit/>
          </a:bodyPr>
          <a:lstStyle/>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添加</a:t>
            </a:r>
            <a:endParaRPr lang="en-US" altLang="zh-CN"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a:p>
            <a:pPr defTabSz="914171">
              <a:defRPr/>
            </a:pPr>
            <a:r>
              <a:rPr lang="zh-CN" altLang="en-US" sz="1866"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文字</a:t>
            </a:r>
          </a:p>
        </p:txBody>
      </p:sp>
      <p:sp>
        <p:nvSpPr>
          <p:cNvPr id="62" name="文本1"/>
          <p:cNvSpPr>
            <a:spLocks noChangeArrowheads="1"/>
          </p:cNvSpPr>
          <p:nvPr/>
        </p:nvSpPr>
        <p:spPr bwMode="gray">
          <a:xfrm>
            <a:off x="5567540" y="1631389"/>
            <a:ext cx="5635996" cy="1188364"/>
          </a:xfrm>
          <a:prstGeom prst="roundRect">
            <a:avLst>
              <a:gd name="adj" fmla="val 11505"/>
            </a:avLst>
          </a:prstGeom>
          <a:solidFill>
            <a:schemeClr val="accent2"/>
          </a:solidFill>
          <a:ln w="28575" cap="flat" cmpd="sng" algn="ctr">
            <a:noFill/>
            <a:prstDash val="solid"/>
          </a:ln>
          <a:effectLst/>
          <a:extLst/>
        </p:spPr>
        <p:txBody>
          <a:bodyPr lIns="91400" tIns="45700" rIns="91400" bIns="457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30" fontAlgn="base">
              <a:lnSpc>
                <a:spcPct val="120000"/>
              </a:lnSpc>
              <a:spcBef>
                <a:spcPct val="0"/>
              </a:spcBef>
              <a:spcAft>
                <a:spcPct val="0"/>
              </a:spcAft>
              <a:defRPr/>
            </a:pPr>
            <a:r>
              <a:rPr lang="zh-CN" altLang="en-US"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点击输入简要文字内容，概括精炼言简意赅的说明分项内容。点击输入简要文字内容，概括精炼言简意赅的说明分项内容。</a:t>
            </a:r>
            <a:endParaRPr lang="zh-CN" altLang="zh-CN"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文本1"/>
          <p:cNvSpPr>
            <a:spLocks noChangeArrowheads="1"/>
          </p:cNvSpPr>
          <p:nvPr/>
        </p:nvSpPr>
        <p:spPr bwMode="gray">
          <a:xfrm>
            <a:off x="5567540" y="3188370"/>
            <a:ext cx="5635996" cy="1188364"/>
          </a:xfrm>
          <a:prstGeom prst="roundRect">
            <a:avLst>
              <a:gd name="adj" fmla="val 11505"/>
            </a:avLst>
          </a:prstGeom>
          <a:solidFill>
            <a:schemeClr val="accent2"/>
          </a:solidFill>
          <a:ln w="28575" cap="flat" cmpd="sng" algn="ctr">
            <a:noFill/>
            <a:prstDash val="solid"/>
          </a:ln>
          <a:effectLst/>
          <a:extLst/>
        </p:spPr>
        <p:txBody>
          <a:bodyPr lIns="91400" tIns="45700" rIns="91400" bIns="457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30" fontAlgn="base">
              <a:lnSpc>
                <a:spcPct val="120000"/>
              </a:lnSpc>
              <a:spcBef>
                <a:spcPct val="0"/>
              </a:spcBef>
              <a:spcAft>
                <a:spcPct val="0"/>
              </a:spcAft>
              <a:defRPr/>
            </a:pPr>
            <a:r>
              <a:rPr lang="zh-CN" altLang="en-US"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点击输入简要文字内容，概括精炼言简意赅的说明分项内容。点击输入简要文字内容，概括精炼言简意赅的说明分项内容。</a:t>
            </a:r>
            <a:endParaRPr lang="zh-CN" altLang="zh-CN"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文本1"/>
          <p:cNvSpPr>
            <a:spLocks noChangeArrowheads="1"/>
          </p:cNvSpPr>
          <p:nvPr/>
        </p:nvSpPr>
        <p:spPr bwMode="gray">
          <a:xfrm>
            <a:off x="5567540" y="4745350"/>
            <a:ext cx="5635996" cy="1188364"/>
          </a:xfrm>
          <a:prstGeom prst="roundRect">
            <a:avLst>
              <a:gd name="adj" fmla="val 11505"/>
            </a:avLst>
          </a:prstGeom>
          <a:solidFill>
            <a:schemeClr val="accent2"/>
          </a:solidFill>
          <a:ln w="28575" cap="flat" cmpd="sng" algn="ctr">
            <a:noFill/>
            <a:prstDash val="solid"/>
          </a:ln>
          <a:effectLst/>
          <a:extLst/>
        </p:spPr>
        <p:txBody>
          <a:bodyPr lIns="91400" tIns="45700" rIns="91400" bIns="457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30" fontAlgn="base">
              <a:lnSpc>
                <a:spcPct val="120000"/>
              </a:lnSpc>
              <a:spcBef>
                <a:spcPct val="0"/>
              </a:spcBef>
              <a:spcAft>
                <a:spcPct val="0"/>
              </a:spcAft>
              <a:defRPr/>
            </a:pPr>
            <a:r>
              <a:rPr lang="zh-CN" altLang="en-US"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点击输入简要文字内容，概括精炼言简意赅的说明分项内容。点击输入简要文字内容，概括精炼言简意赅的说明分项内容。</a:t>
            </a:r>
            <a:endParaRPr lang="zh-CN" altLang="zh-CN" sz="146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158214292"/>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wipe(left)">
                                      <p:cBhvr>
                                        <p:cTn id="10" dur="500"/>
                                        <p:tgtEl>
                                          <p:spTgt spid="6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3950" y="1103586"/>
            <a:ext cx="2864675" cy="277123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171" y="2973165"/>
            <a:ext cx="4207612" cy="1775282"/>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515" y="4702728"/>
            <a:ext cx="4516924" cy="45719"/>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27198" y="2973165"/>
            <a:ext cx="280282" cy="457519"/>
          </a:xfrm>
          <a:prstGeom prst="rect">
            <a:avLst/>
          </a:prstGeom>
        </p:spPr>
      </p:pic>
      <p:pic>
        <p:nvPicPr>
          <p:cNvPr id="24" name="图片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8996" y="2973165"/>
            <a:ext cx="280282" cy="457519"/>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57258" y="1397054"/>
            <a:ext cx="2394624" cy="2136339"/>
          </a:xfrm>
          <a:prstGeom prst="rect">
            <a:avLst/>
          </a:prstGeom>
        </p:spPr>
      </p:pic>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27198" y="5040107"/>
            <a:ext cx="3009245" cy="725729"/>
          </a:xfrm>
          <a:prstGeom prst="rect">
            <a:avLst/>
          </a:prstGeom>
        </p:spPr>
      </p:pic>
      <p:sp>
        <p:nvSpPr>
          <p:cNvPr id="26" name="矩形: 圆角 11">
            <a:extLst>
              <a:ext uri="{FF2B5EF4-FFF2-40B4-BE49-F238E27FC236}">
                <a16:creationId xmlns:a16="http://schemas.microsoft.com/office/drawing/2014/main" id="{A4E92C8F-F0E2-41CD-B6BF-6DC15D13F2FF}"/>
              </a:ext>
            </a:extLst>
          </p:cNvPr>
          <p:cNvSpPr/>
          <p:nvPr/>
        </p:nvSpPr>
        <p:spPr>
          <a:xfrm>
            <a:off x="6839885" y="2128559"/>
            <a:ext cx="3528184" cy="844606"/>
          </a:xfrm>
          <a:prstGeom prst="roundRect">
            <a:avLst>
              <a:gd name="adj" fmla="val 0"/>
            </a:avLst>
          </a:prstGeom>
          <a:solidFill>
            <a:srgbClr val="52B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chemeClr val="bg1"/>
                </a:solidFill>
                <a:cs typeface="+mn-ea"/>
                <a:sym typeface="+mn-lt"/>
              </a:rPr>
              <a:t>第二部分</a:t>
            </a:r>
          </a:p>
        </p:txBody>
      </p:sp>
      <p:sp>
        <p:nvSpPr>
          <p:cNvPr id="27" name="矩形 26">
            <a:extLst>
              <a:ext uri="{FF2B5EF4-FFF2-40B4-BE49-F238E27FC236}">
                <a16:creationId xmlns:a16="http://schemas.microsoft.com/office/drawing/2014/main" id="{5237A25A-3F55-419F-88BD-A3ACA99ED1E3}"/>
              </a:ext>
            </a:extLst>
          </p:cNvPr>
          <p:cNvSpPr/>
          <p:nvPr/>
        </p:nvSpPr>
        <p:spPr>
          <a:xfrm>
            <a:off x="6064131" y="3080454"/>
            <a:ext cx="5109092" cy="984885"/>
          </a:xfrm>
          <a:prstGeom prst="rect">
            <a:avLst/>
          </a:prstGeom>
        </p:spPr>
        <p:txBody>
          <a:bodyPr wrap="none">
            <a:spAutoFit/>
          </a:bodyPr>
          <a:lstStyle/>
          <a:p>
            <a:pPr algn="ctr"/>
            <a:r>
              <a:rPr kumimoji="1" lang="zh-CN" altLang="en-US" sz="5800" b="1" spc="600" dirty="0">
                <a:solidFill>
                  <a:srgbClr val="52B29A"/>
                </a:solidFill>
                <a:cs typeface="+mn-ea"/>
                <a:sym typeface="+mn-lt"/>
              </a:rPr>
              <a:t>单击添加标题</a:t>
            </a:r>
          </a:p>
        </p:txBody>
      </p:sp>
      <p:sp>
        <p:nvSpPr>
          <p:cNvPr id="28" name="文本框 27">
            <a:extLst>
              <a:ext uri="{FF2B5EF4-FFF2-40B4-BE49-F238E27FC236}">
                <a16:creationId xmlns:a16="http://schemas.microsoft.com/office/drawing/2014/main" id="{72E37CB1-56D9-4546-8DA6-8A326C668FA6}"/>
              </a:ext>
            </a:extLst>
          </p:cNvPr>
          <p:cNvSpPr txBox="1"/>
          <p:nvPr/>
        </p:nvSpPr>
        <p:spPr>
          <a:xfrm>
            <a:off x="5534810" y="4092937"/>
            <a:ext cx="6125030" cy="656077"/>
          </a:xfrm>
          <a:prstGeom prst="rect">
            <a:avLst/>
          </a:prstGeom>
          <a:noFill/>
        </p:spPr>
        <p:txBody>
          <a:bodyPr wrap="square" rtlCol="0">
            <a:spAutoFit/>
          </a:bodyPr>
          <a:lstStyle/>
          <a:p>
            <a:pPr algn="ctr">
              <a:lnSpc>
                <a:spcPct val="120000"/>
              </a:lnSpc>
            </a:pPr>
            <a:r>
              <a:rPr lang="en-US" altLang="zh-CN" sz="1600" dirty="0">
                <a:solidFill>
                  <a:schemeClr val="bg1">
                    <a:lumMod val="50000"/>
                  </a:schemeClr>
                </a:solidFill>
                <a:cs typeface="+mn-ea"/>
                <a:sym typeface="+mn-lt"/>
              </a:rPr>
              <a:t>Respect for the designer's achievements, welcome to download my works, thank you for your support! </a:t>
            </a:r>
          </a:p>
        </p:txBody>
      </p:sp>
    </p:spTree>
    <p:extLst>
      <p:ext uri="{BB962C8B-B14F-4D97-AF65-F5344CB8AC3E}">
        <p14:creationId xmlns:p14="http://schemas.microsoft.com/office/powerpoint/2010/main" val="384033318"/>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childTnLst>
                          </p:cTn>
                        </p:par>
                        <p:par>
                          <p:cTn id="27" fill="hold">
                            <p:stCondLst>
                              <p:cond delay="2500"/>
                            </p:stCondLst>
                            <p:childTnLst>
                              <p:par>
                                <p:cTn id="28" presetID="3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3500"/>
                            </p:stCondLst>
                            <p:childTnLst>
                              <p:par>
                                <p:cTn id="35" presetID="25"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
                                        </p:tgtEl>
                                      </p:cBhvr>
                                    </p:animEffect>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750" fill="hold"/>
                                        <p:tgtEl>
                                          <p:spTgt spid="26"/>
                                        </p:tgtEl>
                                        <p:attrNameLst>
                                          <p:attrName>ppt_x</p:attrName>
                                        </p:attrNameLst>
                                      </p:cBhvr>
                                      <p:tavLst>
                                        <p:tav tm="0">
                                          <p:val>
                                            <p:strVal val="#ppt_x"/>
                                          </p:val>
                                        </p:tav>
                                        <p:tav tm="100000">
                                          <p:val>
                                            <p:strVal val="#ppt_x"/>
                                          </p:val>
                                        </p:tav>
                                      </p:tavLst>
                                    </p:anim>
                                    <p:anim calcmode="lin" valueType="num">
                                      <p:cBhvr additive="base">
                                        <p:cTn id="49" dur="750" fill="hold"/>
                                        <p:tgtEl>
                                          <p:spTgt spid="26"/>
                                        </p:tgtEl>
                                        <p:attrNameLst>
                                          <p:attrName>ppt_y</p:attrName>
                                        </p:attrNameLst>
                                      </p:cBhvr>
                                      <p:tavLst>
                                        <p:tav tm="0">
                                          <p:val>
                                            <p:strVal val="1+#ppt_h/2"/>
                                          </p:val>
                                        </p:tav>
                                        <p:tav tm="100000">
                                          <p:val>
                                            <p:strVal val="#ppt_y"/>
                                          </p:val>
                                        </p:tav>
                                      </p:tavLst>
                                    </p:anim>
                                  </p:childTnLst>
                                </p:cTn>
                              </p:par>
                            </p:childTnLst>
                          </p:cTn>
                        </p:par>
                        <p:par>
                          <p:cTn id="50" fill="hold">
                            <p:stCondLst>
                              <p:cond delay="5250"/>
                            </p:stCondLst>
                            <p:childTnLst>
                              <p:par>
                                <p:cTn id="51" presetID="42" presetClass="entr" presetSubtype="0" fill="hold" nodeType="afterEffect">
                                  <p:stCondLst>
                                    <p:cond delay="0"/>
                                  </p:stCondLst>
                                  <p:childTnLst>
                                    <p:set>
                                      <p:cBhvr>
                                        <p:cTn id="52" dur="1" fill="hold">
                                          <p:stCondLst>
                                            <p:cond delay="0"/>
                                          </p:stCondLst>
                                        </p:cTn>
                                        <p:tgtEl>
                                          <p:spTgt spid="27">
                                            <p:txEl>
                                              <p:pRg st="0" end="0"/>
                                            </p:txEl>
                                          </p:spTgt>
                                        </p:tgtEl>
                                        <p:attrNameLst>
                                          <p:attrName>style.visibility</p:attrName>
                                        </p:attrNameLst>
                                      </p:cBhvr>
                                      <p:to>
                                        <p:strVal val="visible"/>
                                      </p:to>
                                    </p:set>
                                    <p:animEffect transition="in" filter="fade">
                                      <p:cBhvr>
                                        <p:cTn id="53" dur="750"/>
                                        <p:tgtEl>
                                          <p:spTgt spid="27">
                                            <p:txEl>
                                              <p:pRg st="0" end="0"/>
                                            </p:txEl>
                                          </p:spTgt>
                                        </p:tgtEl>
                                      </p:cBhvr>
                                    </p:animEffect>
                                    <p:anim calcmode="lin" valueType="num">
                                      <p:cBhvr>
                                        <p:cTn id="54" dur="75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卡通知识竞赛答题PPT模板"/>
</p:tagLst>
</file>

<file path=ppt/tags/tag10.xml><?xml version="1.0" encoding="utf-8"?>
<p:tagLst xmlns:a="http://schemas.openxmlformats.org/drawingml/2006/main" xmlns:r="http://schemas.openxmlformats.org/officeDocument/2006/relationships" xmlns:p="http://schemas.openxmlformats.org/presentationml/2006/main">
  <p:tag name="MH" val="20180129135045"/>
  <p:tag name="MH_LIBRARY" val="GRAPHIC"/>
  <p:tag name="MH_ORDER" val="矩形 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Office 主题​​">
  <a:themeElements>
    <a:clrScheme name="自定义 94">
      <a:dk1>
        <a:sysClr val="windowText" lastClr="000000"/>
      </a:dk1>
      <a:lt1>
        <a:sysClr val="window" lastClr="FFFFFF"/>
      </a:lt1>
      <a:dk2>
        <a:srgbClr val="212745"/>
      </a:dk2>
      <a:lt2>
        <a:srgbClr val="B4DCFA"/>
      </a:lt2>
      <a:accent1>
        <a:srgbClr val="138675"/>
      </a:accent1>
      <a:accent2>
        <a:srgbClr val="ED9330"/>
      </a:accent2>
      <a:accent3>
        <a:srgbClr val="D20632"/>
      </a:accent3>
      <a:accent4>
        <a:srgbClr val="11A6C0"/>
      </a:accent4>
      <a:accent5>
        <a:srgbClr val="138675"/>
      </a:accent5>
      <a:accent6>
        <a:srgbClr val="E38A39"/>
      </a:accent6>
      <a:hlink>
        <a:srgbClr val="56C7AA"/>
      </a:hlink>
      <a:folHlink>
        <a:srgbClr val="59A8D1"/>
      </a:folHlink>
    </a:clrScheme>
    <a:fontScheme name="vns3qqgj">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2137</Words>
  <Application>Microsoft Office PowerPoint</Application>
  <PresentationFormat>宽屏</PresentationFormat>
  <Paragraphs>250</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等线</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卡通知识竞赛答题PPT模板</dc:title>
  <dc:creator>carrie xie</dc:creator>
  <cp:lastModifiedBy>Administrator</cp:lastModifiedBy>
  <cp:revision>19</cp:revision>
  <dcterms:created xsi:type="dcterms:W3CDTF">2018-01-29T05:32:24Z</dcterms:created>
  <dcterms:modified xsi:type="dcterms:W3CDTF">2019-03-27T13:36:28Z</dcterms:modified>
</cp:coreProperties>
</file>