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2288" r:id="rId2"/>
    <p:sldId id="2291" r:id="rId3"/>
    <p:sldId id="2292" r:id="rId4"/>
    <p:sldId id="2307" r:id="rId5"/>
    <p:sldId id="2308" r:id="rId6"/>
    <p:sldId id="2309" r:id="rId7"/>
    <p:sldId id="2311" r:id="rId8"/>
    <p:sldId id="2295" r:id="rId9"/>
    <p:sldId id="2314" r:id="rId10"/>
    <p:sldId id="2299" r:id="rId11"/>
    <p:sldId id="2315" r:id="rId12"/>
    <p:sldId id="2312" r:id="rId13"/>
    <p:sldId id="2296" r:id="rId14"/>
    <p:sldId id="2301" r:id="rId15"/>
    <p:sldId id="2316" r:id="rId16"/>
    <p:sldId id="2313" r:id="rId17"/>
    <p:sldId id="2298" r:id="rId18"/>
    <p:sldId id="2297" r:id="rId19"/>
    <p:sldId id="2304" r:id="rId20"/>
    <p:sldId id="2305" r:id="rId21"/>
    <p:sldId id="2306" r:id="rId22"/>
    <p:sldId id="2310" r:id="rId23"/>
    <p:sldId id="2302" r:id="rId24"/>
    <p:sldId id="2290"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
      <p:font typeface="Impact" panose="020B0806030902050204" pitchFamily="34" charset="0"/>
      <p:regular r:id="rId35"/>
    </p:embeddedFont>
    <p:embeddedFont>
      <p:font typeface="华文细黑" panose="02010600040101010101" pitchFamily="2" charset="-122"/>
      <p:regular r:id="rId36"/>
    </p:embeddedFont>
    <p:embeddedFont>
      <p:font typeface="微软雅黑" panose="020B0503020204020204" pitchFamily="34" charset="-122"/>
      <p:regular r:id="rId37"/>
      <p:bold r:id="rId38"/>
    </p:embeddedFont>
  </p:embeddedFontLst>
  <p:custDataLst>
    <p:tags r:id="rId39"/>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214"/>
    <a:srgbClr val="141416"/>
    <a:srgbClr val="B9CCA4"/>
    <a:srgbClr val="0075BF"/>
    <a:srgbClr val="034EA2"/>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7" autoAdjust="0"/>
    <p:restoredTop sz="95196" autoAdjust="0"/>
  </p:normalViewPr>
  <p:slideViewPr>
    <p:cSldViewPr>
      <p:cViewPr varScale="1">
        <p:scale>
          <a:sx n="95" d="100"/>
          <a:sy n="95" d="100"/>
        </p:scale>
        <p:origin x="378" y="90"/>
      </p:cViewPr>
      <p:guideLst>
        <p:guide orient="horz" pos="1620"/>
        <p:guide pos="2880"/>
      </p:guideLst>
    </p:cSldViewPr>
  </p:slideViewPr>
  <p:outlineViewPr>
    <p:cViewPr>
      <p:scale>
        <a:sx n="33" d="100"/>
        <a:sy n="33" d="100"/>
      </p:scale>
      <p:origin x="0" y="-1339"/>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3" d="100"/>
          <a:sy n="63" d="100"/>
        </p:scale>
        <p:origin x="3206"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2019/3/27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71420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2512792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1867731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12</a:t>
            </a:fld>
            <a:endParaRPr lang="zh-CN" altLang="en-US"/>
          </a:p>
        </p:txBody>
      </p:sp>
    </p:spTree>
    <p:extLst>
      <p:ext uri="{BB962C8B-B14F-4D97-AF65-F5344CB8AC3E}">
        <p14:creationId xmlns:p14="http://schemas.microsoft.com/office/powerpoint/2010/main" val="523941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3366724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14</a:t>
            </a:fld>
            <a:endParaRPr lang="zh-CN" altLang="en-US"/>
          </a:p>
        </p:txBody>
      </p:sp>
    </p:spTree>
    <p:extLst>
      <p:ext uri="{BB962C8B-B14F-4D97-AF65-F5344CB8AC3E}">
        <p14:creationId xmlns:p14="http://schemas.microsoft.com/office/powerpoint/2010/main" val="577858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2543463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16</a:t>
            </a:fld>
            <a:endParaRPr lang="zh-CN" altLang="en-US"/>
          </a:p>
        </p:txBody>
      </p:sp>
    </p:spTree>
    <p:extLst>
      <p:ext uri="{BB962C8B-B14F-4D97-AF65-F5344CB8AC3E}">
        <p14:creationId xmlns:p14="http://schemas.microsoft.com/office/powerpoint/2010/main" val="40195558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8199081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8048814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19</a:t>
            </a:fld>
            <a:endParaRPr lang="zh-CN" altLang="en-US"/>
          </a:p>
        </p:txBody>
      </p:sp>
    </p:spTree>
    <p:extLst>
      <p:ext uri="{BB962C8B-B14F-4D97-AF65-F5344CB8AC3E}">
        <p14:creationId xmlns:p14="http://schemas.microsoft.com/office/powerpoint/2010/main" val="1911385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8423649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20</a:t>
            </a:fld>
            <a:endParaRPr lang="zh-CN" altLang="en-US"/>
          </a:p>
        </p:txBody>
      </p:sp>
    </p:spTree>
    <p:extLst>
      <p:ext uri="{BB962C8B-B14F-4D97-AF65-F5344CB8AC3E}">
        <p14:creationId xmlns:p14="http://schemas.microsoft.com/office/powerpoint/2010/main" val="29121126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21</a:t>
            </a:fld>
            <a:endParaRPr lang="zh-CN" altLang="en-US"/>
          </a:p>
        </p:txBody>
      </p:sp>
    </p:spTree>
    <p:extLst>
      <p:ext uri="{BB962C8B-B14F-4D97-AF65-F5344CB8AC3E}">
        <p14:creationId xmlns:p14="http://schemas.microsoft.com/office/powerpoint/2010/main" val="400881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22</a:t>
            </a:fld>
            <a:endParaRPr lang="en-US" sz="120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554124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23</a:t>
            </a:fld>
            <a:endParaRPr lang="zh-CN" altLang="en-US"/>
          </a:p>
        </p:txBody>
      </p:sp>
    </p:spTree>
    <p:extLst>
      <p:ext uri="{BB962C8B-B14F-4D97-AF65-F5344CB8AC3E}">
        <p14:creationId xmlns:p14="http://schemas.microsoft.com/office/powerpoint/2010/main" val="6138114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2070690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692463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4</a:t>
            </a:fld>
            <a:endParaRPr lang="zh-CN" altLang="en-US"/>
          </a:p>
        </p:txBody>
      </p:sp>
    </p:spTree>
    <p:extLst>
      <p:ext uri="{BB962C8B-B14F-4D97-AF65-F5344CB8AC3E}">
        <p14:creationId xmlns:p14="http://schemas.microsoft.com/office/powerpoint/2010/main" val="3182854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5</a:t>
            </a:fld>
            <a:endParaRPr lang="zh-CN" altLang="en-US"/>
          </a:p>
        </p:txBody>
      </p:sp>
    </p:spTree>
    <p:extLst>
      <p:ext uri="{BB962C8B-B14F-4D97-AF65-F5344CB8AC3E}">
        <p14:creationId xmlns:p14="http://schemas.microsoft.com/office/powerpoint/2010/main" val="4006414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6</a:t>
            </a:fld>
            <a:endParaRPr lang="zh-CN" altLang="en-US"/>
          </a:p>
        </p:txBody>
      </p:sp>
    </p:spTree>
    <p:extLst>
      <p:ext uri="{BB962C8B-B14F-4D97-AF65-F5344CB8AC3E}">
        <p14:creationId xmlns:p14="http://schemas.microsoft.com/office/powerpoint/2010/main" val="3769581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7</a:t>
            </a:fld>
            <a:endParaRPr lang="zh-CN" altLang="en-US"/>
          </a:p>
        </p:txBody>
      </p:sp>
    </p:spTree>
    <p:extLst>
      <p:ext uri="{BB962C8B-B14F-4D97-AF65-F5344CB8AC3E}">
        <p14:creationId xmlns:p14="http://schemas.microsoft.com/office/powerpoint/2010/main" val="1109694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26885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pPr/>
              <a:t>9</a:t>
            </a:fld>
            <a:endParaRPr lang="zh-CN" altLang="en-US"/>
          </a:p>
        </p:txBody>
      </p:sp>
    </p:spTree>
    <p:extLst>
      <p:ext uri="{BB962C8B-B14F-4D97-AF65-F5344CB8AC3E}">
        <p14:creationId xmlns:p14="http://schemas.microsoft.com/office/powerpoint/2010/main" val="14482707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4141A9C5-F6ED-49B0-8A95-270A849E5387}"/>
              </a:ext>
            </a:extLst>
          </p:cNvPr>
          <p:cNvPicPr>
            <a:picLocks noChangeAspect="1"/>
          </p:cNvPicPr>
          <p:nvPr userDrawn="1"/>
        </p:nvPicPr>
        <p:blipFill>
          <a:blip r:embed="rId2"/>
          <a:stretch>
            <a:fillRect/>
          </a:stretch>
        </p:blipFill>
        <p:spPr>
          <a:xfrm>
            <a:off x="2586" y="2067"/>
            <a:ext cx="9144018" cy="5148082"/>
          </a:xfrm>
          <a:prstGeom prst="rect">
            <a:avLst/>
          </a:prstGeom>
        </p:spPr>
      </p:pic>
      <p:sp>
        <p:nvSpPr>
          <p:cNvPr id="2" name="日期占位符 1"/>
          <p:cNvSpPr>
            <a:spLocks noGrp="1"/>
          </p:cNvSpPr>
          <p:nvPr>
            <p:ph type="dt" sz="half" idx="10"/>
          </p:nvPr>
        </p:nvSpPr>
        <p:spPr/>
        <p:txBody>
          <a:bodyPr/>
          <a:lstStyle/>
          <a:p>
            <a:fld id="{02854A03-91AF-448A-9954-517C0577E5F0}"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1" name="文本框 10">
            <a:extLst>
              <a:ext uri="{FF2B5EF4-FFF2-40B4-BE49-F238E27FC236}">
                <a16:creationId xmlns:a16="http://schemas.microsoft.com/office/drawing/2014/main" id="{CB2D64B0-89A6-4101-ADF9-860E82A66EB3}"/>
              </a:ext>
            </a:extLst>
          </p:cNvPr>
          <p:cNvSpPr txBox="1"/>
          <p:nvPr userDrawn="1"/>
        </p:nvSpPr>
        <p:spPr>
          <a:xfrm>
            <a:off x="319613" y="267494"/>
            <a:ext cx="4468411" cy="49241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en-US" altLang="zh-CN" sz="1200" dirty="0">
                <a:solidFill>
                  <a:schemeClr val="bg1"/>
                </a:solidFill>
                <a:effectLst/>
              </a:rPr>
              <a:t>MORE THAN TEMPLATE</a:t>
            </a:r>
          </a:p>
          <a:p>
            <a:pPr algn="l"/>
            <a:r>
              <a:rPr lang="zh-CN" altLang="en-US" sz="1200" dirty="0">
                <a:solidFill>
                  <a:schemeClr val="bg1"/>
                </a:solidFill>
                <a:effectLst/>
              </a:rPr>
              <a:t>点击此处添加副标题</a:t>
            </a:r>
          </a:p>
        </p:txBody>
      </p:sp>
    </p:spTree>
    <p:extLst>
      <p:ext uri="{BB962C8B-B14F-4D97-AF65-F5344CB8AC3E}">
        <p14:creationId xmlns:p14="http://schemas.microsoft.com/office/powerpoint/2010/main" val="293213560"/>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337300567"/>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conic list 3">
    <p:spTree>
      <p:nvGrpSpPr>
        <p:cNvPr id="1" name=""/>
        <p:cNvGrpSpPr/>
        <p:nvPr/>
      </p:nvGrpSpPr>
      <p:grpSpPr>
        <a:xfrm>
          <a:off x="0" y="0"/>
          <a:ext cx="0" cy="0"/>
          <a:chOff x="0" y="0"/>
          <a:ch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extLst>
      <p:ext uri="{BB962C8B-B14F-4D97-AF65-F5344CB8AC3E}">
        <p14:creationId xmlns:p14="http://schemas.microsoft.com/office/powerpoint/2010/main" val="3573634916"/>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p:stCondLst>
                              <p:cond delay="21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p:stCondLst>
                              <p:cond delay="34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p:stCondLst>
                              <p:cond delay="38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p:stCondLst>
                              <p:cond delay="51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p:stCondLst>
                              <p:cond delay="68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p:stCondLst>
                              <p:cond delay="72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p:stCondLst>
                              <p:cond delay="85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p:stCondLst>
                              <p:cond delay="89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pPr>
                <a:defRPr/>
              </a:pPr>
              <a:t>2019/3/27</a:t>
            </a:fld>
            <a:endParaRPr lang="zh-CN" altLang="en-US" sz="1422" dirty="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pPr>
                <a:defRPr/>
              </a:pPr>
              <a:t>‹#›</a:t>
            </a:fld>
            <a:endParaRPr lang="zh-CN" altLang="en-US" sz="1422" dirty="0">
              <a:solidFill>
                <a:schemeClr val="tx1"/>
              </a:solidFill>
            </a:endParaRPr>
          </a:p>
        </p:txBody>
      </p:sp>
    </p:spTree>
    <p:extLst>
      <p:ext uri="{BB962C8B-B14F-4D97-AF65-F5344CB8AC3E}">
        <p14:creationId xmlns:p14="http://schemas.microsoft.com/office/powerpoint/2010/main" val="2361934370"/>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2019/3/27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extLst>
      <p:ext uri="{BB962C8B-B14F-4D97-AF65-F5344CB8AC3E}">
        <p14:creationId xmlns:p14="http://schemas.microsoft.com/office/powerpoint/2010/main" val="3067265010"/>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37969115"/>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3981864256"/>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1760801281"/>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513260084"/>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t>‹#›</a:t>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a:grpSpLocks/>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977667890"/>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Tree>
    <p:extLst>
      <p:ext uri="{BB962C8B-B14F-4D97-AF65-F5344CB8AC3E}">
        <p14:creationId xmlns:p14="http://schemas.microsoft.com/office/powerpoint/2010/main" val="484791885"/>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2019/3/27</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63" r:id="rId2"/>
    <p:sldLayoutId id="2147483671" r:id="rId3"/>
    <p:sldLayoutId id="2147483672" r:id="rId4"/>
    <p:sldLayoutId id="2147483682" r:id="rId5"/>
    <p:sldLayoutId id="2147483683" r:id="rId6"/>
    <p:sldLayoutId id="2147483684" r:id="rId7"/>
    <p:sldLayoutId id="2147483685" r:id="rId8"/>
    <p:sldLayoutId id="2147483686" r:id="rId9"/>
    <p:sldLayoutId id="2147483687" r:id="rId10"/>
    <p:sldLayoutId id="2147483689" r:id="rId11"/>
    <p:sldLayoutId id="2147483691" r:id="rId12"/>
  </p:sldLayoutIdLst>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爱的纪念 souvenirs d'enfance">
            <a:hlinkClick r:id="" action="ppaction://media"/>
            <a:extLst>
              <a:ext uri="{FF2B5EF4-FFF2-40B4-BE49-F238E27FC236}">
                <a16:creationId xmlns:a16="http://schemas.microsoft.com/office/drawing/2014/main" id="{2F2DE2B9-F3AC-43BE-B83F-4D2685281A5E}"/>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5"/>
          <a:stretch>
            <a:fillRect/>
          </a:stretch>
        </p:blipFill>
        <p:spPr>
          <a:xfrm>
            <a:off x="-487363" y="25320"/>
            <a:ext cx="487363" cy="487363"/>
          </a:xfrm>
          <a:prstGeom prst="rect">
            <a:avLst/>
          </a:prstGeom>
        </p:spPr>
      </p:pic>
      <p:pic>
        <p:nvPicPr>
          <p:cNvPr id="2" name="图片 1">
            <a:extLst>
              <a:ext uri="{FF2B5EF4-FFF2-40B4-BE49-F238E27FC236}">
                <a16:creationId xmlns:a16="http://schemas.microsoft.com/office/drawing/2014/main" id="{D3A86220-B849-45D8-B61F-090363DFD6E5}"/>
              </a:ext>
            </a:extLst>
          </p:cNvPr>
          <p:cNvPicPr>
            <a:picLocks noChangeAspect="1"/>
          </p:cNvPicPr>
          <p:nvPr/>
        </p:nvPicPr>
        <p:blipFill>
          <a:blip r:embed="rId6"/>
          <a:stretch>
            <a:fillRect/>
          </a:stretch>
        </p:blipFill>
        <p:spPr>
          <a:xfrm>
            <a:off x="1574" y="2035"/>
            <a:ext cx="9144018" cy="5148082"/>
          </a:xfrm>
          <a:prstGeom prst="rect">
            <a:avLst/>
          </a:prstGeom>
        </p:spPr>
      </p:pic>
      <p:sp>
        <p:nvSpPr>
          <p:cNvPr id="10" name="矩形 259">
            <a:extLst>
              <a:ext uri="{FF2B5EF4-FFF2-40B4-BE49-F238E27FC236}">
                <a16:creationId xmlns:a16="http://schemas.microsoft.com/office/drawing/2014/main" id="{31562E3B-2A7F-412B-9984-F8CC2BDA1759}"/>
              </a:ext>
            </a:extLst>
          </p:cNvPr>
          <p:cNvSpPr>
            <a:spLocks noChangeArrowheads="1"/>
          </p:cNvSpPr>
          <p:nvPr/>
        </p:nvSpPr>
        <p:spPr bwMode="auto">
          <a:xfrm>
            <a:off x="1619672" y="1964866"/>
            <a:ext cx="59046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800" b="1" cap="all" spc="600" dirty="0">
                <a:solidFill>
                  <a:schemeClr val="bg1"/>
                </a:solidFill>
                <a:cs typeface="Arial" panose="020B0604020202020204" pitchFamily="34" charset="0"/>
              </a:rPr>
              <a:t>可爱黑板风教育教学</a:t>
            </a:r>
            <a:r>
              <a:rPr lang="en-US" altLang="zh-CN" sz="2800" b="1" cap="all" spc="600" dirty="0">
                <a:solidFill>
                  <a:schemeClr val="bg1"/>
                </a:solidFill>
                <a:cs typeface="Arial" panose="020B0604020202020204" pitchFamily="34" charset="0"/>
              </a:rPr>
              <a:t>PPT</a:t>
            </a:r>
            <a:r>
              <a:rPr lang="zh-CN" altLang="en-US" sz="2800" b="1" cap="all" spc="600" dirty="0">
                <a:solidFill>
                  <a:schemeClr val="bg1"/>
                </a:solidFill>
                <a:cs typeface="Arial" panose="020B0604020202020204" pitchFamily="34" charset="0"/>
              </a:rPr>
              <a:t>模板</a:t>
            </a:r>
          </a:p>
        </p:txBody>
      </p:sp>
      <p:cxnSp>
        <p:nvCxnSpPr>
          <p:cNvPr id="13" name="直接连接符 12">
            <a:extLst>
              <a:ext uri="{FF2B5EF4-FFF2-40B4-BE49-F238E27FC236}">
                <a16:creationId xmlns:a16="http://schemas.microsoft.com/office/drawing/2014/main" id="{2B389F81-CA71-4088-96FB-BB3269492382}"/>
              </a:ext>
            </a:extLst>
          </p:cNvPr>
          <p:cNvCxnSpPr/>
          <p:nvPr/>
        </p:nvCxnSpPr>
        <p:spPr>
          <a:xfrm>
            <a:off x="1962705" y="2581835"/>
            <a:ext cx="52678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259">
            <a:extLst>
              <a:ext uri="{FF2B5EF4-FFF2-40B4-BE49-F238E27FC236}">
                <a16:creationId xmlns:a16="http://schemas.microsoft.com/office/drawing/2014/main" id="{8DB10EFE-8780-4C5A-8570-87973E6A2C1E}"/>
              </a:ext>
            </a:extLst>
          </p:cNvPr>
          <p:cNvSpPr>
            <a:spLocks noChangeArrowheads="1"/>
          </p:cNvSpPr>
          <p:nvPr/>
        </p:nvSpPr>
        <p:spPr bwMode="auto">
          <a:xfrm>
            <a:off x="1919937" y="2606761"/>
            <a:ext cx="5383059" cy="36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640" dirty="0">
                <a:solidFill>
                  <a:schemeClr val="bg1"/>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40" dirty="0">
              <a:solidFill>
                <a:schemeClr val="bg1"/>
              </a:solidFill>
              <a:latin typeface="Arial" panose="020B0604020202020204" pitchFamily="34" charset="0"/>
              <a:cs typeface="Arial" panose="020B0604020202020204" pitchFamily="34" charset="0"/>
            </a:endParaRPr>
          </a:p>
        </p:txBody>
      </p:sp>
      <p:sp>
        <p:nvSpPr>
          <p:cNvPr id="15" name="文本框 14">
            <a:extLst>
              <a:ext uri="{FF2B5EF4-FFF2-40B4-BE49-F238E27FC236}">
                <a16:creationId xmlns:a16="http://schemas.microsoft.com/office/drawing/2014/main" id="{A9AF4D2F-8A25-4B6C-BD9D-AD50E65B5899}"/>
              </a:ext>
            </a:extLst>
          </p:cNvPr>
          <p:cNvSpPr txBox="1"/>
          <p:nvPr/>
        </p:nvSpPr>
        <p:spPr>
          <a:xfrm>
            <a:off x="1962705" y="1675024"/>
            <a:ext cx="5267833" cy="300082"/>
          </a:xfrm>
          <a:prstGeom prst="rect">
            <a:avLst/>
          </a:prstGeom>
          <a:noFill/>
        </p:spPr>
        <p:txBody>
          <a:bodyPr wrap="square" rtlCol="0">
            <a:spAutoFit/>
          </a:bodyPr>
          <a:lstStyle/>
          <a:p>
            <a:pPr algn="dist"/>
            <a:r>
              <a:rPr lang="en-US" altLang="zh-CN" sz="1350" dirty="0">
                <a:solidFill>
                  <a:schemeClr val="bg1"/>
                </a:solidFill>
              </a:rPr>
              <a:t>Lovely blackboard wind education teaching</a:t>
            </a:r>
            <a:endParaRPr lang="zh-CN" altLang="en-US" sz="1350" dirty="0">
              <a:solidFill>
                <a:schemeClr val="bg1"/>
              </a:solidFill>
            </a:endParaRPr>
          </a:p>
        </p:txBody>
      </p:sp>
      <p:sp>
        <p:nvSpPr>
          <p:cNvPr id="17" name="文本框 16">
            <a:extLst>
              <a:ext uri="{FF2B5EF4-FFF2-40B4-BE49-F238E27FC236}">
                <a16:creationId xmlns:a16="http://schemas.microsoft.com/office/drawing/2014/main" id="{67C3E63E-3D28-41A8-AFE6-EDDEB39E4F4B}"/>
              </a:ext>
            </a:extLst>
          </p:cNvPr>
          <p:cNvSpPr txBox="1"/>
          <p:nvPr/>
        </p:nvSpPr>
        <p:spPr>
          <a:xfrm>
            <a:off x="2627784" y="3041540"/>
            <a:ext cx="4093056" cy="300082"/>
          </a:xfrm>
          <a:prstGeom prst="rect">
            <a:avLst/>
          </a:prstGeom>
          <a:noFill/>
        </p:spPr>
        <p:txBody>
          <a:bodyPr wrap="square" rtlCol="0">
            <a:spAutoFit/>
          </a:bodyPr>
          <a:lstStyle/>
          <a:p>
            <a:pPr algn="ctr"/>
            <a:r>
              <a:rPr lang="zh-CN" altLang="en-US" sz="1350" dirty="0">
                <a:solidFill>
                  <a:schemeClr val="bg1"/>
                </a:solidFill>
              </a:rPr>
              <a:t>汇报人：</a:t>
            </a:r>
            <a:r>
              <a:rPr lang="en-US" altLang="zh-CN" sz="1350" dirty="0">
                <a:solidFill>
                  <a:schemeClr val="bg1"/>
                </a:solidFill>
              </a:rPr>
              <a:t>xxx</a:t>
            </a:r>
            <a:r>
              <a:rPr lang="zh-CN" altLang="en-US" sz="1350" dirty="0">
                <a:solidFill>
                  <a:schemeClr val="bg1"/>
                </a:solidFill>
              </a:rPr>
              <a:t>    汇报时间：</a:t>
            </a:r>
            <a:r>
              <a:rPr lang="en-US" altLang="zh-CN" sz="1350" dirty="0">
                <a:solidFill>
                  <a:schemeClr val="bg1"/>
                </a:solidFill>
              </a:rPr>
              <a:t>18</a:t>
            </a:r>
            <a:r>
              <a:rPr lang="zh-CN" altLang="en-US" sz="1350" dirty="0">
                <a:solidFill>
                  <a:schemeClr val="bg1"/>
                </a:solidFill>
              </a:rPr>
              <a:t>年</a:t>
            </a:r>
            <a:r>
              <a:rPr lang="en-US" altLang="zh-CN" sz="1350" dirty="0">
                <a:solidFill>
                  <a:schemeClr val="bg1"/>
                </a:solidFill>
              </a:rPr>
              <a:t>2</a:t>
            </a:r>
            <a:r>
              <a:rPr lang="zh-CN" altLang="en-US" sz="1350" dirty="0">
                <a:solidFill>
                  <a:schemeClr val="bg1"/>
                </a:solidFill>
              </a:rPr>
              <a:t>月</a:t>
            </a:r>
          </a:p>
        </p:txBody>
      </p:sp>
    </p:spTree>
    <p:extLst>
      <p:ext uri="{BB962C8B-B14F-4D97-AF65-F5344CB8AC3E}">
        <p14:creationId xmlns:p14="http://schemas.microsoft.com/office/powerpoint/2010/main" val="2062255139"/>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6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0"/>
                                        </p:tgtEl>
                                      </p:cBhvr>
                                    </p:animEffect>
                                    <p:animScale>
                                      <p:cBhvr>
                                        <p:cTn id="23" dur="250" autoRev="1" fill="hold"/>
                                        <p:tgtEl>
                                          <p:spTgt spid="10"/>
                                        </p:tgtEl>
                                      </p:cBhvr>
                                      <p:by x="105000" y="105000"/>
                                    </p:animScale>
                                  </p:childTnLst>
                                </p:cTn>
                              </p:par>
                            </p:childTnLst>
                          </p:cTn>
                        </p:par>
                        <p:par>
                          <p:cTn id="24" fill="hold">
                            <p:stCondLst>
                              <p:cond delay="215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6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4"/>
                                        </p:tgtEl>
                                        <p:attrNameLst>
                                          <p:attrName>ppt_y</p:attrName>
                                        </p:attrNameLst>
                                      </p:cBhvr>
                                      <p:tavLst>
                                        <p:tav tm="0">
                                          <p:val>
                                            <p:strVal val="#ppt_y"/>
                                          </p:val>
                                        </p:tav>
                                        <p:tav tm="100000">
                                          <p:val>
                                            <p:strVal val="#ppt_y"/>
                                          </p:val>
                                        </p:tav>
                                      </p:tavLst>
                                    </p:anim>
                                    <p:anim calcmode="lin" valueType="num">
                                      <p:cBhvr>
                                        <p:cTn id="3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4"/>
                                        </p:tgtEl>
                                      </p:cBhvr>
                                    </p:animEffect>
                                  </p:childTnLst>
                                </p:cTn>
                              </p:par>
                            </p:childTnLst>
                          </p:cTn>
                        </p:par>
                        <p:par>
                          <p:cTn id="36" fill="hold">
                            <p:stCondLst>
                              <p:cond delay="109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4"/>
                                        </p:tgtEl>
                                      </p:cBhvr>
                                    </p:animEffect>
                                    <p:animScale>
                                      <p:cBhvr>
                                        <p:cTn id="39" dur="250" autoRev="1" fill="hold"/>
                                        <p:tgtEl>
                                          <p:spTgt spid="14"/>
                                        </p:tgtEl>
                                      </p:cBhvr>
                                      <p:by x="105000" y="105000"/>
                                    </p:animScale>
                                  </p:childTnLst>
                                </p:cTn>
                              </p:par>
                            </p:childTnLst>
                          </p:cTn>
                        </p:par>
                        <p:par>
                          <p:cTn id="40" fill="hold">
                            <p:stCondLst>
                              <p:cond delay="114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7"/>
                                        </p:tgtEl>
                                        <p:attrNameLst>
                                          <p:attrName>ppt_y</p:attrName>
                                        </p:attrNameLst>
                                      </p:cBhvr>
                                      <p:tavLst>
                                        <p:tav tm="0">
                                          <p:val>
                                            <p:strVal val="#ppt_y"/>
                                          </p:val>
                                        </p:tav>
                                        <p:tav tm="100000">
                                          <p:val>
                                            <p:strVal val="#ppt_y"/>
                                          </p:val>
                                        </p:tav>
                                      </p:tavLst>
                                    </p:anim>
                                    <p:anim calcmode="lin" valueType="num">
                                      <p:cBhvr>
                                        <p:cTn id="4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7"/>
                                        </p:tgtEl>
                                      </p:cBhvr>
                                    </p:animEffect>
                                  </p:childTnLst>
                                </p:cTn>
                              </p:par>
                            </p:childTnLst>
                          </p:cTn>
                        </p:par>
                        <p:par>
                          <p:cTn id="48" fill="hold">
                            <p:stCondLst>
                              <p:cond delay="127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5"/>
                                        </p:tgtEl>
                                        <p:attrNameLst>
                                          <p:attrName>ppt_y</p:attrName>
                                        </p:attrNameLst>
                                      </p:cBhvr>
                                      <p:tavLst>
                                        <p:tav tm="0">
                                          <p:val>
                                            <p:strVal val="#ppt_y"/>
                                          </p:val>
                                        </p:tav>
                                        <p:tav tm="100000">
                                          <p:val>
                                            <p:strVal val="#ppt_y"/>
                                          </p:val>
                                        </p:tav>
                                      </p:tavLst>
                                    </p:anim>
                                    <p:anim calcmode="lin" valueType="num">
                                      <p:cBhvr>
                                        <p:cTn id="5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8"/>
                </p:tgtEl>
              </p:cMediaNode>
            </p:audio>
          </p:childTnLst>
        </p:cTn>
      </p:par>
    </p:tnLst>
    <p:bldLst>
      <p:bldP spid="10" grpId="0"/>
      <p:bldP spid="10" grpId="1"/>
      <p:bldP spid="14" grpId="0"/>
      <p:bldP spid="14" grpId="1"/>
      <p:bldP spid="15"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24"/>
          <p:cNvSpPr>
            <a:spLocks/>
          </p:cNvSpPr>
          <p:nvPr/>
        </p:nvSpPr>
        <p:spPr bwMode="auto">
          <a:xfrm rot="10800000">
            <a:off x="1168872" y="1625762"/>
            <a:ext cx="1038057" cy="1408278"/>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lIns="65023" tIns="32511" rIns="65023" bIns="32511"/>
          <a:lstStyle/>
          <a:p>
            <a:pPr algn="just">
              <a:lnSpc>
                <a:spcPct val="120000"/>
              </a:lnSpc>
              <a:defRPr/>
            </a:pPr>
            <a:endParaRPr lang="da-DK"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4"/>
          <p:cNvSpPr>
            <a:spLocks/>
          </p:cNvSpPr>
          <p:nvPr/>
        </p:nvSpPr>
        <p:spPr bwMode="auto">
          <a:xfrm rot="5400000" flipH="1">
            <a:off x="1353915" y="2848997"/>
            <a:ext cx="1038115"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lIns="65023" tIns="32511" rIns="65023" bIns="32511"/>
          <a:lstStyle/>
          <a:p>
            <a:pPr algn="just">
              <a:lnSpc>
                <a:spcPct val="120000"/>
              </a:lnSpc>
              <a:defRPr/>
            </a:pPr>
            <a:endParaRPr lang="da-DK"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flipH="1">
            <a:off x="2577073" y="2663878"/>
            <a:ext cx="1038058" cy="1408278"/>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lIns="65023" tIns="32511" rIns="65023" bIns="32511"/>
          <a:lstStyle/>
          <a:p>
            <a:pPr algn="just">
              <a:lnSpc>
                <a:spcPct val="120000"/>
              </a:lnSpc>
              <a:defRPr/>
            </a:pPr>
            <a:endParaRPr lang="da-DK"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4"/>
          <p:cNvSpPr>
            <a:spLocks/>
          </p:cNvSpPr>
          <p:nvPr/>
        </p:nvSpPr>
        <p:spPr bwMode="auto">
          <a:xfrm rot="5400000">
            <a:off x="2762117" y="1440718"/>
            <a:ext cx="1038114"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lIns="65023" tIns="32511" rIns="65023" bIns="32511"/>
          <a:lstStyle/>
          <a:p>
            <a:pPr algn="just">
              <a:lnSpc>
                <a:spcPct val="120000"/>
              </a:lnSpc>
              <a:defRPr/>
            </a:pPr>
            <a:endParaRPr lang="da-DK"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4"/>
          <p:cNvSpPr>
            <a:spLocks/>
          </p:cNvSpPr>
          <p:nvPr/>
        </p:nvSpPr>
        <p:spPr bwMode="auto">
          <a:xfrm rot="10800000">
            <a:off x="3985275" y="1625762"/>
            <a:ext cx="1038057" cy="1408278"/>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5"/>
          </a:solidFill>
          <a:ln w="19050" cap="flat" cmpd="sng">
            <a:noFill/>
            <a:prstDash val="solid"/>
            <a:round/>
            <a:headEnd type="none" w="med" len="med"/>
            <a:tailEnd type="none" w="med" len="med"/>
          </a:ln>
          <a:effectLst/>
        </p:spPr>
        <p:txBody>
          <a:bodyPr lIns="65023" tIns="32511" rIns="65023" bIns="32511"/>
          <a:lstStyle/>
          <a:p>
            <a:pPr algn="just">
              <a:lnSpc>
                <a:spcPct val="120000"/>
              </a:lnSpc>
              <a:defRPr/>
            </a:pPr>
            <a:endParaRPr lang="da-DK"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4"/>
          <p:cNvSpPr>
            <a:spLocks/>
          </p:cNvSpPr>
          <p:nvPr/>
        </p:nvSpPr>
        <p:spPr bwMode="auto">
          <a:xfrm rot="5400000" flipH="1">
            <a:off x="4170318" y="2848996"/>
            <a:ext cx="1038115"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6"/>
          </a:solidFill>
          <a:ln w="19050" cap="flat" cmpd="sng">
            <a:noFill/>
            <a:prstDash val="solid"/>
            <a:round/>
            <a:headEnd type="none" w="med" len="med"/>
            <a:tailEnd type="none" w="med" len="med"/>
          </a:ln>
          <a:effectLst/>
        </p:spPr>
        <p:txBody>
          <a:bodyPr lIns="65023" tIns="32511" rIns="65023" bIns="32511"/>
          <a:lstStyle/>
          <a:p>
            <a:pPr algn="just">
              <a:lnSpc>
                <a:spcPct val="120000"/>
              </a:lnSpc>
              <a:defRPr/>
            </a:pPr>
            <a:endParaRPr lang="da-DK" sz="600" kern="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33"/>
          <p:cNvGrpSpPr>
            <a:grpSpLocks noChangeAspect="1"/>
          </p:cNvGrpSpPr>
          <p:nvPr/>
        </p:nvGrpSpPr>
        <p:grpSpPr>
          <a:xfrm>
            <a:off x="1350755" y="2064594"/>
            <a:ext cx="188260" cy="164134"/>
            <a:chOff x="7540014" y="4306907"/>
            <a:chExt cx="389342" cy="339426"/>
          </a:xfrm>
          <a:solidFill>
            <a:schemeClr val="accent1"/>
          </a:solidFill>
        </p:grpSpPr>
        <p:sp>
          <p:nvSpPr>
            <p:cNvPr id="3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45"/>
          <p:cNvGrpSpPr>
            <a:grpSpLocks noChangeAspect="1"/>
          </p:cNvGrpSpPr>
          <p:nvPr/>
        </p:nvGrpSpPr>
        <p:grpSpPr>
          <a:xfrm>
            <a:off x="2755594" y="3471030"/>
            <a:ext cx="160948" cy="164134"/>
            <a:chOff x="7160655" y="2178006"/>
            <a:chExt cx="379359" cy="386846"/>
          </a:xfrm>
          <a:solidFill>
            <a:schemeClr val="accent3"/>
          </a:solidFill>
        </p:grpSpPr>
        <p:sp>
          <p:nvSpPr>
            <p:cNvPr id="47"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9"/>
          <p:cNvGrpSpPr>
            <a:grpSpLocks noChangeAspect="1"/>
          </p:cNvGrpSpPr>
          <p:nvPr/>
        </p:nvGrpSpPr>
        <p:grpSpPr>
          <a:xfrm>
            <a:off x="1594799" y="3203883"/>
            <a:ext cx="186424" cy="164134"/>
            <a:chOff x="6040049" y="4182118"/>
            <a:chExt cx="521619" cy="459224"/>
          </a:xfrm>
          <a:solidFill>
            <a:schemeClr val="accent2"/>
          </a:solidFill>
        </p:grpSpPr>
        <p:sp>
          <p:nvSpPr>
            <p:cNvPr id="51"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6" name="Freeform 21"/>
          <p:cNvSpPr>
            <a:spLocks noChangeAspect="1" noEditPoints="1"/>
          </p:cNvSpPr>
          <p:nvPr/>
        </p:nvSpPr>
        <p:spPr bwMode="auto">
          <a:xfrm>
            <a:off x="3000733" y="2316674"/>
            <a:ext cx="184372" cy="16413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accent4"/>
          </a:solidFill>
          <a:ln>
            <a:noFill/>
          </a:ln>
        </p:spPr>
        <p:txBody>
          <a:bodyPr vert="horz" wrap="square" lIns="59553" tIns="29777" rIns="59553" bIns="29777"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49"/>
          <p:cNvSpPr>
            <a:spLocks noChangeAspect="1" noEditPoints="1"/>
          </p:cNvSpPr>
          <p:nvPr/>
        </p:nvSpPr>
        <p:spPr bwMode="auto">
          <a:xfrm>
            <a:off x="4407952" y="3201037"/>
            <a:ext cx="192703" cy="164134"/>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accent6"/>
          </a:solidFill>
          <a:ln>
            <a:noFill/>
          </a:ln>
        </p:spPr>
        <p:txBody>
          <a:bodyPr vert="horz" wrap="square" lIns="59553" tIns="29777" rIns="59553" bIns="29777"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6"/>
          <p:cNvSpPr>
            <a:spLocks noChangeAspect="1" noEditPoints="1"/>
          </p:cNvSpPr>
          <p:nvPr/>
        </p:nvSpPr>
        <p:spPr bwMode="auto">
          <a:xfrm>
            <a:off x="4152763" y="2065801"/>
            <a:ext cx="163740" cy="164134"/>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accent5"/>
          </a:solidFill>
          <a:ln>
            <a:noFill/>
          </a:ln>
        </p:spPr>
        <p:txBody>
          <a:bodyPr vert="horz" wrap="square" lIns="59553" tIns="29777" rIns="59553" bIns="29777" numCol="1" anchor="t" anchorCtr="0" compatLnSpc="1">
            <a:prstTxWarp prst="textNoShape">
              <a:avLst/>
            </a:prstTxWarp>
          </a:bodyP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1576500" y="2054339"/>
            <a:ext cx="630430" cy="494751"/>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Content Placeholder 2"/>
          <p:cNvSpPr txBox="1">
            <a:spLocks/>
          </p:cNvSpPr>
          <p:nvPr/>
        </p:nvSpPr>
        <p:spPr>
          <a:xfrm>
            <a:off x="1372686" y="3467333"/>
            <a:ext cx="630430" cy="494751"/>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Content Placeholder 2"/>
          <p:cNvSpPr txBox="1">
            <a:spLocks/>
          </p:cNvSpPr>
          <p:nvPr/>
        </p:nvSpPr>
        <p:spPr>
          <a:xfrm>
            <a:off x="2945709" y="3467333"/>
            <a:ext cx="630430" cy="494751"/>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2737603" y="2057990"/>
            <a:ext cx="756758" cy="236219"/>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Content Placeholder 2"/>
          <p:cNvSpPr txBox="1">
            <a:spLocks/>
          </p:cNvSpPr>
          <p:nvPr/>
        </p:nvSpPr>
        <p:spPr>
          <a:xfrm>
            <a:off x="4348086" y="2055946"/>
            <a:ext cx="630430" cy="494751"/>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Content Placeholder 2"/>
          <p:cNvSpPr txBox="1">
            <a:spLocks/>
          </p:cNvSpPr>
          <p:nvPr/>
        </p:nvSpPr>
        <p:spPr>
          <a:xfrm>
            <a:off x="4189088" y="3467333"/>
            <a:ext cx="630430" cy="494751"/>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Content Placeholder 2"/>
          <p:cNvSpPr txBox="1">
            <a:spLocks/>
          </p:cNvSpPr>
          <p:nvPr/>
        </p:nvSpPr>
        <p:spPr>
          <a:xfrm>
            <a:off x="5361054" y="1586934"/>
            <a:ext cx="1133365" cy="168764"/>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Content Placeholder 2"/>
          <p:cNvSpPr txBox="1">
            <a:spLocks/>
          </p:cNvSpPr>
          <p:nvPr/>
        </p:nvSpPr>
        <p:spPr>
          <a:xfrm>
            <a:off x="5361055" y="1775709"/>
            <a:ext cx="2546099" cy="4431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5361053" y="2346254"/>
            <a:ext cx="2546100" cy="180853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20000"/>
              </a:lnSpc>
            </a:pPr>
            <a:endParaRPr lang="zh-CN" alt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542764841"/>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fltVal val="0"/>
                                          </p:val>
                                        </p:tav>
                                        <p:tav tm="100000">
                                          <p:val>
                                            <p:strVal val="#ppt_w"/>
                                          </p:val>
                                        </p:tav>
                                      </p:tavLst>
                                    </p:anim>
                                    <p:anim calcmode="lin" valueType="num">
                                      <p:cBhvr>
                                        <p:cTn id="28" dur="750" fill="hold"/>
                                        <p:tgtEl>
                                          <p:spTgt spid="5"/>
                                        </p:tgtEl>
                                        <p:attrNameLst>
                                          <p:attrName>ppt_h</p:attrName>
                                        </p:attrNameLst>
                                      </p:cBhvr>
                                      <p:tavLst>
                                        <p:tav tm="0">
                                          <p:val>
                                            <p:fltVal val="0"/>
                                          </p:val>
                                        </p:tav>
                                        <p:tav tm="100000">
                                          <p:val>
                                            <p:strVal val="#ppt_h"/>
                                          </p:val>
                                        </p:tav>
                                      </p:tavLst>
                                    </p:anim>
                                    <p:animEffect transition="in" filter="fade">
                                      <p:cBhvr>
                                        <p:cTn id="29" dur="750"/>
                                        <p:tgtEl>
                                          <p:spTgt spid="5"/>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p:cTn id="33" dur="500" fill="hold"/>
                                        <p:tgtEl>
                                          <p:spTgt spid="60"/>
                                        </p:tgtEl>
                                        <p:attrNameLst>
                                          <p:attrName>ppt_w</p:attrName>
                                        </p:attrNameLst>
                                      </p:cBhvr>
                                      <p:tavLst>
                                        <p:tav tm="0">
                                          <p:val>
                                            <p:fltVal val="0"/>
                                          </p:val>
                                        </p:tav>
                                        <p:tav tm="100000">
                                          <p:val>
                                            <p:strVal val="#ppt_w"/>
                                          </p:val>
                                        </p:tav>
                                      </p:tavLst>
                                    </p:anim>
                                    <p:anim calcmode="lin" valueType="num">
                                      <p:cBhvr>
                                        <p:cTn id="34" dur="500" fill="hold"/>
                                        <p:tgtEl>
                                          <p:spTgt spid="60"/>
                                        </p:tgtEl>
                                        <p:attrNameLst>
                                          <p:attrName>ppt_h</p:attrName>
                                        </p:attrNameLst>
                                      </p:cBhvr>
                                      <p:tavLst>
                                        <p:tav tm="0">
                                          <p:val>
                                            <p:fltVal val="0"/>
                                          </p:val>
                                        </p:tav>
                                        <p:tav tm="100000">
                                          <p:val>
                                            <p:strVal val="#ppt_h"/>
                                          </p:val>
                                        </p:tav>
                                      </p:tavLst>
                                    </p:anim>
                                    <p:animEffect transition="in" filter="fade">
                                      <p:cBhvr>
                                        <p:cTn id="35" dur="500"/>
                                        <p:tgtEl>
                                          <p:spTgt spid="60"/>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fltVal val="0"/>
                                          </p:val>
                                        </p:tav>
                                        <p:tav tm="100000">
                                          <p:val>
                                            <p:strVal val="#ppt_w"/>
                                          </p:val>
                                        </p:tav>
                                      </p:tavLst>
                                    </p:anim>
                                    <p:anim calcmode="lin" valueType="num">
                                      <p:cBhvr>
                                        <p:cTn id="44" dur="750" fill="hold"/>
                                        <p:tgtEl>
                                          <p:spTgt spid="4"/>
                                        </p:tgtEl>
                                        <p:attrNameLst>
                                          <p:attrName>ppt_h</p:attrName>
                                        </p:attrNameLst>
                                      </p:cBhvr>
                                      <p:tavLst>
                                        <p:tav tm="0">
                                          <p:val>
                                            <p:fltVal val="0"/>
                                          </p:val>
                                        </p:tav>
                                        <p:tav tm="100000">
                                          <p:val>
                                            <p:strVal val="#ppt_h"/>
                                          </p:val>
                                        </p:tav>
                                      </p:tavLst>
                                    </p:anim>
                                    <p:animEffect transition="in" filter="fade">
                                      <p:cBhvr>
                                        <p:cTn id="45" dur="750"/>
                                        <p:tgtEl>
                                          <p:spTgt spid="4"/>
                                        </p:tgtEl>
                                      </p:cBhvr>
                                    </p:animEffect>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500" fill="hold"/>
                                        <p:tgtEl>
                                          <p:spTgt spid="61"/>
                                        </p:tgtEl>
                                        <p:attrNameLst>
                                          <p:attrName>ppt_w</p:attrName>
                                        </p:attrNameLst>
                                      </p:cBhvr>
                                      <p:tavLst>
                                        <p:tav tm="0">
                                          <p:val>
                                            <p:fltVal val="0"/>
                                          </p:val>
                                        </p:tav>
                                        <p:tav tm="100000">
                                          <p:val>
                                            <p:strVal val="#ppt_w"/>
                                          </p:val>
                                        </p:tav>
                                      </p:tavLst>
                                    </p:anim>
                                    <p:anim calcmode="lin" valueType="num">
                                      <p:cBhvr>
                                        <p:cTn id="50" dur="500" fill="hold"/>
                                        <p:tgtEl>
                                          <p:spTgt spid="61"/>
                                        </p:tgtEl>
                                        <p:attrNameLst>
                                          <p:attrName>ppt_h</p:attrName>
                                        </p:attrNameLst>
                                      </p:cBhvr>
                                      <p:tavLst>
                                        <p:tav tm="0">
                                          <p:val>
                                            <p:fltVal val="0"/>
                                          </p:val>
                                        </p:tav>
                                        <p:tav tm="100000">
                                          <p:val>
                                            <p:strVal val="#ppt_h"/>
                                          </p:val>
                                        </p:tav>
                                      </p:tavLst>
                                    </p:anim>
                                    <p:animEffect transition="in" filter="fade">
                                      <p:cBhvr>
                                        <p:cTn id="51" dur="500"/>
                                        <p:tgtEl>
                                          <p:spTgt spid="61"/>
                                        </p:tgtEl>
                                      </p:cBhvr>
                                    </p:animEffect>
                                  </p:childTnLst>
                                </p:cTn>
                              </p:par>
                            </p:childTnLst>
                          </p:cTn>
                        </p:par>
                        <p:par>
                          <p:cTn id="52" fill="hold">
                            <p:stCondLst>
                              <p:cond delay="525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750"/>
                            </p:stCondLst>
                            <p:childTnLst>
                              <p:par>
                                <p:cTn id="57" presetID="53" presetClass="entr" presetSubtype="16"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p:cTn id="59" dur="750" fill="hold"/>
                                        <p:tgtEl>
                                          <p:spTgt spid="56"/>
                                        </p:tgtEl>
                                        <p:attrNameLst>
                                          <p:attrName>ppt_w</p:attrName>
                                        </p:attrNameLst>
                                      </p:cBhvr>
                                      <p:tavLst>
                                        <p:tav tm="0">
                                          <p:val>
                                            <p:fltVal val="0"/>
                                          </p:val>
                                        </p:tav>
                                        <p:tav tm="100000">
                                          <p:val>
                                            <p:strVal val="#ppt_w"/>
                                          </p:val>
                                        </p:tav>
                                      </p:tavLst>
                                    </p:anim>
                                    <p:anim calcmode="lin" valueType="num">
                                      <p:cBhvr>
                                        <p:cTn id="60" dur="750" fill="hold"/>
                                        <p:tgtEl>
                                          <p:spTgt spid="56"/>
                                        </p:tgtEl>
                                        <p:attrNameLst>
                                          <p:attrName>ppt_h</p:attrName>
                                        </p:attrNameLst>
                                      </p:cBhvr>
                                      <p:tavLst>
                                        <p:tav tm="0">
                                          <p:val>
                                            <p:fltVal val="0"/>
                                          </p:val>
                                        </p:tav>
                                        <p:tav tm="100000">
                                          <p:val>
                                            <p:strVal val="#ppt_h"/>
                                          </p:val>
                                        </p:tav>
                                      </p:tavLst>
                                    </p:anim>
                                    <p:animEffect transition="in" filter="fade">
                                      <p:cBhvr>
                                        <p:cTn id="61" dur="750"/>
                                        <p:tgtEl>
                                          <p:spTgt spid="56"/>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62"/>
                                        </p:tgtEl>
                                        <p:attrNameLst>
                                          <p:attrName>style.visibility</p:attrName>
                                        </p:attrNameLst>
                                      </p:cBhvr>
                                      <p:to>
                                        <p:strVal val="visible"/>
                                      </p:to>
                                    </p:set>
                                    <p:anim calcmode="lin" valueType="num">
                                      <p:cBhvr>
                                        <p:cTn id="65" dur="500" fill="hold"/>
                                        <p:tgtEl>
                                          <p:spTgt spid="62"/>
                                        </p:tgtEl>
                                        <p:attrNameLst>
                                          <p:attrName>ppt_w</p:attrName>
                                        </p:attrNameLst>
                                      </p:cBhvr>
                                      <p:tavLst>
                                        <p:tav tm="0">
                                          <p:val>
                                            <p:fltVal val="0"/>
                                          </p:val>
                                        </p:tav>
                                        <p:tav tm="100000">
                                          <p:val>
                                            <p:strVal val="#ppt_w"/>
                                          </p:val>
                                        </p:tav>
                                      </p:tavLst>
                                    </p:anim>
                                    <p:anim calcmode="lin" valueType="num">
                                      <p:cBhvr>
                                        <p:cTn id="66" dur="500" fill="hold"/>
                                        <p:tgtEl>
                                          <p:spTgt spid="62"/>
                                        </p:tgtEl>
                                        <p:attrNameLst>
                                          <p:attrName>ppt_h</p:attrName>
                                        </p:attrNameLst>
                                      </p:cBhvr>
                                      <p:tavLst>
                                        <p:tav tm="0">
                                          <p:val>
                                            <p:fltVal val="0"/>
                                          </p:val>
                                        </p:tav>
                                        <p:tav tm="100000">
                                          <p:val>
                                            <p:strVal val="#ppt_h"/>
                                          </p:val>
                                        </p:tav>
                                      </p:tavLst>
                                    </p:anim>
                                    <p:animEffect transition="in" filter="fade">
                                      <p:cBhvr>
                                        <p:cTn id="67" dur="500"/>
                                        <p:tgtEl>
                                          <p:spTgt spid="62"/>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up)">
                                      <p:cBhvr>
                                        <p:cTn id="71" dur="500"/>
                                        <p:tgtEl>
                                          <p:spTgt spid="13"/>
                                        </p:tgtEl>
                                      </p:cBhvr>
                                    </p:animEffect>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 calcmode="lin" valueType="num">
                                      <p:cBhvr>
                                        <p:cTn id="75" dur="500" fill="hold"/>
                                        <p:tgtEl>
                                          <p:spTgt spid="58"/>
                                        </p:tgtEl>
                                        <p:attrNameLst>
                                          <p:attrName>ppt_w</p:attrName>
                                        </p:attrNameLst>
                                      </p:cBhvr>
                                      <p:tavLst>
                                        <p:tav tm="0">
                                          <p:val>
                                            <p:fltVal val="0"/>
                                          </p:val>
                                        </p:tav>
                                        <p:tav tm="100000">
                                          <p:val>
                                            <p:strVal val="#ppt_w"/>
                                          </p:val>
                                        </p:tav>
                                      </p:tavLst>
                                    </p:anim>
                                    <p:anim calcmode="lin" valueType="num">
                                      <p:cBhvr>
                                        <p:cTn id="76" dur="500" fill="hold"/>
                                        <p:tgtEl>
                                          <p:spTgt spid="58"/>
                                        </p:tgtEl>
                                        <p:attrNameLst>
                                          <p:attrName>ppt_h</p:attrName>
                                        </p:attrNameLst>
                                      </p:cBhvr>
                                      <p:tavLst>
                                        <p:tav tm="0">
                                          <p:val>
                                            <p:fltVal val="0"/>
                                          </p:val>
                                        </p:tav>
                                        <p:tav tm="100000">
                                          <p:val>
                                            <p:strVal val="#ppt_h"/>
                                          </p:val>
                                        </p:tav>
                                      </p:tavLst>
                                    </p:anim>
                                    <p:animEffect transition="in" filter="fade">
                                      <p:cBhvr>
                                        <p:cTn id="77" dur="500"/>
                                        <p:tgtEl>
                                          <p:spTgt spid="58"/>
                                        </p:tgtEl>
                                      </p:cBhvr>
                                    </p:animEffect>
                                  </p:childTnLst>
                                </p:cTn>
                              </p:par>
                            </p:childTnLst>
                          </p:cTn>
                        </p:par>
                        <p:par>
                          <p:cTn id="78" fill="hold">
                            <p:stCondLst>
                              <p:cond delay="8000"/>
                            </p:stCondLst>
                            <p:childTnLst>
                              <p:par>
                                <p:cTn id="79" presetID="53" presetClass="entr" presetSubtype="16" fill="hold" grpId="0" nodeType="after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p:cTn id="81" dur="500" fill="hold"/>
                                        <p:tgtEl>
                                          <p:spTgt spid="63"/>
                                        </p:tgtEl>
                                        <p:attrNameLst>
                                          <p:attrName>ppt_w</p:attrName>
                                        </p:attrNameLst>
                                      </p:cBhvr>
                                      <p:tavLst>
                                        <p:tav tm="0">
                                          <p:val>
                                            <p:fltVal val="0"/>
                                          </p:val>
                                        </p:tav>
                                        <p:tav tm="100000">
                                          <p:val>
                                            <p:strVal val="#ppt_w"/>
                                          </p:val>
                                        </p:tav>
                                      </p:tavLst>
                                    </p:anim>
                                    <p:anim calcmode="lin" valueType="num">
                                      <p:cBhvr>
                                        <p:cTn id="82" dur="500" fill="hold"/>
                                        <p:tgtEl>
                                          <p:spTgt spid="63"/>
                                        </p:tgtEl>
                                        <p:attrNameLst>
                                          <p:attrName>ppt_h</p:attrName>
                                        </p:attrNameLst>
                                      </p:cBhvr>
                                      <p:tavLst>
                                        <p:tav tm="0">
                                          <p:val>
                                            <p:fltVal val="0"/>
                                          </p:val>
                                        </p:tav>
                                        <p:tav tm="100000">
                                          <p:val>
                                            <p:strVal val="#ppt_h"/>
                                          </p:val>
                                        </p:tav>
                                      </p:tavLst>
                                    </p:anim>
                                    <p:animEffect transition="in" filter="fade">
                                      <p:cBhvr>
                                        <p:cTn id="83" dur="500"/>
                                        <p:tgtEl>
                                          <p:spTgt spid="63"/>
                                        </p:tgtEl>
                                      </p:cBhvr>
                                    </p:animEffect>
                                  </p:childTnLst>
                                </p:cTn>
                              </p:par>
                            </p:childTnLst>
                          </p:cTn>
                        </p:par>
                        <p:par>
                          <p:cTn id="84" fill="hold">
                            <p:stCondLst>
                              <p:cond delay="8500"/>
                            </p:stCondLst>
                            <p:childTnLst>
                              <p:par>
                                <p:cTn id="85" presetID="22" presetClass="entr" presetSubtype="8"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left)">
                                      <p:cBhvr>
                                        <p:cTn id="87" dur="500"/>
                                        <p:tgtEl>
                                          <p:spTgt spid="14"/>
                                        </p:tgtEl>
                                      </p:cBhvr>
                                    </p:animEffect>
                                  </p:childTnLst>
                                </p:cTn>
                              </p:par>
                            </p:childTnLst>
                          </p:cTn>
                        </p:par>
                        <p:par>
                          <p:cTn id="88" fill="hold">
                            <p:stCondLst>
                              <p:cond delay="9000"/>
                            </p:stCondLst>
                            <p:childTnLst>
                              <p:par>
                                <p:cTn id="89" presetID="53" presetClass="entr" presetSubtype="16"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p:cTn id="91" dur="750" fill="hold"/>
                                        <p:tgtEl>
                                          <p:spTgt spid="57"/>
                                        </p:tgtEl>
                                        <p:attrNameLst>
                                          <p:attrName>ppt_w</p:attrName>
                                        </p:attrNameLst>
                                      </p:cBhvr>
                                      <p:tavLst>
                                        <p:tav tm="0">
                                          <p:val>
                                            <p:fltVal val="0"/>
                                          </p:val>
                                        </p:tav>
                                        <p:tav tm="100000">
                                          <p:val>
                                            <p:strVal val="#ppt_w"/>
                                          </p:val>
                                        </p:tav>
                                      </p:tavLst>
                                    </p:anim>
                                    <p:anim calcmode="lin" valueType="num">
                                      <p:cBhvr>
                                        <p:cTn id="92" dur="750" fill="hold"/>
                                        <p:tgtEl>
                                          <p:spTgt spid="57"/>
                                        </p:tgtEl>
                                        <p:attrNameLst>
                                          <p:attrName>ppt_h</p:attrName>
                                        </p:attrNameLst>
                                      </p:cBhvr>
                                      <p:tavLst>
                                        <p:tav tm="0">
                                          <p:val>
                                            <p:fltVal val="0"/>
                                          </p:val>
                                        </p:tav>
                                        <p:tav tm="100000">
                                          <p:val>
                                            <p:strVal val="#ppt_h"/>
                                          </p:val>
                                        </p:tav>
                                      </p:tavLst>
                                    </p:anim>
                                    <p:animEffect transition="in" filter="fade">
                                      <p:cBhvr>
                                        <p:cTn id="93" dur="750"/>
                                        <p:tgtEl>
                                          <p:spTgt spid="57"/>
                                        </p:tgtEl>
                                      </p:cBhvr>
                                    </p:animEffect>
                                  </p:childTnLst>
                                </p:cTn>
                              </p:par>
                            </p:childTnLst>
                          </p:cTn>
                        </p:par>
                        <p:par>
                          <p:cTn id="94" fill="hold">
                            <p:stCondLst>
                              <p:cond delay="9750"/>
                            </p:stCondLst>
                            <p:childTnLst>
                              <p:par>
                                <p:cTn id="95" presetID="53" presetClass="entr" presetSubtype="16" fill="hold" grpId="0" nodeType="afterEffect">
                                  <p:stCondLst>
                                    <p:cond delay="0"/>
                                  </p:stCondLst>
                                  <p:childTnLst>
                                    <p:set>
                                      <p:cBhvr>
                                        <p:cTn id="96" dur="1" fill="hold">
                                          <p:stCondLst>
                                            <p:cond delay="0"/>
                                          </p:stCondLst>
                                        </p:cTn>
                                        <p:tgtEl>
                                          <p:spTgt spid="64"/>
                                        </p:tgtEl>
                                        <p:attrNameLst>
                                          <p:attrName>style.visibility</p:attrName>
                                        </p:attrNameLst>
                                      </p:cBhvr>
                                      <p:to>
                                        <p:strVal val="visible"/>
                                      </p:to>
                                    </p:set>
                                    <p:anim calcmode="lin" valueType="num">
                                      <p:cBhvr>
                                        <p:cTn id="97" dur="500" fill="hold"/>
                                        <p:tgtEl>
                                          <p:spTgt spid="64"/>
                                        </p:tgtEl>
                                        <p:attrNameLst>
                                          <p:attrName>ppt_w</p:attrName>
                                        </p:attrNameLst>
                                      </p:cBhvr>
                                      <p:tavLst>
                                        <p:tav tm="0">
                                          <p:val>
                                            <p:fltVal val="0"/>
                                          </p:val>
                                        </p:tav>
                                        <p:tav tm="100000">
                                          <p:val>
                                            <p:strVal val="#ppt_w"/>
                                          </p:val>
                                        </p:tav>
                                      </p:tavLst>
                                    </p:anim>
                                    <p:anim calcmode="lin" valueType="num">
                                      <p:cBhvr>
                                        <p:cTn id="98" dur="500" fill="hold"/>
                                        <p:tgtEl>
                                          <p:spTgt spid="64"/>
                                        </p:tgtEl>
                                        <p:attrNameLst>
                                          <p:attrName>ppt_h</p:attrName>
                                        </p:attrNameLst>
                                      </p:cBhvr>
                                      <p:tavLst>
                                        <p:tav tm="0">
                                          <p:val>
                                            <p:fltVal val="0"/>
                                          </p:val>
                                        </p:tav>
                                        <p:tav tm="100000">
                                          <p:val>
                                            <p:strVal val="#ppt_h"/>
                                          </p:val>
                                        </p:tav>
                                      </p:tavLst>
                                    </p:anim>
                                    <p:animEffect transition="in" filter="fade">
                                      <p:cBhvr>
                                        <p:cTn id="99" dur="500"/>
                                        <p:tgtEl>
                                          <p:spTgt spid="64"/>
                                        </p:tgtEl>
                                      </p:cBhvr>
                                    </p:animEffect>
                                  </p:childTnLst>
                                </p:cTn>
                              </p:par>
                            </p:childTnLst>
                          </p:cTn>
                        </p:par>
                        <p:par>
                          <p:cTn id="100" fill="hold">
                            <p:stCondLst>
                              <p:cond delay="10250"/>
                            </p:stCondLst>
                            <p:childTnLst>
                              <p:par>
                                <p:cTn id="101" presetID="22" presetClass="entr" presetSubtype="8" fill="hold" grpId="0" nodeType="after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left)">
                                      <p:cBhvr>
                                        <p:cTn id="103" dur="750"/>
                                        <p:tgtEl>
                                          <p:spTgt spid="66"/>
                                        </p:tgtEl>
                                      </p:cBhvr>
                                    </p:animEffect>
                                  </p:childTnLst>
                                </p:cTn>
                              </p:par>
                            </p:childTnLst>
                          </p:cTn>
                        </p:par>
                        <p:par>
                          <p:cTn id="104" fill="hold">
                            <p:stCondLst>
                              <p:cond delay="11000"/>
                            </p:stCondLst>
                            <p:childTnLst>
                              <p:par>
                                <p:cTn id="105" presetID="22" presetClass="entr" presetSubtype="8" fill="hold" grpId="0" nodeType="after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wipe(left)">
                                      <p:cBhvr>
                                        <p:cTn id="107" dur="750"/>
                                        <p:tgtEl>
                                          <p:spTgt spid="67"/>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2"/>
                                        </p:tgtEl>
                                        <p:attrNameLst>
                                          <p:attrName>style.visibility</p:attrName>
                                        </p:attrNameLst>
                                      </p:cBhvr>
                                      <p:to>
                                        <p:strVal val="visible"/>
                                      </p:to>
                                    </p:set>
                                    <p:animEffect transition="in" filter="wipe(down)">
                                      <p:cBhvr>
                                        <p:cTn id="1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56" grpId="0" animBg="1"/>
      <p:bldP spid="57" grpId="0" animBg="1"/>
      <p:bldP spid="58" grpId="0" animBg="1"/>
      <p:bldP spid="59" grpId="0"/>
      <p:bldP spid="60" grpId="0"/>
      <p:bldP spid="61" grpId="0"/>
      <p:bldP spid="62" grpId="0"/>
      <p:bldP spid="63" grpId="0"/>
      <p:bldP spid="64" grpId="0"/>
      <p:bldP spid="66" grpId="0"/>
      <p:bldP spid="67" grpId="0"/>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2828507" y="1038154"/>
            <a:ext cx="3443653" cy="3408850"/>
            <a:chOff x="3771343" y="1384205"/>
            <a:chExt cx="4591537" cy="4545134"/>
          </a:xfrm>
        </p:grpSpPr>
        <p:sp>
          <p:nvSpPr>
            <p:cNvPr id="17" name="Freeform: Shape 68"/>
            <p:cNvSpPr>
              <a:spLocks/>
            </p:cNvSpPr>
            <p:nvPr/>
          </p:nvSpPr>
          <p:spPr bwMode="auto">
            <a:xfrm>
              <a:off x="5359986" y="1970715"/>
              <a:ext cx="2365576" cy="1235875"/>
            </a:xfrm>
            <a:custGeom>
              <a:avLst/>
              <a:gdLst/>
              <a:ahLst/>
              <a:cxnLst>
                <a:cxn ang="0">
                  <a:pos x="635" y="0"/>
                </a:cxn>
                <a:cxn ang="0">
                  <a:pos x="429" y="69"/>
                </a:cxn>
                <a:cxn ang="0">
                  <a:pos x="470" y="78"/>
                </a:cxn>
                <a:cxn ang="0">
                  <a:pos x="336" y="194"/>
                </a:cxn>
                <a:cxn ang="0">
                  <a:pos x="0" y="230"/>
                </a:cxn>
                <a:cxn ang="0">
                  <a:pos x="72" y="313"/>
                </a:cxn>
                <a:cxn ang="0">
                  <a:pos x="334" y="332"/>
                </a:cxn>
                <a:cxn ang="0">
                  <a:pos x="534" y="158"/>
                </a:cxn>
                <a:cxn ang="0">
                  <a:pos x="538" y="194"/>
                </a:cxn>
                <a:cxn ang="0">
                  <a:pos x="635" y="0"/>
                </a:cxn>
              </a:cxnLst>
              <a:rect l="0" t="0" r="r" b="b"/>
              <a:pathLst>
                <a:path w="635" h="332">
                  <a:moveTo>
                    <a:pt x="635" y="0"/>
                  </a:moveTo>
                  <a:cubicBezTo>
                    <a:pt x="429" y="69"/>
                    <a:pt x="429" y="69"/>
                    <a:pt x="429" y="69"/>
                  </a:cubicBezTo>
                  <a:cubicBezTo>
                    <a:pt x="470" y="78"/>
                    <a:pt x="470" y="78"/>
                    <a:pt x="470" y="78"/>
                  </a:cubicBezTo>
                  <a:cubicBezTo>
                    <a:pt x="336" y="194"/>
                    <a:pt x="336" y="194"/>
                    <a:pt x="336" y="194"/>
                  </a:cubicBezTo>
                  <a:cubicBezTo>
                    <a:pt x="231" y="136"/>
                    <a:pt x="96" y="146"/>
                    <a:pt x="0" y="230"/>
                  </a:cubicBezTo>
                  <a:cubicBezTo>
                    <a:pt x="72" y="313"/>
                    <a:pt x="72" y="313"/>
                    <a:pt x="72" y="313"/>
                  </a:cubicBezTo>
                  <a:cubicBezTo>
                    <a:pt x="150" y="246"/>
                    <a:pt x="267" y="254"/>
                    <a:pt x="334" y="332"/>
                  </a:cubicBezTo>
                  <a:cubicBezTo>
                    <a:pt x="534" y="158"/>
                    <a:pt x="534" y="158"/>
                    <a:pt x="534" y="158"/>
                  </a:cubicBezTo>
                  <a:cubicBezTo>
                    <a:pt x="538" y="194"/>
                    <a:pt x="538" y="194"/>
                    <a:pt x="538" y="194"/>
                  </a:cubicBezTo>
                  <a:lnTo>
                    <a:pt x="635" y="0"/>
                  </a:lnTo>
                  <a:close/>
                </a:path>
              </a:pathLst>
            </a:custGeom>
            <a:solidFill>
              <a:schemeClr val="accent2"/>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8" name="Freeform: Shape 69"/>
            <p:cNvSpPr>
              <a:spLocks/>
            </p:cNvSpPr>
            <p:nvPr/>
          </p:nvSpPr>
          <p:spPr bwMode="auto">
            <a:xfrm>
              <a:off x="6534280" y="2939030"/>
              <a:ext cx="1221012" cy="2350712"/>
            </a:xfrm>
            <a:custGeom>
              <a:avLst/>
              <a:gdLst/>
              <a:ahLst/>
              <a:cxnLst>
                <a:cxn ang="0">
                  <a:pos x="328" y="631"/>
                </a:cxn>
                <a:cxn ang="0">
                  <a:pos x="259" y="425"/>
                </a:cxn>
                <a:cxn ang="0">
                  <a:pos x="251" y="466"/>
                </a:cxn>
                <a:cxn ang="0">
                  <a:pos x="138" y="335"/>
                </a:cxn>
                <a:cxn ang="0">
                  <a:pos x="102" y="0"/>
                </a:cxn>
                <a:cxn ang="0">
                  <a:pos x="19" y="72"/>
                </a:cxn>
                <a:cxn ang="0">
                  <a:pos x="0" y="333"/>
                </a:cxn>
                <a:cxn ang="0">
                  <a:pos x="171" y="531"/>
                </a:cxn>
                <a:cxn ang="0">
                  <a:pos x="134" y="534"/>
                </a:cxn>
                <a:cxn ang="0">
                  <a:pos x="328" y="631"/>
                </a:cxn>
              </a:cxnLst>
              <a:rect l="0" t="0" r="r" b="b"/>
              <a:pathLst>
                <a:path w="328" h="631">
                  <a:moveTo>
                    <a:pt x="328" y="631"/>
                  </a:moveTo>
                  <a:cubicBezTo>
                    <a:pt x="259" y="425"/>
                    <a:pt x="259" y="425"/>
                    <a:pt x="259" y="425"/>
                  </a:cubicBezTo>
                  <a:cubicBezTo>
                    <a:pt x="251" y="466"/>
                    <a:pt x="251" y="466"/>
                    <a:pt x="251" y="466"/>
                  </a:cubicBezTo>
                  <a:cubicBezTo>
                    <a:pt x="138" y="335"/>
                    <a:pt x="138" y="335"/>
                    <a:pt x="138" y="335"/>
                  </a:cubicBezTo>
                  <a:cubicBezTo>
                    <a:pt x="195" y="230"/>
                    <a:pt x="185" y="96"/>
                    <a:pt x="102" y="0"/>
                  </a:cubicBezTo>
                  <a:cubicBezTo>
                    <a:pt x="19" y="72"/>
                    <a:pt x="19" y="72"/>
                    <a:pt x="19" y="72"/>
                  </a:cubicBezTo>
                  <a:cubicBezTo>
                    <a:pt x="86" y="149"/>
                    <a:pt x="77" y="266"/>
                    <a:pt x="0" y="333"/>
                  </a:cubicBezTo>
                  <a:cubicBezTo>
                    <a:pt x="171" y="531"/>
                    <a:pt x="171" y="531"/>
                    <a:pt x="171" y="531"/>
                  </a:cubicBezTo>
                  <a:cubicBezTo>
                    <a:pt x="134" y="534"/>
                    <a:pt x="134" y="534"/>
                    <a:pt x="134" y="534"/>
                  </a:cubicBezTo>
                  <a:lnTo>
                    <a:pt x="328" y="631"/>
                  </a:lnTo>
                  <a:close/>
                </a:path>
              </a:pathLst>
            </a:custGeom>
            <a:solidFill>
              <a:schemeClr val="accent3"/>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9" name="Freeform: Shape 70"/>
            <p:cNvSpPr>
              <a:spLocks/>
            </p:cNvSpPr>
            <p:nvPr/>
          </p:nvSpPr>
          <p:spPr bwMode="auto">
            <a:xfrm>
              <a:off x="4427771" y="4109078"/>
              <a:ext cx="2374070" cy="1233753"/>
            </a:xfrm>
            <a:custGeom>
              <a:avLst/>
              <a:gdLst/>
              <a:ahLst/>
              <a:cxnLst>
                <a:cxn ang="0">
                  <a:pos x="637" y="102"/>
                </a:cxn>
                <a:cxn ang="0">
                  <a:pos x="565" y="19"/>
                </a:cxn>
                <a:cxn ang="0">
                  <a:pos x="304" y="1"/>
                </a:cxn>
                <a:cxn ang="0">
                  <a:pos x="303" y="0"/>
                </a:cxn>
                <a:cxn ang="0">
                  <a:pos x="101" y="175"/>
                </a:cxn>
                <a:cxn ang="0">
                  <a:pos x="98" y="136"/>
                </a:cxn>
                <a:cxn ang="0">
                  <a:pos x="0" y="331"/>
                </a:cxn>
                <a:cxn ang="0">
                  <a:pos x="206" y="262"/>
                </a:cxn>
                <a:cxn ang="0">
                  <a:pos x="168" y="254"/>
                </a:cxn>
                <a:cxn ang="0">
                  <a:pos x="301" y="138"/>
                </a:cxn>
                <a:cxn ang="0">
                  <a:pos x="637" y="102"/>
                </a:cxn>
              </a:cxnLst>
              <a:rect l="0" t="0" r="r" b="b"/>
              <a:pathLst>
                <a:path w="637" h="331">
                  <a:moveTo>
                    <a:pt x="637" y="102"/>
                  </a:moveTo>
                  <a:cubicBezTo>
                    <a:pt x="565" y="19"/>
                    <a:pt x="565" y="19"/>
                    <a:pt x="565" y="19"/>
                  </a:cubicBezTo>
                  <a:cubicBezTo>
                    <a:pt x="488" y="86"/>
                    <a:pt x="372" y="78"/>
                    <a:pt x="304" y="1"/>
                  </a:cubicBezTo>
                  <a:cubicBezTo>
                    <a:pt x="303" y="0"/>
                    <a:pt x="303" y="0"/>
                    <a:pt x="303" y="0"/>
                  </a:cubicBezTo>
                  <a:cubicBezTo>
                    <a:pt x="101" y="175"/>
                    <a:pt x="101" y="175"/>
                    <a:pt x="101" y="175"/>
                  </a:cubicBezTo>
                  <a:cubicBezTo>
                    <a:pt x="98" y="136"/>
                    <a:pt x="98" y="136"/>
                    <a:pt x="98" y="136"/>
                  </a:cubicBezTo>
                  <a:cubicBezTo>
                    <a:pt x="0" y="331"/>
                    <a:pt x="0" y="331"/>
                    <a:pt x="0" y="331"/>
                  </a:cubicBezTo>
                  <a:cubicBezTo>
                    <a:pt x="206" y="262"/>
                    <a:pt x="206" y="262"/>
                    <a:pt x="206" y="262"/>
                  </a:cubicBezTo>
                  <a:cubicBezTo>
                    <a:pt x="168" y="254"/>
                    <a:pt x="168" y="254"/>
                    <a:pt x="168" y="254"/>
                  </a:cubicBezTo>
                  <a:cubicBezTo>
                    <a:pt x="301" y="138"/>
                    <a:pt x="301" y="138"/>
                    <a:pt x="301" y="138"/>
                  </a:cubicBezTo>
                  <a:cubicBezTo>
                    <a:pt x="407" y="196"/>
                    <a:pt x="541" y="186"/>
                    <a:pt x="637" y="102"/>
                  </a:cubicBezTo>
                  <a:close/>
                </a:path>
              </a:pathLst>
            </a:custGeom>
            <a:solidFill>
              <a:schemeClr val="accent4"/>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0" name="Freeform: Shape 71"/>
            <p:cNvSpPr>
              <a:spLocks/>
            </p:cNvSpPr>
            <p:nvPr/>
          </p:nvSpPr>
          <p:spPr bwMode="auto">
            <a:xfrm>
              <a:off x="4378930" y="1985580"/>
              <a:ext cx="1248617" cy="2391058"/>
            </a:xfrm>
            <a:custGeom>
              <a:avLst/>
              <a:gdLst/>
              <a:ahLst/>
              <a:cxnLst>
                <a:cxn ang="0">
                  <a:pos x="335" y="309"/>
                </a:cxn>
                <a:cxn ang="0">
                  <a:pos x="155" y="101"/>
                </a:cxn>
                <a:cxn ang="0">
                  <a:pos x="194" y="97"/>
                </a:cxn>
                <a:cxn ang="0">
                  <a:pos x="0" y="0"/>
                </a:cxn>
                <a:cxn ang="0">
                  <a:pos x="69" y="206"/>
                </a:cxn>
                <a:cxn ang="0">
                  <a:pos x="77" y="168"/>
                </a:cxn>
                <a:cxn ang="0">
                  <a:pos x="197" y="307"/>
                </a:cxn>
                <a:cxn ang="0">
                  <a:pos x="233" y="642"/>
                </a:cxn>
                <a:cxn ang="0">
                  <a:pos x="316" y="570"/>
                </a:cxn>
                <a:cxn ang="0">
                  <a:pos x="335" y="309"/>
                </a:cxn>
              </a:cxnLst>
              <a:rect l="0" t="0" r="r" b="b"/>
              <a:pathLst>
                <a:path w="335" h="642">
                  <a:moveTo>
                    <a:pt x="335" y="309"/>
                  </a:moveTo>
                  <a:cubicBezTo>
                    <a:pt x="155" y="101"/>
                    <a:pt x="155" y="101"/>
                    <a:pt x="155" y="101"/>
                  </a:cubicBezTo>
                  <a:cubicBezTo>
                    <a:pt x="194" y="97"/>
                    <a:pt x="194" y="97"/>
                    <a:pt x="194" y="97"/>
                  </a:cubicBezTo>
                  <a:cubicBezTo>
                    <a:pt x="0" y="0"/>
                    <a:pt x="0" y="0"/>
                    <a:pt x="0" y="0"/>
                  </a:cubicBezTo>
                  <a:cubicBezTo>
                    <a:pt x="69" y="206"/>
                    <a:pt x="69" y="206"/>
                    <a:pt x="69" y="206"/>
                  </a:cubicBezTo>
                  <a:cubicBezTo>
                    <a:pt x="77" y="168"/>
                    <a:pt x="77" y="168"/>
                    <a:pt x="77" y="168"/>
                  </a:cubicBezTo>
                  <a:cubicBezTo>
                    <a:pt x="197" y="307"/>
                    <a:pt x="197" y="307"/>
                    <a:pt x="197" y="307"/>
                  </a:cubicBezTo>
                  <a:cubicBezTo>
                    <a:pt x="140" y="412"/>
                    <a:pt x="150" y="546"/>
                    <a:pt x="233" y="642"/>
                  </a:cubicBezTo>
                  <a:cubicBezTo>
                    <a:pt x="316" y="570"/>
                    <a:pt x="316" y="570"/>
                    <a:pt x="316" y="570"/>
                  </a:cubicBezTo>
                  <a:cubicBezTo>
                    <a:pt x="249" y="493"/>
                    <a:pt x="258" y="376"/>
                    <a:pt x="335" y="309"/>
                  </a:cubicBezTo>
                  <a:close/>
                </a:path>
              </a:pathLst>
            </a:custGeom>
            <a:solidFill>
              <a:schemeClr val="accent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1" name="Oval 79"/>
            <p:cNvSpPr>
              <a:spLocks/>
            </p:cNvSpPr>
            <p:nvPr/>
          </p:nvSpPr>
          <p:spPr bwMode="auto">
            <a:xfrm>
              <a:off x="3810628" y="1422428"/>
              <a:ext cx="617938" cy="620061"/>
            </a:xfrm>
            <a:prstGeom prst="ellipse">
              <a:avLst/>
            </a:prstGeom>
            <a:solidFill>
              <a:schemeClr val="accent1"/>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2" name="Freeform: Shape 80"/>
            <p:cNvSpPr>
              <a:spLocks/>
            </p:cNvSpPr>
            <p:nvPr/>
          </p:nvSpPr>
          <p:spPr bwMode="auto">
            <a:xfrm>
              <a:off x="3772405" y="1384205"/>
              <a:ext cx="692260" cy="694384"/>
            </a:xfrm>
            <a:custGeom>
              <a:avLst/>
              <a:gdLst/>
              <a:ahLst/>
              <a:cxnLst>
                <a:cxn ang="0">
                  <a:pos x="113" y="0"/>
                </a:cxn>
                <a:cxn ang="0">
                  <a:pos x="0" y="113"/>
                </a:cxn>
                <a:cxn ang="0">
                  <a:pos x="113" y="227"/>
                </a:cxn>
                <a:cxn ang="0">
                  <a:pos x="226" y="113"/>
                </a:cxn>
                <a:cxn ang="0">
                  <a:pos x="113" y="0"/>
                </a:cxn>
                <a:cxn ang="0">
                  <a:pos x="113" y="208"/>
                </a:cxn>
                <a:cxn ang="0">
                  <a:pos x="18" y="113"/>
                </a:cxn>
                <a:cxn ang="0">
                  <a:pos x="113" y="18"/>
                </a:cxn>
                <a:cxn ang="0">
                  <a:pos x="208" y="113"/>
                </a:cxn>
                <a:cxn ang="0">
                  <a:pos x="113" y="208"/>
                </a:cxn>
              </a:cxnLst>
              <a:rect l="0" t="0" r="r" b="b"/>
              <a:pathLst>
                <a:path w="226" h="227">
                  <a:moveTo>
                    <a:pt x="113" y="0"/>
                  </a:moveTo>
                  <a:cubicBezTo>
                    <a:pt x="50" y="0"/>
                    <a:pt x="0" y="51"/>
                    <a:pt x="0" y="113"/>
                  </a:cubicBezTo>
                  <a:cubicBezTo>
                    <a:pt x="0" y="176"/>
                    <a:pt x="50" y="227"/>
                    <a:pt x="113" y="227"/>
                  </a:cubicBezTo>
                  <a:cubicBezTo>
                    <a:pt x="176" y="227"/>
                    <a:pt x="226" y="176"/>
                    <a:pt x="226" y="113"/>
                  </a:cubicBezTo>
                  <a:cubicBezTo>
                    <a:pt x="226" y="51"/>
                    <a:pt x="176" y="0"/>
                    <a:pt x="113" y="0"/>
                  </a:cubicBezTo>
                  <a:close/>
                  <a:moveTo>
                    <a:pt x="113" y="208"/>
                  </a:moveTo>
                  <a:cubicBezTo>
                    <a:pt x="60" y="208"/>
                    <a:pt x="18" y="166"/>
                    <a:pt x="18" y="113"/>
                  </a:cubicBezTo>
                  <a:cubicBezTo>
                    <a:pt x="18" y="61"/>
                    <a:pt x="60" y="18"/>
                    <a:pt x="113" y="18"/>
                  </a:cubicBezTo>
                  <a:cubicBezTo>
                    <a:pt x="165" y="18"/>
                    <a:pt x="208" y="61"/>
                    <a:pt x="208" y="113"/>
                  </a:cubicBezTo>
                  <a:cubicBezTo>
                    <a:pt x="208" y="166"/>
                    <a:pt x="165" y="208"/>
                    <a:pt x="113" y="208"/>
                  </a:cubicBezTo>
                  <a:close/>
                </a:path>
              </a:pathLst>
            </a:custGeom>
            <a:solidFill>
              <a:schemeClr val="bg1"/>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23" name="Group 74"/>
            <p:cNvGrpSpPr/>
            <p:nvPr/>
          </p:nvGrpSpPr>
          <p:grpSpPr>
            <a:xfrm>
              <a:off x="4014483" y="1577443"/>
              <a:ext cx="216597" cy="261191"/>
              <a:chOff x="4440238" y="1720850"/>
              <a:chExt cx="161925" cy="195263"/>
            </a:xfrm>
            <a:solidFill>
              <a:schemeClr val="bg1"/>
            </a:solidFill>
          </p:grpSpPr>
          <p:sp>
            <p:nvSpPr>
              <p:cNvPr id="43" name="Rectangle 75"/>
              <p:cNvSpPr>
                <a:spLocks/>
              </p:cNvSpPr>
              <p:nvPr/>
            </p:nvSpPr>
            <p:spPr bwMode="auto">
              <a:xfrm>
                <a:off x="4440238" y="1785938"/>
                <a:ext cx="31750" cy="130175"/>
              </a:xfrm>
              <a:prstGeom prst="rect">
                <a:avLst/>
              </a:prstGeom>
              <a:grp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4" name="Rectangle 76"/>
              <p:cNvSpPr>
                <a:spLocks/>
              </p:cNvSpPr>
              <p:nvPr/>
            </p:nvSpPr>
            <p:spPr bwMode="auto">
              <a:xfrm>
                <a:off x="4486276" y="1720850"/>
                <a:ext cx="30163" cy="195263"/>
              </a:xfrm>
              <a:prstGeom prst="rect">
                <a:avLst/>
              </a:prstGeom>
              <a:grp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5" name="Rectangle 77"/>
              <p:cNvSpPr>
                <a:spLocks/>
              </p:cNvSpPr>
              <p:nvPr/>
            </p:nvSpPr>
            <p:spPr bwMode="auto">
              <a:xfrm>
                <a:off x="4529138" y="1824038"/>
                <a:ext cx="30163" cy="92075"/>
              </a:xfrm>
              <a:prstGeom prst="rect">
                <a:avLst/>
              </a:prstGeom>
              <a:grp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6" name="Rectangle 78"/>
              <p:cNvSpPr>
                <a:spLocks/>
              </p:cNvSpPr>
              <p:nvPr/>
            </p:nvSpPr>
            <p:spPr bwMode="auto">
              <a:xfrm>
                <a:off x="4573588" y="1781175"/>
                <a:ext cx="28575" cy="134938"/>
              </a:xfrm>
              <a:prstGeom prst="rect">
                <a:avLst/>
              </a:prstGeom>
              <a:grp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sp>
          <p:nvSpPr>
            <p:cNvPr id="24" name="Oval 86"/>
            <p:cNvSpPr>
              <a:spLocks/>
            </p:cNvSpPr>
            <p:nvPr/>
          </p:nvSpPr>
          <p:spPr bwMode="auto">
            <a:xfrm>
              <a:off x="7708843" y="1422428"/>
              <a:ext cx="617938" cy="617938"/>
            </a:xfrm>
            <a:prstGeom prst="ellipse">
              <a:avLst/>
            </a:prstGeom>
            <a:solidFill>
              <a:schemeClr val="accent2"/>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5" name="Freeform: Shape 87"/>
            <p:cNvSpPr>
              <a:spLocks/>
            </p:cNvSpPr>
            <p:nvPr/>
          </p:nvSpPr>
          <p:spPr bwMode="auto">
            <a:xfrm>
              <a:off x="7670620" y="1384205"/>
              <a:ext cx="692260" cy="694384"/>
            </a:xfrm>
            <a:custGeom>
              <a:avLst/>
              <a:gdLst/>
              <a:ahLst/>
              <a:cxnLst>
                <a:cxn ang="0">
                  <a:pos x="113" y="0"/>
                </a:cxn>
                <a:cxn ang="0">
                  <a:pos x="0" y="114"/>
                </a:cxn>
                <a:cxn ang="0">
                  <a:pos x="113" y="227"/>
                </a:cxn>
                <a:cxn ang="0">
                  <a:pos x="226" y="114"/>
                </a:cxn>
                <a:cxn ang="0">
                  <a:pos x="113" y="0"/>
                </a:cxn>
                <a:cxn ang="0">
                  <a:pos x="113" y="209"/>
                </a:cxn>
                <a:cxn ang="0">
                  <a:pos x="18" y="114"/>
                </a:cxn>
                <a:cxn ang="0">
                  <a:pos x="113" y="19"/>
                </a:cxn>
                <a:cxn ang="0">
                  <a:pos x="208" y="114"/>
                </a:cxn>
                <a:cxn ang="0">
                  <a:pos x="113" y="209"/>
                </a:cxn>
              </a:cxnLst>
              <a:rect l="0" t="0" r="r" b="b"/>
              <a:pathLst>
                <a:path w="226" h="227">
                  <a:moveTo>
                    <a:pt x="113" y="0"/>
                  </a:moveTo>
                  <a:cubicBezTo>
                    <a:pt x="50" y="0"/>
                    <a:pt x="0" y="51"/>
                    <a:pt x="0" y="114"/>
                  </a:cubicBezTo>
                  <a:cubicBezTo>
                    <a:pt x="0" y="176"/>
                    <a:pt x="50" y="227"/>
                    <a:pt x="113" y="227"/>
                  </a:cubicBezTo>
                  <a:cubicBezTo>
                    <a:pt x="176" y="227"/>
                    <a:pt x="226" y="176"/>
                    <a:pt x="226" y="114"/>
                  </a:cubicBezTo>
                  <a:cubicBezTo>
                    <a:pt x="226" y="51"/>
                    <a:pt x="176" y="0"/>
                    <a:pt x="113" y="0"/>
                  </a:cubicBezTo>
                  <a:close/>
                  <a:moveTo>
                    <a:pt x="113" y="209"/>
                  </a:moveTo>
                  <a:cubicBezTo>
                    <a:pt x="61" y="209"/>
                    <a:pt x="18" y="166"/>
                    <a:pt x="18" y="114"/>
                  </a:cubicBezTo>
                  <a:cubicBezTo>
                    <a:pt x="18" y="61"/>
                    <a:pt x="61" y="19"/>
                    <a:pt x="113" y="19"/>
                  </a:cubicBezTo>
                  <a:cubicBezTo>
                    <a:pt x="166" y="19"/>
                    <a:pt x="208" y="61"/>
                    <a:pt x="208" y="114"/>
                  </a:cubicBezTo>
                  <a:cubicBezTo>
                    <a:pt x="208" y="166"/>
                    <a:pt x="166" y="209"/>
                    <a:pt x="113" y="209"/>
                  </a:cubicBezTo>
                  <a:close/>
                </a:path>
              </a:pathLst>
            </a:custGeom>
            <a:solidFill>
              <a:schemeClr val="bg1"/>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26" name="Group 83"/>
            <p:cNvGrpSpPr/>
            <p:nvPr/>
          </p:nvGrpSpPr>
          <p:grpSpPr>
            <a:xfrm>
              <a:off x="7889340" y="1598677"/>
              <a:ext cx="250573" cy="250574"/>
              <a:chOff x="3576638" y="2108200"/>
              <a:chExt cx="187325" cy="187326"/>
            </a:xfrm>
            <a:solidFill>
              <a:schemeClr val="bg1"/>
            </a:solidFill>
          </p:grpSpPr>
          <p:sp>
            <p:nvSpPr>
              <p:cNvPr id="41" name="Freeform: Shape 84"/>
              <p:cNvSpPr>
                <a:spLocks/>
              </p:cNvSpPr>
              <p:nvPr/>
            </p:nvSpPr>
            <p:spPr bwMode="auto">
              <a:xfrm>
                <a:off x="3576638" y="2116138"/>
                <a:ext cx="177800" cy="179388"/>
              </a:xfrm>
              <a:custGeom>
                <a:avLst/>
                <a:gdLst/>
                <a:ahLst/>
                <a:cxnLst>
                  <a:cxn ang="0">
                    <a:pos x="38" y="40"/>
                  </a:cxn>
                  <a:cxn ang="0">
                    <a:pos x="52" y="2"/>
                  </a:cxn>
                  <a:cxn ang="0">
                    <a:pos x="39" y="0"/>
                  </a:cxn>
                  <a:cxn ang="0">
                    <a:pos x="0" y="39"/>
                  </a:cxn>
                  <a:cxn ang="0">
                    <a:pos x="39" y="78"/>
                  </a:cxn>
                  <a:cxn ang="0">
                    <a:pos x="78" y="39"/>
                  </a:cxn>
                  <a:cxn ang="0">
                    <a:pos x="76" y="25"/>
                  </a:cxn>
                  <a:cxn ang="0">
                    <a:pos x="38" y="40"/>
                  </a:cxn>
                </a:cxnLst>
                <a:rect l="0" t="0" r="r" b="b"/>
                <a:pathLst>
                  <a:path w="78" h="78">
                    <a:moveTo>
                      <a:pt x="38" y="40"/>
                    </a:moveTo>
                    <a:cubicBezTo>
                      <a:pt x="52" y="2"/>
                      <a:pt x="52" y="2"/>
                      <a:pt x="52" y="2"/>
                    </a:cubicBezTo>
                    <a:cubicBezTo>
                      <a:pt x="48" y="1"/>
                      <a:pt x="43" y="0"/>
                      <a:pt x="39" y="0"/>
                    </a:cubicBezTo>
                    <a:cubicBezTo>
                      <a:pt x="17" y="0"/>
                      <a:pt x="0" y="17"/>
                      <a:pt x="0" y="39"/>
                    </a:cubicBezTo>
                    <a:cubicBezTo>
                      <a:pt x="0" y="61"/>
                      <a:pt x="17" y="78"/>
                      <a:pt x="39" y="78"/>
                    </a:cubicBezTo>
                    <a:cubicBezTo>
                      <a:pt x="61" y="78"/>
                      <a:pt x="78" y="61"/>
                      <a:pt x="78" y="39"/>
                    </a:cubicBezTo>
                    <a:cubicBezTo>
                      <a:pt x="78" y="34"/>
                      <a:pt x="77" y="30"/>
                      <a:pt x="76" y="25"/>
                    </a:cubicBezTo>
                    <a:lnTo>
                      <a:pt x="38" y="40"/>
                    </a:ln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2" name="Freeform: Shape 85"/>
              <p:cNvSpPr>
                <a:spLocks/>
              </p:cNvSpPr>
              <p:nvPr/>
            </p:nvSpPr>
            <p:spPr bwMode="auto">
              <a:xfrm>
                <a:off x="3681413" y="2108200"/>
                <a:ext cx="82550" cy="84138"/>
              </a:xfrm>
              <a:custGeom>
                <a:avLst/>
                <a:gdLst/>
                <a:ahLst/>
                <a:cxnLst>
                  <a:cxn ang="0">
                    <a:pos x="19" y="0"/>
                  </a:cxn>
                  <a:cxn ang="0">
                    <a:pos x="52" y="31"/>
                  </a:cxn>
                  <a:cxn ang="0">
                    <a:pos x="0" y="53"/>
                  </a:cxn>
                  <a:cxn ang="0">
                    <a:pos x="19" y="0"/>
                  </a:cxn>
                </a:cxnLst>
                <a:rect l="0" t="0" r="r" b="b"/>
                <a:pathLst>
                  <a:path w="52" h="53">
                    <a:moveTo>
                      <a:pt x="19" y="0"/>
                    </a:moveTo>
                    <a:lnTo>
                      <a:pt x="52" y="31"/>
                    </a:lnTo>
                    <a:lnTo>
                      <a:pt x="0" y="53"/>
                    </a:lnTo>
                    <a:lnTo>
                      <a:pt x="19" y="0"/>
                    </a:ln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sp>
          <p:nvSpPr>
            <p:cNvPr id="27" name="Oval 91"/>
            <p:cNvSpPr>
              <a:spLocks/>
            </p:cNvSpPr>
            <p:nvPr/>
          </p:nvSpPr>
          <p:spPr bwMode="auto">
            <a:xfrm>
              <a:off x="3811689" y="5273178"/>
              <a:ext cx="617938" cy="617938"/>
            </a:xfrm>
            <a:prstGeom prst="ellipse">
              <a:avLst/>
            </a:prstGeom>
            <a:solidFill>
              <a:schemeClr val="accent4"/>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8" name="Freeform: Shape 92"/>
            <p:cNvSpPr>
              <a:spLocks/>
            </p:cNvSpPr>
            <p:nvPr/>
          </p:nvSpPr>
          <p:spPr bwMode="auto">
            <a:xfrm>
              <a:off x="3771343" y="5237078"/>
              <a:ext cx="694384" cy="690137"/>
            </a:xfrm>
            <a:custGeom>
              <a:avLst/>
              <a:gdLst/>
              <a:ahLst/>
              <a:cxnLst>
                <a:cxn ang="0">
                  <a:pos x="114" y="0"/>
                </a:cxn>
                <a:cxn ang="0">
                  <a:pos x="0" y="113"/>
                </a:cxn>
                <a:cxn ang="0">
                  <a:pos x="114" y="226"/>
                </a:cxn>
                <a:cxn ang="0">
                  <a:pos x="227" y="113"/>
                </a:cxn>
                <a:cxn ang="0">
                  <a:pos x="114" y="0"/>
                </a:cxn>
                <a:cxn ang="0">
                  <a:pos x="114" y="208"/>
                </a:cxn>
                <a:cxn ang="0">
                  <a:pos x="19" y="113"/>
                </a:cxn>
                <a:cxn ang="0">
                  <a:pos x="114" y="18"/>
                </a:cxn>
                <a:cxn ang="0">
                  <a:pos x="209" y="113"/>
                </a:cxn>
                <a:cxn ang="0">
                  <a:pos x="114" y="208"/>
                </a:cxn>
              </a:cxnLst>
              <a:rect l="0" t="0" r="r" b="b"/>
              <a:pathLst>
                <a:path w="227" h="226">
                  <a:moveTo>
                    <a:pt x="114" y="0"/>
                  </a:moveTo>
                  <a:cubicBezTo>
                    <a:pt x="51" y="0"/>
                    <a:pt x="0" y="50"/>
                    <a:pt x="0" y="113"/>
                  </a:cubicBezTo>
                  <a:cubicBezTo>
                    <a:pt x="0" y="176"/>
                    <a:pt x="51" y="226"/>
                    <a:pt x="114" y="226"/>
                  </a:cubicBezTo>
                  <a:cubicBezTo>
                    <a:pt x="176" y="226"/>
                    <a:pt x="227" y="176"/>
                    <a:pt x="227" y="113"/>
                  </a:cubicBezTo>
                  <a:cubicBezTo>
                    <a:pt x="227" y="50"/>
                    <a:pt x="176" y="0"/>
                    <a:pt x="114" y="0"/>
                  </a:cubicBezTo>
                  <a:close/>
                  <a:moveTo>
                    <a:pt x="114" y="208"/>
                  </a:moveTo>
                  <a:cubicBezTo>
                    <a:pt x="61" y="208"/>
                    <a:pt x="19" y="165"/>
                    <a:pt x="19" y="113"/>
                  </a:cubicBezTo>
                  <a:cubicBezTo>
                    <a:pt x="19" y="60"/>
                    <a:pt x="61" y="18"/>
                    <a:pt x="114" y="18"/>
                  </a:cubicBezTo>
                  <a:cubicBezTo>
                    <a:pt x="166" y="18"/>
                    <a:pt x="209" y="60"/>
                    <a:pt x="209" y="113"/>
                  </a:cubicBezTo>
                  <a:cubicBezTo>
                    <a:pt x="209" y="165"/>
                    <a:pt x="166" y="208"/>
                    <a:pt x="114" y="208"/>
                  </a:cubicBezTo>
                  <a:close/>
                </a:path>
              </a:pathLst>
            </a:custGeom>
            <a:solidFill>
              <a:schemeClr val="bg1"/>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9" name="Freeform: Shape 90"/>
            <p:cNvSpPr>
              <a:spLocks/>
            </p:cNvSpPr>
            <p:nvPr/>
          </p:nvSpPr>
          <p:spPr bwMode="auto">
            <a:xfrm>
              <a:off x="3945470" y="5498269"/>
              <a:ext cx="367366" cy="199609"/>
            </a:xfrm>
            <a:custGeom>
              <a:avLst/>
              <a:gdLst/>
              <a:ahLst/>
              <a:cxnLst>
                <a:cxn ang="0">
                  <a:pos x="100" y="0"/>
                </a:cxn>
                <a:cxn ang="0">
                  <a:pos x="81" y="19"/>
                </a:cxn>
                <a:cxn ang="0">
                  <a:pos x="85" y="31"/>
                </a:cxn>
                <a:cxn ang="0">
                  <a:pos x="67" y="52"/>
                </a:cxn>
                <a:cxn ang="0">
                  <a:pos x="41" y="21"/>
                </a:cxn>
                <a:cxn ang="0">
                  <a:pos x="0" y="54"/>
                </a:cxn>
                <a:cxn ang="0">
                  <a:pos x="5" y="60"/>
                </a:cxn>
                <a:cxn ang="0">
                  <a:pos x="40" y="32"/>
                </a:cxn>
                <a:cxn ang="0">
                  <a:pos x="67" y="65"/>
                </a:cxn>
                <a:cxn ang="0">
                  <a:pos x="91" y="36"/>
                </a:cxn>
                <a:cxn ang="0">
                  <a:pos x="100" y="38"/>
                </a:cxn>
                <a:cxn ang="0">
                  <a:pos x="120" y="19"/>
                </a:cxn>
                <a:cxn ang="0">
                  <a:pos x="100" y="0"/>
                </a:cxn>
                <a:cxn ang="0">
                  <a:pos x="100" y="35"/>
                </a:cxn>
                <a:cxn ang="0">
                  <a:pos x="93" y="33"/>
                </a:cxn>
                <a:cxn ang="0">
                  <a:pos x="101" y="24"/>
                </a:cxn>
                <a:cxn ang="0">
                  <a:pos x="100" y="30"/>
                </a:cxn>
                <a:cxn ang="0">
                  <a:pos x="108" y="30"/>
                </a:cxn>
                <a:cxn ang="0">
                  <a:pos x="110" y="13"/>
                </a:cxn>
                <a:cxn ang="0">
                  <a:pos x="110" y="13"/>
                </a:cxn>
                <a:cxn ang="0">
                  <a:pos x="110" y="12"/>
                </a:cxn>
                <a:cxn ang="0">
                  <a:pos x="104" y="7"/>
                </a:cxn>
                <a:cxn ang="0">
                  <a:pos x="104" y="8"/>
                </a:cxn>
                <a:cxn ang="0">
                  <a:pos x="104" y="7"/>
                </a:cxn>
                <a:cxn ang="0">
                  <a:pos x="86" y="13"/>
                </a:cxn>
                <a:cxn ang="0">
                  <a:pos x="89" y="21"/>
                </a:cxn>
                <a:cxn ang="0">
                  <a:pos x="95" y="19"/>
                </a:cxn>
                <a:cxn ang="0">
                  <a:pos x="87" y="28"/>
                </a:cxn>
                <a:cxn ang="0">
                  <a:pos x="85" y="19"/>
                </a:cxn>
                <a:cxn ang="0">
                  <a:pos x="100" y="3"/>
                </a:cxn>
                <a:cxn ang="0">
                  <a:pos x="116" y="19"/>
                </a:cxn>
                <a:cxn ang="0">
                  <a:pos x="100" y="35"/>
                </a:cxn>
              </a:cxnLst>
              <a:rect l="0" t="0" r="r" b="b"/>
              <a:pathLst>
                <a:path w="120" h="65">
                  <a:moveTo>
                    <a:pt x="100" y="0"/>
                  </a:moveTo>
                  <a:cubicBezTo>
                    <a:pt x="89" y="0"/>
                    <a:pt x="81" y="8"/>
                    <a:pt x="81" y="19"/>
                  </a:cubicBezTo>
                  <a:cubicBezTo>
                    <a:pt x="81" y="24"/>
                    <a:pt x="82" y="28"/>
                    <a:pt x="85" y="31"/>
                  </a:cubicBezTo>
                  <a:cubicBezTo>
                    <a:pt x="67" y="52"/>
                    <a:pt x="67" y="52"/>
                    <a:pt x="67" y="52"/>
                  </a:cubicBezTo>
                  <a:cubicBezTo>
                    <a:pt x="41" y="21"/>
                    <a:pt x="41" y="21"/>
                    <a:pt x="41" y="21"/>
                  </a:cubicBezTo>
                  <a:cubicBezTo>
                    <a:pt x="0" y="54"/>
                    <a:pt x="0" y="54"/>
                    <a:pt x="0" y="54"/>
                  </a:cubicBezTo>
                  <a:cubicBezTo>
                    <a:pt x="5" y="60"/>
                    <a:pt x="5" y="60"/>
                    <a:pt x="5" y="60"/>
                  </a:cubicBezTo>
                  <a:cubicBezTo>
                    <a:pt x="40" y="32"/>
                    <a:pt x="40" y="32"/>
                    <a:pt x="40" y="32"/>
                  </a:cubicBezTo>
                  <a:cubicBezTo>
                    <a:pt x="67" y="65"/>
                    <a:pt x="67" y="65"/>
                    <a:pt x="67" y="65"/>
                  </a:cubicBezTo>
                  <a:cubicBezTo>
                    <a:pt x="91" y="36"/>
                    <a:pt x="91" y="36"/>
                    <a:pt x="91" y="36"/>
                  </a:cubicBezTo>
                  <a:cubicBezTo>
                    <a:pt x="94" y="38"/>
                    <a:pt x="97" y="38"/>
                    <a:pt x="100" y="38"/>
                  </a:cubicBezTo>
                  <a:cubicBezTo>
                    <a:pt x="111" y="38"/>
                    <a:pt x="120" y="30"/>
                    <a:pt x="120" y="19"/>
                  </a:cubicBezTo>
                  <a:cubicBezTo>
                    <a:pt x="120" y="8"/>
                    <a:pt x="111" y="0"/>
                    <a:pt x="100" y="0"/>
                  </a:cubicBezTo>
                  <a:close/>
                  <a:moveTo>
                    <a:pt x="100" y="35"/>
                  </a:moveTo>
                  <a:cubicBezTo>
                    <a:pt x="98" y="35"/>
                    <a:pt x="95" y="34"/>
                    <a:pt x="93" y="33"/>
                  </a:cubicBezTo>
                  <a:cubicBezTo>
                    <a:pt x="101" y="24"/>
                    <a:pt x="101" y="24"/>
                    <a:pt x="101" y="24"/>
                  </a:cubicBezTo>
                  <a:cubicBezTo>
                    <a:pt x="100" y="30"/>
                    <a:pt x="100" y="30"/>
                    <a:pt x="100" y="30"/>
                  </a:cubicBezTo>
                  <a:cubicBezTo>
                    <a:pt x="108" y="30"/>
                    <a:pt x="108" y="30"/>
                    <a:pt x="108" y="30"/>
                  </a:cubicBezTo>
                  <a:cubicBezTo>
                    <a:pt x="110" y="13"/>
                    <a:pt x="110" y="13"/>
                    <a:pt x="110" y="13"/>
                  </a:cubicBezTo>
                  <a:cubicBezTo>
                    <a:pt x="110" y="13"/>
                    <a:pt x="110" y="13"/>
                    <a:pt x="110" y="13"/>
                  </a:cubicBezTo>
                  <a:cubicBezTo>
                    <a:pt x="110" y="12"/>
                    <a:pt x="110" y="12"/>
                    <a:pt x="110" y="12"/>
                  </a:cubicBezTo>
                  <a:cubicBezTo>
                    <a:pt x="104" y="7"/>
                    <a:pt x="104" y="7"/>
                    <a:pt x="104" y="7"/>
                  </a:cubicBezTo>
                  <a:cubicBezTo>
                    <a:pt x="104" y="8"/>
                    <a:pt x="104" y="8"/>
                    <a:pt x="104" y="8"/>
                  </a:cubicBezTo>
                  <a:cubicBezTo>
                    <a:pt x="104" y="7"/>
                    <a:pt x="104" y="7"/>
                    <a:pt x="104" y="7"/>
                  </a:cubicBezTo>
                  <a:cubicBezTo>
                    <a:pt x="86" y="13"/>
                    <a:pt x="86" y="13"/>
                    <a:pt x="86" y="13"/>
                  </a:cubicBezTo>
                  <a:cubicBezTo>
                    <a:pt x="89" y="21"/>
                    <a:pt x="89" y="21"/>
                    <a:pt x="89" y="21"/>
                  </a:cubicBezTo>
                  <a:cubicBezTo>
                    <a:pt x="95" y="19"/>
                    <a:pt x="95" y="19"/>
                    <a:pt x="95" y="19"/>
                  </a:cubicBezTo>
                  <a:cubicBezTo>
                    <a:pt x="87" y="28"/>
                    <a:pt x="87" y="28"/>
                    <a:pt x="87" y="28"/>
                  </a:cubicBezTo>
                  <a:cubicBezTo>
                    <a:pt x="86" y="25"/>
                    <a:pt x="85" y="22"/>
                    <a:pt x="85" y="19"/>
                  </a:cubicBezTo>
                  <a:cubicBezTo>
                    <a:pt x="85" y="10"/>
                    <a:pt x="92" y="3"/>
                    <a:pt x="100" y="3"/>
                  </a:cubicBezTo>
                  <a:cubicBezTo>
                    <a:pt x="109" y="3"/>
                    <a:pt x="116" y="10"/>
                    <a:pt x="116" y="19"/>
                  </a:cubicBezTo>
                  <a:cubicBezTo>
                    <a:pt x="116" y="28"/>
                    <a:pt x="109" y="35"/>
                    <a:pt x="100" y="35"/>
                  </a:cubicBezTo>
                  <a:close/>
                </a:path>
              </a:pathLst>
            </a:custGeom>
            <a:solidFill>
              <a:schemeClr val="bg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0" name="Oval 96"/>
            <p:cNvSpPr>
              <a:spLocks/>
            </p:cNvSpPr>
            <p:nvPr/>
          </p:nvSpPr>
          <p:spPr bwMode="auto">
            <a:xfrm>
              <a:off x="7708843" y="5271055"/>
              <a:ext cx="617938" cy="620061"/>
            </a:xfrm>
            <a:prstGeom prst="ellipse">
              <a:avLst/>
            </a:prstGeom>
            <a:solidFill>
              <a:schemeClr val="accent3"/>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1" name="Freeform: Shape 97"/>
            <p:cNvSpPr>
              <a:spLocks/>
            </p:cNvSpPr>
            <p:nvPr/>
          </p:nvSpPr>
          <p:spPr bwMode="auto">
            <a:xfrm>
              <a:off x="7670620" y="5234955"/>
              <a:ext cx="692260" cy="694384"/>
            </a:xfrm>
            <a:custGeom>
              <a:avLst/>
              <a:gdLst/>
              <a:ahLst/>
              <a:cxnLst>
                <a:cxn ang="0">
                  <a:pos x="113" y="0"/>
                </a:cxn>
                <a:cxn ang="0">
                  <a:pos x="0" y="114"/>
                </a:cxn>
                <a:cxn ang="0">
                  <a:pos x="113" y="227"/>
                </a:cxn>
                <a:cxn ang="0">
                  <a:pos x="226" y="114"/>
                </a:cxn>
                <a:cxn ang="0">
                  <a:pos x="113" y="0"/>
                </a:cxn>
                <a:cxn ang="0">
                  <a:pos x="113" y="209"/>
                </a:cxn>
                <a:cxn ang="0">
                  <a:pos x="18" y="114"/>
                </a:cxn>
                <a:cxn ang="0">
                  <a:pos x="113" y="18"/>
                </a:cxn>
                <a:cxn ang="0">
                  <a:pos x="208" y="114"/>
                </a:cxn>
                <a:cxn ang="0">
                  <a:pos x="113" y="209"/>
                </a:cxn>
              </a:cxnLst>
              <a:rect l="0" t="0" r="r" b="b"/>
              <a:pathLst>
                <a:path w="226" h="227">
                  <a:moveTo>
                    <a:pt x="113" y="0"/>
                  </a:moveTo>
                  <a:cubicBezTo>
                    <a:pt x="50" y="0"/>
                    <a:pt x="0" y="51"/>
                    <a:pt x="0" y="114"/>
                  </a:cubicBezTo>
                  <a:cubicBezTo>
                    <a:pt x="0" y="176"/>
                    <a:pt x="50" y="227"/>
                    <a:pt x="113" y="227"/>
                  </a:cubicBezTo>
                  <a:cubicBezTo>
                    <a:pt x="176" y="227"/>
                    <a:pt x="226" y="176"/>
                    <a:pt x="226" y="114"/>
                  </a:cubicBezTo>
                  <a:cubicBezTo>
                    <a:pt x="226" y="51"/>
                    <a:pt x="176" y="0"/>
                    <a:pt x="113" y="0"/>
                  </a:cubicBezTo>
                  <a:close/>
                  <a:moveTo>
                    <a:pt x="113" y="209"/>
                  </a:moveTo>
                  <a:cubicBezTo>
                    <a:pt x="61" y="209"/>
                    <a:pt x="18" y="166"/>
                    <a:pt x="18" y="114"/>
                  </a:cubicBezTo>
                  <a:cubicBezTo>
                    <a:pt x="18" y="61"/>
                    <a:pt x="61" y="18"/>
                    <a:pt x="113" y="18"/>
                  </a:cubicBezTo>
                  <a:cubicBezTo>
                    <a:pt x="166" y="18"/>
                    <a:pt x="208" y="61"/>
                    <a:pt x="208" y="114"/>
                  </a:cubicBezTo>
                  <a:cubicBezTo>
                    <a:pt x="208" y="166"/>
                    <a:pt x="166" y="209"/>
                    <a:pt x="113" y="209"/>
                  </a:cubicBezTo>
                  <a:close/>
                </a:path>
              </a:pathLst>
            </a:custGeom>
            <a:solidFill>
              <a:schemeClr val="bg1"/>
            </a:solidFill>
            <a:ln w="9525">
              <a:noFill/>
              <a:round/>
              <a:headEnd/>
              <a:tailEnd/>
            </a:ln>
            <a:effec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2" name="Freeform: Shape 95"/>
            <p:cNvSpPr>
              <a:spLocks/>
            </p:cNvSpPr>
            <p:nvPr/>
          </p:nvSpPr>
          <p:spPr bwMode="auto">
            <a:xfrm>
              <a:off x="7868105" y="5438811"/>
              <a:ext cx="280302" cy="316402"/>
            </a:xfrm>
            <a:custGeom>
              <a:avLst/>
              <a:gdLst/>
              <a:ahLst/>
              <a:cxnLst>
                <a:cxn ang="0">
                  <a:pos x="72" y="17"/>
                </a:cxn>
                <a:cxn ang="0">
                  <a:pos x="66" y="1"/>
                </a:cxn>
                <a:cxn ang="0">
                  <a:pos x="72" y="17"/>
                </a:cxn>
                <a:cxn ang="0">
                  <a:pos x="60" y="48"/>
                </a:cxn>
                <a:cxn ang="0">
                  <a:pos x="81" y="49"/>
                </a:cxn>
                <a:cxn ang="0">
                  <a:pos x="81" y="39"/>
                </a:cxn>
                <a:cxn ang="0">
                  <a:pos x="66" y="40"/>
                </a:cxn>
                <a:cxn ang="0">
                  <a:pos x="65" y="26"/>
                </a:cxn>
                <a:cxn ang="0">
                  <a:pos x="51" y="14"/>
                </a:cxn>
                <a:cxn ang="0">
                  <a:pos x="30" y="14"/>
                </a:cxn>
                <a:cxn ang="0">
                  <a:pos x="16" y="30"/>
                </a:cxn>
                <a:cxn ang="0">
                  <a:pos x="23" y="36"/>
                </a:cxn>
                <a:cxn ang="0">
                  <a:pos x="44" y="24"/>
                </a:cxn>
                <a:cxn ang="0">
                  <a:pos x="27" y="48"/>
                </a:cxn>
                <a:cxn ang="0">
                  <a:pos x="29" y="72"/>
                </a:cxn>
                <a:cxn ang="0">
                  <a:pos x="11" y="70"/>
                </a:cxn>
                <a:cxn ang="0">
                  <a:pos x="11" y="80"/>
                </a:cxn>
                <a:cxn ang="0">
                  <a:pos x="40" y="80"/>
                </a:cxn>
                <a:cxn ang="0">
                  <a:pos x="40" y="60"/>
                </a:cxn>
                <a:cxn ang="0">
                  <a:pos x="54" y="73"/>
                </a:cxn>
                <a:cxn ang="0">
                  <a:pos x="54" y="94"/>
                </a:cxn>
                <a:cxn ang="0">
                  <a:pos x="65" y="91"/>
                </a:cxn>
                <a:cxn ang="0">
                  <a:pos x="65" y="65"/>
                </a:cxn>
                <a:cxn ang="0">
                  <a:pos x="49" y="52"/>
                </a:cxn>
                <a:cxn ang="0">
                  <a:pos x="57" y="39"/>
                </a:cxn>
                <a:cxn ang="0">
                  <a:pos x="60" y="48"/>
                </a:cxn>
              </a:cxnLst>
              <a:rect l="0" t="0" r="r" b="b"/>
              <a:pathLst>
                <a:path w="92" h="103">
                  <a:moveTo>
                    <a:pt x="72" y="17"/>
                  </a:moveTo>
                  <a:cubicBezTo>
                    <a:pt x="81" y="11"/>
                    <a:pt x="73" y="0"/>
                    <a:pt x="66" y="1"/>
                  </a:cubicBezTo>
                  <a:cubicBezTo>
                    <a:pt x="49" y="2"/>
                    <a:pt x="59" y="27"/>
                    <a:pt x="72" y="17"/>
                  </a:cubicBezTo>
                  <a:close/>
                  <a:moveTo>
                    <a:pt x="60" y="48"/>
                  </a:moveTo>
                  <a:cubicBezTo>
                    <a:pt x="65" y="52"/>
                    <a:pt x="76" y="50"/>
                    <a:pt x="81" y="49"/>
                  </a:cubicBezTo>
                  <a:cubicBezTo>
                    <a:pt x="92" y="46"/>
                    <a:pt x="90" y="39"/>
                    <a:pt x="81" y="39"/>
                  </a:cubicBezTo>
                  <a:cubicBezTo>
                    <a:pt x="78" y="39"/>
                    <a:pt x="69" y="42"/>
                    <a:pt x="66" y="40"/>
                  </a:cubicBezTo>
                  <a:cubicBezTo>
                    <a:pt x="65" y="37"/>
                    <a:pt x="67" y="30"/>
                    <a:pt x="65" y="26"/>
                  </a:cubicBezTo>
                  <a:cubicBezTo>
                    <a:pt x="62" y="21"/>
                    <a:pt x="58" y="15"/>
                    <a:pt x="51" y="14"/>
                  </a:cubicBezTo>
                  <a:cubicBezTo>
                    <a:pt x="45" y="12"/>
                    <a:pt x="37" y="12"/>
                    <a:pt x="30" y="14"/>
                  </a:cubicBezTo>
                  <a:cubicBezTo>
                    <a:pt x="23" y="16"/>
                    <a:pt x="20" y="24"/>
                    <a:pt x="16" y="30"/>
                  </a:cubicBezTo>
                  <a:cubicBezTo>
                    <a:pt x="12" y="36"/>
                    <a:pt x="17" y="43"/>
                    <a:pt x="23" y="36"/>
                  </a:cubicBezTo>
                  <a:cubicBezTo>
                    <a:pt x="28" y="30"/>
                    <a:pt x="31" y="21"/>
                    <a:pt x="44" y="24"/>
                  </a:cubicBezTo>
                  <a:cubicBezTo>
                    <a:pt x="41" y="33"/>
                    <a:pt x="30" y="38"/>
                    <a:pt x="27" y="48"/>
                  </a:cubicBezTo>
                  <a:cubicBezTo>
                    <a:pt x="26" y="54"/>
                    <a:pt x="32" y="64"/>
                    <a:pt x="29" y="72"/>
                  </a:cubicBezTo>
                  <a:cubicBezTo>
                    <a:pt x="29" y="72"/>
                    <a:pt x="14" y="71"/>
                    <a:pt x="11" y="70"/>
                  </a:cubicBezTo>
                  <a:cubicBezTo>
                    <a:pt x="6" y="70"/>
                    <a:pt x="0" y="78"/>
                    <a:pt x="11" y="80"/>
                  </a:cubicBezTo>
                  <a:cubicBezTo>
                    <a:pt x="15" y="81"/>
                    <a:pt x="35" y="85"/>
                    <a:pt x="40" y="80"/>
                  </a:cubicBezTo>
                  <a:cubicBezTo>
                    <a:pt x="44" y="76"/>
                    <a:pt x="40" y="60"/>
                    <a:pt x="40" y="60"/>
                  </a:cubicBezTo>
                  <a:cubicBezTo>
                    <a:pt x="44" y="64"/>
                    <a:pt x="52" y="66"/>
                    <a:pt x="54" y="73"/>
                  </a:cubicBezTo>
                  <a:cubicBezTo>
                    <a:pt x="56" y="79"/>
                    <a:pt x="54" y="88"/>
                    <a:pt x="54" y="94"/>
                  </a:cubicBezTo>
                  <a:cubicBezTo>
                    <a:pt x="54" y="103"/>
                    <a:pt x="64" y="97"/>
                    <a:pt x="65" y="91"/>
                  </a:cubicBezTo>
                  <a:cubicBezTo>
                    <a:pt x="66" y="84"/>
                    <a:pt x="69" y="75"/>
                    <a:pt x="65" y="65"/>
                  </a:cubicBezTo>
                  <a:cubicBezTo>
                    <a:pt x="62" y="59"/>
                    <a:pt x="54" y="56"/>
                    <a:pt x="49" y="52"/>
                  </a:cubicBezTo>
                  <a:cubicBezTo>
                    <a:pt x="52" y="47"/>
                    <a:pt x="54" y="43"/>
                    <a:pt x="57" y="39"/>
                  </a:cubicBezTo>
                  <a:cubicBezTo>
                    <a:pt x="57" y="42"/>
                    <a:pt x="57" y="46"/>
                    <a:pt x="60" y="48"/>
                  </a:cubicBezTo>
                  <a:close/>
                </a:path>
              </a:pathLst>
            </a:custGeom>
            <a:solidFill>
              <a:schemeClr val="bg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33" name="Group 98"/>
            <p:cNvGrpSpPr/>
            <p:nvPr/>
          </p:nvGrpSpPr>
          <p:grpSpPr>
            <a:xfrm>
              <a:off x="5563254" y="3144151"/>
              <a:ext cx="1056668" cy="1056668"/>
              <a:chOff x="2514600" y="1809750"/>
              <a:chExt cx="609600" cy="609600"/>
            </a:xfrm>
          </p:grpSpPr>
          <p:sp>
            <p:nvSpPr>
              <p:cNvPr id="34" name="Oval 99"/>
              <p:cNvSpPr/>
              <p:nvPr/>
            </p:nvSpPr>
            <p:spPr>
              <a:xfrm>
                <a:off x="2514600" y="1809750"/>
                <a:ext cx="609600" cy="609600"/>
              </a:xfrm>
              <a:prstGeom prst="ellipse">
                <a:avLst/>
              </a:prstGeom>
              <a:solidFill>
                <a:schemeClr val="bg1">
                  <a:lumMod val="95000"/>
                </a:schemeClr>
              </a:solidFill>
              <a:ln w="635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35" name="Group 100"/>
              <p:cNvGrpSpPr/>
              <p:nvPr/>
            </p:nvGrpSpPr>
            <p:grpSpPr>
              <a:xfrm>
                <a:off x="2637441" y="1948170"/>
                <a:ext cx="363933" cy="332790"/>
                <a:chOff x="2046288" y="3759200"/>
                <a:chExt cx="296863" cy="271463"/>
              </a:xfrm>
              <a:solidFill>
                <a:schemeClr val="bg1"/>
              </a:solidFill>
            </p:grpSpPr>
            <p:sp>
              <p:nvSpPr>
                <p:cNvPr id="36" name="Rectangle 101"/>
                <p:cNvSpPr>
                  <a:spLocks/>
                </p:cNvSpPr>
                <p:nvPr/>
              </p:nvSpPr>
              <p:spPr bwMode="auto">
                <a:xfrm>
                  <a:off x="2065338" y="3973513"/>
                  <a:ext cx="55563" cy="57150"/>
                </a:xfrm>
                <a:prstGeom prst="rect">
                  <a:avLst/>
                </a:prstGeom>
                <a:solidFill>
                  <a:schemeClr val="tx1">
                    <a:lumMod val="65000"/>
                    <a:lumOff val="35000"/>
                  </a:schemeClr>
                </a:solid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7" name="Rectangle 102"/>
                <p:cNvSpPr>
                  <a:spLocks/>
                </p:cNvSpPr>
                <p:nvPr/>
              </p:nvSpPr>
              <p:spPr bwMode="auto">
                <a:xfrm>
                  <a:off x="2139950" y="3935413"/>
                  <a:ext cx="55563" cy="95250"/>
                </a:xfrm>
                <a:prstGeom prst="rect">
                  <a:avLst/>
                </a:prstGeom>
                <a:solidFill>
                  <a:schemeClr val="tx1">
                    <a:lumMod val="65000"/>
                    <a:lumOff val="35000"/>
                  </a:schemeClr>
                </a:solid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8" name="Rectangle 103"/>
                <p:cNvSpPr>
                  <a:spLocks/>
                </p:cNvSpPr>
                <p:nvPr/>
              </p:nvSpPr>
              <p:spPr bwMode="auto">
                <a:xfrm>
                  <a:off x="2212975" y="3898900"/>
                  <a:ext cx="57150" cy="131763"/>
                </a:xfrm>
                <a:prstGeom prst="rect">
                  <a:avLst/>
                </a:prstGeom>
                <a:solidFill>
                  <a:schemeClr val="tx1">
                    <a:lumMod val="65000"/>
                    <a:lumOff val="35000"/>
                  </a:schemeClr>
                </a:solid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9" name="Rectangle 104"/>
                <p:cNvSpPr>
                  <a:spLocks/>
                </p:cNvSpPr>
                <p:nvPr/>
              </p:nvSpPr>
              <p:spPr bwMode="auto">
                <a:xfrm>
                  <a:off x="2287588" y="3860800"/>
                  <a:ext cx="55563" cy="169863"/>
                </a:xfrm>
                <a:prstGeom prst="rect">
                  <a:avLst/>
                </a:prstGeom>
                <a:solidFill>
                  <a:schemeClr val="tx1">
                    <a:lumMod val="65000"/>
                    <a:lumOff val="35000"/>
                  </a:schemeClr>
                </a:solidFill>
                <a:ln w="9525">
                  <a:noFill/>
                  <a:miter lim="800000"/>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0" name="Freeform: Shape 105"/>
                <p:cNvSpPr>
                  <a:spLocks/>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solidFill>
                  <a:schemeClr val="tx1">
                    <a:lumMod val="65000"/>
                    <a:lumOff val="3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grpSp>
      <p:grpSp>
        <p:nvGrpSpPr>
          <p:cNvPr id="5" name="Group 46"/>
          <p:cNvGrpSpPr/>
          <p:nvPr/>
        </p:nvGrpSpPr>
        <p:grpSpPr>
          <a:xfrm>
            <a:off x="6272160" y="1038154"/>
            <a:ext cx="2184893" cy="642478"/>
            <a:chOff x="1415480" y="1651350"/>
            <a:chExt cx="2913191" cy="856637"/>
          </a:xfrm>
        </p:grpSpPr>
        <p:sp>
          <p:nvSpPr>
            <p:cNvPr id="15" name="TextBox 47"/>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16" name="TextBox 48"/>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chemeClr val="bg1"/>
                  </a:solidFill>
                  <a:effectLst/>
                  <a:latin typeface="微软雅黑" panose="020B0503020204020204" pitchFamily="34" charset="-122"/>
                  <a:ea typeface="微软雅黑" panose="020B0503020204020204" pitchFamily="34" charset="-122"/>
                </a:rPr>
              </a:br>
              <a:r>
                <a:rPr lang="zh-CN" altLang="en-US" sz="1000" b="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6" name="Group 49"/>
          <p:cNvGrpSpPr/>
          <p:nvPr/>
        </p:nvGrpSpPr>
        <p:grpSpPr>
          <a:xfrm>
            <a:off x="1104077" y="3797401"/>
            <a:ext cx="1724430" cy="649603"/>
            <a:chOff x="793990" y="1227225"/>
            <a:chExt cx="2299240" cy="866137"/>
          </a:xfrm>
        </p:grpSpPr>
        <p:sp>
          <p:nvSpPr>
            <p:cNvPr id="13" name="TextBox 50"/>
            <p:cNvSpPr txBox="1">
              <a:spLocks/>
            </p:cNvSpPr>
            <p:nvPr/>
          </p:nvSpPr>
          <p:spPr bwMode="auto">
            <a:xfrm>
              <a:off x="793990" y="1227225"/>
              <a:ext cx="2299240" cy="309958"/>
            </a:xfrm>
            <a:prstGeom prst="rect">
              <a:avLst/>
            </a:prstGeom>
            <a:noFill/>
            <a:extLst/>
          </p:spPr>
          <p:txBody>
            <a:bodyPr wrap="none" lIns="0" tIns="0" rIns="360000" bIns="0" anchor="ctr" anchorCtr="0">
              <a:normAutofit/>
            </a:bodyPr>
            <a:lstStyle/>
            <a:p>
              <a:pPr algn="r" latinLnBrk="0"/>
              <a:r>
                <a:rPr lang="zh-CN" altLang="en-US" sz="1400">
                  <a:solidFill>
                    <a:schemeClr val="bg1"/>
                  </a:solidFill>
                  <a:effectLst/>
                  <a:latin typeface="微软雅黑" panose="020B0503020204020204" pitchFamily="34" charset="-122"/>
                  <a:ea typeface="微软雅黑" panose="020B0503020204020204" pitchFamily="34" charset="-122"/>
                </a:rPr>
                <a:t>标题文本预设</a:t>
              </a:r>
            </a:p>
          </p:txBody>
        </p:sp>
        <p:sp>
          <p:nvSpPr>
            <p:cNvPr id="14" name="TextBox 51"/>
            <p:cNvSpPr txBox="1">
              <a:spLocks/>
            </p:cNvSpPr>
            <p:nvPr/>
          </p:nvSpPr>
          <p:spPr bwMode="auto">
            <a:xfrm>
              <a:off x="793990" y="1537183"/>
              <a:ext cx="2299240" cy="556179"/>
            </a:xfrm>
            <a:prstGeom prst="rect">
              <a:avLst/>
            </a:prstGeom>
            <a:noFill/>
            <a:extLst/>
          </p:spPr>
          <p:txBody>
            <a:bodyPr wrap="square" lIns="0" tIns="0" rIns="360000" bIns="0" anchor="ctr" anchorCtr="0">
              <a:normAutofit fontScale="92500" lnSpcReduction="20000"/>
            </a:bodyPr>
            <a:lstStyle/>
            <a:p>
              <a:pPr algn="r" latinLnBrk="0">
                <a:lnSpc>
                  <a:spcPct val="120000"/>
                </a:lnSpc>
              </a:pPr>
              <a:r>
                <a:rPr lang="zh-CN" altLang="en-US" sz="10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chemeClr val="bg1"/>
                  </a:solidFill>
                  <a:effectLst/>
                  <a:latin typeface="微软雅黑" panose="020B0503020204020204" pitchFamily="34" charset="-122"/>
                  <a:ea typeface="微软雅黑" panose="020B0503020204020204" pitchFamily="34" charset="-122"/>
                </a:rPr>
              </a:br>
              <a:r>
                <a:rPr lang="zh-CN" altLang="en-US" sz="1000" b="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7" name="Group 52"/>
          <p:cNvGrpSpPr/>
          <p:nvPr/>
        </p:nvGrpSpPr>
        <p:grpSpPr>
          <a:xfrm>
            <a:off x="764577" y="1038154"/>
            <a:ext cx="2063930" cy="649603"/>
            <a:chOff x="341323" y="1227225"/>
            <a:chExt cx="2751907" cy="866137"/>
          </a:xfrm>
        </p:grpSpPr>
        <p:sp>
          <p:nvSpPr>
            <p:cNvPr id="11" name="TextBox 53"/>
            <p:cNvSpPr txBox="1">
              <a:spLocks/>
            </p:cNvSpPr>
            <p:nvPr/>
          </p:nvSpPr>
          <p:spPr bwMode="auto">
            <a:xfrm>
              <a:off x="793990" y="1227225"/>
              <a:ext cx="2299240" cy="309958"/>
            </a:xfrm>
            <a:prstGeom prst="rect">
              <a:avLst/>
            </a:prstGeom>
            <a:noFill/>
            <a:extLst/>
          </p:spPr>
          <p:txBody>
            <a:bodyPr wrap="none" lIns="0" tIns="0" rIns="432000" bIns="0" anchor="ctr" anchorCtr="0">
              <a:normAutofit/>
            </a:bodyPr>
            <a:lstStyle/>
            <a:p>
              <a:pPr algn="r" latinLnBrk="0"/>
              <a:r>
                <a:rPr lang="zh-CN" altLang="en-US" sz="14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12" name="TextBox 54"/>
            <p:cNvSpPr txBox="1">
              <a:spLocks/>
            </p:cNvSpPr>
            <p:nvPr/>
          </p:nvSpPr>
          <p:spPr bwMode="auto">
            <a:xfrm>
              <a:off x="341323" y="1537183"/>
              <a:ext cx="2751907" cy="556179"/>
            </a:xfrm>
            <a:prstGeom prst="rect">
              <a:avLst/>
            </a:prstGeom>
            <a:noFill/>
            <a:extLst/>
          </p:spPr>
          <p:txBody>
            <a:bodyPr wrap="square" lIns="0" tIns="0" rIns="432000" bIns="0" anchor="ctr" anchorCtr="0">
              <a:normAutofit fontScale="92500" lnSpcReduction="20000"/>
            </a:bodyPr>
            <a:lstStyle/>
            <a:p>
              <a:pPr algn="r" latinLnBrk="0">
                <a:lnSpc>
                  <a:spcPct val="120000"/>
                </a:lnSpc>
              </a:pPr>
              <a:r>
                <a:rPr lang="zh-CN" altLang="en-US" sz="10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chemeClr val="bg1"/>
                  </a:solidFill>
                  <a:effectLst/>
                  <a:latin typeface="微软雅黑" panose="020B0503020204020204" pitchFamily="34" charset="-122"/>
                  <a:ea typeface="微软雅黑" panose="020B0503020204020204" pitchFamily="34" charset="-122"/>
                </a:rPr>
              </a:br>
              <a:r>
                <a:rPr lang="zh-CN" altLang="en-US" sz="1000" b="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8" name="Group 55"/>
          <p:cNvGrpSpPr/>
          <p:nvPr/>
        </p:nvGrpSpPr>
        <p:grpSpPr>
          <a:xfrm>
            <a:off x="6272160" y="3804526"/>
            <a:ext cx="2184893" cy="642478"/>
            <a:chOff x="1415480" y="1651350"/>
            <a:chExt cx="2913191" cy="856637"/>
          </a:xfrm>
        </p:grpSpPr>
        <p:sp>
          <p:nvSpPr>
            <p:cNvPr id="9" name="TextBox 56"/>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10" name="TextBox 57"/>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chemeClr val="bg1"/>
                  </a:solidFill>
                  <a:effectLst/>
                  <a:latin typeface="微软雅黑" panose="020B0503020204020204" pitchFamily="34" charset="-122"/>
                  <a:ea typeface="微软雅黑" panose="020B0503020204020204" pitchFamily="34" charset="-122"/>
                </a:rPr>
              </a:br>
              <a:r>
                <a:rPr lang="zh-CN" altLang="en-US" sz="1000" b="0">
                  <a:solidFill>
                    <a:schemeClr val="bg1"/>
                  </a:solidFill>
                  <a:effectLst/>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598441970"/>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820427" y="1005576"/>
            <a:ext cx="3548633" cy="1162516"/>
            <a:chOff x="3820427" y="1005576"/>
            <a:chExt cx="3548633" cy="1162516"/>
          </a:xfrm>
        </p:grpSpPr>
        <p:grpSp>
          <p:nvGrpSpPr>
            <p:cNvPr id="31" name="组合 30"/>
            <p:cNvGrpSpPr/>
            <p:nvPr/>
          </p:nvGrpSpPr>
          <p:grpSpPr>
            <a:xfrm>
              <a:off x="3820427" y="1005576"/>
              <a:ext cx="3548633" cy="1162516"/>
              <a:chOff x="3820427" y="1005576"/>
              <a:chExt cx="3548633" cy="1162516"/>
            </a:xfrm>
          </p:grpSpPr>
          <p:sp>
            <p:nvSpPr>
              <p:cNvPr id="4" name="任意多边形: 形状 3">
                <a:extLst>
                  <a:ext uri="{FF2B5EF4-FFF2-40B4-BE49-F238E27FC236}">
                    <a16:creationId xmlns:a16="http://schemas.microsoft.com/office/drawing/2014/main" id="{576456E1-C604-4774-8149-F2329C2DC994}"/>
                  </a:ext>
                </a:extLst>
              </p:cNvPr>
              <p:cNvSpPr>
                <a:spLocks/>
              </p:cNvSpPr>
              <p:nvPr/>
            </p:nvSpPr>
            <p:spPr bwMode="auto">
              <a:xfrm>
                <a:off x="3820427" y="1033426"/>
                <a:ext cx="1594247" cy="1134666"/>
              </a:xfrm>
              <a:custGeom>
                <a:avLst/>
                <a:gdLst>
                  <a:gd name="T0" fmla="*/ 1339 w 1339"/>
                  <a:gd name="T1" fmla="*/ 953 h 953"/>
                  <a:gd name="T2" fmla="*/ 670 w 1339"/>
                  <a:gd name="T3" fmla="*/ 0 h 953"/>
                  <a:gd name="T4" fmla="*/ 0 w 1339"/>
                  <a:gd name="T5" fmla="*/ 953 h 953"/>
                  <a:gd name="T6" fmla="*/ 1339 w 1339"/>
                  <a:gd name="T7" fmla="*/ 953 h 953"/>
                </a:gdLst>
                <a:ahLst/>
                <a:cxnLst>
                  <a:cxn ang="0">
                    <a:pos x="T0" y="T1"/>
                  </a:cxn>
                  <a:cxn ang="0">
                    <a:pos x="T2" y="T3"/>
                  </a:cxn>
                  <a:cxn ang="0">
                    <a:pos x="T4" y="T5"/>
                  </a:cxn>
                  <a:cxn ang="0">
                    <a:pos x="T6" y="T7"/>
                  </a:cxn>
                </a:cxnLst>
                <a:rect l="0" t="0" r="r" b="b"/>
                <a:pathLst>
                  <a:path w="1339" h="953">
                    <a:moveTo>
                      <a:pt x="1339" y="953"/>
                    </a:moveTo>
                    <a:lnTo>
                      <a:pt x="670" y="0"/>
                    </a:lnTo>
                    <a:lnTo>
                      <a:pt x="0" y="953"/>
                    </a:lnTo>
                    <a:lnTo>
                      <a:pt x="1339" y="953"/>
                    </a:lnTo>
                    <a:close/>
                  </a:path>
                </a:pathLst>
              </a:custGeom>
              <a:solidFill>
                <a:schemeClr val="accent3"/>
              </a:solidFill>
              <a:ln>
                <a:noFill/>
              </a:ln>
            </p:spPr>
            <p:txBody>
              <a:bodyPr anchor="ctr"/>
              <a:lstStyle/>
              <a:p>
                <a:pPr algn="ctr"/>
                <a:endParaRPr>
                  <a:solidFill>
                    <a:schemeClr val="bg1"/>
                  </a:solidFill>
                </a:endParaRPr>
              </a:p>
            </p:txBody>
          </p:sp>
          <p:sp>
            <p:nvSpPr>
              <p:cNvPr id="12" name="任意多边形: 形状 11">
                <a:extLst>
                  <a:ext uri="{FF2B5EF4-FFF2-40B4-BE49-F238E27FC236}">
                    <a16:creationId xmlns:a16="http://schemas.microsoft.com/office/drawing/2014/main" id="{CF5046E7-27E8-434F-A0AA-2FBE91E21628}"/>
                  </a:ext>
                </a:extLst>
              </p:cNvPr>
              <p:cNvSpPr>
                <a:spLocks/>
              </p:cNvSpPr>
              <p:nvPr/>
            </p:nvSpPr>
            <p:spPr bwMode="auto">
              <a:xfrm>
                <a:off x="4398417" y="1411610"/>
                <a:ext cx="444815" cy="304098"/>
              </a:xfrm>
              <a:custGeom>
                <a:avLst/>
                <a:gdLst>
                  <a:gd name="T0" fmla="*/ 99 w 199"/>
                  <a:gd name="T1" fmla="*/ 101 h 136"/>
                  <a:gd name="T2" fmla="*/ 0 w 199"/>
                  <a:gd name="T3" fmla="*/ 51 h 136"/>
                  <a:gd name="T4" fmla="*/ 99 w 199"/>
                  <a:gd name="T5" fmla="*/ 0 h 136"/>
                  <a:gd name="T6" fmla="*/ 199 w 199"/>
                  <a:gd name="T7" fmla="*/ 51 h 136"/>
                  <a:gd name="T8" fmla="*/ 157 w 199"/>
                  <a:gd name="T9" fmla="*/ 72 h 136"/>
                  <a:gd name="T10" fmla="*/ 157 w 199"/>
                  <a:gd name="T11" fmla="*/ 71 h 136"/>
                  <a:gd name="T12" fmla="*/ 107 w 199"/>
                  <a:gd name="T13" fmla="*/ 46 h 136"/>
                  <a:gd name="T14" fmla="*/ 101 w 199"/>
                  <a:gd name="T15" fmla="*/ 44 h 136"/>
                  <a:gd name="T16" fmla="*/ 95 w 199"/>
                  <a:gd name="T17" fmla="*/ 46 h 136"/>
                  <a:gd name="T18" fmla="*/ 93 w 199"/>
                  <a:gd name="T19" fmla="*/ 52 h 136"/>
                  <a:gd name="T20" fmla="*/ 97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4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5 h 136"/>
                  <a:gd name="T50" fmla="*/ 147 w 199"/>
                  <a:gd name="T51" fmla="*/ 132 h 136"/>
                  <a:gd name="T52" fmla="*/ 146 w 199"/>
                  <a:gd name="T53" fmla="*/ 136 h 136"/>
                  <a:gd name="T54" fmla="*/ 157 w 199"/>
                  <a:gd name="T55" fmla="*/ 124 h 136"/>
                  <a:gd name="T56" fmla="*/ 153 w 199"/>
                  <a:gd name="T57" fmla="*/ 117 h 136"/>
                  <a:gd name="T58" fmla="*/ 34 w 199"/>
                  <a:gd name="T59" fmla="*/ 75 h 136"/>
                  <a:gd name="T60" fmla="*/ 34 w 199"/>
                  <a:gd name="T61" fmla="*/ 117 h 136"/>
                  <a:gd name="T62" fmla="*/ 35 w 199"/>
                  <a:gd name="T63" fmla="*/ 117 h 136"/>
                  <a:gd name="T64" fmla="*/ 100 w 199"/>
                  <a:gd name="T65" fmla="*/ 135 h 136"/>
                  <a:gd name="T66" fmla="*/ 139 w 199"/>
                  <a:gd name="T67" fmla="*/ 129 h 136"/>
                  <a:gd name="T68" fmla="*/ 138 w 199"/>
                  <a:gd name="T69" fmla="*/ 125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20 h 136"/>
                  <a:gd name="T90" fmla="*/ 164 w 199"/>
                  <a:gd name="T91" fmla="*/ 117 h 136"/>
                  <a:gd name="T92" fmla="*/ 165 w 199"/>
                  <a:gd name="T93" fmla="*/ 117 h 136"/>
                  <a:gd name="T94" fmla="*/ 165 w 199"/>
                  <a:gd name="T95" fmla="*/ 75 h 136"/>
                  <a:gd name="T96" fmla="*/ 157 w 199"/>
                  <a:gd name="T97" fmla="*/ 79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1"/>
                      <a:pt x="0" y="51"/>
                      <a:pt x="0" y="51"/>
                    </a:cubicBezTo>
                    <a:cubicBezTo>
                      <a:pt x="99" y="0"/>
                      <a:pt x="99" y="0"/>
                      <a:pt x="99" y="0"/>
                    </a:cubicBezTo>
                    <a:cubicBezTo>
                      <a:pt x="199" y="51"/>
                      <a:pt x="199" y="51"/>
                      <a:pt x="199" y="51"/>
                    </a:cubicBezTo>
                    <a:cubicBezTo>
                      <a:pt x="157" y="72"/>
                      <a:pt x="157" y="72"/>
                      <a:pt x="157" y="72"/>
                    </a:cubicBezTo>
                    <a:cubicBezTo>
                      <a:pt x="157" y="71"/>
                      <a:pt x="157" y="71"/>
                      <a:pt x="157" y="71"/>
                    </a:cubicBezTo>
                    <a:cubicBezTo>
                      <a:pt x="107" y="46"/>
                      <a:pt x="107" y="46"/>
                      <a:pt x="107" y="46"/>
                    </a:cubicBezTo>
                    <a:cubicBezTo>
                      <a:pt x="106" y="45"/>
                      <a:pt x="104" y="44"/>
                      <a:pt x="101" y="44"/>
                    </a:cubicBezTo>
                    <a:cubicBezTo>
                      <a:pt x="99" y="44"/>
                      <a:pt x="97" y="44"/>
                      <a:pt x="95" y="46"/>
                    </a:cubicBezTo>
                    <a:cubicBezTo>
                      <a:pt x="93" y="48"/>
                      <a:pt x="92" y="51"/>
                      <a:pt x="93" y="52"/>
                    </a:cubicBezTo>
                    <a:cubicBezTo>
                      <a:pt x="93" y="56"/>
                      <a:pt x="96" y="58"/>
                      <a:pt x="97" y="59"/>
                    </a:cubicBezTo>
                    <a:cubicBezTo>
                      <a:pt x="140" y="80"/>
                      <a:pt x="140" y="80"/>
                      <a:pt x="140" y="80"/>
                    </a:cubicBezTo>
                    <a:lnTo>
                      <a:pt x="99" y="101"/>
                    </a:lnTo>
                    <a:close/>
                    <a:moveTo>
                      <a:pt x="153" y="117"/>
                    </a:moveTo>
                    <a:cubicBezTo>
                      <a:pt x="154" y="117"/>
                      <a:pt x="155" y="115"/>
                      <a:pt x="155" y="114"/>
                    </a:cubicBezTo>
                    <a:cubicBezTo>
                      <a:pt x="155" y="113"/>
                      <a:pt x="154" y="112"/>
                      <a:pt x="153" y="111"/>
                    </a:cubicBezTo>
                    <a:cubicBezTo>
                      <a:pt x="153" y="74"/>
                      <a:pt x="153" y="74"/>
                      <a:pt x="153" y="74"/>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2"/>
                      <a:pt x="143" y="113"/>
                      <a:pt x="143" y="114"/>
                    </a:cubicBezTo>
                    <a:cubicBezTo>
                      <a:pt x="143" y="115"/>
                      <a:pt x="144" y="117"/>
                      <a:pt x="145" y="117"/>
                    </a:cubicBezTo>
                    <a:cubicBezTo>
                      <a:pt x="144" y="118"/>
                      <a:pt x="142" y="121"/>
                      <a:pt x="142" y="125"/>
                    </a:cubicBezTo>
                    <a:cubicBezTo>
                      <a:pt x="142" y="129"/>
                      <a:pt x="147" y="129"/>
                      <a:pt x="147" y="132"/>
                    </a:cubicBezTo>
                    <a:cubicBezTo>
                      <a:pt x="147" y="134"/>
                      <a:pt x="146" y="136"/>
                      <a:pt x="146" y="136"/>
                    </a:cubicBezTo>
                    <a:cubicBezTo>
                      <a:pt x="146" y="136"/>
                      <a:pt x="157" y="132"/>
                      <a:pt x="157" y="124"/>
                    </a:cubicBezTo>
                    <a:cubicBezTo>
                      <a:pt x="157" y="120"/>
                      <a:pt x="154" y="118"/>
                      <a:pt x="153" y="117"/>
                    </a:cubicBezTo>
                    <a:close/>
                    <a:moveTo>
                      <a:pt x="34" y="75"/>
                    </a:moveTo>
                    <a:cubicBezTo>
                      <a:pt x="34" y="117"/>
                      <a:pt x="34" y="117"/>
                      <a:pt x="34" y="117"/>
                    </a:cubicBezTo>
                    <a:cubicBezTo>
                      <a:pt x="35" y="117"/>
                      <a:pt x="35" y="117"/>
                      <a:pt x="35" y="117"/>
                    </a:cubicBezTo>
                    <a:cubicBezTo>
                      <a:pt x="53" y="129"/>
                      <a:pt x="76" y="135"/>
                      <a:pt x="100" y="135"/>
                    </a:cubicBezTo>
                    <a:cubicBezTo>
                      <a:pt x="113" y="135"/>
                      <a:pt x="127" y="133"/>
                      <a:pt x="139" y="129"/>
                    </a:cubicBezTo>
                    <a:cubicBezTo>
                      <a:pt x="138" y="128"/>
                      <a:pt x="138" y="126"/>
                      <a:pt x="138" y="125"/>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1"/>
                      <a:pt x="159" y="112"/>
                      <a:pt x="159" y="114"/>
                    </a:cubicBezTo>
                    <a:cubicBezTo>
                      <a:pt x="159" y="115"/>
                      <a:pt x="159" y="116"/>
                      <a:pt x="158" y="117"/>
                    </a:cubicBezTo>
                    <a:cubicBezTo>
                      <a:pt x="159" y="118"/>
                      <a:pt x="159" y="119"/>
                      <a:pt x="160" y="120"/>
                    </a:cubicBezTo>
                    <a:cubicBezTo>
                      <a:pt x="161" y="119"/>
                      <a:pt x="163" y="118"/>
                      <a:pt x="164" y="117"/>
                    </a:cubicBezTo>
                    <a:cubicBezTo>
                      <a:pt x="165" y="117"/>
                      <a:pt x="165" y="117"/>
                      <a:pt x="165" y="117"/>
                    </a:cubicBezTo>
                    <a:cubicBezTo>
                      <a:pt x="165" y="75"/>
                      <a:pt x="165" y="75"/>
                      <a:pt x="165" y="75"/>
                    </a:cubicBezTo>
                    <a:cubicBezTo>
                      <a:pt x="157" y="79"/>
                      <a:pt x="157" y="79"/>
                      <a:pt x="157" y="79"/>
                    </a:cubicBezTo>
                    <a:lnTo>
                      <a:pt x="157" y="109"/>
                    </a:lnTo>
                    <a:close/>
                  </a:path>
                </a:pathLst>
              </a:custGeom>
              <a:solidFill>
                <a:schemeClr val="bg1"/>
              </a:solidFill>
              <a:ln>
                <a:noFill/>
              </a:ln>
              <a:extLst/>
            </p:spPr>
            <p:txBody>
              <a:bodyPr anchor="ctr"/>
              <a:lstStyle/>
              <a:p>
                <a:pPr algn="ctr"/>
                <a:endParaRPr>
                  <a:solidFill>
                    <a:schemeClr val="bg1"/>
                  </a:solidFill>
                </a:endParaRPr>
              </a:p>
            </p:txBody>
          </p:sp>
          <p:sp>
            <p:nvSpPr>
              <p:cNvPr id="22" name="文本框 19">
                <a:extLst>
                  <a:ext uri="{FF2B5EF4-FFF2-40B4-BE49-F238E27FC236}">
                    <a16:creationId xmlns:a16="http://schemas.microsoft.com/office/drawing/2014/main" id="{EE477EA0-1DF3-4680-9B76-711AFE153328}"/>
                  </a:ext>
                </a:extLst>
              </p:cNvPr>
              <p:cNvSpPr txBox="1"/>
              <p:nvPr/>
            </p:nvSpPr>
            <p:spPr>
              <a:xfrm>
                <a:off x="5606021" y="1249748"/>
                <a:ext cx="1763039" cy="796372"/>
              </a:xfrm>
              <a:prstGeom prst="rect">
                <a:avLst/>
              </a:prstGeom>
              <a:noFill/>
            </p:spPr>
            <p:txBody>
              <a:bodyPr wrap="square">
                <a:normAutofit/>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solidFill>
                    <a:latin typeface="微软雅黑" panose="020B0503020204020204" pitchFamily="34" charset="-122"/>
                    <a:ea typeface="微软雅黑" panose="020B0503020204020204" pitchFamily="34" charset="-122"/>
                  </a:rPr>
                </a:br>
                <a:r>
                  <a:rPr lang="zh-CN" altLang="en-US" sz="800" dirty="0">
                    <a:solidFill>
                      <a:schemeClr val="bg1"/>
                    </a:solidFill>
                    <a:latin typeface="微软雅黑" panose="020B0503020204020204" pitchFamily="34" charset="-122"/>
                    <a:ea typeface="微软雅黑" panose="020B0503020204020204" pitchFamily="34" charset="-122"/>
                  </a:rPr>
                  <a:t>（建议使用主题字体）</a:t>
                </a:r>
              </a:p>
            </p:txBody>
          </p:sp>
          <p:sp>
            <p:nvSpPr>
              <p:cNvPr id="23" name="文本框 20">
                <a:extLst>
                  <a:ext uri="{FF2B5EF4-FFF2-40B4-BE49-F238E27FC236}">
                    <a16:creationId xmlns:a16="http://schemas.microsoft.com/office/drawing/2014/main" id="{29A1314A-44BC-4598-ADF3-784E5042A1B8}"/>
                  </a:ext>
                </a:extLst>
              </p:cNvPr>
              <p:cNvSpPr txBox="1"/>
              <p:nvPr/>
            </p:nvSpPr>
            <p:spPr>
              <a:xfrm>
                <a:off x="5606020" y="1005576"/>
                <a:ext cx="1763039" cy="207749"/>
              </a:xfrm>
              <a:prstGeom prst="rect">
                <a:avLst/>
              </a:prstGeom>
              <a:noFill/>
            </p:spPr>
            <p:txBody>
              <a:bodyPr wrap="none" lIns="0" tIns="0" rIns="0" bIns="0">
                <a:noAutofit/>
              </a:bodyPr>
              <a:lstStyle/>
              <a:p>
                <a:pPr>
                  <a:lnSpc>
                    <a:spcPct val="120000"/>
                  </a:lnSpc>
                </a:pPr>
                <a:r>
                  <a:rPr lang="zh-CN" altLang="en-US" sz="1000" b="1">
                    <a:solidFill>
                      <a:schemeClr val="bg1"/>
                    </a:solidFill>
                    <a:latin typeface="微软雅黑" panose="020B0503020204020204" pitchFamily="34" charset="-122"/>
                    <a:ea typeface="微软雅黑" panose="020B0503020204020204" pitchFamily="34" charset="-122"/>
                  </a:rPr>
                  <a:t>标题文本预设</a:t>
                </a:r>
              </a:p>
            </p:txBody>
          </p:sp>
          <p:cxnSp>
            <p:nvCxnSpPr>
              <p:cNvPr id="27" name="直接箭头连接符 26">
                <a:extLst>
                  <a:ext uri="{FF2B5EF4-FFF2-40B4-BE49-F238E27FC236}">
                    <a16:creationId xmlns:a16="http://schemas.microsoft.com/office/drawing/2014/main" id="{CC304862-01E7-4627-AF59-33A7AA9C76FD}"/>
                  </a:ext>
                </a:extLst>
              </p:cNvPr>
              <p:cNvCxnSpPr>
                <a:cxnSpLocks/>
              </p:cNvCxnSpPr>
              <p:nvPr/>
            </p:nvCxnSpPr>
            <p:spPr>
              <a:xfrm>
                <a:off x="4736391" y="1302059"/>
                <a:ext cx="761411" cy="0"/>
              </a:xfrm>
              <a:prstGeom prst="straightConnector1">
                <a:avLst/>
              </a:prstGeom>
              <a:ln w="15875">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sp>
          <p:nvSpPr>
            <p:cNvPr id="11" name="文本框 8">
              <a:extLst>
                <a:ext uri="{FF2B5EF4-FFF2-40B4-BE49-F238E27FC236}">
                  <a16:creationId xmlns:a16="http://schemas.microsoft.com/office/drawing/2014/main" id="{D71373EB-D061-4083-843F-7337E65120B1}"/>
                </a:ext>
              </a:extLst>
            </p:cNvPr>
            <p:cNvSpPr txBox="1"/>
            <p:nvPr/>
          </p:nvSpPr>
          <p:spPr>
            <a:xfrm>
              <a:off x="4147618" y="1836428"/>
              <a:ext cx="946414" cy="230833"/>
            </a:xfrm>
            <a:prstGeom prst="rect">
              <a:avLst/>
            </a:prstGeom>
            <a:noFill/>
          </p:spPr>
          <p:txBody>
            <a:bodyPr wrap="none">
              <a:normAutofit fontScale="92500" lnSpcReduction="20000"/>
            </a:bodyPr>
            <a:lstStyle/>
            <a:p>
              <a:pPr algn="ctr"/>
              <a:r>
                <a:rPr lang="zh-CN" altLang="en-US" sz="1200" b="1" dirty="0">
                  <a:solidFill>
                    <a:schemeClr val="bg1"/>
                  </a:solidFill>
                </a:rPr>
                <a:t>标题文本预设</a:t>
              </a:r>
            </a:p>
          </p:txBody>
        </p:sp>
      </p:grpSp>
      <p:grpSp>
        <p:nvGrpSpPr>
          <p:cNvPr id="32" name="组合 31"/>
          <p:cNvGrpSpPr/>
          <p:nvPr/>
        </p:nvGrpSpPr>
        <p:grpSpPr>
          <a:xfrm>
            <a:off x="675986" y="2095233"/>
            <a:ext cx="5544742" cy="1220622"/>
            <a:chOff x="675986" y="2095233"/>
            <a:chExt cx="5544742" cy="1220622"/>
          </a:xfrm>
        </p:grpSpPr>
        <p:sp>
          <p:nvSpPr>
            <p:cNvPr id="5" name="任意多边形: 形状 4">
              <a:extLst>
                <a:ext uri="{FF2B5EF4-FFF2-40B4-BE49-F238E27FC236}">
                  <a16:creationId xmlns:a16="http://schemas.microsoft.com/office/drawing/2014/main" id="{BB6FF004-1EF8-4113-A4D4-C5E4467CDDA6}"/>
                </a:ext>
              </a:extLst>
            </p:cNvPr>
            <p:cNvSpPr>
              <a:spLocks/>
            </p:cNvSpPr>
            <p:nvPr/>
          </p:nvSpPr>
          <p:spPr bwMode="auto">
            <a:xfrm>
              <a:off x="3014374" y="2193095"/>
              <a:ext cx="3206354" cy="1122760"/>
            </a:xfrm>
            <a:custGeom>
              <a:avLst/>
              <a:gdLst>
                <a:gd name="T0" fmla="*/ 0 w 2693"/>
                <a:gd name="T1" fmla="*/ 943 h 943"/>
                <a:gd name="T2" fmla="*/ 1336 w 2693"/>
                <a:gd name="T3" fmla="*/ 943 h 943"/>
                <a:gd name="T4" fmla="*/ 1358 w 2693"/>
                <a:gd name="T5" fmla="*/ 943 h 943"/>
                <a:gd name="T6" fmla="*/ 2693 w 2693"/>
                <a:gd name="T7" fmla="*/ 943 h 943"/>
                <a:gd name="T8" fmla="*/ 2031 w 2693"/>
                <a:gd name="T9" fmla="*/ 0 h 943"/>
                <a:gd name="T10" fmla="*/ 662 w 2693"/>
                <a:gd name="T11" fmla="*/ 0 h 943"/>
                <a:gd name="T12" fmla="*/ 0 w 2693"/>
                <a:gd name="T13" fmla="*/ 943 h 943"/>
              </a:gdLst>
              <a:ahLst/>
              <a:cxnLst>
                <a:cxn ang="0">
                  <a:pos x="T0" y="T1"/>
                </a:cxn>
                <a:cxn ang="0">
                  <a:pos x="T2" y="T3"/>
                </a:cxn>
                <a:cxn ang="0">
                  <a:pos x="T4" y="T5"/>
                </a:cxn>
                <a:cxn ang="0">
                  <a:pos x="T6" y="T7"/>
                </a:cxn>
                <a:cxn ang="0">
                  <a:pos x="T8" y="T9"/>
                </a:cxn>
                <a:cxn ang="0">
                  <a:pos x="T10" y="T11"/>
                </a:cxn>
                <a:cxn ang="0">
                  <a:pos x="T12" y="T13"/>
                </a:cxn>
              </a:cxnLst>
              <a:rect l="0" t="0" r="r" b="b"/>
              <a:pathLst>
                <a:path w="2693" h="943">
                  <a:moveTo>
                    <a:pt x="0" y="943"/>
                  </a:moveTo>
                  <a:lnTo>
                    <a:pt x="1336" y="943"/>
                  </a:lnTo>
                  <a:lnTo>
                    <a:pt x="1358" y="943"/>
                  </a:lnTo>
                  <a:lnTo>
                    <a:pt x="2693" y="943"/>
                  </a:lnTo>
                  <a:lnTo>
                    <a:pt x="2031" y="0"/>
                  </a:lnTo>
                  <a:lnTo>
                    <a:pt x="662" y="0"/>
                  </a:lnTo>
                  <a:lnTo>
                    <a:pt x="0" y="943"/>
                  </a:lnTo>
                  <a:close/>
                </a:path>
              </a:pathLst>
            </a:custGeom>
            <a:solidFill>
              <a:schemeClr val="accent2"/>
            </a:solidFill>
            <a:ln>
              <a:noFill/>
            </a:ln>
          </p:spPr>
          <p:txBody>
            <a:bodyPr anchor="ctr"/>
            <a:lstStyle/>
            <a:p>
              <a:pPr algn="ctr"/>
              <a:endParaRPr>
                <a:solidFill>
                  <a:schemeClr val="bg1"/>
                </a:solidFill>
              </a:endParaRPr>
            </a:p>
          </p:txBody>
        </p:sp>
        <p:sp>
          <p:nvSpPr>
            <p:cNvPr id="10" name="文本框 7">
              <a:extLst>
                <a:ext uri="{FF2B5EF4-FFF2-40B4-BE49-F238E27FC236}">
                  <a16:creationId xmlns:a16="http://schemas.microsoft.com/office/drawing/2014/main" id="{0DE8651B-129D-42AE-853D-4126377F67A2}"/>
                </a:ext>
              </a:extLst>
            </p:cNvPr>
            <p:cNvSpPr txBox="1"/>
            <p:nvPr/>
          </p:nvSpPr>
          <p:spPr>
            <a:xfrm>
              <a:off x="4147618" y="2843771"/>
              <a:ext cx="946414" cy="230833"/>
            </a:xfrm>
            <a:prstGeom prst="rect">
              <a:avLst/>
            </a:prstGeom>
            <a:noFill/>
          </p:spPr>
          <p:txBody>
            <a:bodyPr wrap="none">
              <a:normAutofit fontScale="92500" lnSpcReduction="20000"/>
            </a:bodyPr>
            <a:lstStyle/>
            <a:p>
              <a:pPr algn="ctr"/>
              <a:r>
                <a:rPr lang="zh-CN" altLang="en-US" sz="1200" b="1">
                  <a:solidFill>
                    <a:schemeClr val="bg1"/>
                  </a:solidFill>
                </a:rPr>
                <a:t>标题文本预设</a:t>
              </a:r>
            </a:p>
          </p:txBody>
        </p:sp>
        <p:sp>
          <p:nvSpPr>
            <p:cNvPr id="14" name="任意多边形: 形状 13">
              <a:extLst>
                <a:ext uri="{FF2B5EF4-FFF2-40B4-BE49-F238E27FC236}">
                  <a16:creationId xmlns:a16="http://schemas.microsoft.com/office/drawing/2014/main" id="{CC4EEE0C-E7A4-48EE-A167-91F05A4515F0}"/>
                </a:ext>
              </a:extLst>
            </p:cNvPr>
            <p:cNvSpPr>
              <a:spLocks/>
            </p:cNvSpPr>
            <p:nvPr/>
          </p:nvSpPr>
          <p:spPr bwMode="auto">
            <a:xfrm>
              <a:off x="4437610" y="2388939"/>
              <a:ext cx="366429" cy="413649"/>
            </a:xfrm>
            <a:custGeom>
              <a:avLst/>
              <a:gdLst>
                <a:gd name="T0" fmla="*/ 50 w 164"/>
                <a:gd name="T1" fmla="*/ 67 h 185"/>
                <a:gd name="T2" fmla="*/ 46 w 164"/>
                <a:gd name="T3" fmla="*/ 67 h 185"/>
                <a:gd name="T4" fmla="*/ 42 w 164"/>
                <a:gd name="T5" fmla="*/ 59 h 185"/>
                <a:gd name="T6" fmla="*/ 50 w 164"/>
                <a:gd name="T7" fmla="*/ 63 h 185"/>
                <a:gd name="T8" fmla="*/ 79 w 164"/>
                <a:gd name="T9" fmla="*/ 148 h 185"/>
                <a:gd name="T10" fmla="*/ 82 w 164"/>
                <a:gd name="T11" fmla="*/ 156 h 185"/>
                <a:gd name="T12" fmla="*/ 85 w 164"/>
                <a:gd name="T13" fmla="*/ 148 h 185"/>
                <a:gd name="T14" fmla="*/ 46 w 164"/>
                <a:gd name="T15" fmla="*/ 132 h 185"/>
                <a:gd name="T16" fmla="*/ 42 w 164"/>
                <a:gd name="T17" fmla="*/ 140 h 185"/>
                <a:gd name="T18" fmla="*/ 46 w 164"/>
                <a:gd name="T19" fmla="*/ 140 h 185"/>
                <a:gd name="T20" fmla="*/ 50 w 164"/>
                <a:gd name="T21" fmla="*/ 132 h 185"/>
                <a:gd name="T22" fmla="*/ 33 w 164"/>
                <a:gd name="T23" fmla="*/ 97 h 185"/>
                <a:gd name="T24" fmla="*/ 25 w 164"/>
                <a:gd name="T25" fmla="*/ 100 h 185"/>
                <a:gd name="T26" fmla="*/ 33 w 164"/>
                <a:gd name="T27" fmla="*/ 102 h 185"/>
                <a:gd name="T28" fmla="*/ 33 w 164"/>
                <a:gd name="T29" fmla="*/ 97 h 185"/>
                <a:gd name="T30" fmla="*/ 85 w 164"/>
                <a:gd name="T31" fmla="*/ 51 h 185"/>
                <a:gd name="T32" fmla="*/ 82 w 164"/>
                <a:gd name="T33" fmla="*/ 43 h 185"/>
                <a:gd name="T34" fmla="*/ 79 w 164"/>
                <a:gd name="T35" fmla="*/ 51 h 185"/>
                <a:gd name="T36" fmla="*/ 119 w 164"/>
                <a:gd name="T37" fmla="*/ 132 h 185"/>
                <a:gd name="T38" fmla="*/ 114 w 164"/>
                <a:gd name="T39" fmla="*/ 136 h 185"/>
                <a:gd name="T40" fmla="*/ 120 w 164"/>
                <a:gd name="T41" fmla="*/ 141 h 185"/>
                <a:gd name="T42" fmla="*/ 122 w 164"/>
                <a:gd name="T43" fmla="*/ 136 h 185"/>
                <a:gd name="T44" fmla="*/ 131 w 164"/>
                <a:gd name="T45" fmla="*/ 102 h 185"/>
                <a:gd name="T46" fmla="*/ 139 w 164"/>
                <a:gd name="T47" fmla="*/ 100 h 185"/>
                <a:gd name="T48" fmla="*/ 131 w 164"/>
                <a:gd name="T49" fmla="*/ 97 h 185"/>
                <a:gd name="T50" fmla="*/ 131 w 164"/>
                <a:gd name="T51" fmla="*/ 102 h 185"/>
                <a:gd name="T52" fmla="*/ 111 w 164"/>
                <a:gd name="T53" fmla="*/ 97 h 185"/>
                <a:gd name="T54" fmla="*/ 84 w 164"/>
                <a:gd name="T55" fmla="*/ 95 h 185"/>
                <a:gd name="T56" fmla="*/ 82 w 164"/>
                <a:gd name="T57" fmla="*/ 59 h 185"/>
                <a:gd name="T58" fmla="*/ 80 w 164"/>
                <a:gd name="T59" fmla="*/ 95 h 185"/>
                <a:gd name="T60" fmla="*/ 82 w 164"/>
                <a:gd name="T61" fmla="*/ 105 h 185"/>
                <a:gd name="T62" fmla="*/ 111 w 164"/>
                <a:gd name="T63" fmla="*/ 102 h 185"/>
                <a:gd name="T64" fmla="*/ 159 w 164"/>
                <a:gd name="T65" fmla="*/ 100 h 185"/>
                <a:gd name="T66" fmla="*/ 148 w 164"/>
                <a:gd name="T67" fmla="*/ 170 h 185"/>
                <a:gd name="T68" fmla="*/ 142 w 164"/>
                <a:gd name="T69" fmla="*/ 184 h 185"/>
                <a:gd name="T70" fmla="*/ 128 w 164"/>
                <a:gd name="T71" fmla="*/ 179 h 185"/>
                <a:gd name="T72" fmla="*/ 82 w 164"/>
                <a:gd name="T73" fmla="*/ 177 h 185"/>
                <a:gd name="T74" fmla="*/ 36 w 164"/>
                <a:gd name="T75" fmla="*/ 179 h 185"/>
                <a:gd name="T76" fmla="*/ 22 w 164"/>
                <a:gd name="T77" fmla="*/ 184 h 185"/>
                <a:gd name="T78" fmla="*/ 16 w 164"/>
                <a:gd name="T79" fmla="*/ 170 h 185"/>
                <a:gd name="T80" fmla="*/ 5 w 164"/>
                <a:gd name="T81" fmla="*/ 100 h 185"/>
                <a:gd name="T82" fmla="*/ 159 w 164"/>
                <a:gd name="T83" fmla="*/ 100 h 185"/>
                <a:gd name="T84" fmla="*/ 148 w 164"/>
                <a:gd name="T85" fmla="*/ 100 h 185"/>
                <a:gd name="T86" fmla="*/ 16 w 164"/>
                <a:gd name="T87" fmla="*/ 100 h 185"/>
                <a:gd name="T88" fmla="*/ 118 w 164"/>
                <a:gd name="T89" fmla="*/ 59 h 185"/>
                <a:gd name="T90" fmla="*/ 114 w 164"/>
                <a:gd name="T91" fmla="*/ 67 h 185"/>
                <a:gd name="T92" fmla="*/ 119 w 164"/>
                <a:gd name="T93" fmla="*/ 67 h 185"/>
                <a:gd name="T94" fmla="*/ 122 w 164"/>
                <a:gd name="T95" fmla="*/ 59 h 185"/>
                <a:gd name="T96" fmla="*/ 156 w 164"/>
                <a:gd name="T97" fmla="*/ 47 h 185"/>
                <a:gd name="T98" fmla="*/ 141 w 164"/>
                <a:gd name="T99" fmla="*/ 7 h 185"/>
                <a:gd name="T100" fmla="*/ 110 w 164"/>
                <a:gd name="T101" fmla="*/ 17 h 185"/>
                <a:gd name="T102" fmla="*/ 156 w 164"/>
                <a:gd name="T103" fmla="*/ 47 h 185"/>
                <a:gd name="T104" fmla="*/ 54 w 164"/>
                <a:gd name="T105" fmla="*/ 17 h 185"/>
                <a:gd name="T106" fmla="*/ 23 w 164"/>
                <a:gd name="T107" fmla="*/ 7 h 185"/>
                <a:gd name="T108" fmla="*/ 8 w 164"/>
                <a:gd name="T109" fmla="*/ 4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 h="185">
                  <a:moveTo>
                    <a:pt x="50" y="63"/>
                  </a:moveTo>
                  <a:cubicBezTo>
                    <a:pt x="51" y="64"/>
                    <a:pt x="51" y="66"/>
                    <a:pt x="50" y="67"/>
                  </a:cubicBezTo>
                  <a:cubicBezTo>
                    <a:pt x="49" y="68"/>
                    <a:pt x="48" y="68"/>
                    <a:pt x="48" y="68"/>
                  </a:cubicBezTo>
                  <a:cubicBezTo>
                    <a:pt x="47" y="68"/>
                    <a:pt x="46" y="68"/>
                    <a:pt x="46" y="67"/>
                  </a:cubicBezTo>
                  <a:cubicBezTo>
                    <a:pt x="42" y="63"/>
                    <a:pt x="42" y="63"/>
                    <a:pt x="42" y="63"/>
                  </a:cubicBezTo>
                  <a:cubicBezTo>
                    <a:pt x="41" y="62"/>
                    <a:pt x="41" y="60"/>
                    <a:pt x="42" y="59"/>
                  </a:cubicBezTo>
                  <a:cubicBezTo>
                    <a:pt x="43" y="58"/>
                    <a:pt x="45" y="58"/>
                    <a:pt x="46" y="59"/>
                  </a:cubicBezTo>
                  <a:lnTo>
                    <a:pt x="50" y="63"/>
                  </a:lnTo>
                  <a:close/>
                  <a:moveTo>
                    <a:pt x="82" y="145"/>
                  </a:moveTo>
                  <a:cubicBezTo>
                    <a:pt x="80" y="145"/>
                    <a:pt x="79" y="147"/>
                    <a:pt x="79" y="148"/>
                  </a:cubicBezTo>
                  <a:cubicBezTo>
                    <a:pt x="79" y="153"/>
                    <a:pt x="79" y="153"/>
                    <a:pt x="79" y="153"/>
                  </a:cubicBezTo>
                  <a:cubicBezTo>
                    <a:pt x="79" y="155"/>
                    <a:pt x="80" y="156"/>
                    <a:pt x="82" y="156"/>
                  </a:cubicBezTo>
                  <a:cubicBezTo>
                    <a:pt x="84" y="156"/>
                    <a:pt x="85" y="155"/>
                    <a:pt x="85" y="153"/>
                  </a:cubicBezTo>
                  <a:cubicBezTo>
                    <a:pt x="85" y="148"/>
                    <a:pt x="85" y="148"/>
                    <a:pt x="85" y="148"/>
                  </a:cubicBezTo>
                  <a:cubicBezTo>
                    <a:pt x="85" y="147"/>
                    <a:pt x="84" y="145"/>
                    <a:pt x="82" y="145"/>
                  </a:cubicBezTo>
                  <a:close/>
                  <a:moveTo>
                    <a:pt x="46" y="132"/>
                  </a:moveTo>
                  <a:cubicBezTo>
                    <a:pt x="42" y="136"/>
                    <a:pt x="42" y="136"/>
                    <a:pt x="42" y="136"/>
                  </a:cubicBezTo>
                  <a:cubicBezTo>
                    <a:pt x="41" y="137"/>
                    <a:pt x="41" y="139"/>
                    <a:pt x="42" y="140"/>
                  </a:cubicBezTo>
                  <a:cubicBezTo>
                    <a:pt x="42" y="140"/>
                    <a:pt x="43" y="141"/>
                    <a:pt x="44" y="141"/>
                  </a:cubicBezTo>
                  <a:cubicBezTo>
                    <a:pt x="45" y="141"/>
                    <a:pt x="45" y="140"/>
                    <a:pt x="46" y="140"/>
                  </a:cubicBezTo>
                  <a:cubicBezTo>
                    <a:pt x="50" y="136"/>
                    <a:pt x="50" y="136"/>
                    <a:pt x="50" y="136"/>
                  </a:cubicBezTo>
                  <a:cubicBezTo>
                    <a:pt x="51" y="135"/>
                    <a:pt x="51" y="133"/>
                    <a:pt x="50" y="132"/>
                  </a:cubicBezTo>
                  <a:cubicBezTo>
                    <a:pt x="49" y="131"/>
                    <a:pt x="47" y="131"/>
                    <a:pt x="46" y="132"/>
                  </a:cubicBezTo>
                  <a:close/>
                  <a:moveTo>
                    <a:pt x="33" y="97"/>
                  </a:moveTo>
                  <a:cubicBezTo>
                    <a:pt x="28" y="97"/>
                    <a:pt x="28" y="97"/>
                    <a:pt x="28" y="97"/>
                  </a:cubicBezTo>
                  <a:cubicBezTo>
                    <a:pt x="26" y="97"/>
                    <a:pt x="25" y="98"/>
                    <a:pt x="25" y="100"/>
                  </a:cubicBezTo>
                  <a:cubicBezTo>
                    <a:pt x="25" y="101"/>
                    <a:pt x="26" y="102"/>
                    <a:pt x="28" y="102"/>
                  </a:cubicBezTo>
                  <a:cubicBezTo>
                    <a:pt x="33" y="102"/>
                    <a:pt x="33" y="102"/>
                    <a:pt x="33" y="102"/>
                  </a:cubicBezTo>
                  <a:cubicBezTo>
                    <a:pt x="35" y="102"/>
                    <a:pt x="36" y="101"/>
                    <a:pt x="36" y="100"/>
                  </a:cubicBezTo>
                  <a:cubicBezTo>
                    <a:pt x="36" y="98"/>
                    <a:pt x="35" y="97"/>
                    <a:pt x="33" y="97"/>
                  </a:cubicBezTo>
                  <a:close/>
                  <a:moveTo>
                    <a:pt x="82" y="54"/>
                  </a:moveTo>
                  <a:cubicBezTo>
                    <a:pt x="84" y="54"/>
                    <a:pt x="85" y="52"/>
                    <a:pt x="85" y="51"/>
                  </a:cubicBezTo>
                  <a:cubicBezTo>
                    <a:pt x="85" y="46"/>
                    <a:pt x="85" y="46"/>
                    <a:pt x="85" y="46"/>
                  </a:cubicBezTo>
                  <a:cubicBezTo>
                    <a:pt x="85" y="44"/>
                    <a:pt x="84" y="43"/>
                    <a:pt x="82" y="43"/>
                  </a:cubicBezTo>
                  <a:cubicBezTo>
                    <a:pt x="80" y="43"/>
                    <a:pt x="79" y="44"/>
                    <a:pt x="79" y="46"/>
                  </a:cubicBezTo>
                  <a:cubicBezTo>
                    <a:pt x="79" y="51"/>
                    <a:pt x="79" y="51"/>
                    <a:pt x="79" y="51"/>
                  </a:cubicBezTo>
                  <a:cubicBezTo>
                    <a:pt x="79" y="52"/>
                    <a:pt x="80" y="54"/>
                    <a:pt x="82" y="54"/>
                  </a:cubicBezTo>
                  <a:close/>
                  <a:moveTo>
                    <a:pt x="119" y="132"/>
                  </a:moveTo>
                  <a:cubicBezTo>
                    <a:pt x="117" y="131"/>
                    <a:pt x="116" y="131"/>
                    <a:pt x="114" y="132"/>
                  </a:cubicBezTo>
                  <a:cubicBezTo>
                    <a:pt x="113" y="133"/>
                    <a:pt x="113" y="135"/>
                    <a:pt x="114" y="136"/>
                  </a:cubicBezTo>
                  <a:cubicBezTo>
                    <a:pt x="118" y="140"/>
                    <a:pt x="118" y="140"/>
                    <a:pt x="118" y="140"/>
                  </a:cubicBezTo>
                  <a:cubicBezTo>
                    <a:pt x="119" y="140"/>
                    <a:pt x="119" y="141"/>
                    <a:pt x="120" y="141"/>
                  </a:cubicBezTo>
                  <a:cubicBezTo>
                    <a:pt x="121" y="141"/>
                    <a:pt x="122" y="140"/>
                    <a:pt x="122" y="140"/>
                  </a:cubicBezTo>
                  <a:cubicBezTo>
                    <a:pt x="123" y="139"/>
                    <a:pt x="123" y="137"/>
                    <a:pt x="122" y="136"/>
                  </a:cubicBezTo>
                  <a:lnTo>
                    <a:pt x="119" y="132"/>
                  </a:lnTo>
                  <a:close/>
                  <a:moveTo>
                    <a:pt x="131" y="102"/>
                  </a:moveTo>
                  <a:cubicBezTo>
                    <a:pt x="136" y="102"/>
                    <a:pt x="136" y="102"/>
                    <a:pt x="136" y="102"/>
                  </a:cubicBezTo>
                  <a:cubicBezTo>
                    <a:pt x="138" y="102"/>
                    <a:pt x="139" y="101"/>
                    <a:pt x="139" y="100"/>
                  </a:cubicBezTo>
                  <a:cubicBezTo>
                    <a:pt x="139" y="98"/>
                    <a:pt x="138" y="97"/>
                    <a:pt x="136" y="97"/>
                  </a:cubicBezTo>
                  <a:cubicBezTo>
                    <a:pt x="131" y="97"/>
                    <a:pt x="131" y="97"/>
                    <a:pt x="131" y="97"/>
                  </a:cubicBezTo>
                  <a:cubicBezTo>
                    <a:pt x="129" y="97"/>
                    <a:pt x="128" y="98"/>
                    <a:pt x="128" y="100"/>
                  </a:cubicBezTo>
                  <a:cubicBezTo>
                    <a:pt x="128" y="101"/>
                    <a:pt x="129" y="102"/>
                    <a:pt x="131" y="102"/>
                  </a:cubicBezTo>
                  <a:close/>
                  <a:moveTo>
                    <a:pt x="114" y="100"/>
                  </a:moveTo>
                  <a:cubicBezTo>
                    <a:pt x="114" y="98"/>
                    <a:pt x="113" y="97"/>
                    <a:pt x="111" y="97"/>
                  </a:cubicBezTo>
                  <a:cubicBezTo>
                    <a:pt x="87" y="97"/>
                    <a:pt x="87" y="97"/>
                    <a:pt x="87" y="97"/>
                  </a:cubicBezTo>
                  <a:cubicBezTo>
                    <a:pt x="86" y="96"/>
                    <a:pt x="85" y="95"/>
                    <a:pt x="84" y="95"/>
                  </a:cubicBezTo>
                  <a:cubicBezTo>
                    <a:pt x="84" y="61"/>
                    <a:pt x="84" y="61"/>
                    <a:pt x="84" y="61"/>
                  </a:cubicBezTo>
                  <a:cubicBezTo>
                    <a:pt x="84" y="60"/>
                    <a:pt x="83" y="59"/>
                    <a:pt x="82" y="59"/>
                  </a:cubicBezTo>
                  <a:cubicBezTo>
                    <a:pt x="81" y="59"/>
                    <a:pt x="80" y="60"/>
                    <a:pt x="80" y="61"/>
                  </a:cubicBezTo>
                  <a:cubicBezTo>
                    <a:pt x="80" y="95"/>
                    <a:pt x="80" y="95"/>
                    <a:pt x="80" y="95"/>
                  </a:cubicBezTo>
                  <a:cubicBezTo>
                    <a:pt x="78" y="95"/>
                    <a:pt x="77" y="97"/>
                    <a:pt x="77" y="100"/>
                  </a:cubicBezTo>
                  <a:cubicBezTo>
                    <a:pt x="77" y="103"/>
                    <a:pt x="79" y="105"/>
                    <a:pt x="82" y="105"/>
                  </a:cubicBezTo>
                  <a:cubicBezTo>
                    <a:pt x="84" y="105"/>
                    <a:pt x="86" y="104"/>
                    <a:pt x="87" y="102"/>
                  </a:cubicBezTo>
                  <a:cubicBezTo>
                    <a:pt x="111" y="102"/>
                    <a:pt x="111" y="102"/>
                    <a:pt x="111" y="102"/>
                  </a:cubicBezTo>
                  <a:cubicBezTo>
                    <a:pt x="113" y="102"/>
                    <a:pt x="114" y="101"/>
                    <a:pt x="114" y="100"/>
                  </a:cubicBezTo>
                  <a:close/>
                  <a:moveTo>
                    <a:pt x="159" y="100"/>
                  </a:moveTo>
                  <a:cubicBezTo>
                    <a:pt x="159" y="119"/>
                    <a:pt x="152" y="138"/>
                    <a:pt x="139" y="151"/>
                  </a:cubicBezTo>
                  <a:cubicBezTo>
                    <a:pt x="148" y="170"/>
                    <a:pt x="148" y="170"/>
                    <a:pt x="148" y="170"/>
                  </a:cubicBezTo>
                  <a:cubicBezTo>
                    <a:pt x="149" y="172"/>
                    <a:pt x="149" y="175"/>
                    <a:pt x="148" y="178"/>
                  </a:cubicBezTo>
                  <a:cubicBezTo>
                    <a:pt x="147" y="181"/>
                    <a:pt x="145" y="183"/>
                    <a:pt x="142" y="184"/>
                  </a:cubicBezTo>
                  <a:cubicBezTo>
                    <a:pt x="141" y="184"/>
                    <a:pt x="139" y="185"/>
                    <a:pt x="138" y="185"/>
                  </a:cubicBezTo>
                  <a:cubicBezTo>
                    <a:pt x="134" y="185"/>
                    <a:pt x="130" y="182"/>
                    <a:pt x="128" y="179"/>
                  </a:cubicBezTo>
                  <a:cubicBezTo>
                    <a:pt x="122" y="165"/>
                    <a:pt x="122" y="165"/>
                    <a:pt x="122" y="165"/>
                  </a:cubicBezTo>
                  <a:cubicBezTo>
                    <a:pt x="111" y="172"/>
                    <a:pt x="97" y="177"/>
                    <a:pt x="82" y="177"/>
                  </a:cubicBezTo>
                  <a:cubicBezTo>
                    <a:pt x="67" y="177"/>
                    <a:pt x="53" y="172"/>
                    <a:pt x="42" y="165"/>
                  </a:cubicBezTo>
                  <a:cubicBezTo>
                    <a:pt x="36" y="179"/>
                    <a:pt x="36" y="179"/>
                    <a:pt x="36" y="179"/>
                  </a:cubicBezTo>
                  <a:cubicBezTo>
                    <a:pt x="34" y="182"/>
                    <a:pt x="30" y="185"/>
                    <a:pt x="26" y="185"/>
                  </a:cubicBezTo>
                  <a:cubicBezTo>
                    <a:pt x="25" y="185"/>
                    <a:pt x="23" y="184"/>
                    <a:pt x="22" y="184"/>
                  </a:cubicBezTo>
                  <a:cubicBezTo>
                    <a:pt x="19" y="183"/>
                    <a:pt x="17" y="181"/>
                    <a:pt x="16" y="178"/>
                  </a:cubicBezTo>
                  <a:cubicBezTo>
                    <a:pt x="15" y="175"/>
                    <a:pt x="15" y="172"/>
                    <a:pt x="16" y="170"/>
                  </a:cubicBezTo>
                  <a:cubicBezTo>
                    <a:pt x="25" y="151"/>
                    <a:pt x="25" y="151"/>
                    <a:pt x="25" y="151"/>
                  </a:cubicBezTo>
                  <a:cubicBezTo>
                    <a:pt x="12" y="138"/>
                    <a:pt x="5" y="119"/>
                    <a:pt x="5" y="100"/>
                  </a:cubicBezTo>
                  <a:cubicBezTo>
                    <a:pt x="5" y="57"/>
                    <a:pt x="39" y="22"/>
                    <a:pt x="82" y="22"/>
                  </a:cubicBezTo>
                  <a:cubicBezTo>
                    <a:pt x="125" y="22"/>
                    <a:pt x="159" y="57"/>
                    <a:pt x="159" y="100"/>
                  </a:cubicBezTo>
                  <a:close/>
                  <a:moveTo>
                    <a:pt x="82" y="165"/>
                  </a:moveTo>
                  <a:cubicBezTo>
                    <a:pt x="118" y="165"/>
                    <a:pt x="148" y="136"/>
                    <a:pt x="148" y="100"/>
                  </a:cubicBezTo>
                  <a:cubicBezTo>
                    <a:pt x="148" y="63"/>
                    <a:pt x="118" y="34"/>
                    <a:pt x="82" y="34"/>
                  </a:cubicBezTo>
                  <a:cubicBezTo>
                    <a:pt x="46" y="34"/>
                    <a:pt x="16" y="63"/>
                    <a:pt x="16" y="100"/>
                  </a:cubicBezTo>
                  <a:cubicBezTo>
                    <a:pt x="16" y="136"/>
                    <a:pt x="46" y="165"/>
                    <a:pt x="82" y="165"/>
                  </a:cubicBezTo>
                  <a:close/>
                  <a:moveTo>
                    <a:pt x="118" y="59"/>
                  </a:moveTo>
                  <a:cubicBezTo>
                    <a:pt x="114" y="63"/>
                    <a:pt x="114" y="63"/>
                    <a:pt x="114" y="63"/>
                  </a:cubicBezTo>
                  <a:cubicBezTo>
                    <a:pt x="113" y="64"/>
                    <a:pt x="113" y="66"/>
                    <a:pt x="114" y="67"/>
                  </a:cubicBezTo>
                  <a:cubicBezTo>
                    <a:pt x="115" y="68"/>
                    <a:pt x="116" y="68"/>
                    <a:pt x="116" y="68"/>
                  </a:cubicBezTo>
                  <a:cubicBezTo>
                    <a:pt x="117" y="68"/>
                    <a:pt x="118" y="68"/>
                    <a:pt x="119" y="67"/>
                  </a:cubicBezTo>
                  <a:cubicBezTo>
                    <a:pt x="122" y="63"/>
                    <a:pt x="122" y="63"/>
                    <a:pt x="122" y="63"/>
                  </a:cubicBezTo>
                  <a:cubicBezTo>
                    <a:pt x="123" y="62"/>
                    <a:pt x="123" y="60"/>
                    <a:pt x="122" y="59"/>
                  </a:cubicBezTo>
                  <a:cubicBezTo>
                    <a:pt x="121" y="58"/>
                    <a:pt x="119" y="58"/>
                    <a:pt x="118" y="59"/>
                  </a:cubicBezTo>
                  <a:close/>
                  <a:moveTo>
                    <a:pt x="156" y="47"/>
                  </a:moveTo>
                  <a:cubicBezTo>
                    <a:pt x="164" y="37"/>
                    <a:pt x="163" y="24"/>
                    <a:pt x="155" y="17"/>
                  </a:cubicBezTo>
                  <a:cubicBezTo>
                    <a:pt x="141" y="7"/>
                    <a:pt x="141" y="7"/>
                    <a:pt x="141" y="7"/>
                  </a:cubicBezTo>
                  <a:cubicBezTo>
                    <a:pt x="132" y="0"/>
                    <a:pt x="119" y="4"/>
                    <a:pt x="112" y="14"/>
                  </a:cubicBezTo>
                  <a:cubicBezTo>
                    <a:pt x="110" y="17"/>
                    <a:pt x="110" y="17"/>
                    <a:pt x="110" y="17"/>
                  </a:cubicBezTo>
                  <a:cubicBezTo>
                    <a:pt x="154" y="50"/>
                    <a:pt x="154" y="50"/>
                    <a:pt x="154" y="50"/>
                  </a:cubicBezTo>
                  <a:lnTo>
                    <a:pt x="156" y="47"/>
                  </a:lnTo>
                  <a:close/>
                  <a:moveTo>
                    <a:pt x="10" y="50"/>
                  </a:moveTo>
                  <a:cubicBezTo>
                    <a:pt x="54" y="17"/>
                    <a:pt x="54" y="17"/>
                    <a:pt x="54" y="17"/>
                  </a:cubicBezTo>
                  <a:cubicBezTo>
                    <a:pt x="52" y="14"/>
                    <a:pt x="52" y="14"/>
                    <a:pt x="52" y="14"/>
                  </a:cubicBezTo>
                  <a:cubicBezTo>
                    <a:pt x="45" y="4"/>
                    <a:pt x="32" y="0"/>
                    <a:pt x="23" y="7"/>
                  </a:cubicBezTo>
                  <a:cubicBezTo>
                    <a:pt x="9" y="17"/>
                    <a:pt x="9" y="17"/>
                    <a:pt x="9" y="17"/>
                  </a:cubicBezTo>
                  <a:cubicBezTo>
                    <a:pt x="1" y="24"/>
                    <a:pt x="0" y="37"/>
                    <a:pt x="8" y="47"/>
                  </a:cubicBezTo>
                  <a:lnTo>
                    <a:pt x="10" y="50"/>
                  </a:lnTo>
                  <a:close/>
                </a:path>
              </a:pathLst>
            </a:custGeom>
            <a:solidFill>
              <a:schemeClr val="bg1"/>
            </a:solidFill>
            <a:ln>
              <a:noFill/>
            </a:ln>
            <a:extLst/>
          </p:spPr>
          <p:txBody>
            <a:bodyPr anchor="ctr"/>
            <a:lstStyle/>
            <a:p>
              <a:pPr algn="ctr"/>
              <a:endParaRPr>
                <a:solidFill>
                  <a:schemeClr val="bg1"/>
                </a:solidFill>
              </a:endParaRPr>
            </a:p>
          </p:txBody>
        </p:sp>
        <p:sp>
          <p:nvSpPr>
            <p:cNvPr id="16" name="文本框 13">
              <a:extLst>
                <a:ext uri="{FF2B5EF4-FFF2-40B4-BE49-F238E27FC236}">
                  <a16:creationId xmlns:a16="http://schemas.microsoft.com/office/drawing/2014/main" id="{C7199F4B-015A-4925-8DE7-FDC0B939FF86}"/>
                </a:ext>
              </a:extLst>
            </p:cNvPr>
            <p:cNvSpPr txBox="1"/>
            <p:nvPr/>
          </p:nvSpPr>
          <p:spPr>
            <a:xfrm>
              <a:off x="675986" y="2339405"/>
              <a:ext cx="1763039" cy="796372"/>
            </a:xfrm>
            <a:prstGeom prst="rect">
              <a:avLst/>
            </a:prstGeom>
            <a:noFill/>
          </p:spPr>
          <p:txBody>
            <a:bodyPr wrap="square">
              <a:normAutofit/>
            </a:bodyPr>
            <a:lstStyle/>
            <a:p>
              <a:pPr algn="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solidFill>
                  <a:latin typeface="微软雅黑" panose="020B0503020204020204" pitchFamily="34" charset="-122"/>
                  <a:ea typeface="微软雅黑" panose="020B0503020204020204" pitchFamily="34" charset="-122"/>
                </a:rPr>
              </a:br>
              <a:r>
                <a:rPr lang="zh-CN" altLang="en-US" sz="800" dirty="0">
                  <a:solidFill>
                    <a:schemeClr val="bg1"/>
                  </a:solidFill>
                  <a:latin typeface="微软雅黑" panose="020B0503020204020204" pitchFamily="34" charset="-122"/>
                  <a:ea typeface="微软雅黑" panose="020B0503020204020204" pitchFamily="34" charset="-122"/>
                </a:rPr>
                <a:t>（建议使用主题字体）</a:t>
              </a:r>
            </a:p>
          </p:txBody>
        </p:sp>
        <p:sp>
          <p:nvSpPr>
            <p:cNvPr id="17" name="文本框 14">
              <a:extLst>
                <a:ext uri="{FF2B5EF4-FFF2-40B4-BE49-F238E27FC236}">
                  <a16:creationId xmlns:a16="http://schemas.microsoft.com/office/drawing/2014/main" id="{34ABF14E-F72D-4D80-B32B-7E5EEE65413D}"/>
                </a:ext>
              </a:extLst>
            </p:cNvPr>
            <p:cNvSpPr txBox="1"/>
            <p:nvPr/>
          </p:nvSpPr>
          <p:spPr>
            <a:xfrm>
              <a:off x="675986" y="2095233"/>
              <a:ext cx="1763039" cy="207749"/>
            </a:xfrm>
            <a:prstGeom prst="rect">
              <a:avLst/>
            </a:prstGeom>
            <a:noFill/>
          </p:spPr>
          <p:txBody>
            <a:bodyPr wrap="none" lIns="0" tIns="0" rIns="0" bIns="0">
              <a:noAutofit/>
            </a:bodyPr>
            <a:lstStyle/>
            <a:p>
              <a:pPr algn="r">
                <a:lnSpc>
                  <a:spcPct val="120000"/>
                </a:lnSpc>
              </a:pPr>
              <a:r>
                <a:rPr lang="zh-CN" altLang="en-US" sz="1000" b="1" dirty="0">
                  <a:solidFill>
                    <a:schemeClr val="bg1"/>
                  </a:solidFill>
                  <a:latin typeface="微软雅黑" panose="020B0503020204020204" pitchFamily="34" charset="-122"/>
                  <a:ea typeface="微软雅黑" panose="020B0503020204020204" pitchFamily="34" charset="-122"/>
                </a:rPr>
                <a:t>标题文本预设</a:t>
              </a:r>
            </a:p>
          </p:txBody>
        </p:sp>
        <p:cxnSp>
          <p:nvCxnSpPr>
            <p:cNvPr id="24" name="直接箭头连接符 23">
              <a:extLst>
                <a:ext uri="{FF2B5EF4-FFF2-40B4-BE49-F238E27FC236}">
                  <a16:creationId xmlns:a16="http://schemas.microsoft.com/office/drawing/2014/main" id="{61C0FDDD-317E-4EE6-BCA6-AE2171752586}"/>
                </a:ext>
              </a:extLst>
            </p:cNvPr>
            <p:cNvCxnSpPr>
              <a:cxnSpLocks/>
            </p:cNvCxnSpPr>
            <p:nvPr/>
          </p:nvCxnSpPr>
          <p:spPr>
            <a:xfrm flipH="1">
              <a:off x="3067625" y="2388939"/>
              <a:ext cx="761411" cy="0"/>
            </a:xfrm>
            <a:prstGeom prst="straightConnector1">
              <a:avLst/>
            </a:prstGeom>
            <a:ln w="15875">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70491" y="3340857"/>
            <a:ext cx="4234558" cy="1134666"/>
            <a:chOff x="370491" y="3340857"/>
            <a:chExt cx="4234558" cy="1134666"/>
          </a:xfrm>
        </p:grpSpPr>
        <p:sp>
          <p:nvSpPr>
            <p:cNvPr id="6" name="任意多边形: 形状 5">
              <a:extLst>
                <a:ext uri="{FF2B5EF4-FFF2-40B4-BE49-F238E27FC236}">
                  <a16:creationId xmlns:a16="http://schemas.microsoft.com/office/drawing/2014/main" id="{346B48C2-0A58-4289-BDB0-3B208AD27F97}"/>
                </a:ext>
              </a:extLst>
            </p:cNvPr>
            <p:cNvSpPr>
              <a:spLocks/>
            </p:cNvSpPr>
            <p:nvPr/>
          </p:nvSpPr>
          <p:spPr bwMode="auto">
            <a:xfrm>
              <a:off x="2199986" y="3340857"/>
              <a:ext cx="2405063" cy="1134666"/>
            </a:xfrm>
            <a:custGeom>
              <a:avLst/>
              <a:gdLst>
                <a:gd name="T0" fmla="*/ 2020 w 2020"/>
                <a:gd name="T1" fmla="*/ 0 h 953"/>
                <a:gd name="T2" fmla="*/ 669 w 2020"/>
                <a:gd name="T3" fmla="*/ 0 h 953"/>
                <a:gd name="T4" fmla="*/ 0 w 2020"/>
                <a:gd name="T5" fmla="*/ 953 h 953"/>
                <a:gd name="T6" fmla="*/ 2020 w 2020"/>
                <a:gd name="T7" fmla="*/ 953 h 953"/>
                <a:gd name="T8" fmla="*/ 2020 w 2020"/>
                <a:gd name="T9" fmla="*/ 0 h 953"/>
              </a:gdLst>
              <a:ahLst/>
              <a:cxnLst>
                <a:cxn ang="0">
                  <a:pos x="T0" y="T1"/>
                </a:cxn>
                <a:cxn ang="0">
                  <a:pos x="T2" y="T3"/>
                </a:cxn>
                <a:cxn ang="0">
                  <a:pos x="T4" y="T5"/>
                </a:cxn>
                <a:cxn ang="0">
                  <a:pos x="T6" y="T7"/>
                </a:cxn>
                <a:cxn ang="0">
                  <a:pos x="T8" y="T9"/>
                </a:cxn>
              </a:cxnLst>
              <a:rect l="0" t="0" r="r" b="b"/>
              <a:pathLst>
                <a:path w="2020" h="953">
                  <a:moveTo>
                    <a:pt x="2020" y="0"/>
                  </a:moveTo>
                  <a:lnTo>
                    <a:pt x="669" y="0"/>
                  </a:lnTo>
                  <a:lnTo>
                    <a:pt x="0" y="953"/>
                  </a:lnTo>
                  <a:lnTo>
                    <a:pt x="2020" y="953"/>
                  </a:lnTo>
                  <a:lnTo>
                    <a:pt x="2020" y="0"/>
                  </a:lnTo>
                  <a:close/>
                </a:path>
              </a:pathLst>
            </a:custGeom>
            <a:solidFill>
              <a:schemeClr val="accent1"/>
            </a:solidFill>
            <a:ln>
              <a:noFill/>
            </a:ln>
          </p:spPr>
          <p:txBody>
            <a:bodyPr anchor="ctr"/>
            <a:lstStyle/>
            <a:p>
              <a:pPr algn="ctr"/>
              <a:endParaRPr>
                <a:solidFill>
                  <a:schemeClr val="bg1"/>
                </a:solidFill>
              </a:endParaRPr>
            </a:p>
          </p:txBody>
        </p:sp>
        <p:sp>
          <p:nvSpPr>
            <p:cNvPr id="8" name="文本框 5">
              <a:extLst>
                <a:ext uri="{FF2B5EF4-FFF2-40B4-BE49-F238E27FC236}">
                  <a16:creationId xmlns:a16="http://schemas.microsoft.com/office/drawing/2014/main" id="{C701E410-DB19-43BE-9DEF-F150E97F70F4}"/>
                </a:ext>
              </a:extLst>
            </p:cNvPr>
            <p:cNvSpPr txBox="1"/>
            <p:nvPr/>
          </p:nvSpPr>
          <p:spPr>
            <a:xfrm>
              <a:off x="3139245" y="3936765"/>
              <a:ext cx="946414" cy="230833"/>
            </a:xfrm>
            <a:prstGeom prst="rect">
              <a:avLst/>
            </a:prstGeom>
            <a:noFill/>
          </p:spPr>
          <p:txBody>
            <a:bodyPr wrap="none">
              <a:normAutofit fontScale="92500" lnSpcReduction="20000"/>
            </a:bodyPr>
            <a:lstStyle/>
            <a:p>
              <a:pPr algn="ctr"/>
              <a:r>
                <a:rPr lang="zh-CN" altLang="en-US" sz="1200" b="1">
                  <a:solidFill>
                    <a:schemeClr val="bg1"/>
                  </a:solidFill>
                </a:rPr>
                <a:t>标题文本预设</a:t>
              </a:r>
            </a:p>
          </p:txBody>
        </p:sp>
        <p:sp>
          <p:nvSpPr>
            <p:cNvPr id="15" name="任意多边形: 形状 14">
              <a:extLst>
                <a:ext uri="{FF2B5EF4-FFF2-40B4-BE49-F238E27FC236}">
                  <a16:creationId xmlns:a16="http://schemas.microsoft.com/office/drawing/2014/main" id="{C0D4AAB9-0B48-4988-BFD1-28BAB3D057C1}"/>
                </a:ext>
              </a:extLst>
            </p:cNvPr>
            <p:cNvSpPr>
              <a:spLocks/>
            </p:cNvSpPr>
            <p:nvPr/>
          </p:nvSpPr>
          <p:spPr bwMode="auto">
            <a:xfrm>
              <a:off x="3448331" y="3532364"/>
              <a:ext cx="372096" cy="318265"/>
            </a:xfrm>
            <a:custGeom>
              <a:avLst/>
              <a:gdLst>
                <a:gd name="T0" fmla="*/ 394 w 394"/>
                <a:gd name="T1" fmla="*/ 0 h 337"/>
                <a:gd name="T2" fmla="*/ 298 w 394"/>
                <a:gd name="T3" fmla="*/ 337 h 337"/>
                <a:gd name="T4" fmla="*/ 132 w 394"/>
                <a:gd name="T5" fmla="*/ 218 h 337"/>
                <a:gd name="T6" fmla="*/ 394 w 394"/>
                <a:gd name="T7" fmla="*/ 0 h 337"/>
                <a:gd name="T8" fmla="*/ 113 w 394"/>
                <a:gd name="T9" fmla="*/ 204 h 337"/>
                <a:gd name="T10" fmla="*/ 394 w 394"/>
                <a:gd name="T11" fmla="*/ 0 h 337"/>
                <a:gd name="T12" fmla="*/ 0 w 394"/>
                <a:gd name="T13" fmla="*/ 123 h 337"/>
                <a:gd name="T14" fmla="*/ 113 w 394"/>
                <a:gd name="T15" fmla="*/ 204 h 337"/>
                <a:gd name="T16" fmla="*/ 132 w 394"/>
                <a:gd name="T17" fmla="*/ 322 h 337"/>
                <a:gd name="T18" fmla="*/ 177 w 394"/>
                <a:gd name="T19" fmla="*/ 268 h 337"/>
                <a:gd name="T20" fmla="*/ 132 w 394"/>
                <a:gd name="T21" fmla="*/ 237 h 337"/>
                <a:gd name="T22" fmla="*/ 132 w 394"/>
                <a:gd name="T23" fmla="*/ 322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4" h="337">
                  <a:moveTo>
                    <a:pt x="394" y="0"/>
                  </a:moveTo>
                  <a:lnTo>
                    <a:pt x="298" y="337"/>
                  </a:lnTo>
                  <a:lnTo>
                    <a:pt x="132" y="218"/>
                  </a:lnTo>
                  <a:lnTo>
                    <a:pt x="394" y="0"/>
                  </a:lnTo>
                  <a:close/>
                  <a:moveTo>
                    <a:pt x="113" y="204"/>
                  </a:moveTo>
                  <a:lnTo>
                    <a:pt x="394" y="0"/>
                  </a:lnTo>
                  <a:lnTo>
                    <a:pt x="0" y="123"/>
                  </a:lnTo>
                  <a:lnTo>
                    <a:pt x="113" y="204"/>
                  </a:lnTo>
                  <a:close/>
                  <a:moveTo>
                    <a:pt x="132" y="322"/>
                  </a:moveTo>
                  <a:lnTo>
                    <a:pt x="177" y="268"/>
                  </a:lnTo>
                  <a:lnTo>
                    <a:pt x="132" y="237"/>
                  </a:lnTo>
                  <a:lnTo>
                    <a:pt x="132" y="322"/>
                  </a:lnTo>
                  <a:close/>
                </a:path>
              </a:pathLst>
            </a:custGeom>
            <a:solidFill>
              <a:schemeClr val="bg1"/>
            </a:solidFill>
            <a:ln>
              <a:noFill/>
            </a:ln>
            <a:extLst/>
          </p:spPr>
          <p:txBody>
            <a:bodyPr anchor="ctr"/>
            <a:lstStyle/>
            <a:p>
              <a:pPr algn="ctr"/>
              <a:endParaRPr>
                <a:solidFill>
                  <a:schemeClr val="bg1"/>
                </a:solidFill>
              </a:endParaRPr>
            </a:p>
          </p:txBody>
        </p:sp>
        <p:sp>
          <p:nvSpPr>
            <p:cNvPr id="18" name="文本框 15">
              <a:extLst>
                <a:ext uri="{FF2B5EF4-FFF2-40B4-BE49-F238E27FC236}">
                  <a16:creationId xmlns:a16="http://schemas.microsoft.com/office/drawing/2014/main" id="{0D5405C5-0D12-49FD-97C4-2C24387822E1}"/>
                </a:ext>
              </a:extLst>
            </p:cNvPr>
            <p:cNvSpPr txBox="1"/>
            <p:nvPr/>
          </p:nvSpPr>
          <p:spPr>
            <a:xfrm>
              <a:off x="370491" y="3665577"/>
              <a:ext cx="1763039" cy="614591"/>
            </a:xfrm>
            <a:prstGeom prst="rect">
              <a:avLst/>
            </a:prstGeom>
            <a:noFill/>
          </p:spPr>
          <p:txBody>
            <a:bodyPr wrap="square">
              <a:normAutofit/>
            </a:bodyPr>
            <a:lstStyle/>
            <a:p>
              <a:pPr algn="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solidFill>
                  <a:latin typeface="微软雅黑" panose="020B0503020204020204" pitchFamily="34" charset="-122"/>
                  <a:ea typeface="微软雅黑" panose="020B0503020204020204" pitchFamily="34" charset="-122"/>
                </a:rPr>
              </a:br>
              <a:r>
                <a:rPr lang="zh-CN" altLang="en-US" sz="800" dirty="0">
                  <a:solidFill>
                    <a:schemeClr val="bg1"/>
                  </a:solidFill>
                  <a:latin typeface="微软雅黑" panose="020B0503020204020204" pitchFamily="34" charset="-122"/>
                  <a:ea typeface="微软雅黑" panose="020B0503020204020204" pitchFamily="34" charset="-122"/>
                </a:rPr>
                <a:t>（建议使用主题字体）</a:t>
              </a:r>
            </a:p>
          </p:txBody>
        </p:sp>
        <p:sp>
          <p:nvSpPr>
            <p:cNvPr id="19" name="文本框 16">
              <a:extLst>
                <a:ext uri="{FF2B5EF4-FFF2-40B4-BE49-F238E27FC236}">
                  <a16:creationId xmlns:a16="http://schemas.microsoft.com/office/drawing/2014/main" id="{F5190061-E1B2-4683-BE12-D2F6D42AE9AB}"/>
                </a:ext>
              </a:extLst>
            </p:cNvPr>
            <p:cNvSpPr txBox="1"/>
            <p:nvPr/>
          </p:nvSpPr>
          <p:spPr>
            <a:xfrm>
              <a:off x="370491" y="3421405"/>
              <a:ext cx="1763039" cy="207749"/>
            </a:xfrm>
            <a:prstGeom prst="rect">
              <a:avLst/>
            </a:prstGeom>
            <a:noFill/>
          </p:spPr>
          <p:txBody>
            <a:bodyPr wrap="none" lIns="0" tIns="0" rIns="0" bIns="0">
              <a:noAutofit/>
            </a:bodyPr>
            <a:lstStyle/>
            <a:p>
              <a:pPr algn="r">
                <a:lnSpc>
                  <a:spcPct val="120000"/>
                </a:lnSpc>
              </a:pPr>
              <a:r>
                <a:rPr lang="zh-CN" altLang="en-US" sz="1100" b="1" dirty="0">
                  <a:solidFill>
                    <a:schemeClr val="bg1"/>
                  </a:solidFill>
                  <a:latin typeface="微软雅黑" panose="020B0503020204020204" pitchFamily="34" charset="-122"/>
                  <a:ea typeface="微软雅黑" panose="020B0503020204020204" pitchFamily="34" charset="-122"/>
                </a:rPr>
                <a:t>标题文本预设</a:t>
              </a:r>
            </a:p>
          </p:txBody>
        </p:sp>
        <p:cxnSp>
          <p:nvCxnSpPr>
            <p:cNvPr id="25" name="直接箭头连接符 24">
              <a:extLst>
                <a:ext uri="{FF2B5EF4-FFF2-40B4-BE49-F238E27FC236}">
                  <a16:creationId xmlns:a16="http://schemas.microsoft.com/office/drawing/2014/main" id="{BD1A6C6A-44EE-4B2F-B9C7-3CFEB56DB880}"/>
                </a:ext>
              </a:extLst>
            </p:cNvPr>
            <p:cNvCxnSpPr>
              <a:cxnSpLocks/>
            </p:cNvCxnSpPr>
            <p:nvPr/>
          </p:nvCxnSpPr>
          <p:spPr>
            <a:xfrm flipH="1">
              <a:off x="2306215" y="3704976"/>
              <a:ext cx="761411" cy="0"/>
            </a:xfrm>
            <a:prstGeom prst="straightConnector1">
              <a:avLst/>
            </a:prstGeom>
            <a:ln w="15875">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4631243" y="3340857"/>
            <a:ext cx="4142267" cy="1134666"/>
            <a:chOff x="4631243" y="3340857"/>
            <a:chExt cx="4142267" cy="1134666"/>
          </a:xfrm>
        </p:grpSpPr>
        <p:sp>
          <p:nvSpPr>
            <p:cNvPr id="7" name="任意多边形: 形状 6">
              <a:extLst>
                <a:ext uri="{FF2B5EF4-FFF2-40B4-BE49-F238E27FC236}">
                  <a16:creationId xmlns:a16="http://schemas.microsoft.com/office/drawing/2014/main" id="{EC13E3F7-0D7C-4F22-9280-8DBABC62824D}"/>
                </a:ext>
              </a:extLst>
            </p:cNvPr>
            <p:cNvSpPr>
              <a:spLocks/>
            </p:cNvSpPr>
            <p:nvPr/>
          </p:nvSpPr>
          <p:spPr bwMode="auto">
            <a:xfrm>
              <a:off x="4631243" y="3340857"/>
              <a:ext cx="2405063" cy="1134666"/>
            </a:xfrm>
            <a:custGeom>
              <a:avLst/>
              <a:gdLst>
                <a:gd name="T0" fmla="*/ 0 w 2020"/>
                <a:gd name="T1" fmla="*/ 0 h 953"/>
                <a:gd name="T2" fmla="*/ 0 w 2020"/>
                <a:gd name="T3" fmla="*/ 953 h 953"/>
                <a:gd name="T4" fmla="*/ 2020 w 2020"/>
                <a:gd name="T5" fmla="*/ 953 h 953"/>
                <a:gd name="T6" fmla="*/ 1350 w 2020"/>
                <a:gd name="T7" fmla="*/ 0 h 953"/>
                <a:gd name="T8" fmla="*/ 0 w 2020"/>
                <a:gd name="T9" fmla="*/ 0 h 953"/>
              </a:gdLst>
              <a:ahLst/>
              <a:cxnLst>
                <a:cxn ang="0">
                  <a:pos x="T0" y="T1"/>
                </a:cxn>
                <a:cxn ang="0">
                  <a:pos x="T2" y="T3"/>
                </a:cxn>
                <a:cxn ang="0">
                  <a:pos x="T4" y="T5"/>
                </a:cxn>
                <a:cxn ang="0">
                  <a:pos x="T6" y="T7"/>
                </a:cxn>
                <a:cxn ang="0">
                  <a:pos x="T8" y="T9"/>
                </a:cxn>
              </a:cxnLst>
              <a:rect l="0" t="0" r="r" b="b"/>
              <a:pathLst>
                <a:path w="2020" h="953">
                  <a:moveTo>
                    <a:pt x="0" y="0"/>
                  </a:moveTo>
                  <a:lnTo>
                    <a:pt x="0" y="953"/>
                  </a:lnTo>
                  <a:lnTo>
                    <a:pt x="2020" y="953"/>
                  </a:lnTo>
                  <a:lnTo>
                    <a:pt x="1350" y="0"/>
                  </a:lnTo>
                  <a:lnTo>
                    <a:pt x="0" y="0"/>
                  </a:lnTo>
                  <a:close/>
                </a:path>
              </a:pathLst>
            </a:custGeom>
            <a:solidFill>
              <a:schemeClr val="accent1">
                <a:lumMod val="75000"/>
              </a:schemeClr>
            </a:solidFill>
            <a:ln>
              <a:noFill/>
            </a:ln>
          </p:spPr>
          <p:txBody>
            <a:bodyPr anchor="ctr"/>
            <a:lstStyle/>
            <a:p>
              <a:pPr algn="ctr"/>
              <a:endParaRPr>
                <a:solidFill>
                  <a:schemeClr val="bg1"/>
                </a:solidFill>
              </a:endParaRPr>
            </a:p>
          </p:txBody>
        </p:sp>
        <p:sp>
          <p:nvSpPr>
            <p:cNvPr id="9" name="文本框 6">
              <a:extLst>
                <a:ext uri="{FF2B5EF4-FFF2-40B4-BE49-F238E27FC236}">
                  <a16:creationId xmlns:a16="http://schemas.microsoft.com/office/drawing/2014/main" id="{A0D4D385-0786-4745-8168-4AFB04867FB0}"/>
                </a:ext>
              </a:extLst>
            </p:cNvPr>
            <p:cNvSpPr txBox="1"/>
            <p:nvPr/>
          </p:nvSpPr>
          <p:spPr>
            <a:xfrm>
              <a:off x="5232364" y="3936765"/>
              <a:ext cx="946414" cy="230833"/>
            </a:xfrm>
            <a:prstGeom prst="rect">
              <a:avLst/>
            </a:prstGeom>
            <a:noFill/>
          </p:spPr>
          <p:txBody>
            <a:bodyPr wrap="none">
              <a:normAutofit fontScale="92500" lnSpcReduction="20000"/>
            </a:bodyPr>
            <a:lstStyle/>
            <a:p>
              <a:pPr algn="ctr"/>
              <a:r>
                <a:rPr lang="zh-CN" altLang="en-US" sz="1200" b="1">
                  <a:solidFill>
                    <a:schemeClr val="bg1"/>
                  </a:solidFill>
                </a:rPr>
                <a:t>标题文本预设</a:t>
              </a:r>
            </a:p>
          </p:txBody>
        </p:sp>
        <p:sp>
          <p:nvSpPr>
            <p:cNvPr id="13" name="任意多边形: 形状 12">
              <a:extLst>
                <a:ext uri="{FF2B5EF4-FFF2-40B4-BE49-F238E27FC236}">
                  <a16:creationId xmlns:a16="http://schemas.microsoft.com/office/drawing/2014/main" id="{9785FF68-BC53-40FA-9E8A-2A7E1D7BC4B7}"/>
                </a:ext>
              </a:extLst>
            </p:cNvPr>
            <p:cNvSpPr>
              <a:spLocks/>
            </p:cNvSpPr>
            <p:nvPr/>
          </p:nvSpPr>
          <p:spPr bwMode="auto">
            <a:xfrm>
              <a:off x="5497802" y="3535197"/>
              <a:ext cx="415538" cy="312598"/>
            </a:xfrm>
            <a:custGeom>
              <a:avLst/>
              <a:gdLst>
                <a:gd name="T0" fmla="*/ 56 w 186"/>
                <a:gd name="T1" fmla="*/ 67 h 140"/>
                <a:gd name="T2" fmla="*/ 34 w 186"/>
                <a:gd name="T3" fmla="*/ 77 h 140"/>
                <a:gd name="T4" fmla="*/ 15 w 186"/>
                <a:gd name="T5" fmla="*/ 87 h 140"/>
                <a:gd name="T6" fmla="*/ 50 w 186"/>
                <a:gd name="T7" fmla="*/ 61 h 140"/>
                <a:gd name="T8" fmla="*/ 68 w 186"/>
                <a:gd name="T9" fmla="*/ 67 h 140"/>
                <a:gd name="T10" fmla="*/ 59 w 186"/>
                <a:gd name="T11" fmla="*/ 81 h 140"/>
                <a:gd name="T12" fmla="*/ 82 w 186"/>
                <a:gd name="T13" fmla="*/ 68 h 140"/>
                <a:gd name="T14" fmla="*/ 68 w 186"/>
                <a:gd name="T15" fmla="*/ 67 h 140"/>
                <a:gd name="T16" fmla="*/ 82 w 186"/>
                <a:gd name="T17" fmla="*/ 27 h 140"/>
                <a:gd name="T18" fmla="*/ 64 w 186"/>
                <a:gd name="T19" fmla="*/ 40 h 140"/>
                <a:gd name="T20" fmla="*/ 36 w 186"/>
                <a:gd name="T21" fmla="*/ 36 h 140"/>
                <a:gd name="T22" fmla="*/ 15 w 186"/>
                <a:gd name="T23" fmla="*/ 27 h 140"/>
                <a:gd name="T24" fmla="*/ 72 w 186"/>
                <a:gd name="T25" fmla="*/ 40 h 140"/>
                <a:gd name="T26" fmla="*/ 72 w 186"/>
                <a:gd name="T27" fmla="*/ 26 h 140"/>
                <a:gd name="T28" fmla="*/ 106 w 186"/>
                <a:gd name="T29" fmla="*/ 95 h 140"/>
                <a:gd name="T30" fmla="*/ 144 w 186"/>
                <a:gd name="T31" fmla="*/ 95 h 140"/>
                <a:gd name="T32" fmla="*/ 106 w 186"/>
                <a:gd name="T33" fmla="*/ 95 h 140"/>
                <a:gd name="T34" fmla="*/ 106 w 186"/>
                <a:gd name="T35" fmla="*/ 72 h 140"/>
                <a:gd name="T36" fmla="*/ 170 w 186"/>
                <a:gd name="T37" fmla="*/ 68 h 140"/>
                <a:gd name="T38" fmla="*/ 126 w 186"/>
                <a:gd name="T39" fmla="*/ 24 h 140"/>
                <a:gd name="T40" fmla="*/ 170 w 186"/>
                <a:gd name="T41" fmla="*/ 31 h 140"/>
                <a:gd name="T42" fmla="*/ 126 w 186"/>
                <a:gd name="T43" fmla="*/ 24 h 140"/>
                <a:gd name="T44" fmla="*/ 106 w 186"/>
                <a:gd name="T45" fmla="*/ 45 h 140"/>
                <a:gd name="T46" fmla="*/ 170 w 186"/>
                <a:gd name="T47" fmla="*/ 40 h 140"/>
                <a:gd name="T48" fmla="*/ 106 w 186"/>
                <a:gd name="T49" fmla="*/ 81 h 140"/>
                <a:gd name="T50" fmla="*/ 170 w 186"/>
                <a:gd name="T51" fmla="*/ 86 h 140"/>
                <a:gd name="T52" fmla="*/ 106 w 186"/>
                <a:gd name="T53" fmla="*/ 81 h 140"/>
                <a:gd name="T54" fmla="*/ 106 w 186"/>
                <a:gd name="T55" fmla="*/ 59 h 140"/>
                <a:gd name="T56" fmla="*/ 170 w 186"/>
                <a:gd name="T57" fmla="*/ 54 h 140"/>
                <a:gd name="T58" fmla="*/ 186 w 186"/>
                <a:gd name="T59" fmla="*/ 9 h 140"/>
                <a:gd name="T60" fmla="*/ 186 w 186"/>
                <a:gd name="T61" fmla="*/ 134 h 140"/>
                <a:gd name="T62" fmla="*/ 142 w 186"/>
                <a:gd name="T63" fmla="*/ 128 h 140"/>
                <a:gd name="T64" fmla="*/ 93 w 186"/>
                <a:gd name="T65" fmla="*/ 140 h 140"/>
                <a:gd name="T66" fmla="*/ 44 w 186"/>
                <a:gd name="T67" fmla="*/ 128 h 140"/>
                <a:gd name="T68" fmla="*/ 0 w 186"/>
                <a:gd name="T69" fmla="*/ 134 h 140"/>
                <a:gd name="T70" fmla="*/ 0 w 186"/>
                <a:gd name="T71" fmla="*/ 9 h 140"/>
                <a:gd name="T72" fmla="*/ 44 w 186"/>
                <a:gd name="T73" fmla="*/ 0 h 140"/>
                <a:gd name="T74" fmla="*/ 142 w 186"/>
                <a:gd name="T75" fmla="*/ 0 h 140"/>
                <a:gd name="T76" fmla="*/ 186 w 186"/>
                <a:gd name="T77" fmla="*/ 9 h 140"/>
                <a:gd name="T78" fmla="*/ 44 w 186"/>
                <a:gd name="T79" fmla="*/ 8 h 140"/>
                <a:gd name="T80" fmla="*/ 8 w 186"/>
                <a:gd name="T81" fmla="*/ 118 h 140"/>
                <a:gd name="T82" fmla="*/ 89 w 186"/>
                <a:gd name="T83" fmla="*/ 121 h 140"/>
                <a:gd name="T84" fmla="*/ 178 w 186"/>
                <a:gd name="T85" fmla="*/ 14 h 140"/>
                <a:gd name="T86" fmla="*/ 97 w 186"/>
                <a:gd name="T87" fmla="*/ 18 h 140"/>
                <a:gd name="T88" fmla="*/ 142 w 186"/>
                <a:gd name="T89" fmla="*/ 112 h 140"/>
                <a:gd name="T90" fmla="*/ 178 w 186"/>
                <a:gd name="T91"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40">
                  <a:moveTo>
                    <a:pt x="56" y="66"/>
                  </a:moveTo>
                  <a:cubicBezTo>
                    <a:pt x="56" y="66"/>
                    <a:pt x="56" y="67"/>
                    <a:pt x="56" y="67"/>
                  </a:cubicBezTo>
                  <a:cubicBezTo>
                    <a:pt x="54" y="69"/>
                    <a:pt x="50" y="70"/>
                    <a:pt x="46" y="71"/>
                  </a:cubicBezTo>
                  <a:cubicBezTo>
                    <a:pt x="41" y="72"/>
                    <a:pt x="37" y="73"/>
                    <a:pt x="34" y="77"/>
                  </a:cubicBezTo>
                  <a:cubicBezTo>
                    <a:pt x="32" y="79"/>
                    <a:pt x="31" y="80"/>
                    <a:pt x="29" y="82"/>
                  </a:cubicBezTo>
                  <a:cubicBezTo>
                    <a:pt x="24" y="83"/>
                    <a:pt x="19" y="85"/>
                    <a:pt x="15" y="87"/>
                  </a:cubicBezTo>
                  <a:cubicBezTo>
                    <a:pt x="15" y="80"/>
                    <a:pt x="15" y="74"/>
                    <a:pt x="15" y="68"/>
                  </a:cubicBezTo>
                  <a:cubicBezTo>
                    <a:pt x="26" y="63"/>
                    <a:pt x="38" y="61"/>
                    <a:pt x="50" y="61"/>
                  </a:cubicBezTo>
                  <a:cubicBezTo>
                    <a:pt x="52" y="62"/>
                    <a:pt x="56" y="64"/>
                    <a:pt x="56" y="66"/>
                  </a:cubicBezTo>
                  <a:close/>
                  <a:moveTo>
                    <a:pt x="68" y="67"/>
                  </a:moveTo>
                  <a:cubicBezTo>
                    <a:pt x="70" y="73"/>
                    <a:pt x="67" y="75"/>
                    <a:pt x="62" y="77"/>
                  </a:cubicBezTo>
                  <a:cubicBezTo>
                    <a:pt x="60" y="78"/>
                    <a:pt x="59" y="80"/>
                    <a:pt x="59" y="81"/>
                  </a:cubicBezTo>
                  <a:cubicBezTo>
                    <a:pt x="67" y="82"/>
                    <a:pt x="74" y="84"/>
                    <a:pt x="82" y="87"/>
                  </a:cubicBezTo>
                  <a:cubicBezTo>
                    <a:pt x="82" y="80"/>
                    <a:pt x="82" y="74"/>
                    <a:pt x="82" y="68"/>
                  </a:cubicBezTo>
                  <a:cubicBezTo>
                    <a:pt x="76" y="66"/>
                    <a:pt x="71" y="64"/>
                    <a:pt x="65" y="63"/>
                  </a:cubicBezTo>
                  <a:cubicBezTo>
                    <a:pt x="66" y="64"/>
                    <a:pt x="67" y="66"/>
                    <a:pt x="68" y="67"/>
                  </a:cubicBezTo>
                  <a:close/>
                  <a:moveTo>
                    <a:pt x="15" y="27"/>
                  </a:moveTo>
                  <a:cubicBezTo>
                    <a:pt x="36" y="19"/>
                    <a:pt x="60" y="19"/>
                    <a:pt x="82" y="27"/>
                  </a:cubicBezTo>
                  <a:cubicBezTo>
                    <a:pt x="82" y="39"/>
                    <a:pt x="82" y="51"/>
                    <a:pt x="82" y="63"/>
                  </a:cubicBezTo>
                  <a:cubicBezTo>
                    <a:pt x="76" y="55"/>
                    <a:pt x="70" y="47"/>
                    <a:pt x="64" y="40"/>
                  </a:cubicBezTo>
                  <a:cubicBezTo>
                    <a:pt x="60" y="43"/>
                    <a:pt x="55" y="47"/>
                    <a:pt x="51" y="51"/>
                  </a:cubicBezTo>
                  <a:cubicBezTo>
                    <a:pt x="46" y="45"/>
                    <a:pt x="41" y="41"/>
                    <a:pt x="36" y="36"/>
                  </a:cubicBezTo>
                  <a:cubicBezTo>
                    <a:pt x="29" y="44"/>
                    <a:pt x="22" y="53"/>
                    <a:pt x="15" y="63"/>
                  </a:cubicBezTo>
                  <a:cubicBezTo>
                    <a:pt x="15" y="51"/>
                    <a:pt x="15" y="39"/>
                    <a:pt x="15" y="27"/>
                  </a:cubicBezTo>
                  <a:close/>
                  <a:moveTo>
                    <a:pt x="65" y="32"/>
                  </a:moveTo>
                  <a:cubicBezTo>
                    <a:pt x="65" y="35"/>
                    <a:pt x="68" y="39"/>
                    <a:pt x="72" y="40"/>
                  </a:cubicBezTo>
                  <a:cubicBezTo>
                    <a:pt x="75" y="41"/>
                    <a:pt x="78" y="39"/>
                    <a:pt x="78" y="35"/>
                  </a:cubicBezTo>
                  <a:cubicBezTo>
                    <a:pt x="78" y="31"/>
                    <a:pt x="75" y="27"/>
                    <a:pt x="72" y="26"/>
                  </a:cubicBezTo>
                  <a:cubicBezTo>
                    <a:pt x="68" y="25"/>
                    <a:pt x="65" y="28"/>
                    <a:pt x="65" y="32"/>
                  </a:cubicBezTo>
                  <a:close/>
                  <a:moveTo>
                    <a:pt x="106" y="95"/>
                  </a:moveTo>
                  <a:cubicBezTo>
                    <a:pt x="106" y="99"/>
                    <a:pt x="106" y="99"/>
                    <a:pt x="106" y="99"/>
                  </a:cubicBezTo>
                  <a:cubicBezTo>
                    <a:pt x="118" y="96"/>
                    <a:pt x="131" y="95"/>
                    <a:pt x="144" y="95"/>
                  </a:cubicBezTo>
                  <a:cubicBezTo>
                    <a:pt x="144" y="91"/>
                    <a:pt x="144" y="91"/>
                    <a:pt x="144" y="91"/>
                  </a:cubicBezTo>
                  <a:cubicBezTo>
                    <a:pt x="131" y="90"/>
                    <a:pt x="118" y="92"/>
                    <a:pt x="106" y="95"/>
                  </a:cubicBezTo>
                  <a:close/>
                  <a:moveTo>
                    <a:pt x="106" y="68"/>
                  </a:moveTo>
                  <a:cubicBezTo>
                    <a:pt x="106" y="72"/>
                    <a:pt x="106" y="72"/>
                    <a:pt x="106" y="72"/>
                  </a:cubicBezTo>
                  <a:cubicBezTo>
                    <a:pt x="126" y="66"/>
                    <a:pt x="150" y="66"/>
                    <a:pt x="170" y="72"/>
                  </a:cubicBezTo>
                  <a:cubicBezTo>
                    <a:pt x="170" y="68"/>
                    <a:pt x="170" y="68"/>
                    <a:pt x="170" y="68"/>
                  </a:cubicBezTo>
                  <a:cubicBezTo>
                    <a:pt x="149" y="62"/>
                    <a:pt x="127" y="62"/>
                    <a:pt x="106" y="68"/>
                  </a:cubicBezTo>
                  <a:close/>
                  <a:moveTo>
                    <a:pt x="126" y="24"/>
                  </a:moveTo>
                  <a:cubicBezTo>
                    <a:pt x="126" y="28"/>
                    <a:pt x="126" y="28"/>
                    <a:pt x="126" y="28"/>
                  </a:cubicBezTo>
                  <a:cubicBezTo>
                    <a:pt x="140" y="26"/>
                    <a:pt x="156" y="27"/>
                    <a:pt x="170" y="31"/>
                  </a:cubicBezTo>
                  <a:cubicBezTo>
                    <a:pt x="170" y="27"/>
                    <a:pt x="170" y="27"/>
                    <a:pt x="170" y="27"/>
                  </a:cubicBezTo>
                  <a:cubicBezTo>
                    <a:pt x="156" y="23"/>
                    <a:pt x="140" y="22"/>
                    <a:pt x="126" y="24"/>
                  </a:cubicBezTo>
                  <a:close/>
                  <a:moveTo>
                    <a:pt x="106" y="41"/>
                  </a:moveTo>
                  <a:cubicBezTo>
                    <a:pt x="106" y="45"/>
                    <a:pt x="106" y="45"/>
                    <a:pt x="106" y="45"/>
                  </a:cubicBezTo>
                  <a:cubicBezTo>
                    <a:pt x="126" y="39"/>
                    <a:pt x="150" y="39"/>
                    <a:pt x="170" y="45"/>
                  </a:cubicBezTo>
                  <a:cubicBezTo>
                    <a:pt x="170" y="40"/>
                    <a:pt x="170" y="40"/>
                    <a:pt x="170" y="40"/>
                  </a:cubicBezTo>
                  <a:cubicBezTo>
                    <a:pt x="149" y="35"/>
                    <a:pt x="127" y="35"/>
                    <a:pt x="106" y="41"/>
                  </a:cubicBezTo>
                  <a:close/>
                  <a:moveTo>
                    <a:pt x="106" y="81"/>
                  </a:moveTo>
                  <a:cubicBezTo>
                    <a:pt x="106" y="86"/>
                    <a:pt x="106" y="86"/>
                    <a:pt x="106" y="86"/>
                  </a:cubicBezTo>
                  <a:cubicBezTo>
                    <a:pt x="126" y="80"/>
                    <a:pt x="150" y="80"/>
                    <a:pt x="170" y="86"/>
                  </a:cubicBezTo>
                  <a:cubicBezTo>
                    <a:pt x="170" y="81"/>
                    <a:pt x="170" y="81"/>
                    <a:pt x="170" y="81"/>
                  </a:cubicBezTo>
                  <a:cubicBezTo>
                    <a:pt x="149" y="76"/>
                    <a:pt x="127" y="76"/>
                    <a:pt x="106" y="81"/>
                  </a:cubicBezTo>
                  <a:close/>
                  <a:moveTo>
                    <a:pt x="106" y="54"/>
                  </a:moveTo>
                  <a:cubicBezTo>
                    <a:pt x="106" y="59"/>
                    <a:pt x="106" y="59"/>
                    <a:pt x="106" y="59"/>
                  </a:cubicBezTo>
                  <a:cubicBezTo>
                    <a:pt x="126" y="53"/>
                    <a:pt x="150" y="53"/>
                    <a:pt x="170" y="59"/>
                  </a:cubicBezTo>
                  <a:cubicBezTo>
                    <a:pt x="170" y="54"/>
                    <a:pt x="170" y="54"/>
                    <a:pt x="170" y="54"/>
                  </a:cubicBezTo>
                  <a:cubicBezTo>
                    <a:pt x="149" y="48"/>
                    <a:pt x="127" y="49"/>
                    <a:pt x="106" y="54"/>
                  </a:cubicBezTo>
                  <a:close/>
                  <a:moveTo>
                    <a:pt x="186" y="9"/>
                  </a:moveTo>
                  <a:cubicBezTo>
                    <a:pt x="186" y="126"/>
                    <a:pt x="186" y="126"/>
                    <a:pt x="186" y="126"/>
                  </a:cubicBezTo>
                  <a:cubicBezTo>
                    <a:pt x="186" y="134"/>
                    <a:pt x="186" y="134"/>
                    <a:pt x="186" y="134"/>
                  </a:cubicBezTo>
                  <a:cubicBezTo>
                    <a:pt x="184" y="136"/>
                    <a:pt x="182" y="136"/>
                    <a:pt x="180" y="135"/>
                  </a:cubicBezTo>
                  <a:cubicBezTo>
                    <a:pt x="168" y="131"/>
                    <a:pt x="155" y="128"/>
                    <a:pt x="142" y="128"/>
                  </a:cubicBezTo>
                  <a:cubicBezTo>
                    <a:pt x="126" y="128"/>
                    <a:pt x="110" y="132"/>
                    <a:pt x="96" y="139"/>
                  </a:cubicBezTo>
                  <a:cubicBezTo>
                    <a:pt x="95" y="140"/>
                    <a:pt x="94" y="140"/>
                    <a:pt x="93" y="140"/>
                  </a:cubicBezTo>
                  <a:cubicBezTo>
                    <a:pt x="92" y="140"/>
                    <a:pt x="91" y="140"/>
                    <a:pt x="91" y="139"/>
                  </a:cubicBezTo>
                  <a:cubicBezTo>
                    <a:pt x="76" y="132"/>
                    <a:pt x="60" y="128"/>
                    <a:pt x="44" y="128"/>
                  </a:cubicBezTo>
                  <a:cubicBezTo>
                    <a:pt x="31" y="128"/>
                    <a:pt x="18" y="131"/>
                    <a:pt x="6" y="135"/>
                  </a:cubicBezTo>
                  <a:cubicBezTo>
                    <a:pt x="4" y="136"/>
                    <a:pt x="2" y="136"/>
                    <a:pt x="0" y="134"/>
                  </a:cubicBezTo>
                  <a:cubicBezTo>
                    <a:pt x="0" y="126"/>
                    <a:pt x="0" y="126"/>
                    <a:pt x="0" y="126"/>
                  </a:cubicBezTo>
                  <a:cubicBezTo>
                    <a:pt x="0" y="9"/>
                    <a:pt x="0" y="9"/>
                    <a:pt x="0" y="9"/>
                  </a:cubicBezTo>
                  <a:cubicBezTo>
                    <a:pt x="3" y="8"/>
                    <a:pt x="3" y="8"/>
                    <a:pt x="3" y="8"/>
                  </a:cubicBezTo>
                  <a:cubicBezTo>
                    <a:pt x="16" y="3"/>
                    <a:pt x="30" y="0"/>
                    <a:pt x="44" y="0"/>
                  </a:cubicBezTo>
                  <a:cubicBezTo>
                    <a:pt x="61" y="0"/>
                    <a:pt x="78" y="4"/>
                    <a:pt x="93" y="11"/>
                  </a:cubicBezTo>
                  <a:cubicBezTo>
                    <a:pt x="108" y="4"/>
                    <a:pt x="125" y="0"/>
                    <a:pt x="142" y="0"/>
                  </a:cubicBezTo>
                  <a:cubicBezTo>
                    <a:pt x="157" y="0"/>
                    <a:pt x="170" y="3"/>
                    <a:pt x="183" y="8"/>
                  </a:cubicBezTo>
                  <a:lnTo>
                    <a:pt x="186" y="9"/>
                  </a:lnTo>
                  <a:close/>
                  <a:moveTo>
                    <a:pt x="89" y="18"/>
                  </a:moveTo>
                  <a:cubicBezTo>
                    <a:pt x="75" y="11"/>
                    <a:pt x="60" y="8"/>
                    <a:pt x="44" y="8"/>
                  </a:cubicBezTo>
                  <a:cubicBezTo>
                    <a:pt x="31" y="8"/>
                    <a:pt x="19" y="10"/>
                    <a:pt x="8" y="14"/>
                  </a:cubicBezTo>
                  <a:cubicBezTo>
                    <a:pt x="8" y="118"/>
                    <a:pt x="8" y="118"/>
                    <a:pt x="8" y="118"/>
                  </a:cubicBezTo>
                  <a:cubicBezTo>
                    <a:pt x="19" y="114"/>
                    <a:pt x="31" y="112"/>
                    <a:pt x="44" y="112"/>
                  </a:cubicBezTo>
                  <a:cubicBezTo>
                    <a:pt x="60" y="112"/>
                    <a:pt x="75" y="115"/>
                    <a:pt x="89" y="121"/>
                  </a:cubicBezTo>
                  <a:lnTo>
                    <a:pt x="89" y="18"/>
                  </a:lnTo>
                  <a:close/>
                  <a:moveTo>
                    <a:pt x="178" y="14"/>
                  </a:moveTo>
                  <a:cubicBezTo>
                    <a:pt x="167" y="10"/>
                    <a:pt x="155" y="8"/>
                    <a:pt x="142" y="8"/>
                  </a:cubicBezTo>
                  <a:cubicBezTo>
                    <a:pt x="126" y="8"/>
                    <a:pt x="111" y="11"/>
                    <a:pt x="97" y="18"/>
                  </a:cubicBezTo>
                  <a:cubicBezTo>
                    <a:pt x="97" y="121"/>
                    <a:pt x="97" y="121"/>
                    <a:pt x="97" y="121"/>
                  </a:cubicBezTo>
                  <a:cubicBezTo>
                    <a:pt x="111" y="115"/>
                    <a:pt x="127" y="112"/>
                    <a:pt x="142" y="112"/>
                  </a:cubicBezTo>
                  <a:cubicBezTo>
                    <a:pt x="155" y="112"/>
                    <a:pt x="167" y="114"/>
                    <a:pt x="178" y="118"/>
                  </a:cubicBezTo>
                  <a:lnTo>
                    <a:pt x="178" y="14"/>
                  </a:lnTo>
                  <a:close/>
                </a:path>
              </a:pathLst>
            </a:custGeom>
            <a:solidFill>
              <a:schemeClr val="bg1"/>
            </a:solidFill>
            <a:ln>
              <a:noFill/>
            </a:ln>
            <a:extLst/>
          </p:spPr>
          <p:txBody>
            <a:bodyPr anchor="ctr"/>
            <a:lstStyle/>
            <a:p>
              <a:pPr algn="ctr"/>
              <a:endParaRPr>
                <a:solidFill>
                  <a:schemeClr val="bg1"/>
                </a:solidFill>
              </a:endParaRPr>
            </a:p>
          </p:txBody>
        </p:sp>
        <p:sp>
          <p:nvSpPr>
            <p:cNvPr id="20" name="文本框 17">
              <a:extLst>
                <a:ext uri="{FF2B5EF4-FFF2-40B4-BE49-F238E27FC236}">
                  <a16:creationId xmlns:a16="http://schemas.microsoft.com/office/drawing/2014/main" id="{E0E4A975-6BCD-4B6D-AA3E-37658BF7CA46}"/>
                </a:ext>
              </a:extLst>
            </p:cNvPr>
            <p:cNvSpPr txBox="1"/>
            <p:nvPr/>
          </p:nvSpPr>
          <p:spPr>
            <a:xfrm>
              <a:off x="7010471" y="3665577"/>
              <a:ext cx="1763039" cy="614591"/>
            </a:xfrm>
            <a:prstGeom prst="rect">
              <a:avLst/>
            </a:prstGeom>
            <a:noFill/>
          </p:spPr>
          <p:txBody>
            <a:bodyPr wrap="square">
              <a:normAutofit/>
            </a:bodyPr>
            <a:lstStyle/>
            <a:p>
              <a:pPr>
                <a:lnSpc>
                  <a:spcPct val="120000"/>
                </a:lnSpc>
              </a:pPr>
              <a:r>
                <a:rPr lang="zh-CN" altLang="en-US" sz="7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solidFill>
                  <a:latin typeface="微软雅黑" panose="020B0503020204020204" pitchFamily="34" charset="-122"/>
                  <a:ea typeface="微软雅黑" panose="020B0503020204020204" pitchFamily="34" charset="-122"/>
                </a:rPr>
              </a:br>
              <a:r>
                <a:rPr lang="zh-CN" altLang="en-US" sz="700">
                  <a:solidFill>
                    <a:schemeClr val="bg1"/>
                  </a:solidFill>
                  <a:latin typeface="微软雅黑" panose="020B0503020204020204" pitchFamily="34" charset="-122"/>
                  <a:ea typeface="微软雅黑" panose="020B0503020204020204" pitchFamily="34" charset="-122"/>
                </a:rPr>
                <a:t>（建议使用主题字体）</a:t>
              </a:r>
            </a:p>
          </p:txBody>
        </p:sp>
        <p:sp>
          <p:nvSpPr>
            <p:cNvPr id="21" name="文本框 18">
              <a:extLst>
                <a:ext uri="{FF2B5EF4-FFF2-40B4-BE49-F238E27FC236}">
                  <a16:creationId xmlns:a16="http://schemas.microsoft.com/office/drawing/2014/main" id="{66FE4A17-9977-44C8-AEC6-015B7E066D0D}"/>
                </a:ext>
              </a:extLst>
            </p:cNvPr>
            <p:cNvSpPr txBox="1"/>
            <p:nvPr/>
          </p:nvSpPr>
          <p:spPr>
            <a:xfrm>
              <a:off x="7010471" y="3421405"/>
              <a:ext cx="1763039" cy="207749"/>
            </a:xfrm>
            <a:prstGeom prst="rect">
              <a:avLst/>
            </a:prstGeom>
            <a:noFill/>
          </p:spPr>
          <p:txBody>
            <a:bodyPr wrap="none" lIns="0" tIns="0" rIns="0" bIns="0">
              <a:normAutofit/>
            </a:bodyPr>
            <a:lstStyle/>
            <a:p>
              <a:pPr>
                <a:lnSpc>
                  <a:spcPct val="120000"/>
                </a:lnSpc>
              </a:pPr>
              <a:r>
                <a:rPr lang="zh-CN" altLang="en-US" sz="1050" b="1" dirty="0">
                  <a:solidFill>
                    <a:schemeClr val="bg1"/>
                  </a:solidFill>
                  <a:latin typeface="微软雅黑" panose="020B0503020204020204" pitchFamily="34" charset="-122"/>
                  <a:ea typeface="微软雅黑" panose="020B0503020204020204" pitchFamily="34" charset="-122"/>
                </a:rPr>
                <a:t>标题文本预设</a:t>
              </a:r>
            </a:p>
          </p:txBody>
        </p:sp>
        <p:cxnSp>
          <p:nvCxnSpPr>
            <p:cNvPr id="26" name="直接箭头连接符 25">
              <a:extLst>
                <a:ext uri="{FF2B5EF4-FFF2-40B4-BE49-F238E27FC236}">
                  <a16:creationId xmlns:a16="http://schemas.microsoft.com/office/drawing/2014/main" id="{19FBB2CA-E458-4DDE-8CB0-EE583CA3D774}"/>
                </a:ext>
              </a:extLst>
            </p:cNvPr>
            <p:cNvCxnSpPr>
              <a:cxnSpLocks/>
            </p:cNvCxnSpPr>
            <p:nvPr/>
          </p:nvCxnSpPr>
          <p:spPr>
            <a:xfrm>
              <a:off x="6143912" y="3702013"/>
              <a:ext cx="761411" cy="0"/>
            </a:xfrm>
            <a:prstGeom prst="straightConnector1">
              <a:avLst/>
            </a:prstGeom>
            <a:ln w="15875">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8626209"/>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1000"/>
                                        <p:tgtEl>
                                          <p:spTgt spid="32"/>
                                        </p:tgtEl>
                                      </p:cBhvr>
                                    </p:animEffect>
                                    <p:anim calcmode="lin" valueType="num">
                                      <p:cBhvr>
                                        <p:cTn id="17" dur="1000" fill="hold"/>
                                        <p:tgtEl>
                                          <p:spTgt spid="32"/>
                                        </p:tgtEl>
                                        <p:attrNameLst>
                                          <p:attrName>ppt_x</p:attrName>
                                        </p:attrNameLst>
                                      </p:cBhvr>
                                      <p:tavLst>
                                        <p:tav tm="0">
                                          <p:val>
                                            <p:strVal val="#ppt_x"/>
                                          </p:val>
                                        </p:tav>
                                        <p:tav tm="100000">
                                          <p:val>
                                            <p:strVal val="#ppt_x"/>
                                          </p:val>
                                        </p:tav>
                                      </p:tavLst>
                                    </p:anim>
                                    <p:anim calcmode="lin" valueType="num">
                                      <p:cBhvr>
                                        <p:cTn id="18" dur="1000" fill="hold"/>
                                        <p:tgtEl>
                                          <p:spTgt spid="3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3A86220-B849-45D8-B61F-090363DFD6E5}"/>
              </a:ext>
            </a:extLst>
          </p:cNvPr>
          <p:cNvPicPr>
            <a:picLocks noChangeAspect="1"/>
          </p:cNvPicPr>
          <p:nvPr/>
        </p:nvPicPr>
        <p:blipFill>
          <a:blip r:embed="rId3"/>
          <a:stretch>
            <a:fillRect/>
          </a:stretch>
        </p:blipFill>
        <p:spPr>
          <a:xfrm>
            <a:off x="1574" y="2035"/>
            <a:ext cx="9144018" cy="5148082"/>
          </a:xfrm>
          <a:prstGeom prst="rect">
            <a:avLst/>
          </a:prstGeom>
        </p:spPr>
      </p:pic>
      <p:sp>
        <p:nvSpPr>
          <p:cNvPr id="3" name="文本框 2">
            <a:extLst>
              <a:ext uri="{FF2B5EF4-FFF2-40B4-BE49-F238E27FC236}">
                <a16:creationId xmlns:a16="http://schemas.microsoft.com/office/drawing/2014/main" id="{FA3A8E8F-ED26-4C3A-A3E1-B82D6730CDE9}"/>
              </a:ext>
            </a:extLst>
          </p:cNvPr>
          <p:cNvSpPr txBox="1"/>
          <p:nvPr/>
        </p:nvSpPr>
        <p:spPr>
          <a:xfrm>
            <a:off x="2285016" y="1925419"/>
            <a:ext cx="457642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600" dirty="0">
                <a:solidFill>
                  <a:schemeClr val="bg1"/>
                </a:solidFill>
              </a:rPr>
              <a:t>教学工作内容</a:t>
            </a:r>
          </a:p>
        </p:txBody>
      </p:sp>
      <p:sp>
        <p:nvSpPr>
          <p:cNvPr id="4" name="文本框 3">
            <a:extLst>
              <a:ext uri="{FF2B5EF4-FFF2-40B4-BE49-F238E27FC236}">
                <a16:creationId xmlns:a16="http://schemas.microsoft.com/office/drawing/2014/main" id="{93B00DA3-9F2F-4E8A-BE52-2F8CCCD2A035}"/>
              </a:ext>
            </a:extLst>
          </p:cNvPr>
          <p:cNvSpPr txBox="1"/>
          <p:nvPr/>
        </p:nvSpPr>
        <p:spPr>
          <a:xfrm>
            <a:off x="1722396" y="2651550"/>
            <a:ext cx="5701662" cy="461473"/>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050" dirty="0">
                <a:solidFill>
                  <a:schemeClr val="bg1"/>
                </a:solidFill>
              </a:rPr>
              <a:t>print the presentation and make it into a film to be used in a wider field The user can demonstrate on a projector or computer</a:t>
            </a:r>
          </a:p>
        </p:txBody>
      </p:sp>
    </p:spTree>
    <p:extLst>
      <p:ext uri="{BB962C8B-B14F-4D97-AF65-F5344CB8AC3E}">
        <p14:creationId xmlns:p14="http://schemas.microsoft.com/office/powerpoint/2010/main" val="1301002035"/>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19"/>
          <p:cNvSpPr>
            <a:spLocks noChangeArrowheads="1"/>
          </p:cNvSpPr>
          <p:nvPr/>
        </p:nvSpPr>
        <p:spPr bwMode="auto">
          <a:xfrm>
            <a:off x="1032752" y="1556147"/>
            <a:ext cx="1555937" cy="1554956"/>
          </a:xfrm>
          <a:prstGeom prst="ellipse">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799">
              <a:solidFill>
                <a:schemeClr val="bg1"/>
              </a:solidFill>
            </a:endParaRPr>
          </a:p>
        </p:txBody>
      </p:sp>
      <p:sp>
        <p:nvSpPr>
          <p:cNvPr id="9" name="椭圆 20"/>
          <p:cNvSpPr>
            <a:spLocks noChangeArrowheads="1"/>
          </p:cNvSpPr>
          <p:nvPr/>
        </p:nvSpPr>
        <p:spPr bwMode="auto">
          <a:xfrm>
            <a:off x="2874398" y="1556147"/>
            <a:ext cx="1554746" cy="1554956"/>
          </a:xfrm>
          <a:prstGeom prst="ellipse">
            <a:avLst/>
          </a:prstGeom>
          <a:solidFill>
            <a:schemeClr val="accent2"/>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799">
              <a:solidFill>
                <a:schemeClr val="bg1"/>
              </a:solidFill>
            </a:endParaRPr>
          </a:p>
        </p:txBody>
      </p:sp>
      <p:sp>
        <p:nvSpPr>
          <p:cNvPr id="10" name="椭圆 21"/>
          <p:cNvSpPr>
            <a:spLocks noChangeArrowheads="1"/>
          </p:cNvSpPr>
          <p:nvPr/>
        </p:nvSpPr>
        <p:spPr bwMode="auto">
          <a:xfrm>
            <a:off x="4714857" y="1556147"/>
            <a:ext cx="1554746" cy="1554956"/>
          </a:xfrm>
          <a:prstGeom prst="ellipse">
            <a:avLst/>
          </a:prstGeom>
          <a:solidFill>
            <a:schemeClr val="accent3"/>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799">
              <a:solidFill>
                <a:schemeClr val="bg1"/>
              </a:solidFill>
            </a:endParaRPr>
          </a:p>
        </p:txBody>
      </p:sp>
      <p:sp>
        <p:nvSpPr>
          <p:cNvPr id="11" name="椭圆 22"/>
          <p:cNvSpPr>
            <a:spLocks noChangeArrowheads="1"/>
          </p:cNvSpPr>
          <p:nvPr/>
        </p:nvSpPr>
        <p:spPr bwMode="auto">
          <a:xfrm>
            <a:off x="6555316" y="1556147"/>
            <a:ext cx="1555937" cy="1554956"/>
          </a:xfrm>
          <a:prstGeom prst="ellipse">
            <a:avLst/>
          </a:prstGeom>
          <a:solidFill>
            <a:schemeClr val="accent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799">
              <a:solidFill>
                <a:schemeClr val="bg1"/>
              </a:solidFill>
            </a:endParaRPr>
          </a:p>
        </p:txBody>
      </p:sp>
      <p:grpSp>
        <p:nvGrpSpPr>
          <p:cNvPr id="2" name="Group 4"/>
          <p:cNvGrpSpPr>
            <a:grpSpLocks/>
          </p:cNvGrpSpPr>
          <p:nvPr/>
        </p:nvGrpSpPr>
        <p:grpSpPr bwMode="auto">
          <a:xfrm>
            <a:off x="1457746" y="2002630"/>
            <a:ext cx="705946" cy="661988"/>
            <a:chOff x="0" y="0"/>
            <a:chExt cx="796" cy="747"/>
          </a:xfrm>
        </p:grpSpPr>
        <p:sp>
          <p:nvSpPr>
            <p:cNvPr id="13" name="Line 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sz="1799">
                <a:solidFill>
                  <a:schemeClr val="bg1"/>
                </a:solidFill>
              </a:endParaRPr>
            </a:p>
          </p:txBody>
        </p:sp>
        <p:sp>
          <p:nvSpPr>
            <p:cNvPr id="14" name="Freeform 6"/>
            <p:cNvSpPr>
              <a:spLocks noEditPoints="1"/>
            </p:cNvSpPr>
            <p:nvPr/>
          </p:nvSpPr>
          <p:spPr bwMode="auto">
            <a:xfrm>
              <a:off x="0" y="50"/>
              <a:ext cx="796" cy="697"/>
            </a:xfrm>
            <a:custGeom>
              <a:avLst/>
              <a:gdLst>
                <a:gd name="T0" fmla="*/ 796 w 796"/>
                <a:gd name="T1" fmla="*/ 597 h 697"/>
                <a:gd name="T2" fmla="*/ 796 w 796"/>
                <a:gd name="T3" fmla="*/ 0 h 697"/>
                <a:gd name="T4" fmla="*/ 0 w 796"/>
                <a:gd name="T5" fmla="*/ 0 h 697"/>
                <a:gd name="T6" fmla="*/ 0 w 796"/>
                <a:gd name="T7" fmla="*/ 597 h 697"/>
                <a:gd name="T8" fmla="*/ 348 w 796"/>
                <a:gd name="T9" fmla="*/ 597 h 697"/>
                <a:gd name="T10" fmla="*/ 348 w 796"/>
                <a:gd name="T11" fmla="*/ 647 h 697"/>
                <a:gd name="T12" fmla="*/ 200 w 796"/>
                <a:gd name="T13" fmla="*/ 647 h 697"/>
                <a:gd name="T14" fmla="*/ 200 w 796"/>
                <a:gd name="T15" fmla="*/ 697 h 697"/>
                <a:gd name="T16" fmla="*/ 599 w 796"/>
                <a:gd name="T17" fmla="*/ 697 h 697"/>
                <a:gd name="T18" fmla="*/ 599 w 796"/>
                <a:gd name="T19" fmla="*/ 647 h 697"/>
                <a:gd name="T20" fmla="*/ 448 w 796"/>
                <a:gd name="T21" fmla="*/ 647 h 697"/>
                <a:gd name="T22" fmla="*/ 448 w 796"/>
                <a:gd name="T23" fmla="*/ 597 h 697"/>
                <a:gd name="T24" fmla="*/ 796 w 796"/>
                <a:gd name="T25" fmla="*/ 597 h 697"/>
                <a:gd name="T26" fmla="*/ 100 w 796"/>
                <a:gd name="T27" fmla="*/ 101 h 697"/>
                <a:gd name="T28" fmla="*/ 696 w 796"/>
                <a:gd name="T29" fmla="*/ 101 h 697"/>
                <a:gd name="T30" fmla="*/ 696 w 796"/>
                <a:gd name="T31" fmla="*/ 499 h 697"/>
                <a:gd name="T32" fmla="*/ 100 w 796"/>
                <a:gd name="T33" fmla="*/ 499 h 697"/>
                <a:gd name="T34" fmla="*/ 100 w 796"/>
                <a:gd name="T35" fmla="*/ 101 h 6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6" h="697">
                  <a:moveTo>
                    <a:pt x="796" y="597"/>
                  </a:moveTo>
                  <a:lnTo>
                    <a:pt x="796" y="0"/>
                  </a:lnTo>
                  <a:lnTo>
                    <a:pt x="0" y="0"/>
                  </a:lnTo>
                  <a:lnTo>
                    <a:pt x="0" y="597"/>
                  </a:lnTo>
                  <a:lnTo>
                    <a:pt x="348" y="597"/>
                  </a:lnTo>
                  <a:lnTo>
                    <a:pt x="348" y="647"/>
                  </a:lnTo>
                  <a:lnTo>
                    <a:pt x="200" y="647"/>
                  </a:lnTo>
                  <a:lnTo>
                    <a:pt x="200" y="697"/>
                  </a:lnTo>
                  <a:lnTo>
                    <a:pt x="599" y="697"/>
                  </a:lnTo>
                  <a:lnTo>
                    <a:pt x="599" y="647"/>
                  </a:lnTo>
                  <a:lnTo>
                    <a:pt x="448" y="647"/>
                  </a:lnTo>
                  <a:lnTo>
                    <a:pt x="448" y="597"/>
                  </a:lnTo>
                  <a:lnTo>
                    <a:pt x="796" y="597"/>
                  </a:lnTo>
                  <a:close/>
                  <a:moveTo>
                    <a:pt x="100" y="101"/>
                  </a:moveTo>
                  <a:lnTo>
                    <a:pt x="696" y="101"/>
                  </a:lnTo>
                  <a:lnTo>
                    <a:pt x="696" y="499"/>
                  </a:lnTo>
                  <a:lnTo>
                    <a:pt x="100" y="499"/>
                  </a:lnTo>
                  <a:lnTo>
                    <a:pt x="100"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solidFill>
              </a:endParaRPr>
            </a:p>
          </p:txBody>
        </p:sp>
      </p:grpSp>
      <p:grpSp>
        <p:nvGrpSpPr>
          <p:cNvPr id="3" name="Group 9"/>
          <p:cNvGrpSpPr>
            <a:grpSpLocks/>
          </p:cNvGrpSpPr>
          <p:nvPr/>
        </p:nvGrpSpPr>
        <p:grpSpPr bwMode="auto">
          <a:xfrm>
            <a:off x="3329156" y="1895475"/>
            <a:ext cx="803564" cy="711994"/>
            <a:chOff x="0" y="0"/>
            <a:chExt cx="741" cy="656"/>
          </a:xfrm>
        </p:grpSpPr>
        <p:sp>
          <p:nvSpPr>
            <p:cNvPr id="16" name="Line 10"/>
            <p:cNvSpPr>
              <a:spLocks noChangeShapeType="1"/>
            </p:cNvSpPr>
            <p:nvPr/>
          </p:nvSpPr>
          <p:spPr bwMode="auto">
            <a:xfrm>
              <a:off x="741"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sz="1799">
                <a:solidFill>
                  <a:schemeClr val="bg1"/>
                </a:solidFill>
              </a:endParaRPr>
            </a:p>
          </p:txBody>
        </p:sp>
        <p:sp>
          <p:nvSpPr>
            <p:cNvPr id="17" name="Freeform 11"/>
            <p:cNvSpPr>
              <a:spLocks noEditPoints="1"/>
            </p:cNvSpPr>
            <p:nvPr/>
          </p:nvSpPr>
          <p:spPr bwMode="auto">
            <a:xfrm>
              <a:off x="0" y="44"/>
              <a:ext cx="675" cy="612"/>
            </a:xfrm>
            <a:custGeom>
              <a:avLst/>
              <a:gdLst>
                <a:gd name="T0" fmla="*/ 6361 w 286"/>
                <a:gd name="T1" fmla="*/ 6174 h 259"/>
                <a:gd name="T2" fmla="*/ 6205 w 286"/>
                <a:gd name="T3" fmla="*/ 5702 h 259"/>
                <a:gd name="T4" fmla="*/ 6795 w 286"/>
                <a:gd name="T5" fmla="*/ 4579 h 259"/>
                <a:gd name="T6" fmla="*/ 6958 w 286"/>
                <a:gd name="T7" fmla="*/ 3641 h 259"/>
                <a:gd name="T8" fmla="*/ 5549 w 286"/>
                <a:gd name="T9" fmla="*/ 1687 h 259"/>
                <a:gd name="T10" fmla="*/ 4128 w 286"/>
                <a:gd name="T11" fmla="*/ 3641 h 259"/>
                <a:gd name="T12" fmla="*/ 4312 w 286"/>
                <a:gd name="T13" fmla="*/ 4579 h 259"/>
                <a:gd name="T14" fmla="*/ 4902 w 286"/>
                <a:gd name="T15" fmla="*/ 5702 h 259"/>
                <a:gd name="T16" fmla="*/ 4718 w 286"/>
                <a:gd name="T17" fmla="*/ 6174 h 259"/>
                <a:gd name="T18" fmla="*/ 2233 w 286"/>
                <a:gd name="T19" fmla="*/ 8074 h 259"/>
                <a:gd name="T20" fmla="*/ 8874 w 286"/>
                <a:gd name="T21" fmla="*/ 8074 h 259"/>
                <a:gd name="T22" fmla="*/ 6361 w 286"/>
                <a:gd name="T23" fmla="*/ 6174 h 259"/>
                <a:gd name="T24" fmla="*/ 2986 w 286"/>
                <a:gd name="T25" fmla="*/ 6333 h 259"/>
                <a:gd name="T26" fmla="*/ 4222 w 286"/>
                <a:gd name="T27" fmla="*/ 5740 h 259"/>
                <a:gd name="T28" fmla="*/ 3809 w 286"/>
                <a:gd name="T29" fmla="*/ 4957 h 259"/>
                <a:gd name="T30" fmla="*/ 3510 w 286"/>
                <a:gd name="T31" fmla="*/ 4482 h 259"/>
                <a:gd name="T32" fmla="*/ 3443 w 286"/>
                <a:gd name="T33" fmla="*/ 3892 h 259"/>
                <a:gd name="T34" fmla="*/ 3564 w 286"/>
                <a:gd name="T35" fmla="*/ 3495 h 259"/>
                <a:gd name="T36" fmla="*/ 3993 w 286"/>
                <a:gd name="T37" fmla="*/ 1713 h 259"/>
                <a:gd name="T38" fmla="*/ 4775 w 286"/>
                <a:gd name="T39" fmla="*/ 1250 h 259"/>
                <a:gd name="T40" fmla="*/ 3325 w 286"/>
                <a:gd name="T41" fmla="*/ 0 h 259"/>
                <a:gd name="T42" fmla="*/ 1921 w 286"/>
                <a:gd name="T43" fmla="*/ 1994 h 259"/>
                <a:gd name="T44" fmla="*/ 2077 w 286"/>
                <a:gd name="T45" fmla="*/ 2904 h 259"/>
                <a:gd name="T46" fmla="*/ 2669 w 286"/>
                <a:gd name="T47" fmla="*/ 4026 h 259"/>
                <a:gd name="T48" fmla="*/ 2511 w 286"/>
                <a:gd name="T49" fmla="*/ 4482 h 259"/>
                <a:gd name="T50" fmla="*/ 0 w 286"/>
                <a:gd name="T51" fmla="*/ 6387 h 259"/>
                <a:gd name="T52" fmla="*/ 2851 w 286"/>
                <a:gd name="T53" fmla="*/ 6387 h 259"/>
                <a:gd name="T54" fmla="*/ 2986 w 286"/>
                <a:gd name="T55" fmla="*/ 6333 h 2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6" h="259">
                  <a:moveTo>
                    <a:pt x="205" y="198"/>
                  </a:moveTo>
                  <a:cubicBezTo>
                    <a:pt x="200" y="197"/>
                    <a:pt x="200" y="183"/>
                    <a:pt x="200" y="183"/>
                  </a:cubicBezTo>
                  <a:cubicBezTo>
                    <a:pt x="200" y="183"/>
                    <a:pt x="215" y="167"/>
                    <a:pt x="219" y="147"/>
                  </a:cubicBezTo>
                  <a:cubicBezTo>
                    <a:pt x="228" y="147"/>
                    <a:pt x="234" y="125"/>
                    <a:pt x="224" y="117"/>
                  </a:cubicBezTo>
                  <a:cubicBezTo>
                    <a:pt x="225" y="109"/>
                    <a:pt x="236" y="54"/>
                    <a:pt x="179" y="54"/>
                  </a:cubicBezTo>
                  <a:cubicBezTo>
                    <a:pt x="121" y="54"/>
                    <a:pt x="133" y="109"/>
                    <a:pt x="133" y="117"/>
                  </a:cubicBezTo>
                  <a:cubicBezTo>
                    <a:pt x="124" y="125"/>
                    <a:pt x="130" y="147"/>
                    <a:pt x="139" y="147"/>
                  </a:cubicBezTo>
                  <a:cubicBezTo>
                    <a:pt x="142" y="167"/>
                    <a:pt x="158" y="183"/>
                    <a:pt x="158" y="183"/>
                  </a:cubicBezTo>
                  <a:cubicBezTo>
                    <a:pt x="158" y="183"/>
                    <a:pt x="158" y="197"/>
                    <a:pt x="152" y="198"/>
                  </a:cubicBezTo>
                  <a:cubicBezTo>
                    <a:pt x="135" y="201"/>
                    <a:pt x="72" y="228"/>
                    <a:pt x="72" y="259"/>
                  </a:cubicBezTo>
                  <a:cubicBezTo>
                    <a:pt x="286" y="259"/>
                    <a:pt x="286" y="259"/>
                    <a:pt x="286" y="259"/>
                  </a:cubicBezTo>
                  <a:cubicBezTo>
                    <a:pt x="286" y="228"/>
                    <a:pt x="222" y="201"/>
                    <a:pt x="205" y="198"/>
                  </a:cubicBezTo>
                  <a:close/>
                  <a:moveTo>
                    <a:pt x="96" y="203"/>
                  </a:moveTo>
                  <a:cubicBezTo>
                    <a:pt x="108" y="195"/>
                    <a:pt x="123" y="188"/>
                    <a:pt x="136" y="184"/>
                  </a:cubicBezTo>
                  <a:cubicBezTo>
                    <a:pt x="131" y="178"/>
                    <a:pt x="126" y="169"/>
                    <a:pt x="123" y="159"/>
                  </a:cubicBezTo>
                  <a:cubicBezTo>
                    <a:pt x="119" y="156"/>
                    <a:pt x="115" y="151"/>
                    <a:pt x="113" y="144"/>
                  </a:cubicBezTo>
                  <a:cubicBezTo>
                    <a:pt x="111" y="138"/>
                    <a:pt x="110" y="131"/>
                    <a:pt x="111" y="125"/>
                  </a:cubicBezTo>
                  <a:cubicBezTo>
                    <a:pt x="111" y="120"/>
                    <a:pt x="113" y="116"/>
                    <a:pt x="115" y="112"/>
                  </a:cubicBezTo>
                  <a:cubicBezTo>
                    <a:pt x="113" y="99"/>
                    <a:pt x="113" y="74"/>
                    <a:pt x="129" y="55"/>
                  </a:cubicBezTo>
                  <a:cubicBezTo>
                    <a:pt x="136" y="48"/>
                    <a:pt x="144" y="43"/>
                    <a:pt x="154" y="40"/>
                  </a:cubicBezTo>
                  <a:cubicBezTo>
                    <a:pt x="152" y="22"/>
                    <a:pt x="143" y="0"/>
                    <a:pt x="107" y="0"/>
                  </a:cubicBezTo>
                  <a:cubicBezTo>
                    <a:pt x="50" y="0"/>
                    <a:pt x="61" y="56"/>
                    <a:pt x="62" y="64"/>
                  </a:cubicBezTo>
                  <a:cubicBezTo>
                    <a:pt x="52" y="71"/>
                    <a:pt x="58" y="93"/>
                    <a:pt x="67" y="93"/>
                  </a:cubicBezTo>
                  <a:cubicBezTo>
                    <a:pt x="71" y="114"/>
                    <a:pt x="86" y="129"/>
                    <a:pt x="86" y="129"/>
                  </a:cubicBezTo>
                  <a:cubicBezTo>
                    <a:pt x="86" y="129"/>
                    <a:pt x="86" y="143"/>
                    <a:pt x="81" y="144"/>
                  </a:cubicBezTo>
                  <a:cubicBezTo>
                    <a:pt x="64" y="147"/>
                    <a:pt x="0" y="175"/>
                    <a:pt x="0" y="205"/>
                  </a:cubicBezTo>
                  <a:cubicBezTo>
                    <a:pt x="92" y="205"/>
                    <a:pt x="92" y="205"/>
                    <a:pt x="92" y="205"/>
                  </a:cubicBezTo>
                  <a:cubicBezTo>
                    <a:pt x="93" y="205"/>
                    <a:pt x="95" y="204"/>
                    <a:pt x="96" y="2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solidFill>
              </a:endParaRPr>
            </a:p>
          </p:txBody>
        </p:sp>
      </p:grpSp>
      <p:grpSp>
        <p:nvGrpSpPr>
          <p:cNvPr id="4" name="Group 14"/>
          <p:cNvGrpSpPr>
            <a:grpSpLocks/>
          </p:cNvGrpSpPr>
          <p:nvPr/>
        </p:nvGrpSpPr>
        <p:grpSpPr bwMode="auto">
          <a:xfrm>
            <a:off x="5194615" y="2016919"/>
            <a:ext cx="595232" cy="634604"/>
            <a:chOff x="0" y="0"/>
            <a:chExt cx="550" cy="587"/>
          </a:xfrm>
        </p:grpSpPr>
        <p:sp>
          <p:nvSpPr>
            <p:cNvPr id="19" name="Line 15"/>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sz="1799">
                <a:solidFill>
                  <a:schemeClr val="bg1"/>
                </a:solidFill>
              </a:endParaRPr>
            </a:p>
          </p:txBody>
        </p:sp>
        <p:sp>
          <p:nvSpPr>
            <p:cNvPr id="20" name="Freeform 16"/>
            <p:cNvSpPr>
              <a:spLocks noEditPoints="1"/>
            </p:cNvSpPr>
            <p:nvPr/>
          </p:nvSpPr>
          <p:spPr bwMode="auto">
            <a:xfrm>
              <a:off x="36" y="0"/>
              <a:ext cx="514" cy="587"/>
            </a:xfrm>
            <a:custGeom>
              <a:avLst/>
              <a:gdLst>
                <a:gd name="T0" fmla="*/ 74 w 514"/>
                <a:gd name="T1" fmla="*/ 587 h 587"/>
                <a:gd name="T2" fmla="*/ 439 w 514"/>
                <a:gd name="T3" fmla="*/ 587 h 587"/>
                <a:gd name="T4" fmla="*/ 478 w 514"/>
                <a:gd name="T5" fmla="*/ 185 h 587"/>
                <a:gd name="T6" fmla="*/ 38 w 514"/>
                <a:gd name="T7" fmla="*/ 185 h 587"/>
                <a:gd name="T8" fmla="*/ 74 w 514"/>
                <a:gd name="T9" fmla="*/ 587 h 587"/>
                <a:gd name="T10" fmla="*/ 330 w 514"/>
                <a:gd name="T11" fmla="*/ 74 h 587"/>
                <a:gd name="T12" fmla="*/ 330 w 514"/>
                <a:gd name="T13" fmla="*/ 0 h 587"/>
                <a:gd name="T14" fmla="*/ 184 w 514"/>
                <a:gd name="T15" fmla="*/ 0 h 587"/>
                <a:gd name="T16" fmla="*/ 184 w 514"/>
                <a:gd name="T17" fmla="*/ 74 h 587"/>
                <a:gd name="T18" fmla="*/ 0 w 514"/>
                <a:gd name="T19" fmla="*/ 74 h 587"/>
                <a:gd name="T20" fmla="*/ 0 w 514"/>
                <a:gd name="T21" fmla="*/ 185 h 587"/>
                <a:gd name="T22" fmla="*/ 38 w 514"/>
                <a:gd name="T23" fmla="*/ 146 h 587"/>
                <a:gd name="T24" fmla="*/ 478 w 514"/>
                <a:gd name="T25" fmla="*/ 146 h 587"/>
                <a:gd name="T26" fmla="*/ 514 w 514"/>
                <a:gd name="T27" fmla="*/ 185 h 587"/>
                <a:gd name="T28" fmla="*/ 514 w 514"/>
                <a:gd name="T29" fmla="*/ 74 h 587"/>
                <a:gd name="T30" fmla="*/ 330 w 514"/>
                <a:gd name="T31" fmla="*/ 74 h 587"/>
                <a:gd name="T32" fmla="*/ 294 w 514"/>
                <a:gd name="T33" fmla="*/ 74 h 587"/>
                <a:gd name="T34" fmla="*/ 220 w 514"/>
                <a:gd name="T35" fmla="*/ 74 h 587"/>
                <a:gd name="T36" fmla="*/ 220 w 514"/>
                <a:gd name="T37" fmla="*/ 36 h 587"/>
                <a:gd name="T38" fmla="*/ 294 w 514"/>
                <a:gd name="T39" fmla="*/ 36 h 587"/>
                <a:gd name="T40" fmla="*/ 294 w 514"/>
                <a:gd name="T41" fmla="*/ 74 h 5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4" h="587">
                  <a:moveTo>
                    <a:pt x="74" y="587"/>
                  </a:moveTo>
                  <a:lnTo>
                    <a:pt x="439" y="587"/>
                  </a:lnTo>
                  <a:lnTo>
                    <a:pt x="478" y="185"/>
                  </a:lnTo>
                  <a:lnTo>
                    <a:pt x="38" y="185"/>
                  </a:lnTo>
                  <a:lnTo>
                    <a:pt x="74" y="587"/>
                  </a:lnTo>
                  <a:close/>
                  <a:moveTo>
                    <a:pt x="330" y="74"/>
                  </a:moveTo>
                  <a:lnTo>
                    <a:pt x="330" y="0"/>
                  </a:lnTo>
                  <a:lnTo>
                    <a:pt x="184" y="0"/>
                  </a:lnTo>
                  <a:lnTo>
                    <a:pt x="184" y="74"/>
                  </a:lnTo>
                  <a:lnTo>
                    <a:pt x="0" y="74"/>
                  </a:lnTo>
                  <a:lnTo>
                    <a:pt x="0" y="185"/>
                  </a:lnTo>
                  <a:lnTo>
                    <a:pt x="38" y="146"/>
                  </a:lnTo>
                  <a:lnTo>
                    <a:pt x="478" y="146"/>
                  </a:lnTo>
                  <a:lnTo>
                    <a:pt x="514" y="185"/>
                  </a:lnTo>
                  <a:lnTo>
                    <a:pt x="514" y="74"/>
                  </a:lnTo>
                  <a:lnTo>
                    <a:pt x="330" y="74"/>
                  </a:lnTo>
                  <a:close/>
                  <a:moveTo>
                    <a:pt x="294" y="74"/>
                  </a:moveTo>
                  <a:lnTo>
                    <a:pt x="220" y="74"/>
                  </a:lnTo>
                  <a:lnTo>
                    <a:pt x="220" y="36"/>
                  </a:lnTo>
                  <a:lnTo>
                    <a:pt x="294" y="36"/>
                  </a:lnTo>
                  <a:lnTo>
                    <a:pt x="294"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solidFill>
              </a:endParaRPr>
            </a:p>
          </p:txBody>
        </p:sp>
      </p:grpSp>
      <p:pic>
        <p:nvPicPr>
          <p:cNvPr id="21" name="Group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4121" y="1952625"/>
            <a:ext cx="648803"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44"/>
          <p:cNvSpPr txBox="1">
            <a:spLocks noChangeArrowheads="1"/>
          </p:cNvSpPr>
          <p:nvPr/>
        </p:nvSpPr>
        <p:spPr bwMode="auto">
          <a:xfrm>
            <a:off x="1379175" y="3173018"/>
            <a:ext cx="960878"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dirty="0">
                <a:solidFill>
                  <a:schemeClr val="bg1"/>
                </a:solidFill>
                <a:latin typeface="微软雅黑" pitchFamily="34" charset="-122"/>
                <a:ea typeface="微软雅黑" pitchFamily="34" charset="-122"/>
              </a:rPr>
              <a:t>标题内容</a:t>
            </a:r>
          </a:p>
        </p:txBody>
      </p:sp>
      <p:sp>
        <p:nvSpPr>
          <p:cNvPr id="23" name="文本框 45"/>
          <p:cNvSpPr txBox="1">
            <a:spLocks noChangeArrowheads="1"/>
          </p:cNvSpPr>
          <p:nvPr/>
        </p:nvSpPr>
        <p:spPr bwMode="auto">
          <a:xfrm>
            <a:off x="1136323" y="3450432"/>
            <a:ext cx="1349986" cy="70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p:txBody>
      </p:sp>
      <p:sp>
        <p:nvSpPr>
          <p:cNvPr id="24" name="文本框 46"/>
          <p:cNvSpPr txBox="1">
            <a:spLocks noChangeArrowheads="1"/>
          </p:cNvSpPr>
          <p:nvPr/>
        </p:nvSpPr>
        <p:spPr bwMode="auto">
          <a:xfrm>
            <a:off x="3202969" y="3173018"/>
            <a:ext cx="1081039"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dirty="0">
                <a:solidFill>
                  <a:schemeClr val="bg1"/>
                </a:solidFill>
                <a:latin typeface="微软雅黑" pitchFamily="34" charset="-122"/>
                <a:ea typeface="微软雅黑" pitchFamily="34" charset="-122"/>
              </a:rPr>
              <a:t>标题内容</a:t>
            </a:r>
          </a:p>
        </p:txBody>
      </p:sp>
      <p:sp>
        <p:nvSpPr>
          <p:cNvPr id="25" name="文本框 47"/>
          <p:cNvSpPr txBox="1">
            <a:spLocks noChangeArrowheads="1"/>
          </p:cNvSpPr>
          <p:nvPr/>
        </p:nvSpPr>
        <p:spPr bwMode="auto">
          <a:xfrm>
            <a:off x="2961302" y="3450432"/>
            <a:ext cx="1348796" cy="70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p:txBody>
      </p:sp>
      <p:sp>
        <p:nvSpPr>
          <p:cNvPr id="26" name="文本框 48"/>
          <p:cNvSpPr txBox="1">
            <a:spLocks noChangeArrowheads="1"/>
          </p:cNvSpPr>
          <p:nvPr/>
        </p:nvSpPr>
        <p:spPr bwMode="auto">
          <a:xfrm>
            <a:off x="5168424" y="3173018"/>
            <a:ext cx="1059537"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dirty="0">
                <a:solidFill>
                  <a:schemeClr val="bg1"/>
                </a:solidFill>
                <a:latin typeface="微软雅黑" pitchFamily="34" charset="-122"/>
                <a:ea typeface="微软雅黑" pitchFamily="34" charset="-122"/>
              </a:rPr>
              <a:t>标题内容</a:t>
            </a:r>
          </a:p>
        </p:txBody>
      </p:sp>
      <p:sp>
        <p:nvSpPr>
          <p:cNvPr id="27" name="文本框 49"/>
          <p:cNvSpPr txBox="1">
            <a:spLocks noChangeArrowheads="1"/>
          </p:cNvSpPr>
          <p:nvPr/>
        </p:nvSpPr>
        <p:spPr bwMode="auto">
          <a:xfrm>
            <a:off x="4925569" y="3450432"/>
            <a:ext cx="1348796" cy="70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p:txBody>
      </p:sp>
      <p:sp>
        <p:nvSpPr>
          <p:cNvPr id="28" name="文本框 50"/>
          <p:cNvSpPr txBox="1">
            <a:spLocks noChangeArrowheads="1"/>
          </p:cNvSpPr>
          <p:nvPr/>
        </p:nvSpPr>
        <p:spPr bwMode="auto">
          <a:xfrm>
            <a:off x="6875946" y="3173018"/>
            <a:ext cx="916262" cy="307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400" b="1" dirty="0">
                <a:solidFill>
                  <a:schemeClr val="bg1"/>
                </a:solidFill>
                <a:latin typeface="微软雅黑" pitchFamily="34" charset="-122"/>
                <a:ea typeface="微软雅黑" pitchFamily="34" charset="-122"/>
              </a:rPr>
              <a:t>标题内容</a:t>
            </a:r>
          </a:p>
        </p:txBody>
      </p:sp>
      <p:sp>
        <p:nvSpPr>
          <p:cNvPr id="29" name="文本框 51"/>
          <p:cNvSpPr txBox="1">
            <a:spLocks noChangeArrowheads="1"/>
          </p:cNvSpPr>
          <p:nvPr/>
        </p:nvSpPr>
        <p:spPr bwMode="auto">
          <a:xfrm>
            <a:off x="6666029" y="3450432"/>
            <a:ext cx="1349986" cy="70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a:p>
            <a:pPr eaLnBrk="1" hangingPunct="1">
              <a:buFont typeface="Arial" panose="020B0604020202020204" pitchFamily="34" charset="0"/>
              <a:buNone/>
            </a:pPr>
            <a:r>
              <a:rPr lang="zh-CN" altLang="en-US" sz="1000" dirty="0">
                <a:solidFill>
                  <a:schemeClr val="bg1"/>
                </a:solidFill>
                <a:latin typeface="微软雅黑" pitchFamily="34" charset="-122"/>
                <a:ea typeface="微软雅黑" pitchFamily="34" charset="-122"/>
              </a:rPr>
              <a:t>这里填具体描述</a:t>
            </a:r>
          </a:p>
        </p:txBody>
      </p:sp>
    </p:spTree>
    <p:extLst>
      <p:ext uri="{BB962C8B-B14F-4D97-AF65-F5344CB8AC3E}">
        <p14:creationId xmlns:p14="http://schemas.microsoft.com/office/powerpoint/2010/main" val="909885136"/>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1000"/>
                                        <p:tgtEl>
                                          <p:spTgt spid="26"/>
                                        </p:tgtEl>
                                      </p:cBhvr>
                                    </p:animEffect>
                                    <p:anim calcmode="lin" valueType="num">
                                      <p:cBhvr>
                                        <p:cTn id="60" dur="1000" fill="hold"/>
                                        <p:tgtEl>
                                          <p:spTgt spid="26"/>
                                        </p:tgtEl>
                                        <p:attrNameLst>
                                          <p:attrName>ppt_x</p:attrName>
                                        </p:attrNameLst>
                                      </p:cBhvr>
                                      <p:tavLst>
                                        <p:tav tm="0">
                                          <p:val>
                                            <p:strVal val="#ppt_x"/>
                                          </p:val>
                                        </p:tav>
                                        <p:tav tm="100000">
                                          <p:val>
                                            <p:strVal val="#ppt_x"/>
                                          </p:val>
                                        </p:tav>
                                      </p:tavLst>
                                    </p:anim>
                                    <p:anim calcmode="lin" valueType="num">
                                      <p:cBhvr>
                                        <p:cTn id="61" dur="1000" fill="hold"/>
                                        <p:tgtEl>
                                          <p:spTgt spid="2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anim calcmode="lin" valueType="num">
                                      <p:cBhvr>
                                        <p:cTn id="71" dur="1000" fill="hold"/>
                                        <p:tgtEl>
                                          <p:spTgt spid="21"/>
                                        </p:tgtEl>
                                        <p:attrNameLst>
                                          <p:attrName>ppt_x</p:attrName>
                                        </p:attrNameLst>
                                      </p:cBhvr>
                                      <p:tavLst>
                                        <p:tav tm="0">
                                          <p:val>
                                            <p:strVal val="#ppt_x"/>
                                          </p:val>
                                        </p:tav>
                                        <p:tav tm="100000">
                                          <p:val>
                                            <p:strVal val="#ppt_x"/>
                                          </p:val>
                                        </p:tav>
                                      </p:tavLst>
                                    </p:anim>
                                    <p:anim calcmode="lin" valueType="num">
                                      <p:cBhvr>
                                        <p:cTn id="72" dur="1000" fill="hold"/>
                                        <p:tgtEl>
                                          <p:spTgt spid="2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1000"/>
                                        <p:tgtEl>
                                          <p:spTgt spid="11"/>
                                        </p:tgtEl>
                                      </p:cBhvr>
                                    </p:animEffect>
                                    <p:anim calcmode="lin" valueType="num">
                                      <p:cBhvr>
                                        <p:cTn id="76" dur="1000" fill="hold"/>
                                        <p:tgtEl>
                                          <p:spTgt spid="11"/>
                                        </p:tgtEl>
                                        <p:attrNameLst>
                                          <p:attrName>ppt_x</p:attrName>
                                        </p:attrNameLst>
                                      </p:cBhvr>
                                      <p:tavLst>
                                        <p:tav tm="0">
                                          <p:val>
                                            <p:strVal val="#ppt_x"/>
                                          </p:val>
                                        </p:tav>
                                        <p:tav tm="100000">
                                          <p:val>
                                            <p:strVal val="#ppt_x"/>
                                          </p:val>
                                        </p:tav>
                                      </p:tavLst>
                                    </p:anim>
                                    <p:anim calcmode="lin" valueType="num">
                                      <p:cBhvr>
                                        <p:cTn id="77" dur="1000" fill="hold"/>
                                        <p:tgtEl>
                                          <p:spTgt spid="1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1000"/>
                                        <p:tgtEl>
                                          <p:spTgt spid="29"/>
                                        </p:tgtEl>
                                      </p:cBhvr>
                                    </p:animEffect>
                                    <p:anim calcmode="lin" valueType="num">
                                      <p:cBhvr>
                                        <p:cTn id="86" dur="1000" fill="hold"/>
                                        <p:tgtEl>
                                          <p:spTgt spid="29"/>
                                        </p:tgtEl>
                                        <p:attrNameLst>
                                          <p:attrName>ppt_x</p:attrName>
                                        </p:attrNameLst>
                                      </p:cBhvr>
                                      <p:tavLst>
                                        <p:tav tm="0">
                                          <p:val>
                                            <p:strVal val="#ppt_x"/>
                                          </p:val>
                                        </p:tav>
                                        <p:tav tm="100000">
                                          <p:val>
                                            <p:strVal val="#ppt_x"/>
                                          </p:val>
                                        </p:tav>
                                      </p:tavLst>
                                    </p:anim>
                                    <p:anim calcmode="lin" valueType="num">
                                      <p:cBhvr>
                                        <p:cTn id="8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2971940" y="1816444"/>
            <a:ext cx="3202017" cy="2782318"/>
            <a:chOff x="3961158" y="1844824"/>
            <a:chExt cx="4269356" cy="3709757"/>
          </a:xfrm>
        </p:grpSpPr>
        <p:sp>
          <p:nvSpPr>
            <p:cNvPr id="14" name="Freeform: Shape 102"/>
            <p:cNvSpPr>
              <a:spLocks/>
            </p:cNvSpPr>
            <p:nvPr/>
          </p:nvSpPr>
          <p:spPr bwMode="auto">
            <a:xfrm>
              <a:off x="5012818" y="3595982"/>
              <a:ext cx="2913774" cy="1891058"/>
            </a:xfrm>
            <a:custGeom>
              <a:avLst/>
              <a:gdLst/>
              <a:ahLst/>
              <a:cxnLst>
                <a:cxn ang="0">
                  <a:pos x="833" y="282"/>
                </a:cxn>
                <a:cxn ang="0">
                  <a:pos x="382" y="311"/>
                </a:cxn>
                <a:cxn ang="0">
                  <a:pos x="138" y="0"/>
                </a:cxn>
                <a:cxn ang="0">
                  <a:pos x="1" y="81"/>
                </a:cxn>
                <a:cxn ang="0">
                  <a:pos x="331" y="456"/>
                </a:cxn>
                <a:cxn ang="0">
                  <a:pos x="825" y="361"/>
                </a:cxn>
                <a:cxn ang="0">
                  <a:pos x="833" y="282"/>
                </a:cxn>
              </a:cxnLst>
              <a:rect l="0" t="0" r="r" b="b"/>
              <a:pathLst>
                <a:path w="836" h="542">
                  <a:moveTo>
                    <a:pt x="833" y="282"/>
                  </a:moveTo>
                  <a:cubicBezTo>
                    <a:pt x="746" y="366"/>
                    <a:pt x="570" y="366"/>
                    <a:pt x="382" y="311"/>
                  </a:cubicBezTo>
                  <a:cubicBezTo>
                    <a:pt x="216" y="263"/>
                    <a:pt x="144" y="103"/>
                    <a:pt x="138" y="0"/>
                  </a:cubicBezTo>
                  <a:cubicBezTo>
                    <a:pt x="119" y="19"/>
                    <a:pt x="0" y="54"/>
                    <a:pt x="1" y="81"/>
                  </a:cubicBezTo>
                  <a:cubicBezTo>
                    <a:pt x="2" y="138"/>
                    <a:pt x="107" y="371"/>
                    <a:pt x="331" y="456"/>
                  </a:cubicBezTo>
                  <a:cubicBezTo>
                    <a:pt x="556" y="542"/>
                    <a:pt x="777" y="499"/>
                    <a:pt x="825" y="361"/>
                  </a:cubicBezTo>
                  <a:cubicBezTo>
                    <a:pt x="834" y="336"/>
                    <a:pt x="836" y="309"/>
                    <a:pt x="833" y="282"/>
                  </a:cubicBezTo>
                  <a:close/>
                </a:path>
              </a:pathLst>
            </a:custGeom>
            <a:solidFill>
              <a:schemeClr val="bg1">
                <a:lumMod val="7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5" name="Freeform: Shape 103"/>
            <p:cNvSpPr>
              <a:spLocks/>
            </p:cNvSpPr>
            <p:nvPr/>
          </p:nvSpPr>
          <p:spPr bwMode="auto">
            <a:xfrm>
              <a:off x="6122368" y="1844824"/>
              <a:ext cx="1143320" cy="3140510"/>
            </a:xfrm>
            <a:custGeom>
              <a:avLst/>
              <a:gdLst/>
              <a:ahLst/>
              <a:cxnLst>
                <a:cxn ang="0">
                  <a:pos x="74" y="0"/>
                </a:cxn>
                <a:cxn ang="0">
                  <a:pos x="0" y="19"/>
                </a:cxn>
                <a:cxn ang="0">
                  <a:pos x="181" y="451"/>
                </a:cxn>
                <a:cxn ang="0">
                  <a:pos x="0" y="884"/>
                </a:cxn>
                <a:cxn ang="0">
                  <a:pos x="74" y="903"/>
                </a:cxn>
                <a:cxn ang="0">
                  <a:pos x="328" y="451"/>
                </a:cxn>
                <a:cxn ang="0">
                  <a:pos x="74" y="0"/>
                </a:cxn>
              </a:cxnLst>
              <a:rect l="0" t="0" r="r" b="b"/>
              <a:pathLst>
                <a:path w="328" h="903">
                  <a:moveTo>
                    <a:pt x="74" y="0"/>
                  </a:moveTo>
                  <a:cubicBezTo>
                    <a:pt x="48" y="0"/>
                    <a:pt x="23" y="7"/>
                    <a:pt x="0" y="19"/>
                  </a:cubicBezTo>
                  <a:cubicBezTo>
                    <a:pt x="105" y="75"/>
                    <a:pt x="181" y="248"/>
                    <a:pt x="181" y="451"/>
                  </a:cubicBezTo>
                  <a:cubicBezTo>
                    <a:pt x="181" y="655"/>
                    <a:pt x="105" y="827"/>
                    <a:pt x="0" y="884"/>
                  </a:cubicBezTo>
                  <a:cubicBezTo>
                    <a:pt x="23" y="896"/>
                    <a:pt x="48" y="903"/>
                    <a:pt x="74" y="903"/>
                  </a:cubicBezTo>
                  <a:cubicBezTo>
                    <a:pt x="214" y="903"/>
                    <a:pt x="328" y="701"/>
                    <a:pt x="328" y="451"/>
                  </a:cubicBezTo>
                  <a:cubicBezTo>
                    <a:pt x="328" y="202"/>
                    <a:pt x="214" y="0"/>
                    <a:pt x="74" y="0"/>
                  </a:cubicBezTo>
                  <a:close/>
                </a:path>
              </a:pathLst>
            </a:custGeom>
            <a:solidFill>
              <a:schemeClr val="bg1">
                <a:lumMod val="7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6" name="Freeform: Shape 104"/>
            <p:cNvSpPr>
              <a:spLocks/>
            </p:cNvSpPr>
            <p:nvPr/>
          </p:nvSpPr>
          <p:spPr bwMode="auto">
            <a:xfrm>
              <a:off x="3961158" y="2655278"/>
              <a:ext cx="2986138" cy="2093672"/>
            </a:xfrm>
            <a:custGeom>
              <a:avLst/>
              <a:gdLst/>
              <a:ahLst/>
              <a:cxnLst>
                <a:cxn ang="0">
                  <a:pos x="60" y="541"/>
                </a:cxn>
                <a:cxn ang="0">
                  <a:pos x="109" y="602"/>
                </a:cxn>
                <a:cxn ang="0">
                  <a:pos x="405" y="246"/>
                </a:cxn>
                <a:cxn ang="0">
                  <a:pos x="857" y="231"/>
                </a:cxn>
                <a:cxn ang="0">
                  <a:pos x="842" y="153"/>
                </a:cxn>
                <a:cxn ang="0">
                  <a:pos x="342" y="107"/>
                </a:cxn>
                <a:cxn ang="0">
                  <a:pos x="60" y="541"/>
                </a:cxn>
              </a:cxnLst>
              <a:rect l="0" t="0" r="r" b="b"/>
              <a:pathLst>
                <a:path w="858" h="602">
                  <a:moveTo>
                    <a:pt x="60" y="541"/>
                  </a:moveTo>
                  <a:cubicBezTo>
                    <a:pt x="71" y="565"/>
                    <a:pt x="88" y="586"/>
                    <a:pt x="109" y="602"/>
                  </a:cubicBezTo>
                  <a:cubicBezTo>
                    <a:pt x="112" y="480"/>
                    <a:pt x="229" y="334"/>
                    <a:pt x="405" y="246"/>
                  </a:cubicBezTo>
                  <a:cubicBezTo>
                    <a:pt x="581" y="159"/>
                    <a:pt x="763" y="156"/>
                    <a:pt x="857" y="231"/>
                  </a:cubicBezTo>
                  <a:cubicBezTo>
                    <a:pt x="858" y="203"/>
                    <a:pt x="853" y="177"/>
                    <a:pt x="842" y="153"/>
                  </a:cubicBezTo>
                  <a:cubicBezTo>
                    <a:pt x="781" y="20"/>
                    <a:pt x="557" y="0"/>
                    <a:pt x="342" y="107"/>
                  </a:cubicBezTo>
                  <a:cubicBezTo>
                    <a:pt x="126" y="214"/>
                    <a:pt x="0" y="408"/>
                    <a:pt x="60" y="541"/>
                  </a:cubicBezTo>
                  <a:close/>
                </a:path>
              </a:pathLst>
            </a:custGeom>
            <a:solidFill>
              <a:schemeClr val="bg1">
                <a:lumMod val="7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7" name="Freeform: Shape 105"/>
            <p:cNvSpPr>
              <a:spLocks/>
            </p:cNvSpPr>
            <p:nvPr/>
          </p:nvSpPr>
          <p:spPr bwMode="auto">
            <a:xfrm>
              <a:off x="4168594" y="4334075"/>
              <a:ext cx="2653272" cy="1220506"/>
            </a:xfrm>
            <a:custGeom>
              <a:avLst/>
              <a:gdLst/>
              <a:ahLst/>
              <a:cxnLst>
                <a:cxn ang="0">
                  <a:pos x="762" y="0"/>
                </a:cxn>
                <a:cxn ang="0">
                  <a:pos x="546" y="12"/>
                </a:cxn>
                <a:cxn ang="0">
                  <a:pos x="582" y="58"/>
                </a:cxn>
                <a:cxn ang="0">
                  <a:pos x="501" y="105"/>
                </a:cxn>
                <a:cxn ang="0">
                  <a:pos x="49" y="120"/>
                </a:cxn>
                <a:cxn ang="0">
                  <a:pos x="0" y="57"/>
                </a:cxn>
                <a:cxn ang="0">
                  <a:pos x="64" y="198"/>
                </a:cxn>
                <a:cxn ang="0">
                  <a:pos x="564" y="244"/>
                </a:cxn>
                <a:cxn ang="0">
                  <a:pos x="675" y="176"/>
                </a:cxn>
                <a:cxn ang="0">
                  <a:pos x="709" y="220"/>
                </a:cxn>
                <a:cxn ang="0">
                  <a:pos x="762" y="0"/>
                </a:cxn>
              </a:cxnLst>
              <a:rect l="0" t="0" r="r" b="b"/>
              <a:pathLst>
                <a:path w="762" h="351">
                  <a:moveTo>
                    <a:pt x="762" y="0"/>
                  </a:moveTo>
                  <a:cubicBezTo>
                    <a:pt x="546" y="12"/>
                    <a:pt x="546" y="12"/>
                    <a:pt x="546" y="12"/>
                  </a:cubicBezTo>
                  <a:cubicBezTo>
                    <a:pt x="582" y="58"/>
                    <a:pt x="582" y="58"/>
                    <a:pt x="582" y="58"/>
                  </a:cubicBezTo>
                  <a:cubicBezTo>
                    <a:pt x="556" y="75"/>
                    <a:pt x="529" y="91"/>
                    <a:pt x="501" y="105"/>
                  </a:cubicBezTo>
                  <a:cubicBezTo>
                    <a:pt x="324" y="192"/>
                    <a:pt x="142" y="195"/>
                    <a:pt x="49" y="120"/>
                  </a:cubicBezTo>
                  <a:cubicBezTo>
                    <a:pt x="13" y="87"/>
                    <a:pt x="0" y="57"/>
                    <a:pt x="0" y="57"/>
                  </a:cubicBezTo>
                  <a:cubicBezTo>
                    <a:pt x="0" y="57"/>
                    <a:pt x="57" y="184"/>
                    <a:pt x="64" y="198"/>
                  </a:cubicBezTo>
                  <a:cubicBezTo>
                    <a:pt x="124" y="331"/>
                    <a:pt x="348" y="351"/>
                    <a:pt x="564" y="244"/>
                  </a:cubicBezTo>
                  <a:cubicBezTo>
                    <a:pt x="604" y="224"/>
                    <a:pt x="641" y="201"/>
                    <a:pt x="675" y="176"/>
                  </a:cubicBezTo>
                  <a:cubicBezTo>
                    <a:pt x="709" y="220"/>
                    <a:pt x="709" y="220"/>
                    <a:pt x="709" y="220"/>
                  </a:cubicBezTo>
                  <a:lnTo>
                    <a:pt x="762" y="0"/>
                  </a:lnTo>
                  <a:close/>
                </a:path>
              </a:pathLst>
            </a:custGeom>
            <a:solidFill>
              <a:schemeClr val="accent3"/>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8" name="Freeform: Shape 106"/>
            <p:cNvSpPr>
              <a:spLocks/>
            </p:cNvSpPr>
            <p:nvPr/>
          </p:nvSpPr>
          <p:spPr bwMode="auto">
            <a:xfrm>
              <a:off x="5890810" y="2626333"/>
              <a:ext cx="2339704" cy="2233573"/>
            </a:xfrm>
            <a:custGeom>
              <a:avLst/>
              <a:gdLst/>
              <a:ahLst/>
              <a:cxnLst>
                <a:cxn ang="0">
                  <a:pos x="305" y="91"/>
                </a:cxn>
                <a:cxn ang="0">
                  <a:pos x="181" y="57"/>
                </a:cxn>
                <a:cxn ang="0">
                  <a:pos x="187" y="0"/>
                </a:cxn>
                <a:cxn ang="0">
                  <a:pos x="0" y="114"/>
                </a:cxn>
                <a:cxn ang="0">
                  <a:pos x="160" y="267"/>
                </a:cxn>
                <a:cxn ang="0">
                  <a:pos x="166" y="209"/>
                </a:cxn>
                <a:cxn ang="0">
                  <a:pos x="255" y="236"/>
                </a:cxn>
                <a:cxn ang="0">
                  <a:pos x="582" y="561"/>
                </a:cxn>
                <a:cxn ang="0">
                  <a:pos x="573" y="642"/>
                </a:cxn>
                <a:cxn ang="0">
                  <a:pos x="625" y="496"/>
                </a:cxn>
                <a:cxn ang="0">
                  <a:pos x="305" y="91"/>
                </a:cxn>
              </a:cxnLst>
              <a:rect l="0" t="0" r="r" b="b"/>
              <a:pathLst>
                <a:path w="673" h="642">
                  <a:moveTo>
                    <a:pt x="305" y="91"/>
                  </a:moveTo>
                  <a:cubicBezTo>
                    <a:pt x="264" y="75"/>
                    <a:pt x="222" y="64"/>
                    <a:pt x="181" y="57"/>
                  </a:cubicBezTo>
                  <a:cubicBezTo>
                    <a:pt x="187" y="0"/>
                    <a:pt x="187" y="0"/>
                    <a:pt x="187" y="0"/>
                  </a:cubicBezTo>
                  <a:cubicBezTo>
                    <a:pt x="0" y="114"/>
                    <a:pt x="0" y="114"/>
                    <a:pt x="0" y="114"/>
                  </a:cubicBezTo>
                  <a:cubicBezTo>
                    <a:pt x="160" y="267"/>
                    <a:pt x="160" y="267"/>
                    <a:pt x="160" y="267"/>
                  </a:cubicBezTo>
                  <a:cubicBezTo>
                    <a:pt x="166" y="209"/>
                    <a:pt x="166" y="209"/>
                    <a:pt x="166" y="209"/>
                  </a:cubicBezTo>
                  <a:cubicBezTo>
                    <a:pt x="195" y="215"/>
                    <a:pt x="225" y="224"/>
                    <a:pt x="255" y="236"/>
                  </a:cubicBezTo>
                  <a:cubicBezTo>
                    <a:pt x="438" y="306"/>
                    <a:pt x="567" y="439"/>
                    <a:pt x="582" y="561"/>
                  </a:cubicBezTo>
                  <a:cubicBezTo>
                    <a:pt x="584" y="611"/>
                    <a:pt x="573" y="642"/>
                    <a:pt x="573" y="642"/>
                  </a:cubicBezTo>
                  <a:cubicBezTo>
                    <a:pt x="573" y="642"/>
                    <a:pt x="619" y="510"/>
                    <a:pt x="625" y="496"/>
                  </a:cubicBezTo>
                  <a:cubicBezTo>
                    <a:pt x="673" y="358"/>
                    <a:pt x="530" y="177"/>
                    <a:pt x="305" y="91"/>
                  </a:cubicBezTo>
                  <a:close/>
                </a:path>
              </a:pathLst>
            </a:custGeom>
            <a:solidFill>
              <a:schemeClr val="accent2"/>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9" name="Freeform: Shape 107"/>
            <p:cNvSpPr>
              <a:spLocks/>
            </p:cNvSpPr>
            <p:nvPr/>
          </p:nvSpPr>
          <p:spPr bwMode="auto">
            <a:xfrm>
              <a:off x="4834324" y="1844824"/>
              <a:ext cx="1553370" cy="2585734"/>
            </a:xfrm>
            <a:custGeom>
              <a:avLst/>
              <a:gdLst/>
              <a:ahLst/>
              <a:cxnLst>
                <a:cxn ang="0">
                  <a:pos x="296" y="0"/>
                </a:cxn>
                <a:cxn ang="0">
                  <a:pos x="41" y="451"/>
                </a:cxn>
                <a:cxn ang="0">
                  <a:pos x="53" y="585"/>
                </a:cxn>
                <a:cxn ang="0">
                  <a:pos x="0" y="599"/>
                </a:cxn>
                <a:cxn ang="0">
                  <a:pos x="167" y="743"/>
                </a:cxn>
                <a:cxn ang="0">
                  <a:pos x="250" y="534"/>
                </a:cxn>
                <a:cxn ang="0">
                  <a:pos x="195" y="548"/>
                </a:cxn>
                <a:cxn ang="0">
                  <a:pos x="189" y="451"/>
                </a:cxn>
                <a:cxn ang="0">
                  <a:pos x="370" y="19"/>
                </a:cxn>
                <a:cxn ang="0">
                  <a:pos x="446" y="0"/>
                </a:cxn>
                <a:cxn ang="0">
                  <a:pos x="296" y="0"/>
                </a:cxn>
              </a:cxnLst>
              <a:rect l="0" t="0" r="r" b="b"/>
              <a:pathLst>
                <a:path w="446" h="743">
                  <a:moveTo>
                    <a:pt x="296" y="0"/>
                  </a:moveTo>
                  <a:cubicBezTo>
                    <a:pt x="155" y="0"/>
                    <a:pt x="41" y="202"/>
                    <a:pt x="41" y="451"/>
                  </a:cubicBezTo>
                  <a:cubicBezTo>
                    <a:pt x="41" y="498"/>
                    <a:pt x="45" y="543"/>
                    <a:pt x="53" y="585"/>
                  </a:cubicBezTo>
                  <a:cubicBezTo>
                    <a:pt x="0" y="599"/>
                    <a:pt x="0" y="599"/>
                    <a:pt x="0" y="599"/>
                  </a:cubicBezTo>
                  <a:cubicBezTo>
                    <a:pt x="167" y="743"/>
                    <a:pt x="167" y="743"/>
                    <a:pt x="167" y="743"/>
                  </a:cubicBezTo>
                  <a:cubicBezTo>
                    <a:pt x="250" y="534"/>
                    <a:pt x="250" y="534"/>
                    <a:pt x="250" y="534"/>
                  </a:cubicBezTo>
                  <a:cubicBezTo>
                    <a:pt x="195" y="548"/>
                    <a:pt x="195" y="548"/>
                    <a:pt x="195" y="548"/>
                  </a:cubicBezTo>
                  <a:cubicBezTo>
                    <a:pt x="191" y="517"/>
                    <a:pt x="189" y="485"/>
                    <a:pt x="189" y="451"/>
                  </a:cubicBezTo>
                  <a:cubicBezTo>
                    <a:pt x="189" y="248"/>
                    <a:pt x="265" y="75"/>
                    <a:pt x="370" y="19"/>
                  </a:cubicBezTo>
                  <a:cubicBezTo>
                    <a:pt x="414" y="0"/>
                    <a:pt x="446" y="0"/>
                    <a:pt x="446" y="0"/>
                  </a:cubicBezTo>
                  <a:cubicBezTo>
                    <a:pt x="446" y="0"/>
                    <a:pt x="311" y="0"/>
                    <a:pt x="296" y="0"/>
                  </a:cubicBezTo>
                  <a:close/>
                </a:path>
              </a:pathLst>
            </a:custGeom>
            <a:solidFill>
              <a:schemeClr val="accent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20" name="Group 108"/>
            <p:cNvGrpSpPr/>
            <p:nvPr/>
          </p:nvGrpSpPr>
          <p:grpSpPr>
            <a:xfrm>
              <a:off x="5977620" y="2066734"/>
              <a:ext cx="250854" cy="308744"/>
              <a:chOff x="4482225" y="1749706"/>
              <a:chExt cx="190541" cy="234512"/>
            </a:xfrm>
            <a:solidFill>
              <a:schemeClr val="accent1"/>
            </a:solidFill>
          </p:grpSpPr>
          <p:sp>
            <p:nvSpPr>
              <p:cNvPr id="42" name="Oval 109"/>
              <p:cNvSpPr>
                <a:spLocks/>
              </p:cNvSpPr>
              <p:nvPr/>
            </p:nvSpPr>
            <p:spPr bwMode="auto">
              <a:xfrm>
                <a:off x="4529859" y="1749706"/>
                <a:ext cx="98936" cy="98936"/>
              </a:xfrm>
              <a:prstGeom prst="ellipse">
                <a:avLst/>
              </a:pr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3" name="Freeform: Shape 110"/>
              <p:cNvSpPr>
                <a:spLocks/>
              </p:cNvSpPr>
              <p:nvPr/>
            </p:nvSpPr>
            <p:spPr bwMode="auto">
              <a:xfrm>
                <a:off x="4482225" y="1863296"/>
                <a:ext cx="190541" cy="120922"/>
              </a:xfrm>
              <a:custGeom>
                <a:avLst/>
                <a:gdLst/>
                <a:ahLst/>
                <a:cxnLst>
                  <a:cxn ang="0">
                    <a:pos x="49" y="0"/>
                  </a:cxn>
                  <a:cxn ang="0">
                    <a:pos x="40" y="0"/>
                  </a:cxn>
                  <a:cxn ang="0">
                    <a:pos x="44" y="32"/>
                  </a:cxn>
                  <a:cxn ang="0">
                    <a:pos x="36" y="39"/>
                  </a:cxn>
                  <a:cxn ang="0">
                    <a:pos x="28" y="32"/>
                  </a:cxn>
                  <a:cxn ang="0">
                    <a:pos x="32" y="0"/>
                  </a:cxn>
                  <a:cxn ang="0">
                    <a:pos x="24" y="0"/>
                  </a:cxn>
                  <a:cxn ang="0">
                    <a:pos x="0" y="24"/>
                  </a:cxn>
                  <a:cxn ang="0">
                    <a:pos x="0" y="39"/>
                  </a:cxn>
                  <a:cxn ang="0">
                    <a:pos x="37" y="46"/>
                  </a:cxn>
                  <a:cxn ang="0">
                    <a:pos x="72" y="39"/>
                  </a:cxn>
                  <a:cxn ang="0">
                    <a:pos x="72" y="24"/>
                  </a:cxn>
                  <a:cxn ang="0">
                    <a:pos x="49" y="0"/>
                  </a:cxn>
                </a:cxnLst>
                <a:rect l="0" t="0" r="r" b="b"/>
                <a:pathLst>
                  <a:path w="72" h="46">
                    <a:moveTo>
                      <a:pt x="49" y="0"/>
                    </a:moveTo>
                    <a:cubicBezTo>
                      <a:pt x="40" y="0"/>
                      <a:pt x="40" y="0"/>
                      <a:pt x="40" y="0"/>
                    </a:cubicBezTo>
                    <a:cubicBezTo>
                      <a:pt x="44" y="32"/>
                      <a:pt x="44" y="32"/>
                      <a:pt x="44" y="32"/>
                    </a:cubicBezTo>
                    <a:cubicBezTo>
                      <a:pt x="36" y="39"/>
                      <a:pt x="36" y="39"/>
                      <a:pt x="36" y="39"/>
                    </a:cubicBezTo>
                    <a:cubicBezTo>
                      <a:pt x="28" y="32"/>
                      <a:pt x="28" y="32"/>
                      <a:pt x="28" y="32"/>
                    </a:cubicBezTo>
                    <a:cubicBezTo>
                      <a:pt x="32" y="0"/>
                      <a:pt x="32" y="0"/>
                      <a:pt x="32" y="0"/>
                    </a:cubicBezTo>
                    <a:cubicBezTo>
                      <a:pt x="24" y="0"/>
                      <a:pt x="24" y="0"/>
                      <a:pt x="24" y="0"/>
                    </a:cubicBezTo>
                    <a:cubicBezTo>
                      <a:pt x="11" y="0"/>
                      <a:pt x="0" y="11"/>
                      <a:pt x="0" y="24"/>
                    </a:cubicBezTo>
                    <a:cubicBezTo>
                      <a:pt x="0" y="39"/>
                      <a:pt x="0" y="39"/>
                      <a:pt x="0" y="39"/>
                    </a:cubicBezTo>
                    <a:cubicBezTo>
                      <a:pt x="11" y="45"/>
                      <a:pt x="27" y="46"/>
                      <a:pt x="37" y="46"/>
                    </a:cubicBezTo>
                    <a:cubicBezTo>
                      <a:pt x="46" y="46"/>
                      <a:pt x="62" y="45"/>
                      <a:pt x="72" y="39"/>
                    </a:cubicBezTo>
                    <a:cubicBezTo>
                      <a:pt x="72" y="24"/>
                      <a:pt x="72" y="24"/>
                      <a:pt x="72" y="24"/>
                    </a:cubicBezTo>
                    <a:cubicBezTo>
                      <a:pt x="72" y="11"/>
                      <a:pt x="62" y="0"/>
                      <a:pt x="49" y="0"/>
                    </a:cubicBezTo>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21" name="Group 111"/>
            <p:cNvGrpSpPr/>
            <p:nvPr/>
          </p:nvGrpSpPr>
          <p:grpSpPr>
            <a:xfrm>
              <a:off x="4704074" y="4251063"/>
              <a:ext cx="279800" cy="284625"/>
              <a:chOff x="3514862" y="3372969"/>
              <a:chExt cx="212527" cy="216192"/>
            </a:xfrm>
            <a:solidFill>
              <a:schemeClr val="accent3"/>
            </a:solidFill>
          </p:grpSpPr>
          <p:sp>
            <p:nvSpPr>
              <p:cNvPr id="38" name="Freeform: Shape 112"/>
              <p:cNvSpPr>
                <a:spLocks/>
              </p:cNvSpPr>
              <p:nvPr/>
            </p:nvSpPr>
            <p:spPr bwMode="auto">
              <a:xfrm>
                <a:off x="3514862" y="3372969"/>
                <a:ext cx="98936" cy="205198"/>
              </a:xfrm>
              <a:custGeom>
                <a:avLst/>
                <a:gdLst/>
                <a:ahLst/>
                <a:cxnLst>
                  <a:cxn ang="0">
                    <a:pos x="38" y="40"/>
                  </a:cxn>
                  <a:cxn ang="0">
                    <a:pos x="38" y="0"/>
                  </a:cxn>
                  <a:cxn ang="0">
                    <a:pos x="0" y="41"/>
                  </a:cxn>
                  <a:cxn ang="0">
                    <a:pos x="23" y="78"/>
                  </a:cxn>
                  <a:cxn ang="0">
                    <a:pos x="38" y="40"/>
                  </a:cxn>
                </a:cxnLst>
                <a:rect l="0" t="0" r="r" b="b"/>
                <a:pathLst>
                  <a:path w="38" h="78">
                    <a:moveTo>
                      <a:pt x="38" y="40"/>
                    </a:moveTo>
                    <a:cubicBezTo>
                      <a:pt x="38" y="0"/>
                      <a:pt x="38" y="0"/>
                      <a:pt x="38" y="0"/>
                    </a:cubicBezTo>
                    <a:cubicBezTo>
                      <a:pt x="17" y="1"/>
                      <a:pt x="0" y="19"/>
                      <a:pt x="0" y="41"/>
                    </a:cubicBezTo>
                    <a:cubicBezTo>
                      <a:pt x="0" y="57"/>
                      <a:pt x="9" y="71"/>
                      <a:pt x="23" y="78"/>
                    </a:cubicBezTo>
                    <a:lnTo>
                      <a:pt x="38" y="40"/>
                    </a:ln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9" name="Freeform: Shape 113"/>
              <p:cNvSpPr>
                <a:spLocks/>
              </p:cNvSpPr>
              <p:nvPr/>
            </p:nvSpPr>
            <p:spPr bwMode="auto">
              <a:xfrm>
                <a:off x="3628453" y="3372969"/>
                <a:ext cx="98936" cy="98936"/>
              </a:xfrm>
              <a:custGeom>
                <a:avLst/>
                <a:gdLst/>
                <a:ahLst/>
                <a:cxnLst>
                  <a:cxn ang="0">
                    <a:pos x="0" y="38"/>
                  </a:cxn>
                  <a:cxn ang="0">
                    <a:pos x="37" y="38"/>
                  </a:cxn>
                  <a:cxn ang="0">
                    <a:pos x="0" y="0"/>
                  </a:cxn>
                  <a:cxn ang="0">
                    <a:pos x="0" y="38"/>
                  </a:cxn>
                </a:cxnLst>
                <a:rect l="0" t="0" r="r" b="b"/>
                <a:pathLst>
                  <a:path w="37" h="38">
                    <a:moveTo>
                      <a:pt x="0" y="38"/>
                    </a:moveTo>
                    <a:cubicBezTo>
                      <a:pt x="37" y="38"/>
                      <a:pt x="37" y="38"/>
                      <a:pt x="37" y="38"/>
                    </a:cubicBezTo>
                    <a:cubicBezTo>
                      <a:pt x="36" y="18"/>
                      <a:pt x="20" y="2"/>
                      <a:pt x="0" y="0"/>
                    </a:cubicBezTo>
                    <a:lnTo>
                      <a:pt x="0" y="38"/>
                    </a:ln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0" name="Freeform: Shape 114"/>
              <p:cNvSpPr>
                <a:spLocks/>
              </p:cNvSpPr>
              <p:nvPr/>
            </p:nvSpPr>
            <p:spPr bwMode="auto">
              <a:xfrm>
                <a:off x="3635781" y="3486562"/>
                <a:ext cx="91608" cy="80614"/>
              </a:xfrm>
              <a:custGeom>
                <a:avLst/>
                <a:gdLst/>
                <a:ahLst/>
                <a:cxnLst>
                  <a:cxn ang="0">
                    <a:pos x="0" y="0"/>
                  </a:cxn>
                  <a:cxn ang="0">
                    <a:pos x="18" y="31"/>
                  </a:cxn>
                  <a:cxn ang="0">
                    <a:pos x="35" y="0"/>
                  </a:cxn>
                  <a:cxn ang="0">
                    <a:pos x="0" y="0"/>
                  </a:cxn>
                </a:cxnLst>
                <a:rect l="0" t="0" r="r" b="b"/>
                <a:pathLst>
                  <a:path w="35" h="31">
                    <a:moveTo>
                      <a:pt x="0" y="0"/>
                    </a:moveTo>
                    <a:cubicBezTo>
                      <a:pt x="18" y="31"/>
                      <a:pt x="18" y="31"/>
                      <a:pt x="18" y="31"/>
                    </a:cubicBezTo>
                    <a:cubicBezTo>
                      <a:pt x="28" y="24"/>
                      <a:pt x="35" y="13"/>
                      <a:pt x="35" y="0"/>
                    </a:cubicBezTo>
                    <a:lnTo>
                      <a:pt x="0" y="0"/>
                    </a:ln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1" name="Freeform: Shape 115"/>
              <p:cNvSpPr>
                <a:spLocks/>
              </p:cNvSpPr>
              <p:nvPr/>
            </p:nvSpPr>
            <p:spPr bwMode="auto">
              <a:xfrm>
                <a:off x="3588147" y="3493890"/>
                <a:ext cx="84279" cy="95271"/>
              </a:xfrm>
              <a:custGeom>
                <a:avLst/>
                <a:gdLst/>
                <a:ahLst/>
                <a:cxnLst>
                  <a:cxn ang="0">
                    <a:pos x="14" y="0"/>
                  </a:cxn>
                  <a:cxn ang="0">
                    <a:pos x="0" y="34"/>
                  </a:cxn>
                  <a:cxn ang="0">
                    <a:pos x="12" y="36"/>
                  </a:cxn>
                  <a:cxn ang="0">
                    <a:pos x="32" y="31"/>
                  </a:cxn>
                  <a:cxn ang="0">
                    <a:pos x="14" y="0"/>
                  </a:cxn>
                </a:cxnLst>
                <a:rect l="0" t="0" r="r" b="b"/>
                <a:pathLst>
                  <a:path w="32" h="36">
                    <a:moveTo>
                      <a:pt x="14" y="0"/>
                    </a:moveTo>
                    <a:cubicBezTo>
                      <a:pt x="0" y="34"/>
                      <a:pt x="0" y="34"/>
                      <a:pt x="0" y="34"/>
                    </a:cubicBezTo>
                    <a:cubicBezTo>
                      <a:pt x="4" y="35"/>
                      <a:pt x="8" y="36"/>
                      <a:pt x="12" y="36"/>
                    </a:cubicBezTo>
                    <a:cubicBezTo>
                      <a:pt x="19" y="36"/>
                      <a:pt x="26" y="34"/>
                      <a:pt x="32" y="31"/>
                    </a:cubicBezTo>
                    <a:lnTo>
                      <a:pt x="14" y="0"/>
                    </a:ln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22" name="Group 116"/>
            <p:cNvGrpSpPr/>
            <p:nvPr/>
          </p:nvGrpSpPr>
          <p:grpSpPr>
            <a:xfrm>
              <a:off x="7338049" y="4214941"/>
              <a:ext cx="217088" cy="356994"/>
              <a:chOff x="5515545" y="3197085"/>
              <a:chExt cx="164893" cy="271157"/>
            </a:xfrm>
            <a:solidFill>
              <a:schemeClr val="accent2"/>
            </a:solidFill>
          </p:grpSpPr>
          <p:sp>
            <p:nvSpPr>
              <p:cNvPr id="34" name="Freeform: Shape 117"/>
              <p:cNvSpPr>
                <a:spLocks/>
              </p:cNvSpPr>
              <p:nvPr/>
            </p:nvSpPr>
            <p:spPr bwMode="auto">
              <a:xfrm>
                <a:off x="5563179" y="3416940"/>
                <a:ext cx="69622" cy="14657"/>
              </a:xfrm>
              <a:custGeom>
                <a:avLst/>
                <a:gdLst/>
                <a:ahLst/>
                <a:cxnLst>
                  <a:cxn ang="0">
                    <a:pos x="23" y="0"/>
                  </a:cxn>
                  <a:cxn ang="0">
                    <a:pos x="2" y="0"/>
                  </a:cxn>
                  <a:cxn ang="0">
                    <a:pos x="0" y="2"/>
                  </a:cxn>
                  <a:cxn ang="0">
                    <a:pos x="2" y="5"/>
                  </a:cxn>
                  <a:cxn ang="0">
                    <a:pos x="23" y="5"/>
                  </a:cxn>
                  <a:cxn ang="0">
                    <a:pos x="26" y="2"/>
                  </a:cxn>
                  <a:cxn ang="0">
                    <a:pos x="23" y="0"/>
                  </a:cxn>
                </a:cxnLst>
                <a:rect l="0" t="0" r="r" b="b"/>
                <a:pathLst>
                  <a:path w="26" h="5">
                    <a:moveTo>
                      <a:pt x="23" y="0"/>
                    </a:moveTo>
                    <a:cubicBezTo>
                      <a:pt x="2" y="0"/>
                      <a:pt x="2" y="0"/>
                      <a:pt x="2" y="0"/>
                    </a:cubicBezTo>
                    <a:cubicBezTo>
                      <a:pt x="1" y="0"/>
                      <a:pt x="0" y="1"/>
                      <a:pt x="0" y="2"/>
                    </a:cubicBezTo>
                    <a:cubicBezTo>
                      <a:pt x="0" y="4"/>
                      <a:pt x="1" y="5"/>
                      <a:pt x="2" y="5"/>
                    </a:cubicBezTo>
                    <a:cubicBezTo>
                      <a:pt x="23" y="5"/>
                      <a:pt x="23" y="5"/>
                      <a:pt x="23" y="5"/>
                    </a:cubicBezTo>
                    <a:cubicBezTo>
                      <a:pt x="25" y="5"/>
                      <a:pt x="26" y="4"/>
                      <a:pt x="26" y="2"/>
                    </a:cubicBezTo>
                    <a:cubicBezTo>
                      <a:pt x="26" y="1"/>
                      <a:pt x="25" y="0"/>
                      <a:pt x="23" y="0"/>
                    </a:cubicBez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5" name="Freeform: Shape 125"/>
              <p:cNvSpPr>
                <a:spLocks/>
              </p:cNvSpPr>
              <p:nvPr/>
            </p:nvSpPr>
            <p:spPr bwMode="auto">
              <a:xfrm>
                <a:off x="5563179" y="3435262"/>
                <a:ext cx="69622" cy="14657"/>
              </a:xfrm>
              <a:custGeom>
                <a:avLst/>
                <a:gdLst/>
                <a:ahLst/>
                <a:cxnLst>
                  <a:cxn ang="0">
                    <a:pos x="23" y="0"/>
                  </a:cxn>
                  <a:cxn ang="0">
                    <a:pos x="2" y="0"/>
                  </a:cxn>
                  <a:cxn ang="0">
                    <a:pos x="0" y="2"/>
                  </a:cxn>
                  <a:cxn ang="0">
                    <a:pos x="2" y="5"/>
                  </a:cxn>
                  <a:cxn ang="0">
                    <a:pos x="23" y="5"/>
                  </a:cxn>
                  <a:cxn ang="0">
                    <a:pos x="26" y="2"/>
                  </a:cxn>
                  <a:cxn ang="0">
                    <a:pos x="23" y="0"/>
                  </a:cxn>
                </a:cxnLst>
                <a:rect l="0" t="0" r="r" b="b"/>
                <a:pathLst>
                  <a:path w="26" h="5">
                    <a:moveTo>
                      <a:pt x="23" y="0"/>
                    </a:moveTo>
                    <a:cubicBezTo>
                      <a:pt x="2" y="0"/>
                      <a:pt x="2" y="0"/>
                      <a:pt x="2" y="0"/>
                    </a:cubicBezTo>
                    <a:cubicBezTo>
                      <a:pt x="1" y="0"/>
                      <a:pt x="0" y="1"/>
                      <a:pt x="0" y="2"/>
                    </a:cubicBezTo>
                    <a:cubicBezTo>
                      <a:pt x="0" y="4"/>
                      <a:pt x="1" y="5"/>
                      <a:pt x="2" y="5"/>
                    </a:cubicBezTo>
                    <a:cubicBezTo>
                      <a:pt x="23" y="5"/>
                      <a:pt x="23" y="5"/>
                      <a:pt x="23" y="5"/>
                    </a:cubicBezTo>
                    <a:cubicBezTo>
                      <a:pt x="25" y="5"/>
                      <a:pt x="26" y="4"/>
                      <a:pt x="26" y="2"/>
                    </a:cubicBezTo>
                    <a:cubicBezTo>
                      <a:pt x="26" y="1"/>
                      <a:pt x="25" y="0"/>
                      <a:pt x="23" y="0"/>
                    </a:cubicBez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6" name="Freeform: Shape 126"/>
              <p:cNvSpPr>
                <a:spLocks/>
              </p:cNvSpPr>
              <p:nvPr/>
            </p:nvSpPr>
            <p:spPr bwMode="auto">
              <a:xfrm>
                <a:off x="5581501" y="3457248"/>
                <a:ext cx="32979" cy="10994"/>
              </a:xfrm>
              <a:custGeom>
                <a:avLst/>
                <a:gdLst/>
                <a:ahLst/>
                <a:cxnLst>
                  <a:cxn ang="0">
                    <a:pos x="11" y="0"/>
                  </a:cxn>
                  <a:cxn ang="0">
                    <a:pos x="1" y="0"/>
                  </a:cxn>
                  <a:cxn ang="0">
                    <a:pos x="0" y="1"/>
                  </a:cxn>
                  <a:cxn ang="0">
                    <a:pos x="0" y="3"/>
                  </a:cxn>
                  <a:cxn ang="0">
                    <a:pos x="6" y="4"/>
                  </a:cxn>
                  <a:cxn ang="0">
                    <a:pos x="11" y="3"/>
                  </a:cxn>
                  <a:cxn ang="0">
                    <a:pos x="12" y="1"/>
                  </a:cxn>
                  <a:cxn ang="0">
                    <a:pos x="11" y="0"/>
                  </a:cxn>
                </a:cxnLst>
                <a:rect l="0" t="0" r="r" b="b"/>
                <a:pathLst>
                  <a:path w="12" h="4">
                    <a:moveTo>
                      <a:pt x="11" y="0"/>
                    </a:moveTo>
                    <a:cubicBezTo>
                      <a:pt x="1" y="0"/>
                      <a:pt x="1" y="0"/>
                      <a:pt x="1" y="0"/>
                    </a:cubicBezTo>
                    <a:cubicBezTo>
                      <a:pt x="0" y="0"/>
                      <a:pt x="0" y="0"/>
                      <a:pt x="0" y="1"/>
                    </a:cubicBezTo>
                    <a:cubicBezTo>
                      <a:pt x="0" y="2"/>
                      <a:pt x="0" y="2"/>
                      <a:pt x="0" y="3"/>
                    </a:cubicBezTo>
                    <a:cubicBezTo>
                      <a:pt x="1" y="3"/>
                      <a:pt x="3" y="4"/>
                      <a:pt x="6" y="4"/>
                    </a:cubicBezTo>
                    <a:cubicBezTo>
                      <a:pt x="8" y="4"/>
                      <a:pt x="10" y="3"/>
                      <a:pt x="11" y="3"/>
                    </a:cubicBezTo>
                    <a:cubicBezTo>
                      <a:pt x="12" y="2"/>
                      <a:pt x="12" y="2"/>
                      <a:pt x="12" y="1"/>
                    </a:cubicBezTo>
                    <a:cubicBezTo>
                      <a:pt x="12" y="0"/>
                      <a:pt x="12" y="0"/>
                      <a:pt x="11" y="0"/>
                    </a:cubicBez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7" name="Freeform: Shape 127"/>
              <p:cNvSpPr>
                <a:spLocks/>
              </p:cNvSpPr>
              <p:nvPr/>
            </p:nvSpPr>
            <p:spPr bwMode="auto">
              <a:xfrm>
                <a:off x="5515545" y="3197085"/>
                <a:ext cx="164893" cy="208864"/>
              </a:xfrm>
              <a:custGeom>
                <a:avLst/>
                <a:gdLst/>
                <a:ahLst/>
                <a:cxnLst>
                  <a:cxn ang="0">
                    <a:pos x="32" y="0"/>
                  </a:cxn>
                  <a:cxn ang="0">
                    <a:pos x="32" y="0"/>
                  </a:cxn>
                  <a:cxn ang="0">
                    <a:pos x="31" y="0"/>
                  </a:cxn>
                  <a:cxn ang="0">
                    <a:pos x="0" y="33"/>
                  </a:cxn>
                  <a:cxn ang="0">
                    <a:pos x="16" y="66"/>
                  </a:cxn>
                  <a:cxn ang="0">
                    <a:pos x="16" y="72"/>
                  </a:cxn>
                  <a:cxn ang="0">
                    <a:pos x="24" y="80"/>
                  </a:cxn>
                  <a:cxn ang="0">
                    <a:pos x="31" y="80"/>
                  </a:cxn>
                  <a:cxn ang="0">
                    <a:pos x="32" y="80"/>
                  </a:cxn>
                  <a:cxn ang="0">
                    <a:pos x="39" y="80"/>
                  </a:cxn>
                  <a:cxn ang="0">
                    <a:pos x="48" y="72"/>
                  </a:cxn>
                  <a:cxn ang="0">
                    <a:pos x="48" y="66"/>
                  </a:cxn>
                  <a:cxn ang="0">
                    <a:pos x="63" y="33"/>
                  </a:cxn>
                  <a:cxn ang="0">
                    <a:pos x="32" y="0"/>
                  </a:cxn>
                  <a:cxn ang="0">
                    <a:pos x="30" y="12"/>
                  </a:cxn>
                  <a:cxn ang="0">
                    <a:pos x="13" y="31"/>
                  </a:cxn>
                  <a:cxn ang="0">
                    <a:pos x="10" y="33"/>
                  </a:cxn>
                  <a:cxn ang="0">
                    <a:pos x="8" y="30"/>
                  </a:cxn>
                  <a:cxn ang="0">
                    <a:pos x="28" y="7"/>
                  </a:cxn>
                  <a:cxn ang="0">
                    <a:pos x="32" y="9"/>
                  </a:cxn>
                  <a:cxn ang="0">
                    <a:pos x="30" y="12"/>
                  </a:cxn>
                </a:cxnLst>
                <a:rect l="0" t="0" r="r" b="b"/>
                <a:pathLst>
                  <a:path w="63" h="80">
                    <a:moveTo>
                      <a:pt x="32" y="0"/>
                    </a:moveTo>
                    <a:cubicBezTo>
                      <a:pt x="32" y="0"/>
                      <a:pt x="32" y="0"/>
                      <a:pt x="32" y="0"/>
                    </a:cubicBezTo>
                    <a:cubicBezTo>
                      <a:pt x="31" y="0"/>
                      <a:pt x="31" y="0"/>
                      <a:pt x="31" y="0"/>
                    </a:cubicBezTo>
                    <a:cubicBezTo>
                      <a:pt x="13" y="0"/>
                      <a:pt x="0" y="15"/>
                      <a:pt x="0" y="33"/>
                    </a:cubicBezTo>
                    <a:cubicBezTo>
                      <a:pt x="0" y="49"/>
                      <a:pt x="16" y="61"/>
                      <a:pt x="16" y="66"/>
                    </a:cubicBezTo>
                    <a:cubicBezTo>
                      <a:pt x="16" y="72"/>
                      <a:pt x="16" y="72"/>
                      <a:pt x="16" y="72"/>
                    </a:cubicBezTo>
                    <a:cubicBezTo>
                      <a:pt x="16" y="77"/>
                      <a:pt x="20" y="80"/>
                      <a:pt x="24" y="80"/>
                    </a:cubicBezTo>
                    <a:cubicBezTo>
                      <a:pt x="31" y="80"/>
                      <a:pt x="31" y="80"/>
                      <a:pt x="31" y="80"/>
                    </a:cubicBezTo>
                    <a:cubicBezTo>
                      <a:pt x="32" y="80"/>
                      <a:pt x="32" y="80"/>
                      <a:pt x="32" y="80"/>
                    </a:cubicBezTo>
                    <a:cubicBezTo>
                      <a:pt x="39" y="80"/>
                      <a:pt x="39" y="80"/>
                      <a:pt x="39" y="80"/>
                    </a:cubicBezTo>
                    <a:cubicBezTo>
                      <a:pt x="44" y="80"/>
                      <a:pt x="48" y="77"/>
                      <a:pt x="48" y="72"/>
                    </a:cubicBezTo>
                    <a:cubicBezTo>
                      <a:pt x="48" y="72"/>
                      <a:pt x="48" y="72"/>
                      <a:pt x="48" y="66"/>
                    </a:cubicBezTo>
                    <a:cubicBezTo>
                      <a:pt x="48" y="61"/>
                      <a:pt x="63" y="49"/>
                      <a:pt x="63" y="33"/>
                    </a:cubicBezTo>
                    <a:cubicBezTo>
                      <a:pt x="63" y="15"/>
                      <a:pt x="50" y="0"/>
                      <a:pt x="32" y="0"/>
                    </a:cubicBezTo>
                    <a:close/>
                    <a:moveTo>
                      <a:pt x="30" y="12"/>
                    </a:moveTo>
                    <a:cubicBezTo>
                      <a:pt x="21" y="14"/>
                      <a:pt x="14" y="22"/>
                      <a:pt x="13" y="31"/>
                    </a:cubicBezTo>
                    <a:cubicBezTo>
                      <a:pt x="12" y="32"/>
                      <a:pt x="11" y="33"/>
                      <a:pt x="10" y="33"/>
                    </a:cubicBezTo>
                    <a:cubicBezTo>
                      <a:pt x="8" y="33"/>
                      <a:pt x="7" y="31"/>
                      <a:pt x="8" y="30"/>
                    </a:cubicBezTo>
                    <a:cubicBezTo>
                      <a:pt x="10" y="19"/>
                      <a:pt x="18" y="10"/>
                      <a:pt x="28" y="7"/>
                    </a:cubicBezTo>
                    <a:cubicBezTo>
                      <a:pt x="30" y="7"/>
                      <a:pt x="31" y="7"/>
                      <a:pt x="32" y="9"/>
                    </a:cubicBezTo>
                    <a:cubicBezTo>
                      <a:pt x="32" y="10"/>
                      <a:pt x="31" y="12"/>
                      <a:pt x="30" y="12"/>
                    </a:cubicBezTo>
                    <a:close/>
                  </a:path>
                </a:pathLst>
              </a:custGeom>
              <a:grp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23" name="Group 128"/>
            <p:cNvGrpSpPr/>
            <p:nvPr/>
          </p:nvGrpSpPr>
          <p:grpSpPr>
            <a:xfrm>
              <a:off x="5861756" y="3516827"/>
              <a:ext cx="585201" cy="585201"/>
              <a:chOff x="5029200" y="1606550"/>
              <a:chExt cx="609600" cy="609600"/>
            </a:xfrm>
          </p:grpSpPr>
          <p:sp>
            <p:nvSpPr>
              <p:cNvPr id="27" name="Oval 129"/>
              <p:cNvSpPr/>
              <p:nvPr/>
            </p:nvSpPr>
            <p:spPr bwMode="auto">
              <a:xfrm>
                <a:off x="5029200" y="1606550"/>
                <a:ext cx="609600" cy="609600"/>
              </a:xfrm>
              <a:prstGeom prst="ellipse">
                <a:avLst/>
              </a:prstGeom>
              <a:solidFill>
                <a:schemeClr val="bg1">
                  <a:lumMod val="65000"/>
                </a:schemeClr>
              </a:solidFill>
              <a:ln w="19050">
                <a:solidFill>
                  <a:schemeClr val="tx1">
                    <a:lumMod val="75000"/>
                    <a:lumOff val="25000"/>
                  </a:schemeClr>
                </a:solid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28" name="Group 130"/>
              <p:cNvGrpSpPr/>
              <p:nvPr/>
            </p:nvGrpSpPr>
            <p:grpSpPr>
              <a:xfrm>
                <a:off x="5172075" y="1733041"/>
                <a:ext cx="323850" cy="356598"/>
                <a:chOff x="4843463" y="3076575"/>
                <a:chExt cx="282575" cy="311150"/>
              </a:xfrm>
              <a:solidFill>
                <a:schemeClr val="accent3"/>
              </a:solidFill>
            </p:grpSpPr>
            <p:sp>
              <p:nvSpPr>
                <p:cNvPr id="29" name="Freeform: Shape 131"/>
                <p:cNvSpPr>
                  <a:spLocks/>
                </p:cNvSpPr>
                <p:nvPr/>
              </p:nvSpPr>
              <p:spPr bwMode="auto">
                <a:xfrm>
                  <a:off x="4843463" y="3205163"/>
                  <a:ext cx="282575" cy="182562"/>
                </a:xfrm>
                <a:custGeom>
                  <a:avLst/>
                  <a:gdLst/>
                  <a:ahLst/>
                  <a:cxnLst>
                    <a:cxn ang="0">
                      <a:pos x="66" y="2"/>
                    </a:cxn>
                    <a:cxn ang="0">
                      <a:pos x="66" y="0"/>
                    </a:cxn>
                    <a:cxn ang="0">
                      <a:pos x="64" y="0"/>
                    </a:cxn>
                    <a:cxn ang="0">
                      <a:pos x="52" y="0"/>
                    </a:cxn>
                    <a:cxn ang="0">
                      <a:pos x="52" y="0"/>
                    </a:cxn>
                    <a:cxn ang="0">
                      <a:pos x="52" y="0"/>
                    </a:cxn>
                    <a:cxn ang="0">
                      <a:pos x="51" y="2"/>
                    </a:cxn>
                    <a:cxn ang="0">
                      <a:pos x="52" y="4"/>
                    </a:cxn>
                    <a:cxn ang="0">
                      <a:pos x="53" y="4"/>
                    </a:cxn>
                    <a:cxn ang="0">
                      <a:pos x="57" y="4"/>
                    </a:cxn>
                    <a:cxn ang="0">
                      <a:pos x="57" y="4"/>
                    </a:cxn>
                    <a:cxn ang="0">
                      <a:pos x="57" y="5"/>
                    </a:cxn>
                    <a:cxn ang="0">
                      <a:pos x="33" y="29"/>
                    </a:cxn>
                    <a:cxn ang="0">
                      <a:pos x="32" y="30"/>
                    </a:cxn>
                    <a:cxn ang="0">
                      <a:pos x="32" y="29"/>
                    </a:cxn>
                    <a:cxn ang="0">
                      <a:pos x="25" y="22"/>
                    </a:cxn>
                    <a:cxn ang="0">
                      <a:pos x="23" y="22"/>
                    </a:cxn>
                    <a:cxn ang="0">
                      <a:pos x="22" y="22"/>
                    </a:cxn>
                    <a:cxn ang="0">
                      <a:pos x="0" y="43"/>
                    </a:cxn>
                    <a:cxn ang="0">
                      <a:pos x="6" y="43"/>
                    </a:cxn>
                    <a:cxn ang="0">
                      <a:pos x="23" y="27"/>
                    </a:cxn>
                    <a:cxn ang="0">
                      <a:pos x="23" y="27"/>
                    </a:cxn>
                    <a:cxn ang="0">
                      <a:pos x="24" y="27"/>
                    </a:cxn>
                    <a:cxn ang="0">
                      <a:pos x="31" y="34"/>
                    </a:cxn>
                    <a:cxn ang="0">
                      <a:pos x="32" y="35"/>
                    </a:cxn>
                    <a:cxn ang="0">
                      <a:pos x="34" y="34"/>
                    </a:cxn>
                    <a:cxn ang="0">
                      <a:pos x="61" y="7"/>
                    </a:cxn>
                    <a:cxn ang="0">
                      <a:pos x="61" y="7"/>
                    </a:cxn>
                    <a:cxn ang="0">
                      <a:pos x="61" y="7"/>
                    </a:cxn>
                    <a:cxn ang="0">
                      <a:pos x="62" y="7"/>
                    </a:cxn>
                    <a:cxn ang="0">
                      <a:pos x="62" y="7"/>
                    </a:cxn>
                    <a:cxn ang="0">
                      <a:pos x="62" y="7"/>
                    </a:cxn>
                    <a:cxn ang="0">
                      <a:pos x="62" y="13"/>
                    </a:cxn>
                    <a:cxn ang="0">
                      <a:pos x="64" y="15"/>
                    </a:cxn>
                    <a:cxn ang="0">
                      <a:pos x="66" y="13"/>
                    </a:cxn>
                    <a:cxn ang="0">
                      <a:pos x="66" y="2"/>
                    </a:cxn>
                  </a:cxnLst>
                  <a:rect l="0" t="0" r="r" b="b"/>
                  <a:pathLst>
                    <a:path w="66" h="43">
                      <a:moveTo>
                        <a:pt x="66" y="2"/>
                      </a:moveTo>
                      <a:cubicBezTo>
                        <a:pt x="66" y="1"/>
                        <a:pt x="66" y="1"/>
                        <a:pt x="66" y="0"/>
                      </a:cubicBezTo>
                      <a:cubicBezTo>
                        <a:pt x="65" y="0"/>
                        <a:pt x="65" y="0"/>
                        <a:pt x="64" y="0"/>
                      </a:cubicBezTo>
                      <a:cubicBezTo>
                        <a:pt x="52" y="0"/>
                        <a:pt x="52" y="0"/>
                        <a:pt x="52" y="0"/>
                      </a:cubicBezTo>
                      <a:cubicBezTo>
                        <a:pt x="52" y="0"/>
                        <a:pt x="52" y="0"/>
                        <a:pt x="52" y="0"/>
                      </a:cubicBezTo>
                      <a:cubicBezTo>
                        <a:pt x="52" y="0"/>
                        <a:pt x="52" y="0"/>
                        <a:pt x="52" y="0"/>
                      </a:cubicBezTo>
                      <a:cubicBezTo>
                        <a:pt x="51" y="0"/>
                        <a:pt x="51" y="1"/>
                        <a:pt x="51" y="2"/>
                      </a:cubicBezTo>
                      <a:cubicBezTo>
                        <a:pt x="51" y="3"/>
                        <a:pt x="51" y="3"/>
                        <a:pt x="52" y="4"/>
                      </a:cubicBezTo>
                      <a:cubicBezTo>
                        <a:pt x="53" y="4"/>
                        <a:pt x="53" y="4"/>
                        <a:pt x="53" y="4"/>
                      </a:cubicBezTo>
                      <a:cubicBezTo>
                        <a:pt x="57" y="4"/>
                        <a:pt x="57" y="4"/>
                        <a:pt x="57" y="4"/>
                      </a:cubicBezTo>
                      <a:cubicBezTo>
                        <a:pt x="57" y="4"/>
                        <a:pt x="57" y="4"/>
                        <a:pt x="57" y="4"/>
                      </a:cubicBezTo>
                      <a:cubicBezTo>
                        <a:pt x="57" y="5"/>
                        <a:pt x="57" y="5"/>
                        <a:pt x="57" y="5"/>
                      </a:cubicBezTo>
                      <a:cubicBezTo>
                        <a:pt x="33" y="29"/>
                        <a:pt x="33" y="29"/>
                        <a:pt x="33" y="29"/>
                      </a:cubicBezTo>
                      <a:cubicBezTo>
                        <a:pt x="32" y="30"/>
                        <a:pt x="32" y="30"/>
                        <a:pt x="32" y="30"/>
                      </a:cubicBezTo>
                      <a:cubicBezTo>
                        <a:pt x="32" y="29"/>
                        <a:pt x="32" y="29"/>
                        <a:pt x="32" y="29"/>
                      </a:cubicBezTo>
                      <a:cubicBezTo>
                        <a:pt x="25" y="22"/>
                        <a:pt x="25" y="22"/>
                        <a:pt x="25" y="22"/>
                      </a:cubicBezTo>
                      <a:cubicBezTo>
                        <a:pt x="24" y="22"/>
                        <a:pt x="24" y="22"/>
                        <a:pt x="23" y="22"/>
                      </a:cubicBezTo>
                      <a:cubicBezTo>
                        <a:pt x="23" y="22"/>
                        <a:pt x="22" y="22"/>
                        <a:pt x="22" y="22"/>
                      </a:cubicBezTo>
                      <a:cubicBezTo>
                        <a:pt x="0" y="43"/>
                        <a:pt x="0" y="43"/>
                        <a:pt x="0" y="43"/>
                      </a:cubicBezTo>
                      <a:cubicBezTo>
                        <a:pt x="6" y="43"/>
                        <a:pt x="6" y="43"/>
                        <a:pt x="6" y="43"/>
                      </a:cubicBezTo>
                      <a:cubicBezTo>
                        <a:pt x="23" y="27"/>
                        <a:pt x="23" y="27"/>
                        <a:pt x="23" y="27"/>
                      </a:cubicBezTo>
                      <a:cubicBezTo>
                        <a:pt x="23" y="27"/>
                        <a:pt x="23" y="27"/>
                        <a:pt x="23" y="27"/>
                      </a:cubicBezTo>
                      <a:cubicBezTo>
                        <a:pt x="24" y="27"/>
                        <a:pt x="24" y="27"/>
                        <a:pt x="24" y="27"/>
                      </a:cubicBezTo>
                      <a:cubicBezTo>
                        <a:pt x="31" y="34"/>
                        <a:pt x="31" y="34"/>
                        <a:pt x="31" y="34"/>
                      </a:cubicBezTo>
                      <a:cubicBezTo>
                        <a:pt x="31" y="35"/>
                        <a:pt x="32" y="35"/>
                        <a:pt x="32" y="35"/>
                      </a:cubicBezTo>
                      <a:cubicBezTo>
                        <a:pt x="33" y="35"/>
                        <a:pt x="33" y="35"/>
                        <a:pt x="34" y="34"/>
                      </a:cubicBezTo>
                      <a:cubicBezTo>
                        <a:pt x="61" y="7"/>
                        <a:pt x="61" y="7"/>
                        <a:pt x="61" y="7"/>
                      </a:cubicBezTo>
                      <a:cubicBezTo>
                        <a:pt x="61" y="7"/>
                        <a:pt x="61" y="7"/>
                        <a:pt x="61" y="7"/>
                      </a:cubicBezTo>
                      <a:cubicBezTo>
                        <a:pt x="61" y="7"/>
                        <a:pt x="61" y="7"/>
                        <a:pt x="61" y="7"/>
                      </a:cubicBezTo>
                      <a:cubicBezTo>
                        <a:pt x="62" y="7"/>
                        <a:pt x="62" y="7"/>
                        <a:pt x="62" y="7"/>
                      </a:cubicBezTo>
                      <a:cubicBezTo>
                        <a:pt x="62" y="7"/>
                        <a:pt x="62" y="7"/>
                        <a:pt x="62" y="7"/>
                      </a:cubicBezTo>
                      <a:cubicBezTo>
                        <a:pt x="62" y="7"/>
                        <a:pt x="62" y="7"/>
                        <a:pt x="62" y="7"/>
                      </a:cubicBezTo>
                      <a:cubicBezTo>
                        <a:pt x="62" y="13"/>
                        <a:pt x="62" y="13"/>
                        <a:pt x="62" y="13"/>
                      </a:cubicBezTo>
                      <a:cubicBezTo>
                        <a:pt x="62" y="14"/>
                        <a:pt x="63" y="15"/>
                        <a:pt x="64" y="15"/>
                      </a:cubicBezTo>
                      <a:cubicBezTo>
                        <a:pt x="65" y="15"/>
                        <a:pt x="66" y="14"/>
                        <a:pt x="66" y="13"/>
                      </a:cubicBezTo>
                      <a:lnTo>
                        <a:pt x="66" y="2"/>
                      </a:lnTo>
                      <a:close/>
                    </a:path>
                  </a:pathLst>
                </a:custGeom>
                <a:solidFill>
                  <a:schemeClr val="tx1">
                    <a:lumMod val="75000"/>
                    <a:lumOff val="2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0" name="Freeform: Shape 132"/>
                <p:cNvSpPr>
                  <a:spLocks/>
                </p:cNvSpPr>
                <p:nvPr/>
              </p:nvSpPr>
              <p:spPr bwMode="auto">
                <a:xfrm>
                  <a:off x="4891088" y="3225800"/>
                  <a:ext cx="60325" cy="85725"/>
                </a:xfrm>
                <a:custGeom>
                  <a:avLst/>
                  <a:gdLst/>
                  <a:ahLst/>
                  <a:cxnLst>
                    <a:cxn ang="0">
                      <a:pos x="10" y="0"/>
                    </a:cxn>
                    <a:cxn ang="0">
                      <a:pos x="8" y="7"/>
                    </a:cxn>
                    <a:cxn ang="0">
                      <a:pos x="1" y="16"/>
                    </a:cxn>
                    <a:cxn ang="0">
                      <a:pos x="1" y="19"/>
                    </a:cxn>
                    <a:cxn ang="0">
                      <a:pos x="4" y="19"/>
                    </a:cxn>
                    <a:cxn ang="0">
                      <a:pos x="13" y="10"/>
                    </a:cxn>
                    <a:cxn ang="0">
                      <a:pos x="13" y="9"/>
                    </a:cxn>
                    <a:cxn ang="0">
                      <a:pos x="14" y="4"/>
                    </a:cxn>
                    <a:cxn ang="0">
                      <a:pos x="13" y="2"/>
                    </a:cxn>
                    <a:cxn ang="0">
                      <a:pos x="10" y="0"/>
                    </a:cxn>
                  </a:cxnLst>
                  <a:rect l="0" t="0" r="r" b="b"/>
                  <a:pathLst>
                    <a:path w="14" h="20">
                      <a:moveTo>
                        <a:pt x="10" y="0"/>
                      </a:moveTo>
                      <a:cubicBezTo>
                        <a:pt x="8" y="7"/>
                        <a:pt x="8" y="7"/>
                        <a:pt x="8" y="7"/>
                      </a:cubicBezTo>
                      <a:cubicBezTo>
                        <a:pt x="1" y="16"/>
                        <a:pt x="1" y="16"/>
                        <a:pt x="1" y="16"/>
                      </a:cubicBezTo>
                      <a:cubicBezTo>
                        <a:pt x="0" y="17"/>
                        <a:pt x="0" y="18"/>
                        <a:pt x="1" y="19"/>
                      </a:cubicBezTo>
                      <a:cubicBezTo>
                        <a:pt x="2" y="20"/>
                        <a:pt x="3" y="20"/>
                        <a:pt x="4" y="19"/>
                      </a:cubicBezTo>
                      <a:cubicBezTo>
                        <a:pt x="13" y="10"/>
                        <a:pt x="13" y="10"/>
                        <a:pt x="13" y="10"/>
                      </a:cubicBezTo>
                      <a:cubicBezTo>
                        <a:pt x="13" y="10"/>
                        <a:pt x="13" y="9"/>
                        <a:pt x="13" y="9"/>
                      </a:cubicBezTo>
                      <a:cubicBezTo>
                        <a:pt x="14" y="4"/>
                        <a:pt x="14" y="4"/>
                        <a:pt x="14" y="4"/>
                      </a:cubicBezTo>
                      <a:cubicBezTo>
                        <a:pt x="14" y="3"/>
                        <a:pt x="13" y="2"/>
                        <a:pt x="13" y="2"/>
                      </a:cubicBezTo>
                      <a:cubicBezTo>
                        <a:pt x="12" y="1"/>
                        <a:pt x="11" y="1"/>
                        <a:pt x="10" y="0"/>
                      </a:cubicBezTo>
                      <a:close/>
                    </a:path>
                  </a:pathLst>
                </a:custGeom>
                <a:solidFill>
                  <a:schemeClr val="tx1">
                    <a:lumMod val="75000"/>
                    <a:lumOff val="2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1" name="Freeform: Shape 133"/>
                <p:cNvSpPr>
                  <a:spLocks/>
                </p:cNvSpPr>
                <p:nvPr/>
              </p:nvSpPr>
              <p:spPr bwMode="auto">
                <a:xfrm>
                  <a:off x="4984750" y="3136900"/>
                  <a:ext cx="55563" cy="33337"/>
                </a:xfrm>
                <a:custGeom>
                  <a:avLst/>
                  <a:gdLst/>
                  <a:ahLst/>
                  <a:cxnLst>
                    <a:cxn ang="0">
                      <a:pos x="1" y="5"/>
                    </a:cxn>
                    <a:cxn ang="0">
                      <a:pos x="0" y="7"/>
                    </a:cxn>
                    <a:cxn ang="0">
                      <a:pos x="4" y="8"/>
                    </a:cxn>
                    <a:cxn ang="0">
                      <a:pos x="6" y="8"/>
                    </a:cxn>
                    <a:cxn ang="0">
                      <a:pos x="12" y="4"/>
                    </a:cxn>
                    <a:cxn ang="0">
                      <a:pos x="13" y="1"/>
                    </a:cxn>
                    <a:cxn ang="0">
                      <a:pos x="10" y="0"/>
                    </a:cxn>
                    <a:cxn ang="0">
                      <a:pos x="4" y="4"/>
                    </a:cxn>
                    <a:cxn ang="0">
                      <a:pos x="0" y="3"/>
                    </a:cxn>
                    <a:cxn ang="0">
                      <a:pos x="1" y="5"/>
                    </a:cxn>
                  </a:cxnLst>
                  <a:rect l="0" t="0" r="r" b="b"/>
                  <a:pathLst>
                    <a:path w="13" h="8">
                      <a:moveTo>
                        <a:pt x="1" y="5"/>
                      </a:moveTo>
                      <a:cubicBezTo>
                        <a:pt x="0" y="6"/>
                        <a:pt x="0" y="7"/>
                        <a:pt x="0" y="7"/>
                      </a:cubicBezTo>
                      <a:cubicBezTo>
                        <a:pt x="4" y="8"/>
                        <a:pt x="4" y="8"/>
                        <a:pt x="4" y="8"/>
                      </a:cubicBezTo>
                      <a:cubicBezTo>
                        <a:pt x="5" y="8"/>
                        <a:pt x="5" y="8"/>
                        <a:pt x="6" y="8"/>
                      </a:cubicBezTo>
                      <a:cubicBezTo>
                        <a:pt x="12" y="4"/>
                        <a:pt x="12" y="4"/>
                        <a:pt x="12" y="4"/>
                      </a:cubicBezTo>
                      <a:cubicBezTo>
                        <a:pt x="13" y="3"/>
                        <a:pt x="13" y="2"/>
                        <a:pt x="13" y="1"/>
                      </a:cubicBezTo>
                      <a:cubicBezTo>
                        <a:pt x="12" y="0"/>
                        <a:pt x="11" y="0"/>
                        <a:pt x="10" y="0"/>
                      </a:cubicBezTo>
                      <a:cubicBezTo>
                        <a:pt x="4" y="4"/>
                        <a:pt x="4" y="4"/>
                        <a:pt x="4" y="4"/>
                      </a:cubicBezTo>
                      <a:cubicBezTo>
                        <a:pt x="0" y="3"/>
                        <a:pt x="0" y="3"/>
                        <a:pt x="0" y="3"/>
                      </a:cubicBezTo>
                      <a:cubicBezTo>
                        <a:pt x="0" y="3"/>
                        <a:pt x="1" y="4"/>
                        <a:pt x="1" y="5"/>
                      </a:cubicBezTo>
                      <a:close/>
                    </a:path>
                  </a:pathLst>
                </a:custGeom>
                <a:solidFill>
                  <a:schemeClr val="tx1">
                    <a:lumMod val="75000"/>
                    <a:lumOff val="2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2" name="Freeform: Shape 134"/>
                <p:cNvSpPr>
                  <a:spLocks/>
                </p:cNvSpPr>
                <p:nvPr/>
              </p:nvSpPr>
              <p:spPr bwMode="auto">
                <a:xfrm>
                  <a:off x="4954588" y="3076575"/>
                  <a:ext cx="39688" cy="55562"/>
                </a:xfrm>
                <a:custGeom>
                  <a:avLst/>
                  <a:gdLst/>
                  <a:ahLst/>
                  <a:cxnLst>
                    <a:cxn ang="0">
                      <a:pos x="5" y="12"/>
                    </a:cxn>
                    <a:cxn ang="0">
                      <a:pos x="9" y="6"/>
                    </a:cxn>
                    <a:cxn ang="0">
                      <a:pos x="5" y="1"/>
                    </a:cxn>
                    <a:cxn ang="0">
                      <a:pos x="0" y="6"/>
                    </a:cxn>
                    <a:cxn ang="0">
                      <a:pos x="5" y="12"/>
                    </a:cxn>
                  </a:cxnLst>
                  <a:rect l="0" t="0" r="r" b="b"/>
                  <a:pathLst>
                    <a:path w="9" h="13">
                      <a:moveTo>
                        <a:pt x="5" y="12"/>
                      </a:moveTo>
                      <a:cubicBezTo>
                        <a:pt x="8" y="12"/>
                        <a:pt x="9" y="8"/>
                        <a:pt x="9" y="6"/>
                      </a:cubicBezTo>
                      <a:cubicBezTo>
                        <a:pt x="9" y="3"/>
                        <a:pt x="7" y="1"/>
                        <a:pt x="5" y="1"/>
                      </a:cubicBezTo>
                      <a:cubicBezTo>
                        <a:pt x="2" y="0"/>
                        <a:pt x="0" y="3"/>
                        <a:pt x="0" y="6"/>
                      </a:cubicBezTo>
                      <a:cubicBezTo>
                        <a:pt x="0" y="10"/>
                        <a:pt x="4" y="13"/>
                        <a:pt x="5" y="12"/>
                      </a:cubicBezTo>
                      <a:close/>
                    </a:path>
                  </a:pathLst>
                </a:custGeom>
                <a:solidFill>
                  <a:schemeClr val="tx1">
                    <a:lumMod val="75000"/>
                    <a:lumOff val="2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3" name="Freeform: Shape 135"/>
                <p:cNvSpPr>
                  <a:spLocks/>
                </p:cNvSpPr>
                <p:nvPr/>
              </p:nvSpPr>
              <p:spPr bwMode="auto">
                <a:xfrm>
                  <a:off x="4886325" y="3132138"/>
                  <a:ext cx="107950" cy="171450"/>
                </a:xfrm>
                <a:custGeom>
                  <a:avLst/>
                  <a:gdLst/>
                  <a:ahLst/>
                  <a:cxnLst>
                    <a:cxn ang="0">
                      <a:pos x="3" y="9"/>
                    </a:cxn>
                    <a:cxn ang="0">
                      <a:pos x="3" y="9"/>
                    </a:cxn>
                    <a:cxn ang="0">
                      <a:pos x="9" y="4"/>
                    </a:cxn>
                    <a:cxn ang="0">
                      <a:pos x="14" y="5"/>
                    </a:cxn>
                    <a:cxn ang="0">
                      <a:pos x="12" y="5"/>
                    </a:cxn>
                    <a:cxn ang="0">
                      <a:pos x="9" y="17"/>
                    </a:cxn>
                    <a:cxn ang="0">
                      <a:pos x="10" y="18"/>
                    </a:cxn>
                    <a:cxn ang="0">
                      <a:pos x="14" y="22"/>
                    </a:cxn>
                    <a:cxn ang="0">
                      <a:pos x="19" y="28"/>
                    </a:cxn>
                    <a:cxn ang="0">
                      <a:pos x="18" y="37"/>
                    </a:cxn>
                    <a:cxn ang="0">
                      <a:pos x="20" y="40"/>
                    </a:cxn>
                    <a:cxn ang="0">
                      <a:pos x="23" y="38"/>
                    </a:cxn>
                    <a:cxn ang="0">
                      <a:pos x="24" y="28"/>
                    </a:cxn>
                    <a:cxn ang="0">
                      <a:pos x="24" y="25"/>
                    </a:cxn>
                    <a:cxn ang="0">
                      <a:pos x="19" y="19"/>
                    </a:cxn>
                    <a:cxn ang="0">
                      <a:pos x="22" y="5"/>
                    </a:cxn>
                    <a:cxn ang="0">
                      <a:pos x="22" y="2"/>
                    </a:cxn>
                    <a:cxn ang="0">
                      <a:pos x="22" y="3"/>
                    </a:cxn>
                    <a:cxn ang="0">
                      <a:pos x="20" y="8"/>
                    </a:cxn>
                    <a:cxn ang="0">
                      <a:pos x="21" y="3"/>
                    </a:cxn>
                    <a:cxn ang="0">
                      <a:pos x="21" y="2"/>
                    </a:cxn>
                    <a:cxn ang="0">
                      <a:pos x="21" y="2"/>
                    </a:cxn>
                    <a:cxn ang="0">
                      <a:pos x="20" y="1"/>
                    </a:cxn>
                    <a:cxn ang="0">
                      <a:pos x="19" y="2"/>
                    </a:cxn>
                    <a:cxn ang="0">
                      <a:pos x="20" y="3"/>
                    </a:cxn>
                    <a:cxn ang="0">
                      <a:pos x="19" y="8"/>
                    </a:cxn>
                    <a:cxn ang="0">
                      <a:pos x="17" y="0"/>
                    </a:cxn>
                    <a:cxn ang="0">
                      <a:pos x="17" y="0"/>
                    </a:cxn>
                    <a:cxn ang="0">
                      <a:pos x="15" y="0"/>
                    </a:cxn>
                    <a:cxn ang="0">
                      <a:pos x="8" y="0"/>
                    </a:cxn>
                    <a:cxn ang="0">
                      <a:pos x="0" y="6"/>
                    </a:cxn>
                    <a:cxn ang="0">
                      <a:pos x="0" y="9"/>
                    </a:cxn>
                    <a:cxn ang="0">
                      <a:pos x="3" y="9"/>
                    </a:cxn>
                  </a:cxnLst>
                  <a:rect l="0" t="0" r="r" b="b"/>
                  <a:pathLst>
                    <a:path w="25" h="40">
                      <a:moveTo>
                        <a:pt x="3" y="9"/>
                      </a:moveTo>
                      <a:cubicBezTo>
                        <a:pt x="3" y="9"/>
                        <a:pt x="3" y="9"/>
                        <a:pt x="3" y="9"/>
                      </a:cubicBezTo>
                      <a:cubicBezTo>
                        <a:pt x="9" y="4"/>
                        <a:pt x="9" y="4"/>
                        <a:pt x="9" y="4"/>
                      </a:cubicBezTo>
                      <a:cubicBezTo>
                        <a:pt x="14" y="5"/>
                        <a:pt x="14" y="5"/>
                        <a:pt x="14" y="5"/>
                      </a:cubicBezTo>
                      <a:cubicBezTo>
                        <a:pt x="12" y="5"/>
                        <a:pt x="12" y="5"/>
                        <a:pt x="12" y="5"/>
                      </a:cubicBezTo>
                      <a:cubicBezTo>
                        <a:pt x="12" y="8"/>
                        <a:pt x="10" y="14"/>
                        <a:pt x="9" y="17"/>
                      </a:cubicBezTo>
                      <a:cubicBezTo>
                        <a:pt x="10" y="18"/>
                        <a:pt x="10" y="18"/>
                        <a:pt x="10" y="18"/>
                      </a:cubicBezTo>
                      <a:cubicBezTo>
                        <a:pt x="10" y="19"/>
                        <a:pt x="11" y="21"/>
                        <a:pt x="14" y="22"/>
                      </a:cubicBezTo>
                      <a:cubicBezTo>
                        <a:pt x="15" y="23"/>
                        <a:pt x="19" y="28"/>
                        <a:pt x="19" y="28"/>
                      </a:cubicBezTo>
                      <a:cubicBezTo>
                        <a:pt x="18" y="37"/>
                        <a:pt x="18" y="37"/>
                        <a:pt x="18" y="37"/>
                      </a:cubicBezTo>
                      <a:cubicBezTo>
                        <a:pt x="18" y="39"/>
                        <a:pt x="19" y="40"/>
                        <a:pt x="20" y="40"/>
                      </a:cubicBezTo>
                      <a:cubicBezTo>
                        <a:pt x="21" y="40"/>
                        <a:pt x="23" y="39"/>
                        <a:pt x="23" y="38"/>
                      </a:cubicBezTo>
                      <a:cubicBezTo>
                        <a:pt x="24" y="28"/>
                        <a:pt x="24" y="28"/>
                        <a:pt x="24" y="28"/>
                      </a:cubicBezTo>
                      <a:cubicBezTo>
                        <a:pt x="25" y="26"/>
                        <a:pt x="24" y="26"/>
                        <a:pt x="24" y="25"/>
                      </a:cubicBezTo>
                      <a:cubicBezTo>
                        <a:pt x="24" y="25"/>
                        <a:pt x="19" y="19"/>
                        <a:pt x="19" y="19"/>
                      </a:cubicBezTo>
                      <a:cubicBezTo>
                        <a:pt x="20" y="11"/>
                        <a:pt x="23" y="6"/>
                        <a:pt x="22" y="5"/>
                      </a:cubicBezTo>
                      <a:cubicBezTo>
                        <a:pt x="22" y="3"/>
                        <a:pt x="22" y="2"/>
                        <a:pt x="22" y="2"/>
                      </a:cubicBezTo>
                      <a:cubicBezTo>
                        <a:pt x="22" y="3"/>
                        <a:pt x="22" y="3"/>
                        <a:pt x="22" y="3"/>
                      </a:cubicBezTo>
                      <a:cubicBezTo>
                        <a:pt x="22" y="6"/>
                        <a:pt x="20" y="8"/>
                        <a:pt x="20" y="8"/>
                      </a:cubicBezTo>
                      <a:cubicBezTo>
                        <a:pt x="20" y="8"/>
                        <a:pt x="21" y="4"/>
                        <a:pt x="21" y="3"/>
                      </a:cubicBezTo>
                      <a:cubicBezTo>
                        <a:pt x="21" y="3"/>
                        <a:pt x="21" y="2"/>
                        <a:pt x="21" y="2"/>
                      </a:cubicBezTo>
                      <a:cubicBezTo>
                        <a:pt x="21" y="2"/>
                        <a:pt x="21" y="2"/>
                        <a:pt x="21" y="2"/>
                      </a:cubicBezTo>
                      <a:cubicBezTo>
                        <a:pt x="20" y="1"/>
                        <a:pt x="20" y="1"/>
                        <a:pt x="20" y="1"/>
                      </a:cubicBezTo>
                      <a:cubicBezTo>
                        <a:pt x="19" y="2"/>
                        <a:pt x="19" y="2"/>
                        <a:pt x="19" y="2"/>
                      </a:cubicBezTo>
                      <a:cubicBezTo>
                        <a:pt x="19" y="2"/>
                        <a:pt x="19" y="3"/>
                        <a:pt x="20" y="3"/>
                      </a:cubicBezTo>
                      <a:cubicBezTo>
                        <a:pt x="20" y="3"/>
                        <a:pt x="19" y="6"/>
                        <a:pt x="19" y="8"/>
                      </a:cubicBezTo>
                      <a:cubicBezTo>
                        <a:pt x="19" y="2"/>
                        <a:pt x="18" y="0"/>
                        <a:pt x="17" y="0"/>
                      </a:cubicBezTo>
                      <a:cubicBezTo>
                        <a:pt x="17" y="0"/>
                        <a:pt x="17" y="0"/>
                        <a:pt x="17" y="0"/>
                      </a:cubicBezTo>
                      <a:cubicBezTo>
                        <a:pt x="17" y="0"/>
                        <a:pt x="15" y="0"/>
                        <a:pt x="15" y="0"/>
                      </a:cubicBezTo>
                      <a:cubicBezTo>
                        <a:pt x="14" y="0"/>
                        <a:pt x="11" y="0"/>
                        <a:pt x="8" y="0"/>
                      </a:cubicBezTo>
                      <a:cubicBezTo>
                        <a:pt x="0" y="6"/>
                        <a:pt x="0" y="6"/>
                        <a:pt x="0" y="6"/>
                      </a:cubicBezTo>
                      <a:cubicBezTo>
                        <a:pt x="0" y="7"/>
                        <a:pt x="0" y="8"/>
                        <a:pt x="0" y="9"/>
                      </a:cubicBezTo>
                      <a:cubicBezTo>
                        <a:pt x="1" y="10"/>
                        <a:pt x="2" y="10"/>
                        <a:pt x="3" y="9"/>
                      </a:cubicBezTo>
                      <a:close/>
                    </a:path>
                  </a:pathLst>
                </a:custGeom>
                <a:solidFill>
                  <a:schemeClr val="tx1">
                    <a:lumMod val="75000"/>
                    <a:lumOff val="25000"/>
                  </a:schemeClr>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sp>
          <p:nvSpPr>
            <p:cNvPr id="24" name="Oval 136"/>
            <p:cNvSpPr/>
            <p:nvPr/>
          </p:nvSpPr>
          <p:spPr bwMode="auto">
            <a:xfrm>
              <a:off x="5092634" y="3750908"/>
              <a:ext cx="376201" cy="376201"/>
            </a:xfrm>
            <a:prstGeom prst="ellipse">
              <a:avLst/>
            </a:prstGeom>
            <a:solidFill>
              <a:schemeClr val="accent1"/>
            </a:solidFill>
            <a:ln w="12700">
              <a:solidFill>
                <a:schemeClr val="bg1"/>
              </a:solidFill>
              <a:round/>
              <a:headEnd/>
              <a:tailEnd/>
            </a:ln>
          </p:spPr>
          <p:txBody>
            <a:bodyPr vert="horz" wrap="none" lIns="91440" tIns="45720" rIns="91440" bIns="45720" anchor="ctr" anchorCtr="1" compatLnSpc="1">
              <a:prstTxWarp prst="textNoShape">
                <a:avLst/>
              </a:prstTxWarp>
              <a:normAutofit fontScale="70000" lnSpcReduction="20000"/>
            </a:bodyPr>
            <a:lstStyle/>
            <a:p>
              <a:pPr algn="ctr"/>
              <a:r>
                <a:rPr lang="en-US" sz="1200" b="1">
                  <a:solidFill>
                    <a:schemeClr val="bg1"/>
                  </a:solidFill>
                  <a:latin typeface="微软雅黑" panose="020B0503020204020204" pitchFamily="34" charset="-122"/>
                  <a:ea typeface="微软雅黑" panose="020B0503020204020204" pitchFamily="34" charset="-122"/>
                </a:rPr>
                <a:t>01</a:t>
              </a:r>
            </a:p>
          </p:txBody>
        </p:sp>
        <p:sp>
          <p:nvSpPr>
            <p:cNvPr id="25" name="Oval 137"/>
            <p:cNvSpPr/>
            <p:nvPr/>
          </p:nvSpPr>
          <p:spPr bwMode="auto">
            <a:xfrm>
              <a:off x="6196156" y="2881466"/>
              <a:ext cx="376201" cy="376201"/>
            </a:xfrm>
            <a:prstGeom prst="ellipse">
              <a:avLst/>
            </a:prstGeom>
            <a:solidFill>
              <a:schemeClr val="accent2"/>
            </a:solidFill>
            <a:ln w="12700">
              <a:solidFill>
                <a:schemeClr val="bg1"/>
              </a:solidFill>
              <a:round/>
              <a:headEnd/>
              <a:tailEnd/>
            </a:ln>
          </p:spPr>
          <p:txBody>
            <a:bodyPr vert="horz" wrap="none" lIns="91440" tIns="45720" rIns="91440" bIns="45720" anchor="ctr" anchorCtr="1" compatLnSpc="1">
              <a:prstTxWarp prst="textNoShape">
                <a:avLst/>
              </a:prstTxWarp>
              <a:normAutofit fontScale="70000" lnSpcReduction="20000"/>
            </a:bodyPr>
            <a:lstStyle/>
            <a:p>
              <a:pPr algn="ctr"/>
              <a:r>
                <a:rPr lang="en-US" sz="1200" b="1">
                  <a:solidFill>
                    <a:schemeClr val="bg1"/>
                  </a:solidFill>
                  <a:latin typeface="微软雅黑" panose="020B0503020204020204" pitchFamily="34" charset="-122"/>
                  <a:ea typeface="微软雅黑" panose="020B0503020204020204" pitchFamily="34" charset="-122"/>
                </a:rPr>
                <a:t>02</a:t>
              </a:r>
            </a:p>
          </p:txBody>
        </p:sp>
        <p:sp>
          <p:nvSpPr>
            <p:cNvPr id="26" name="Oval 138"/>
            <p:cNvSpPr/>
            <p:nvPr/>
          </p:nvSpPr>
          <p:spPr bwMode="auto">
            <a:xfrm>
              <a:off x="6288116" y="4461509"/>
              <a:ext cx="376201" cy="376201"/>
            </a:xfrm>
            <a:prstGeom prst="ellipse">
              <a:avLst/>
            </a:prstGeom>
            <a:solidFill>
              <a:schemeClr val="accent3"/>
            </a:solidFill>
            <a:ln w="12700">
              <a:solidFill>
                <a:schemeClr val="bg1"/>
              </a:solidFill>
              <a:round/>
              <a:headEnd/>
              <a:tailEnd/>
            </a:ln>
          </p:spPr>
          <p:txBody>
            <a:bodyPr vert="horz" wrap="none" lIns="91440" tIns="45720" rIns="91440" bIns="45720" anchor="ctr" anchorCtr="1" compatLnSpc="1">
              <a:prstTxWarp prst="textNoShape">
                <a:avLst/>
              </a:prstTxWarp>
              <a:normAutofit fontScale="70000" lnSpcReduction="20000"/>
            </a:bodyPr>
            <a:lstStyle/>
            <a:p>
              <a:pPr algn="ctr"/>
              <a:r>
                <a:rPr lang="en-US" sz="1200" b="1">
                  <a:solidFill>
                    <a:schemeClr val="bg1"/>
                  </a:solidFill>
                  <a:latin typeface="微软雅黑" panose="020B0503020204020204" pitchFamily="34" charset="-122"/>
                  <a:ea typeface="微软雅黑" panose="020B0503020204020204" pitchFamily="34" charset="-122"/>
                </a:rPr>
                <a:t>03</a:t>
              </a:r>
            </a:p>
          </p:txBody>
        </p:sp>
      </p:grpSp>
      <p:grpSp>
        <p:nvGrpSpPr>
          <p:cNvPr id="5" name="Group 43"/>
          <p:cNvGrpSpPr/>
          <p:nvPr/>
        </p:nvGrpSpPr>
        <p:grpSpPr>
          <a:xfrm>
            <a:off x="6173957" y="3648938"/>
            <a:ext cx="2184893" cy="642478"/>
            <a:chOff x="1415480" y="1651350"/>
            <a:chExt cx="2913191" cy="856637"/>
          </a:xfrm>
        </p:grpSpPr>
        <p:sp>
          <p:nvSpPr>
            <p:cNvPr id="12" name="TextBox 44"/>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a:solidFill>
                    <a:schemeClr val="bg1"/>
                  </a:solidFill>
                  <a:effectLst/>
                  <a:latin typeface="微软雅黑" panose="020B0503020204020204" pitchFamily="34" charset="-122"/>
                  <a:ea typeface="微软雅黑" panose="020B0503020204020204" pitchFamily="34" charset="-122"/>
                </a:rPr>
                <a:t>标题文本预设</a:t>
              </a:r>
            </a:p>
          </p:txBody>
        </p:sp>
        <p:sp>
          <p:nvSpPr>
            <p:cNvPr id="13" name="TextBox 45"/>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chemeClr val="bg1"/>
                  </a:solidFill>
                  <a:effectLst/>
                  <a:latin typeface="微软雅黑" panose="020B0503020204020204" pitchFamily="34" charset="-122"/>
                  <a:ea typeface="微软雅黑" panose="020B0503020204020204" pitchFamily="34" charset="-122"/>
                </a:rPr>
              </a:br>
              <a:r>
                <a:rPr lang="zh-CN" altLang="en-US" sz="1000" b="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6" name="Group 46"/>
          <p:cNvGrpSpPr/>
          <p:nvPr/>
        </p:nvGrpSpPr>
        <p:grpSpPr>
          <a:xfrm>
            <a:off x="1007604" y="3641813"/>
            <a:ext cx="1964336" cy="649603"/>
            <a:chOff x="793990" y="1227225"/>
            <a:chExt cx="2299240" cy="866137"/>
          </a:xfrm>
        </p:grpSpPr>
        <p:sp>
          <p:nvSpPr>
            <p:cNvPr id="10" name="TextBox 47"/>
            <p:cNvSpPr txBox="1">
              <a:spLocks/>
            </p:cNvSpPr>
            <p:nvPr/>
          </p:nvSpPr>
          <p:spPr bwMode="auto">
            <a:xfrm>
              <a:off x="793990" y="1227225"/>
              <a:ext cx="2299240" cy="309958"/>
            </a:xfrm>
            <a:prstGeom prst="rect">
              <a:avLst/>
            </a:prstGeom>
            <a:noFill/>
            <a:extLst/>
          </p:spPr>
          <p:txBody>
            <a:bodyPr wrap="none" lIns="0" tIns="0" rIns="432000" bIns="0" anchor="ctr" anchorCtr="0">
              <a:normAutofit/>
            </a:bodyPr>
            <a:lstStyle/>
            <a:p>
              <a:pPr algn="r" latinLnBrk="0"/>
              <a:r>
                <a:rPr lang="zh-CN" altLang="en-US" sz="1400">
                  <a:solidFill>
                    <a:schemeClr val="bg1"/>
                  </a:solidFill>
                  <a:effectLst/>
                  <a:latin typeface="微软雅黑" panose="020B0503020204020204" pitchFamily="34" charset="-122"/>
                  <a:ea typeface="微软雅黑" panose="020B0503020204020204" pitchFamily="34" charset="-122"/>
                </a:rPr>
                <a:t>标题文本预设</a:t>
              </a:r>
            </a:p>
          </p:txBody>
        </p:sp>
        <p:sp>
          <p:nvSpPr>
            <p:cNvPr id="11" name="TextBox 48"/>
            <p:cNvSpPr txBox="1">
              <a:spLocks/>
            </p:cNvSpPr>
            <p:nvPr/>
          </p:nvSpPr>
          <p:spPr bwMode="auto">
            <a:xfrm>
              <a:off x="793990" y="1537183"/>
              <a:ext cx="2299240" cy="556179"/>
            </a:xfrm>
            <a:prstGeom prst="rect">
              <a:avLst/>
            </a:prstGeom>
            <a:noFill/>
            <a:extLst/>
          </p:spPr>
          <p:txBody>
            <a:bodyPr wrap="square" lIns="0" tIns="0" rIns="432000" bIns="0" anchor="ctr" anchorCtr="0">
              <a:normAutofit fontScale="92500" lnSpcReduction="20000"/>
            </a:bodyPr>
            <a:lstStyle/>
            <a:p>
              <a:pPr algn="r" latinLnBrk="0">
                <a:lnSpc>
                  <a:spcPct val="120000"/>
                </a:lnSpc>
              </a:pPr>
              <a:r>
                <a:rPr lang="zh-CN" altLang="en-US" sz="10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chemeClr val="bg1"/>
                  </a:solidFill>
                  <a:effectLst/>
                  <a:latin typeface="微软雅黑" panose="020B0503020204020204" pitchFamily="34" charset="-122"/>
                  <a:ea typeface="微软雅黑" panose="020B0503020204020204" pitchFamily="34" charset="-122"/>
                </a:rPr>
              </a:br>
              <a:r>
                <a:rPr lang="zh-CN" altLang="en-US" sz="1000" b="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7" name="Group 2"/>
          <p:cNvGrpSpPr/>
          <p:nvPr/>
        </p:nvGrpSpPr>
        <p:grpSpPr>
          <a:xfrm>
            <a:off x="3614070" y="992699"/>
            <a:ext cx="1964336" cy="823745"/>
            <a:chOff x="4818760" y="1367017"/>
            <a:chExt cx="2619115" cy="1098327"/>
          </a:xfrm>
        </p:grpSpPr>
        <p:sp>
          <p:nvSpPr>
            <p:cNvPr id="8" name="TextBox 56"/>
            <p:cNvSpPr txBox="1">
              <a:spLocks/>
            </p:cNvSpPr>
            <p:nvPr/>
          </p:nvSpPr>
          <p:spPr bwMode="auto">
            <a:xfrm>
              <a:off x="4818760" y="1367017"/>
              <a:ext cx="2619115" cy="309958"/>
            </a:xfrm>
            <a:prstGeom prst="rect">
              <a:avLst/>
            </a:prstGeom>
            <a:noFill/>
            <a:extLst/>
          </p:spPr>
          <p:txBody>
            <a:bodyPr wrap="none" lIns="0" tIns="0" rIns="0" bIns="0" anchor="t" anchorCtr="1">
              <a:normAutofit/>
            </a:bodyPr>
            <a:lstStyle/>
            <a:p>
              <a:pPr latinLnBrk="0"/>
              <a:r>
                <a:rPr lang="zh-CN" altLang="en-US" sz="1400">
                  <a:solidFill>
                    <a:schemeClr val="bg1"/>
                  </a:solidFill>
                  <a:effectLst/>
                  <a:latin typeface="微软雅黑" panose="020B0503020204020204" pitchFamily="34" charset="-122"/>
                  <a:ea typeface="微软雅黑" panose="020B0503020204020204" pitchFamily="34" charset="-122"/>
                </a:rPr>
                <a:t>标题文本预设</a:t>
              </a:r>
            </a:p>
          </p:txBody>
        </p:sp>
        <p:sp>
          <p:nvSpPr>
            <p:cNvPr id="9" name="TextBox 57"/>
            <p:cNvSpPr txBox="1">
              <a:spLocks/>
            </p:cNvSpPr>
            <p:nvPr/>
          </p:nvSpPr>
          <p:spPr bwMode="auto">
            <a:xfrm>
              <a:off x="4818760" y="1676975"/>
              <a:ext cx="2619115" cy="788369"/>
            </a:xfrm>
            <a:prstGeom prst="rect">
              <a:avLst/>
            </a:prstGeom>
            <a:noFill/>
            <a:extLst/>
          </p:spPr>
          <p:txBody>
            <a:bodyPr wrap="square" lIns="0" tIns="0" rIns="0" bIns="0" anchor="t" anchorCtr="1">
              <a:normAutofit/>
            </a:bodyPr>
            <a:lstStyle/>
            <a:p>
              <a:pPr latinLnBrk="0">
                <a:lnSpc>
                  <a:spcPct val="120000"/>
                </a:lnSpc>
              </a:pPr>
              <a:r>
                <a:rPr lang="zh-CN" altLang="en-US" sz="10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1000" b="0">
                  <a:solidFill>
                    <a:schemeClr val="bg1"/>
                  </a:solidFill>
                  <a:effectLst/>
                  <a:latin typeface="微软雅黑" panose="020B0503020204020204" pitchFamily="34" charset="-122"/>
                  <a:ea typeface="微软雅黑" panose="020B0503020204020204" pitchFamily="34" charset="-122"/>
                </a:rPr>
              </a:br>
              <a:r>
                <a:rPr lang="zh-CN" altLang="en-US" sz="1000" b="0">
                  <a:solidFill>
                    <a:schemeClr val="bg1"/>
                  </a:solidFill>
                  <a:effectLst/>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2277777379"/>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27860" y="1378034"/>
            <a:ext cx="1277095" cy="3071109"/>
            <a:chOff x="1362224" y="1837102"/>
            <a:chExt cx="1703319" cy="4095522"/>
          </a:xfrm>
        </p:grpSpPr>
        <p:sp>
          <p:nvSpPr>
            <p:cNvPr id="8" name="Freeform 7"/>
            <p:cNvSpPr/>
            <p:nvPr/>
          </p:nvSpPr>
          <p:spPr>
            <a:xfrm>
              <a:off x="1410447" y="3177519"/>
              <a:ext cx="701664" cy="1069180"/>
            </a:xfrm>
            <a:custGeom>
              <a:avLst/>
              <a:gdLst>
                <a:gd name="connsiteX0" fmla="*/ 476250 w 688975"/>
                <a:gd name="connsiteY0" fmla="*/ 1063625 h 1066800"/>
                <a:gd name="connsiteX1" fmla="*/ 0 w 688975"/>
                <a:gd name="connsiteY1" fmla="*/ 0 h 1066800"/>
                <a:gd name="connsiteX2" fmla="*/ 431800 w 688975"/>
                <a:gd name="connsiteY2" fmla="*/ 3175 h 1066800"/>
                <a:gd name="connsiteX3" fmla="*/ 688975 w 688975"/>
                <a:gd name="connsiteY3" fmla="*/ 1066800 h 1066800"/>
                <a:gd name="connsiteX4" fmla="*/ 476250 w 688975"/>
                <a:gd name="connsiteY4" fmla="*/ 1063625 h 1066800"/>
                <a:gd name="connsiteX0" fmla="*/ 476250 w 688975"/>
                <a:gd name="connsiteY0" fmla="*/ 1063625 h 1066800"/>
                <a:gd name="connsiteX1" fmla="*/ 0 w 688975"/>
                <a:gd name="connsiteY1" fmla="*/ 0 h 1066800"/>
                <a:gd name="connsiteX2" fmla="*/ 436541 w 688975"/>
                <a:gd name="connsiteY2" fmla="*/ 5556 h 1066800"/>
                <a:gd name="connsiteX3" fmla="*/ 688975 w 688975"/>
                <a:gd name="connsiteY3" fmla="*/ 1066800 h 1066800"/>
                <a:gd name="connsiteX4" fmla="*/ 476250 w 688975"/>
                <a:gd name="connsiteY4" fmla="*/ 1063625 h 1066800"/>
                <a:gd name="connsiteX0" fmla="*/ 476250 w 688975"/>
                <a:gd name="connsiteY0" fmla="*/ 1066006 h 1069181"/>
                <a:gd name="connsiteX1" fmla="*/ 0 w 688975"/>
                <a:gd name="connsiteY1" fmla="*/ 0 h 1069181"/>
                <a:gd name="connsiteX2" fmla="*/ 436541 w 688975"/>
                <a:gd name="connsiteY2" fmla="*/ 7937 h 1069181"/>
                <a:gd name="connsiteX3" fmla="*/ 688975 w 688975"/>
                <a:gd name="connsiteY3" fmla="*/ 1069181 h 1069181"/>
                <a:gd name="connsiteX4" fmla="*/ 476250 w 688975"/>
                <a:gd name="connsiteY4" fmla="*/ 1066006 h 1069181"/>
                <a:gd name="connsiteX0" fmla="*/ 476250 w 691345"/>
                <a:gd name="connsiteY0" fmla="*/ 1066006 h 1071562"/>
                <a:gd name="connsiteX1" fmla="*/ 0 w 691345"/>
                <a:gd name="connsiteY1" fmla="*/ 0 h 1071562"/>
                <a:gd name="connsiteX2" fmla="*/ 436541 w 691345"/>
                <a:gd name="connsiteY2" fmla="*/ 7937 h 1071562"/>
                <a:gd name="connsiteX3" fmla="*/ 691345 w 691345"/>
                <a:gd name="connsiteY3" fmla="*/ 1071562 h 1071562"/>
                <a:gd name="connsiteX4" fmla="*/ 476250 w 691345"/>
                <a:gd name="connsiteY4" fmla="*/ 1066006 h 1071562"/>
                <a:gd name="connsiteX0" fmla="*/ 473880 w 691345"/>
                <a:gd name="connsiteY0" fmla="*/ 1066006 h 1071562"/>
                <a:gd name="connsiteX1" fmla="*/ 0 w 691345"/>
                <a:gd name="connsiteY1" fmla="*/ 0 h 1071562"/>
                <a:gd name="connsiteX2" fmla="*/ 436541 w 691345"/>
                <a:gd name="connsiteY2" fmla="*/ 7937 h 1071562"/>
                <a:gd name="connsiteX3" fmla="*/ 691345 w 691345"/>
                <a:gd name="connsiteY3" fmla="*/ 1071562 h 1071562"/>
                <a:gd name="connsiteX4" fmla="*/ 473880 w 691345"/>
                <a:gd name="connsiteY4" fmla="*/ 1066006 h 1071562"/>
                <a:gd name="connsiteX0" fmla="*/ 473880 w 691345"/>
                <a:gd name="connsiteY0" fmla="*/ 1066006 h 1069180"/>
                <a:gd name="connsiteX1" fmla="*/ 0 w 691345"/>
                <a:gd name="connsiteY1" fmla="*/ 0 h 1069180"/>
                <a:gd name="connsiteX2" fmla="*/ 436541 w 691345"/>
                <a:gd name="connsiteY2" fmla="*/ 7937 h 1069180"/>
                <a:gd name="connsiteX3" fmla="*/ 691345 w 691345"/>
                <a:gd name="connsiteY3" fmla="*/ 1069180 h 1069180"/>
                <a:gd name="connsiteX4" fmla="*/ 473880 w 691345"/>
                <a:gd name="connsiteY4" fmla="*/ 1066006 h 1069180"/>
                <a:gd name="connsiteX0" fmla="*/ 473880 w 696085"/>
                <a:gd name="connsiteY0" fmla="*/ 1066006 h 1069180"/>
                <a:gd name="connsiteX1" fmla="*/ 0 w 696085"/>
                <a:gd name="connsiteY1" fmla="*/ 0 h 1069180"/>
                <a:gd name="connsiteX2" fmla="*/ 436541 w 696085"/>
                <a:gd name="connsiteY2" fmla="*/ 7937 h 1069180"/>
                <a:gd name="connsiteX3" fmla="*/ 696085 w 696085"/>
                <a:gd name="connsiteY3" fmla="*/ 1069180 h 1069180"/>
                <a:gd name="connsiteX4" fmla="*/ 473880 w 696085"/>
                <a:gd name="connsiteY4" fmla="*/ 1066006 h 1069180"/>
                <a:gd name="connsiteX0" fmla="*/ 476250 w 696085"/>
                <a:gd name="connsiteY0" fmla="*/ 1068388 h 1069180"/>
                <a:gd name="connsiteX1" fmla="*/ 0 w 696085"/>
                <a:gd name="connsiteY1" fmla="*/ 0 h 1069180"/>
                <a:gd name="connsiteX2" fmla="*/ 436541 w 696085"/>
                <a:gd name="connsiteY2" fmla="*/ 7937 h 1069180"/>
                <a:gd name="connsiteX3" fmla="*/ 696085 w 696085"/>
                <a:gd name="connsiteY3" fmla="*/ 1069180 h 1069180"/>
                <a:gd name="connsiteX4" fmla="*/ 476250 w 696085"/>
                <a:gd name="connsiteY4" fmla="*/ 1068388 h 1069180"/>
                <a:gd name="connsiteX0" fmla="*/ 478620 w 698455"/>
                <a:gd name="connsiteY0" fmla="*/ 1068388 h 1069180"/>
                <a:gd name="connsiteX1" fmla="*/ 0 w 698455"/>
                <a:gd name="connsiteY1" fmla="*/ 0 h 1069180"/>
                <a:gd name="connsiteX2" fmla="*/ 438911 w 698455"/>
                <a:gd name="connsiteY2" fmla="*/ 7937 h 1069180"/>
                <a:gd name="connsiteX3" fmla="*/ 698455 w 698455"/>
                <a:gd name="connsiteY3" fmla="*/ 1069180 h 1069180"/>
                <a:gd name="connsiteX4" fmla="*/ 478620 w 698455"/>
                <a:gd name="connsiteY4" fmla="*/ 1068388 h 1069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455" h="1069180">
                  <a:moveTo>
                    <a:pt x="478620" y="1068388"/>
                  </a:moveTo>
                  <a:lnTo>
                    <a:pt x="0" y="0"/>
                  </a:lnTo>
                  <a:lnTo>
                    <a:pt x="438911" y="7937"/>
                  </a:lnTo>
                  <a:lnTo>
                    <a:pt x="698455" y="1069180"/>
                  </a:lnTo>
                  <a:lnTo>
                    <a:pt x="478620" y="10683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8"/>
            <p:cNvSpPr/>
            <p:nvPr/>
          </p:nvSpPr>
          <p:spPr>
            <a:xfrm>
              <a:off x="1998604" y="3179899"/>
              <a:ext cx="434975" cy="1085524"/>
            </a:xfrm>
            <a:custGeom>
              <a:avLst/>
              <a:gdLst>
                <a:gd name="connsiteX0" fmla="*/ 107950 w 434975"/>
                <a:gd name="connsiteY0" fmla="*/ 1057275 h 1063625"/>
                <a:gd name="connsiteX1" fmla="*/ 0 w 434975"/>
                <a:gd name="connsiteY1" fmla="*/ 0 h 1063625"/>
                <a:gd name="connsiteX2" fmla="*/ 434975 w 434975"/>
                <a:gd name="connsiteY2" fmla="*/ 3175 h 1063625"/>
                <a:gd name="connsiteX3" fmla="*/ 323850 w 434975"/>
                <a:gd name="connsiteY3" fmla="*/ 1063625 h 1063625"/>
                <a:gd name="connsiteX4" fmla="*/ 107950 w 434975"/>
                <a:gd name="connsiteY4" fmla="*/ 1057275 h 1063625"/>
                <a:gd name="connsiteX0" fmla="*/ 107950 w 434975"/>
                <a:gd name="connsiteY0" fmla="*/ 1057275 h 1068315"/>
                <a:gd name="connsiteX1" fmla="*/ 0 w 434975"/>
                <a:gd name="connsiteY1" fmla="*/ 0 h 1068315"/>
                <a:gd name="connsiteX2" fmla="*/ 434975 w 434975"/>
                <a:gd name="connsiteY2" fmla="*/ 3175 h 1068315"/>
                <a:gd name="connsiteX3" fmla="*/ 328613 w 434975"/>
                <a:gd name="connsiteY3" fmla="*/ 1068315 h 1068315"/>
                <a:gd name="connsiteX4" fmla="*/ 107950 w 434975"/>
                <a:gd name="connsiteY4" fmla="*/ 1057275 h 1068315"/>
                <a:gd name="connsiteX0" fmla="*/ 107950 w 434975"/>
                <a:gd name="connsiteY0" fmla="*/ 1057275 h 1065969"/>
                <a:gd name="connsiteX1" fmla="*/ 0 w 434975"/>
                <a:gd name="connsiteY1" fmla="*/ 0 h 1065969"/>
                <a:gd name="connsiteX2" fmla="*/ 434975 w 434975"/>
                <a:gd name="connsiteY2" fmla="*/ 3175 h 1065969"/>
                <a:gd name="connsiteX3" fmla="*/ 328613 w 434975"/>
                <a:gd name="connsiteY3" fmla="*/ 1065969 h 1065969"/>
                <a:gd name="connsiteX4" fmla="*/ 107950 w 434975"/>
                <a:gd name="connsiteY4" fmla="*/ 1057275 h 1065969"/>
                <a:gd name="connsiteX0" fmla="*/ 112713 w 434975"/>
                <a:gd name="connsiteY0" fmla="*/ 1069000 h 1069000"/>
                <a:gd name="connsiteX1" fmla="*/ 0 w 434975"/>
                <a:gd name="connsiteY1" fmla="*/ 0 h 1069000"/>
                <a:gd name="connsiteX2" fmla="*/ 434975 w 434975"/>
                <a:gd name="connsiteY2" fmla="*/ 3175 h 1069000"/>
                <a:gd name="connsiteX3" fmla="*/ 328613 w 434975"/>
                <a:gd name="connsiteY3" fmla="*/ 1065969 h 1069000"/>
                <a:gd name="connsiteX4" fmla="*/ 112713 w 434975"/>
                <a:gd name="connsiteY4" fmla="*/ 1069000 h 1069000"/>
                <a:gd name="connsiteX0" fmla="*/ 112713 w 434975"/>
                <a:gd name="connsiteY0" fmla="*/ 1069000 h 1069000"/>
                <a:gd name="connsiteX1" fmla="*/ 0 w 434975"/>
                <a:gd name="connsiteY1" fmla="*/ 0 h 1069000"/>
                <a:gd name="connsiteX2" fmla="*/ 434975 w 434975"/>
                <a:gd name="connsiteY2" fmla="*/ 3175 h 1069000"/>
                <a:gd name="connsiteX3" fmla="*/ 326232 w 434975"/>
                <a:gd name="connsiteY3" fmla="*/ 1065969 h 1069000"/>
                <a:gd name="connsiteX4" fmla="*/ 112713 w 434975"/>
                <a:gd name="connsiteY4" fmla="*/ 1069000 h 106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975" h="1069000">
                  <a:moveTo>
                    <a:pt x="112713" y="1069000"/>
                  </a:moveTo>
                  <a:lnTo>
                    <a:pt x="0" y="0"/>
                  </a:lnTo>
                  <a:lnTo>
                    <a:pt x="434975" y="3175"/>
                  </a:lnTo>
                  <a:lnTo>
                    <a:pt x="326232" y="1065969"/>
                  </a:lnTo>
                  <a:lnTo>
                    <a:pt x="112713" y="1069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p:nvPr/>
          </p:nvSpPr>
          <p:spPr>
            <a:xfrm>
              <a:off x="2327217" y="3183076"/>
              <a:ext cx="692944" cy="1061581"/>
            </a:xfrm>
            <a:custGeom>
              <a:avLst/>
              <a:gdLst>
                <a:gd name="connsiteX0" fmla="*/ 0 w 695325"/>
                <a:gd name="connsiteY0" fmla="*/ 1057275 h 1066800"/>
                <a:gd name="connsiteX1" fmla="*/ 257175 w 695325"/>
                <a:gd name="connsiteY1" fmla="*/ 0 h 1066800"/>
                <a:gd name="connsiteX2" fmla="*/ 695325 w 695325"/>
                <a:gd name="connsiteY2" fmla="*/ 0 h 1066800"/>
                <a:gd name="connsiteX3" fmla="*/ 215900 w 695325"/>
                <a:gd name="connsiteY3" fmla="*/ 1066800 h 1066800"/>
                <a:gd name="connsiteX4" fmla="*/ 0 w 695325"/>
                <a:gd name="connsiteY4" fmla="*/ 1057275 h 1066800"/>
                <a:gd name="connsiteX0" fmla="*/ 0 w 692944"/>
                <a:gd name="connsiteY0" fmla="*/ 1057275 h 1066800"/>
                <a:gd name="connsiteX1" fmla="*/ 257175 w 692944"/>
                <a:gd name="connsiteY1" fmla="*/ 0 h 1066800"/>
                <a:gd name="connsiteX2" fmla="*/ 692944 w 692944"/>
                <a:gd name="connsiteY2" fmla="*/ 2331 h 1066800"/>
                <a:gd name="connsiteX3" fmla="*/ 215900 w 692944"/>
                <a:gd name="connsiteY3" fmla="*/ 1066800 h 1066800"/>
                <a:gd name="connsiteX4" fmla="*/ 0 w 692944"/>
                <a:gd name="connsiteY4" fmla="*/ 1057275 h 1066800"/>
                <a:gd name="connsiteX0" fmla="*/ 0 w 692944"/>
                <a:gd name="connsiteY0" fmla="*/ 1057275 h 1057275"/>
                <a:gd name="connsiteX1" fmla="*/ 257175 w 692944"/>
                <a:gd name="connsiteY1" fmla="*/ 0 h 1057275"/>
                <a:gd name="connsiteX2" fmla="*/ 692944 w 692944"/>
                <a:gd name="connsiteY2" fmla="*/ 2331 h 1057275"/>
                <a:gd name="connsiteX3" fmla="*/ 213518 w 692944"/>
                <a:gd name="connsiteY3" fmla="*/ 1038837 h 1057275"/>
                <a:gd name="connsiteX4" fmla="*/ 0 w 692944"/>
                <a:gd name="connsiteY4" fmla="*/ 1057275 h 1057275"/>
                <a:gd name="connsiteX0" fmla="*/ 0 w 692944"/>
                <a:gd name="connsiteY0" fmla="*/ 1033973 h 1038837"/>
                <a:gd name="connsiteX1" fmla="*/ 257175 w 692944"/>
                <a:gd name="connsiteY1" fmla="*/ 0 h 1038837"/>
                <a:gd name="connsiteX2" fmla="*/ 692944 w 692944"/>
                <a:gd name="connsiteY2" fmla="*/ 2331 h 1038837"/>
                <a:gd name="connsiteX3" fmla="*/ 213518 w 692944"/>
                <a:gd name="connsiteY3" fmla="*/ 1038837 h 1038837"/>
                <a:gd name="connsiteX4" fmla="*/ 0 w 692944"/>
                <a:gd name="connsiteY4" fmla="*/ 1033973 h 1038837"/>
                <a:gd name="connsiteX0" fmla="*/ 0 w 692944"/>
                <a:gd name="connsiteY0" fmla="*/ 1033973 h 1033973"/>
                <a:gd name="connsiteX1" fmla="*/ 257175 w 692944"/>
                <a:gd name="connsiteY1" fmla="*/ 0 h 1033973"/>
                <a:gd name="connsiteX2" fmla="*/ 692944 w 692944"/>
                <a:gd name="connsiteY2" fmla="*/ 2331 h 1033973"/>
                <a:gd name="connsiteX3" fmla="*/ 213518 w 692944"/>
                <a:gd name="connsiteY3" fmla="*/ 1013204 h 1033973"/>
                <a:gd name="connsiteX4" fmla="*/ 0 w 692944"/>
                <a:gd name="connsiteY4" fmla="*/ 1033973 h 1033973"/>
                <a:gd name="connsiteX0" fmla="*/ 0 w 692944"/>
                <a:gd name="connsiteY0" fmla="*/ 1033973 h 1036507"/>
                <a:gd name="connsiteX1" fmla="*/ 257175 w 692944"/>
                <a:gd name="connsiteY1" fmla="*/ 0 h 1036507"/>
                <a:gd name="connsiteX2" fmla="*/ 692944 w 692944"/>
                <a:gd name="connsiteY2" fmla="*/ 2331 h 1036507"/>
                <a:gd name="connsiteX3" fmla="*/ 220661 w 692944"/>
                <a:gd name="connsiteY3" fmla="*/ 1036507 h 1036507"/>
                <a:gd name="connsiteX4" fmla="*/ 0 w 692944"/>
                <a:gd name="connsiteY4" fmla="*/ 1033973 h 1036507"/>
                <a:gd name="connsiteX0" fmla="*/ 0 w 692944"/>
                <a:gd name="connsiteY0" fmla="*/ 1038633 h 1038633"/>
                <a:gd name="connsiteX1" fmla="*/ 257175 w 692944"/>
                <a:gd name="connsiteY1" fmla="*/ 0 h 1038633"/>
                <a:gd name="connsiteX2" fmla="*/ 692944 w 692944"/>
                <a:gd name="connsiteY2" fmla="*/ 2331 h 1038633"/>
                <a:gd name="connsiteX3" fmla="*/ 220661 w 692944"/>
                <a:gd name="connsiteY3" fmla="*/ 1036507 h 1038633"/>
                <a:gd name="connsiteX4" fmla="*/ 0 w 692944"/>
                <a:gd name="connsiteY4" fmla="*/ 1038633 h 1038633"/>
                <a:gd name="connsiteX0" fmla="*/ 0 w 692944"/>
                <a:gd name="connsiteY0" fmla="*/ 1038633 h 1038839"/>
                <a:gd name="connsiteX1" fmla="*/ 257175 w 692944"/>
                <a:gd name="connsiteY1" fmla="*/ 0 h 1038839"/>
                <a:gd name="connsiteX2" fmla="*/ 692944 w 692944"/>
                <a:gd name="connsiteY2" fmla="*/ 2331 h 1038839"/>
                <a:gd name="connsiteX3" fmla="*/ 213517 w 692944"/>
                <a:gd name="connsiteY3" fmla="*/ 1038839 h 1038839"/>
                <a:gd name="connsiteX4" fmla="*/ 0 w 692944"/>
                <a:gd name="connsiteY4" fmla="*/ 1038633 h 1038839"/>
                <a:gd name="connsiteX0" fmla="*/ 0 w 692944"/>
                <a:gd name="connsiteY0" fmla="*/ 1038633 h 1038839"/>
                <a:gd name="connsiteX1" fmla="*/ 257175 w 692944"/>
                <a:gd name="connsiteY1" fmla="*/ 0 h 1038839"/>
                <a:gd name="connsiteX2" fmla="*/ 692944 w 692944"/>
                <a:gd name="connsiteY2" fmla="*/ 2331 h 1038839"/>
                <a:gd name="connsiteX3" fmla="*/ 215898 w 692944"/>
                <a:gd name="connsiteY3" fmla="*/ 1038839 h 1038839"/>
                <a:gd name="connsiteX4" fmla="*/ 0 w 692944"/>
                <a:gd name="connsiteY4" fmla="*/ 1038633 h 1038839"/>
                <a:gd name="connsiteX0" fmla="*/ 0 w 692944"/>
                <a:gd name="connsiteY0" fmla="*/ 1038633 h 1038839"/>
                <a:gd name="connsiteX1" fmla="*/ 257175 w 692944"/>
                <a:gd name="connsiteY1" fmla="*/ 0 h 1038839"/>
                <a:gd name="connsiteX2" fmla="*/ 692944 w 692944"/>
                <a:gd name="connsiteY2" fmla="*/ 2331 h 1038839"/>
                <a:gd name="connsiteX3" fmla="*/ 220661 w 692944"/>
                <a:gd name="connsiteY3" fmla="*/ 1038839 h 1038839"/>
                <a:gd name="connsiteX4" fmla="*/ 0 w 692944"/>
                <a:gd name="connsiteY4" fmla="*/ 1038633 h 1038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44" h="1038839">
                  <a:moveTo>
                    <a:pt x="0" y="1038633"/>
                  </a:moveTo>
                  <a:lnTo>
                    <a:pt x="257175" y="0"/>
                  </a:lnTo>
                  <a:lnTo>
                    <a:pt x="692944" y="2331"/>
                  </a:lnTo>
                  <a:lnTo>
                    <a:pt x="220661" y="1038839"/>
                  </a:lnTo>
                  <a:lnTo>
                    <a:pt x="0" y="103863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Isosceles Triangle 10"/>
            <p:cNvSpPr/>
            <p:nvPr/>
          </p:nvSpPr>
          <p:spPr>
            <a:xfrm flipV="1">
              <a:off x="1889202" y="5078275"/>
              <a:ext cx="658368" cy="854349"/>
            </a:xfrm>
            <a:prstGeom prst="triangle">
              <a:avLst/>
            </a:prstGeom>
            <a:solidFill>
              <a:srgbClr val="D3AB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Isosceles Triangle 11"/>
            <p:cNvSpPr/>
            <p:nvPr/>
          </p:nvSpPr>
          <p:spPr>
            <a:xfrm flipV="1">
              <a:off x="2089565" y="5588128"/>
              <a:ext cx="265471" cy="3444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1889201" y="4242050"/>
              <a:ext cx="219456" cy="822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2108657" y="4242052"/>
              <a:ext cx="219456"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2328113" y="4242051"/>
              <a:ext cx="219456" cy="822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1412827" y="2224936"/>
              <a:ext cx="439260" cy="962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16"/>
            <p:cNvSpPr/>
            <p:nvPr/>
          </p:nvSpPr>
          <p:spPr>
            <a:xfrm>
              <a:off x="1997695" y="2224936"/>
              <a:ext cx="439260" cy="962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2582563" y="2224936"/>
              <a:ext cx="439260" cy="9621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Oval 18"/>
            <p:cNvSpPr/>
            <p:nvPr/>
          </p:nvSpPr>
          <p:spPr>
            <a:xfrm>
              <a:off x="1885746" y="4947164"/>
              <a:ext cx="220736" cy="2229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19"/>
            <p:cNvSpPr/>
            <p:nvPr/>
          </p:nvSpPr>
          <p:spPr>
            <a:xfrm>
              <a:off x="2108717" y="4947164"/>
              <a:ext cx="220291" cy="2229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20"/>
            <p:cNvSpPr/>
            <p:nvPr/>
          </p:nvSpPr>
          <p:spPr>
            <a:xfrm>
              <a:off x="2329008" y="4947164"/>
              <a:ext cx="222017" cy="22291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21"/>
            <p:cNvSpPr/>
            <p:nvPr/>
          </p:nvSpPr>
          <p:spPr>
            <a:xfrm>
              <a:off x="2538842" y="1837102"/>
              <a:ext cx="526701" cy="526701"/>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9">
                  <a:solidFill>
                    <a:schemeClr val="bg1"/>
                  </a:solidFill>
                  <a:latin typeface="Arial" panose="020B0604020202020204" pitchFamily="34" charset="0"/>
                  <a:ea typeface="微软雅黑" panose="020B0503020204020204" pitchFamily="34" charset="-122"/>
                  <a:sym typeface="Arial" panose="020B0604020202020204" pitchFamily="34" charset="0"/>
                </a:rPr>
                <a:t>A</a:t>
              </a:r>
            </a:p>
          </p:txBody>
        </p:sp>
        <p:sp>
          <p:nvSpPr>
            <p:cNvPr id="23" name="Oval 22"/>
            <p:cNvSpPr/>
            <p:nvPr/>
          </p:nvSpPr>
          <p:spPr>
            <a:xfrm>
              <a:off x="1961729" y="1837102"/>
              <a:ext cx="526701" cy="526701"/>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799">
                  <a:solidFill>
                    <a:schemeClr val="bg1"/>
                  </a:solidFill>
                  <a:latin typeface="Arial" panose="020B0604020202020204" pitchFamily="34" charset="0"/>
                  <a:ea typeface="微软雅黑" panose="020B0503020204020204" pitchFamily="34" charset="-122"/>
                  <a:sym typeface="Arial" panose="020B0604020202020204" pitchFamily="34" charset="0"/>
                </a:rPr>
                <a:t>B</a:t>
              </a:r>
            </a:p>
          </p:txBody>
        </p:sp>
        <p:sp>
          <p:nvSpPr>
            <p:cNvPr id="24" name="Oval 23"/>
            <p:cNvSpPr/>
            <p:nvPr/>
          </p:nvSpPr>
          <p:spPr>
            <a:xfrm>
              <a:off x="1362224" y="1837102"/>
              <a:ext cx="526701" cy="526701"/>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799">
                  <a:solidFill>
                    <a:schemeClr val="bg1"/>
                  </a:solidFill>
                  <a:latin typeface="Arial" panose="020B0604020202020204" pitchFamily="34" charset="0"/>
                  <a:ea typeface="微软雅黑" panose="020B0503020204020204" pitchFamily="34" charset="-122"/>
                  <a:sym typeface="Arial" panose="020B0604020202020204" pitchFamily="34" charset="0"/>
                </a:rPr>
                <a:t>C</a:t>
              </a:r>
            </a:p>
          </p:txBody>
        </p:sp>
      </p:grpSp>
      <p:sp>
        <p:nvSpPr>
          <p:cNvPr id="26" name="Oval 25"/>
          <p:cNvSpPr/>
          <p:nvPr/>
        </p:nvSpPr>
        <p:spPr>
          <a:xfrm>
            <a:off x="4032722" y="1811250"/>
            <a:ext cx="394903" cy="394957"/>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rtlCol="0" anchor="ctr"/>
          <a:lstStyle/>
          <a:p>
            <a:pPr lvl="0" algn="ctr"/>
            <a:r>
              <a:rPr lang="en-US" altLang="zh-CN" sz="1799">
                <a:solidFill>
                  <a:schemeClr val="bg1"/>
                </a:solidFill>
                <a:latin typeface="Arial" panose="020B0604020202020204" pitchFamily="34" charset="0"/>
                <a:ea typeface="微软雅黑" panose="020B0503020204020204" pitchFamily="34" charset="-122"/>
                <a:sym typeface="Arial" panose="020B0604020202020204" pitchFamily="34" charset="0"/>
              </a:rPr>
              <a:t>A</a:t>
            </a:r>
          </a:p>
        </p:txBody>
      </p:sp>
      <p:sp>
        <p:nvSpPr>
          <p:cNvPr id="27" name="Oval 26"/>
          <p:cNvSpPr/>
          <p:nvPr/>
        </p:nvSpPr>
        <p:spPr>
          <a:xfrm>
            <a:off x="4032720" y="2702239"/>
            <a:ext cx="394903" cy="394957"/>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rtlCol="0" anchor="ctr"/>
          <a:lstStyle/>
          <a:p>
            <a:pPr lvl="0" algn="ctr"/>
            <a:r>
              <a:rPr lang="en-US" altLang="zh-CN" sz="1799" dirty="0">
                <a:solidFill>
                  <a:schemeClr val="bg1"/>
                </a:solidFill>
                <a:latin typeface="Arial" panose="020B0604020202020204" pitchFamily="34" charset="0"/>
                <a:ea typeface="微软雅黑" panose="020B0503020204020204" pitchFamily="34" charset="-122"/>
                <a:sym typeface="Arial" panose="020B0604020202020204" pitchFamily="34" charset="0"/>
              </a:rPr>
              <a:t>B</a:t>
            </a:r>
          </a:p>
        </p:txBody>
      </p:sp>
      <p:sp>
        <p:nvSpPr>
          <p:cNvPr id="28" name="Oval 27"/>
          <p:cNvSpPr/>
          <p:nvPr/>
        </p:nvSpPr>
        <p:spPr>
          <a:xfrm>
            <a:off x="4032721" y="3593227"/>
            <a:ext cx="394903" cy="394957"/>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rtlCol="0" anchor="ctr"/>
          <a:lstStyle/>
          <a:p>
            <a:pPr lvl="0" algn="ctr"/>
            <a:r>
              <a:rPr lang="en-US" altLang="zh-CN" sz="1799">
                <a:solidFill>
                  <a:schemeClr val="bg1"/>
                </a:solidFill>
                <a:latin typeface="Arial" panose="020B0604020202020204" pitchFamily="34" charset="0"/>
                <a:ea typeface="微软雅黑" panose="020B0503020204020204" pitchFamily="34" charset="-122"/>
                <a:sym typeface="Arial" panose="020B0604020202020204" pitchFamily="34" charset="0"/>
              </a:rPr>
              <a:t>C</a:t>
            </a:r>
          </a:p>
        </p:txBody>
      </p:sp>
      <p:sp>
        <p:nvSpPr>
          <p:cNvPr id="29" name="TextBox 28"/>
          <p:cNvSpPr txBox="1"/>
          <p:nvPr/>
        </p:nvSpPr>
        <p:spPr>
          <a:xfrm>
            <a:off x="4482211" y="1852903"/>
            <a:ext cx="2105041" cy="346092"/>
          </a:xfrm>
          <a:prstGeom prst="rect">
            <a:avLst/>
          </a:prstGeom>
          <a:noFill/>
        </p:spPr>
        <p:txBody>
          <a:bodyPr wrap="square" lIns="68556" tIns="34278" rIns="68556" bIns="34278"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 </a:t>
            </a:r>
          </a:p>
        </p:txBody>
      </p:sp>
      <p:sp>
        <p:nvSpPr>
          <p:cNvPr id="30" name="TextBox 29"/>
          <p:cNvSpPr txBox="1"/>
          <p:nvPr/>
        </p:nvSpPr>
        <p:spPr>
          <a:xfrm>
            <a:off x="4478225" y="2749703"/>
            <a:ext cx="2105041" cy="346092"/>
          </a:xfrm>
          <a:prstGeom prst="rect">
            <a:avLst/>
          </a:prstGeom>
          <a:noFill/>
        </p:spPr>
        <p:txBody>
          <a:bodyPr wrap="square" lIns="68556" tIns="34278" rIns="68556" bIns="34278"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 </a:t>
            </a:r>
          </a:p>
        </p:txBody>
      </p:sp>
      <p:sp>
        <p:nvSpPr>
          <p:cNvPr id="31" name="TextBox 30"/>
          <p:cNvSpPr txBox="1"/>
          <p:nvPr/>
        </p:nvSpPr>
        <p:spPr>
          <a:xfrm>
            <a:off x="4480408" y="3615034"/>
            <a:ext cx="2105041" cy="346092"/>
          </a:xfrm>
          <a:prstGeom prst="rect">
            <a:avLst/>
          </a:prstGeom>
          <a:noFill/>
        </p:spPr>
        <p:txBody>
          <a:bodyPr wrap="square" lIns="68556" tIns="34278" rIns="68556" bIns="34278"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 </a:t>
            </a:r>
          </a:p>
        </p:txBody>
      </p:sp>
    </p:spTree>
    <p:extLst>
      <p:ext uri="{BB962C8B-B14F-4D97-AF65-F5344CB8AC3E}">
        <p14:creationId xmlns:p14="http://schemas.microsoft.com/office/powerpoint/2010/main" val="2124624821"/>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circle(in)">
                                      <p:cBhvr>
                                        <p:cTn id="14" dur="2000"/>
                                        <p:tgtEl>
                                          <p:spTgt spid="26"/>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circle(in)">
                                      <p:cBhvr>
                                        <p:cTn id="17" dur="2000"/>
                                        <p:tgtEl>
                                          <p:spTgt spid="27"/>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circle(in)">
                                      <p:cBhvr>
                                        <p:cTn id="20" dur="20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9"/>
                                        </p:tgtEl>
                                        <p:attrNameLst>
                                          <p:attrName>ppt_y</p:attrName>
                                        </p:attrNameLst>
                                      </p:cBhvr>
                                      <p:tavLst>
                                        <p:tav tm="0">
                                          <p:val>
                                            <p:strVal val="#ppt_y"/>
                                          </p:val>
                                        </p:tav>
                                        <p:tav tm="100000">
                                          <p:val>
                                            <p:strVal val="#ppt_y"/>
                                          </p:val>
                                        </p:tav>
                                      </p:tavLst>
                                    </p:anim>
                                    <p:anim calcmode="lin" valueType="num">
                                      <p:cBhvr>
                                        <p:cTn id="2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9"/>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0"/>
                                        </p:tgtEl>
                                        <p:attrNameLst>
                                          <p:attrName>ppt_y</p:attrName>
                                        </p:attrNameLst>
                                      </p:cBhvr>
                                      <p:tavLst>
                                        <p:tav tm="0">
                                          <p:val>
                                            <p:strVal val="#ppt_y"/>
                                          </p:val>
                                        </p:tav>
                                        <p:tav tm="100000">
                                          <p:val>
                                            <p:strVal val="#ppt_y"/>
                                          </p:val>
                                        </p:tav>
                                      </p:tavLst>
                                    </p:anim>
                                    <p:anim calcmode="lin" valueType="num">
                                      <p:cBhvr>
                                        <p:cTn id="3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0"/>
                                        </p:tgtEl>
                                      </p:cBhvr>
                                    </p:animEffect>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anim calcmode="lin" valueType="num">
                                      <p:cBhvr>
                                        <p:cTn id="4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9487" y="1054379"/>
            <a:ext cx="1717317" cy="17789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2859487" y="2927945"/>
            <a:ext cx="1712512" cy="169686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4572000" y="1054379"/>
            <a:ext cx="1717317" cy="177892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bwMode="auto">
          <a:xfrm>
            <a:off x="4572000" y="2932009"/>
            <a:ext cx="1717318" cy="1696862"/>
          </a:xfrm>
          <a:prstGeom prst="rect">
            <a:avLst/>
          </a:prstGeom>
          <a:solidFill>
            <a:schemeClr val="accent1"/>
          </a:solidFill>
        </p:spPr>
        <p:txBody>
          <a:bodyPr wrap="square" lIns="134990" tIns="35098" rIns="26998" bIns="32511" rtlCol="0" anchor="ctr" anchorCtr="0">
            <a:noAutofit/>
          </a:bodyPr>
          <a:lstStyle/>
          <a:p>
            <a:pPr>
              <a:lnSpc>
                <a:spcPct val="150000"/>
              </a:lnSpc>
              <a:spcBef>
                <a:spcPts val="450"/>
              </a:spcBef>
              <a:buClr>
                <a:schemeClr val="bg1"/>
              </a:buClr>
              <a:buSzPct val="80000"/>
            </a:pP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Content Placeholder 2"/>
          <p:cNvSpPr txBox="1">
            <a:spLocks/>
          </p:cNvSpPr>
          <p:nvPr/>
        </p:nvSpPr>
        <p:spPr>
          <a:xfrm>
            <a:off x="1805271" y="1302207"/>
            <a:ext cx="935671" cy="15321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Content Placeholder 2"/>
          <p:cNvSpPr txBox="1">
            <a:spLocks/>
          </p:cNvSpPr>
          <p:nvPr/>
        </p:nvSpPr>
        <p:spPr>
          <a:xfrm>
            <a:off x="590339" y="1579231"/>
            <a:ext cx="2150604" cy="8309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nSpc>
                <a:spcPct val="150000"/>
              </a:lnSpc>
              <a:spcBef>
                <a:spcPts val="0"/>
              </a:spcBef>
              <a:spcAft>
                <a:spcPts val="0"/>
              </a:spcAft>
            </a:pPr>
            <a:r>
              <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Content Placeholder 2"/>
          <p:cNvSpPr txBox="1">
            <a:spLocks/>
          </p:cNvSpPr>
          <p:nvPr/>
        </p:nvSpPr>
        <p:spPr>
          <a:xfrm>
            <a:off x="6415405" y="1302207"/>
            <a:ext cx="935671" cy="15321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Content Placeholder 2"/>
          <p:cNvSpPr txBox="1">
            <a:spLocks/>
          </p:cNvSpPr>
          <p:nvPr/>
        </p:nvSpPr>
        <p:spPr>
          <a:xfrm>
            <a:off x="6415405" y="1579231"/>
            <a:ext cx="2150604" cy="8309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Content Placeholder 2"/>
          <p:cNvSpPr txBox="1">
            <a:spLocks/>
          </p:cNvSpPr>
          <p:nvPr/>
        </p:nvSpPr>
        <p:spPr>
          <a:xfrm>
            <a:off x="1805271" y="3180782"/>
            <a:ext cx="935671" cy="15321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Content Placeholder 2"/>
          <p:cNvSpPr txBox="1">
            <a:spLocks/>
          </p:cNvSpPr>
          <p:nvPr/>
        </p:nvSpPr>
        <p:spPr>
          <a:xfrm>
            <a:off x="590339" y="3457806"/>
            <a:ext cx="2150604" cy="8309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nSpc>
                <a:spcPct val="150000"/>
              </a:lnSpc>
              <a:spcBef>
                <a:spcPts val="0"/>
              </a:spcBef>
              <a:spcAft>
                <a:spcPts val="0"/>
              </a:spcAft>
            </a:pPr>
            <a:r>
              <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6415405" y="3180782"/>
            <a:ext cx="935671" cy="15321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 name="Content Placeholder 2"/>
          <p:cNvSpPr txBox="1">
            <a:spLocks/>
          </p:cNvSpPr>
          <p:nvPr/>
        </p:nvSpPr>
        <p:spPr>
          <a:xfrm>
            <a:off x="6415405" y="3457806"/>
            <a:ext cx="2150604" cy="83099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6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6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654180112"/>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1000"/>
                                        <p:tgtEl>
                                          <p:spTgt spid="2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1000"/>
                                        <p:tgtEl>
                                          <p:spTgt spid="11"/>
                                        </p:tgtEl>
                                      </p:cBhvr>
                                    </p:animEffect>
                                  </p:childTnLst>
                                </p:cTn>
                              </p:par>
                            </p:childTnLst>
                          </p:cTn>
                        </p:par>
                        <p:par>
                          <p:cTn id="17" fill="hold">
                            <p:stCondLst>
                              <p:cond delay="175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750"/>
                                        <p:tgtEl>
                                          <p:spTgt spid="22"/>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750"/>
                                        <p:tgtEl>
                                          <p:spTgt spid="26"/>
                                        </p:tgtEl>
                                      </p:cBhvr>
                                    </p:animEffect>
                                  </p:childTnLst>
                                </p:cTn>
                              </p:par>
                            </p:childTnLst>
                          </p:cTn>
                        </p:par>
                        <p:par>
                          <p:cTn id="25" fill="hold">
                            <p:stCondLst>
                              <p:cond delay="325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750"/>
                                        <p:tgtEl>
                                          <p:spTgt spid="12"/>
                                        </p:tgtEl>
                                      </p:cBhvr>
                                    </p:animEffect>
                                  </p:childTnLst>
                                </p:cTn>
                              </p:par>
                            </p:childTnLst>
                          </p:cTn>
                        </p:par>
                        <p:par>
                          <p:cTn id="29" fill="hold">
                            <p:stCondLst>
                              <p:cond delay="4000"/>
                            </p:stCondLst>
                            <p:childTnLst>
                              <p:par>
                                <p:cTn id="30" presetID="22" presetClass="entr" presetSubtype="8"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750"/>
                                        <p:tgtEl>
                                          <p:spTgt spid="13"/>
                                        </p:tgtEl>
                                      </p:cBhvr>
                                    </p:animEffect>
                                  </p:childTnLst>
                                </p:cTn>
                              </p:par>
                            </p:childTnLst>
                          </p:cTn>
                        </p:par>
                        <p:par>
                          <p:cTn id="33" fill="hold">
                            <p:stCondLst>
                              <p:cond delay="47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750"/>
                                        <p:tgtEl>
                                          <p:spTgt spid="14"/>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750"/>
                                        <p:tgtEl>
                                          <p:spTgt spid="15"/>
                                        </p:tgtEl>
                                      </p:cBhvr>
                                    </p:animEffect>
                                  </p:childTnLst>
                                </p:cTn>
                              </p:par>
                            </p:childTnLst>
                          </p:cTn>
                        </p:par>
                        <p:par>
                          <p:cTn id="41" fill="hold">
                            <p:stCondLst>
                              <p:cond delay="625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750"/>
                                        <p:tgtEl>
                                          <p:spTgt spid="17"/>
                                        </p:tgtEl>
                                      </p:cBhvr>
                                    </p:animEffect>
                                  </p:childTnLst>
                                </p:cTn>
                              </p:par>
                            </p:childTnLst>
                          </p:cTn>
                        </p:par>
                        <p:par>
                          <p:cTn id="45" fill="hold">
                            <p:stCondLst>
                              <p:cond delay="7000"/>
                            </p:stCondLst>
                            <p:childTnLst>
                              <p:par>
                                <p:cTn id="46" presetID="2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21" grpId="0" animBg="1"/>
      <p:bldP spid="11" grpId="0" animBg="1"/>
      <p:bldP spid="22" grpId="0"/>
      <p:bldP spid="26" grpId="0"/>
      <p:bldP spid="12" grpId="0"/>
      <p:bldP spid="13" grpId="0"/>
      <p:bldP spid="14" grpId="0"/>
      <p:bldP spid="15" grpId="0"/>
      <p:bldP spid="17"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3A86220-B849-45D8-B61F-090363DFD6E5}"/>
              </a:ext>
            </a:extLst>
          </p:cNvPr>
          <p:cNvPicPr>
            <a:picLocks noChangeAspect="1"/>
          </p:cNvPicPr>
          <p:nvPr/>
        </p:nvPicPr>
        <p:blipFill>
          <a:blip r:embed="rId3"/>
          <a:stretch>
            <a:fillRect/>
          </a:stretch>
        </p:blipFill>
        <p:spPr>
          <a:xfrm>
            <a:off x="1574" y="2035"/>
            <a:ext cx="9144018" cy="5148082"/>
          </a:xfrm>
          <a:prstGeom prst="rect">
            <a:avLst/>
          </a:prstGeom>
        </p:spPr>
      </p:pic>
      <p:sp>
        <p:nvSpPr>
          <p:cNvPr id="3" name="文本框 2">
            <a:extLst>
              <a:ext uri="{FF2B5EF4-FFF2-40B4-BE49-F238E27FC236}">
                <a16:creationId xmlns:a16="http://schemas.microsoft.com/office/drawing/2014/main" id="{FA3A8E8F-ED26-4C3A-A3E1-B82D6730CDE9}"/>
              </a:ext>
            </a:extLst>
          </p:cNvPr>
          <p:cNvSpPr txBox="1"/>
          <p:nvPr/>
        </p:nvSpPr>
        <p:spPr>
          <a:xfrm>
            <a:off x="2285016" y="1925419"/>
            <a:ext cx="457642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600" dirty="0">
                <a:solidFill>
                  <a:schemeClr val="bg1"/>
                </a:solidFill>
              </a:rPr>
              <a:t>教学工作计划</a:t>
            </a:r>
          </a:p>
        </p:txBody>
      </p:sp>
      <p:sp>
        <p:nvSpPr>
          <p:cNvPr id="4" name="文本框 3">
            <a:extLst>
              <a:ext uri="{FF2B5EF4-FFF2-40B4-BE49-F238E27FC236}">
                <a16:creationId xmlns:a16="http://schemas.microsoft.com/office/drawing/2014/main" id="{93B00DA3-9F2F-4E8A-BE52-2F8CCCD2A035}"/>
              </a:ext>
            </a:extLst>
          </p:cNvPr>
          <p:cNvSpPr txBox="1"/>
          <p:nvPr/>
        </p:nvSpPr>
        <p:spPr>
          <a:xfrm>
            <a:off x="1722396" y="2651550"/>
            <a:ext cx="5701662" cy="461473"/>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050" dirty="0">
                <a:solidFill>
                  <a:schemeClr val="bg1"/>
                </a:solidFill>
              </a:rPr>
              <a:t>print the presentation and make it into a film to be used in a wider field The user can demonstrate on a projector or computer</a:t>
            </a:r>
          </a:p>
        </p:txBody>
      </p:sp>
    </p:spTree>
    <p:extLst>
      <p:ext uri="{BB962C8B-B14F-4D97-AF65-F5344CB8AC3E}">
        <p14:creationId xmlns:p14="http://schemas.microsoft.com/office/powerpoint/2010/main" val="4056210036"/>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19943" y="1460539"/>
            <a:ext cx="1890486" cy="2768181"/>
            <a:chOff x="1719943" y="1460539"/>
            <a:chExt cx="1890486" cy="2768181"/>
          </a:xfrm>
        </p:grpSpPr>
        <p:sp>
          <p:nvSpPr>
            <p:cNvPr id="4" name="矩形 3"/>
            <p:cNvSpPr/>
            <p:nvPr/>
          </p:nvSpPr>
          <p:spPr>
            <a:xfrm>
              <a:off x="1719943" y="3476485"/>
              <a:ext cx="1890486" cy="752235"/>
            </a:xfrm>
            <a:prstGeom prst="rect">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en-US" altLang="zh-CN" sz="4800" b="1" dirty="0">
                  <a:solidFill>
                    <a:schemeClr val="bg1"/>
                  </a:solidFill>
                  <a:latin typeface="微软雅黑" panose="020B0503020204020204" pitchFamily="34" charset="-122"/>
                  <a:ea typeface="微软雅黑" panose="020B0503020204020204" pitchFamily="34" charset="-122"/>
                </a:rPr>
                <a:t>3</a:t>
              </a:r>
            </a:p>
          </p:txBody>
        </p:sp>
        <p:sp>
          <p:nvSpPr>
            <p:cNvPr id="7" name="文本框 6"/>
            <p:cNvSpPr txBox="1"/>
            <p:nvPr/>
          </p:nvSpPr>
          <p:spPr>
            <a:xfrm>
              <a:off x="1827314" y="1670415"/>
              <a:ext cx="1675744" cy="402040"/>
            </a:xfrm>
            <a:prstGeom prst="rect">
              <a:avLst/>
            </a:prstGeom>
            <a:noFill/>
          </p:spPr>
          <p:txBody>
            <a:bodyPr wrap="square" lIns="72000" tIns="0" rIns="72000" bIns="0" anchor="ctr" anchorCtr="0">
              <a:normAutofit/>
            </a:bodyPr>
            <a:lstStyle/>
            <a:p>
              <a:pPr algn="ctr" defTabSz="914378">
                <a:lnSpc>
                  <a:spcPct val="120000"/>
                </a:lnSpc>
                <a:defRPr/>
              </a:pPr>
              <a:r>
                <a:rPr lang="zh-CN" altLang="en-US" sz="7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solidFill>
                  <a:latin typeface="微软雅黑" panose="020B0503020204020204" pitchFamily="34" charset="-122"/>
                  <a:ea typeface="微软雅黑" panose="020B0503020204020204" pitchFamily="34" charset="-122"/>
                </a:rPr>
              </a:br>
              <a:r>
                <a:rPr lang="zh-CN" altLang="en-US" sz="700">
                  <a:solidFill>
                    <a:schemeClr val="bg1"/>
                  </a:solidFill>
                  <a:latin typeface="微软雅黑" panose="020B0503020204020204" pitchFamily="34" charset="-122"/>
                  <a:ea typeface="微软雅黑" panose="020B0503020204020204" pitchFamily="34" charset="-122"/>
                </a:rPr>
                <a:t>（建议使用主题字体）</a:t>
              </a:r>
            </a:p>
          </p:txBody>
        </p:sp>
        <p:sp>
          <p:nvSpPr>
            <p:cNvPr id="8" name="矩形 7"/>
            <p:cNvSpPr/>
            <p:nvPr/>
          </p:nvSpPr>
          <p:spPr>
            <a:xfrm>
              <a:off x="1827314" y="1460539"/>
              <a:ext cx="1675744" cy="167907"/>
            </a:xfrm>
            <a:prstGeom prst="rect">
              <a:avLst/>
            </a:prstGeom>
          </p:spPr>
          <p:txBody>
            <a:bodyPr wrap="none" lIns="72000" tIns="0" rIns="72000" bIns="0">
              <a:normAutofit lnSpcReduction="10000"/>
            </a:bodyPr>
            <a:lstStyle/>
            <a:p>
              <a:pPr lvl="0" algn="ctr" defTabSz="914378">
                <a:defRPr/>
              </a:pPr>
              <a:r>
                <a:rPr lang="zh-CN" altLang="en-US" sz="1200" b="1">
                  <a:solidFill>
                    <a:schemeClr val="bg1"/>
                  </a:solidFill>
                  <a:latin typeface="微软雅黑" panose="020B0503020204020204" pitchFamily="34" charset="-122"/>
                  <a:ea typeface="微软雅黑" panose="020B0503020204020204" pitchFamily="34" charset="-122"/>
                </a:rPr>
                <a:t>标题文本预设</a:t>
              </a:r>
            </a:p>
          </p:txBody>
        </p:sp>
        <p:grpSp>
          <p:nvGrpSpPr>
            <p:cNvPr id="9" name="组合 8"/>
            <p:cNvGrpSpPr/>
            <p:nvPr/>
          </p:nvGrpSpPr>
          <p:grpSpPr>
            <a:xfrm>
              <a:off x="2369144" y="2120821"/>
              <a:ext cx="624691" cy="1377036"/>
              <a:chOff x="5346700" y="1895476"/>
              <a:chExt cx="1825625" cy="4024312"/>
            </a:xfrm>
            <a:solidFill>
              <a:schemeClr val="accent1"/>
            </a:solidFill>
          </p:grpSpPr>
          <p:sp>
            <p:nvSpPr>
              <p:cNvPr id="20" name="任意多边形: 形状 19"/>
              <p:cNvSpPr>
                <a:spLocks/>
              </p:cNvSpPr>
              <p:nvPr/>
            </p:nvSpPr>
            <p:spPr bwMode="auto">
              <a:xfrm>
                <a:off x="5829300" y="1895476"/>
                <a:ext cx="839788" cy="836613"/>
              </a:xfrm>
              <a:custGeom>
                <a:avLst/>
                <a:gdLst>
                  <a:gd name="T0" fmla="*/ 82 w 82"/>
                  <a:gd name="T1" fmla="*/ 41 h 82"/>
                  <a:gd name="T2" fmla="*/ 41 w 82"/>
                  <a:gd name="T3" fmla="*/ 82 h 82"/>
                  <a:gd name="T4" fmla="*/ 0 w 82"/>
                  <a:gd name="T5" fmla="*/ 41 h 82"/>
                  <a:gd name="T6" fmla="*/ 41 w 82"/>
                  <a:gd name="T7" fmla="*/ 0 h 82"/>
                  <a:gd name="T8" fmla="*/ 82 w 82"/>
                  <a:gd name="T9" fmla="*/ 41 h 82"/>
                  <a:gd name="T10" fmla="*/ 82 w 82"/>
                  <a:gd name="T11" fmla="*/ 41 h 82"/>
                  <a:gd name="T12" fmla="*/ 82 w 82"/>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82" h="82">
                    <a:moveTo>
                      <a:pt x="82" y="41"/>
                    </a:moveTo>
                    <a:cubicBezTo>
                      <a:pt x="82" y="63"/>
                      <a:pt x="63" y="82"/>
                      <a:pt x="41" y="82"/>
                    </a:cubicBezTo>
                    <a:cubicBezTo>
                      <a:pt x="18" y="82"/>
                      <a:pt x="0" y="63"/>
                      <a:pt x="0" y="41"/>
                    </a:cubicBezTo>
                    <a:cubicBezTo>
                      <a:pt x="0" y="18"/>
                      <a:pt x="18" y="0"/>
                      <a:pt x="41" y="0"/>
                    </a:cubicBezTo>
                    <a:cubicBezTo>
                      <a:pt x="63" y="0"/>
                      <a:pt x="82" y="18"/>
                      <a:pt x="82" y="41"/>
                    </a:cubicBezTo>
                    <a:close/>
                    <a:moveTo>
                      <a:pt x="82" y="41"/>
                    </a:moveTo>
                    <a:cubicBezTo>
                      <a:pt x="82" y="41"/>
                      <a:pt x="82" y="41"/>
                      <a:pt x="8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solidFill>
                  <a:latin typeface="微软雅黑" panose="020B0503020204020204" pitchFamily="34" charset="-122"/>
                  <a:ea typeface="微软雅黑" panose="020B0503020204020204" pitchFamily="34" charset="-122"/>
                </a:endParaRPr>
              </a:p>
            </p:txBody>
          </p:sp>
          <p:sp>
            <p:nvSpPr>
              <p:cNvPr id="21" name="任意多边形: 形状 20"/>
              <p:cNvSpPr>
                <a:spLocks/>
              </p:cNvSpPr>
              <p:nvPr/>
            </p:nvSpPr>
            <p:spPr bwMode="auto">
              <a:xfrm>
                <a:off x="5346700" y="2119313"/>
                <a:ext cx="1825625" cy="3800475"/>
              </a:xfrm>
              <a:custGeom>
                <a:avLst/>
                <a:gdLst>
                  <a:gd name="T0" fmla="*/ 174 w 178"/>
                  <a:gd name="T1" fmla="*/ 15 h 372"/>
                  <a:gd name="T2" fmla="*/ 156 w 178"/>
                  <a:gd name="T3" fmla="*/ 2 h 372"/>
                  <a:gd name="T4" fmla="*/ 143 w 178"/>
                  <a:gd name="T5" fmla="*/ 19 h 372"/>
                  <a:gd name="T6" fmla="*/ 112 w 178"/>
                  <a:gd name="T7" fmla="*/ 68 h 372"/>
                  <a:gd name="T8" fmla="*/ 98 w 178"/>
                  <a:gd name="T9" fmla="*/ 62 h 372"/>
                  <a:gd name="T10" fmla="*/ 88 w 178"/>
                  <a:gd name="T11" fmla="*/ 72 h 372"/>
                  <a:gd name="T12" fmla="*/ 78 w 178"/>
                  <a:gd name="T13" fmla="*/ 62 h 372"/>
                  <a:gd name="T14" fmla="*/ 78 w 178"/>
                  <a:gd name="T15" fmla="*/ 62 h 372"/>
                  <a:gd name="T16" fmla="*/ 65 w 178"/>
                  <a:gd name="T17" fmla="*/ 67 h 372"/>
                  <a:gd name="T18" fmla="*/ 35 w 178"/>
                  <a:gd name="T19" fmla="*/ 19 h 372"/>
                  <a:gd name="T20" fmla="*/ 22 w 178"/>
                  <a:gd name="T21" fmla="*/ 2 h 372"/>
                  <a:gd name="T22" fmla="*/ 4 w 178"/>
                  <a:gd name="T23" fmla="*/ 15 h 372"/>
                  <a:gd name="T24" fmla="*/ 47 w 178"/>
                  <a:gd name="T25" fmla="*/ 93 h 372"/>
                  <a:gd name="T26" fmla="*/ 46 w 178"/>
                  <a:gd name="T27" fmla="*/ 97 h 372"/>
                  <a:gd name="T28" fmla="*/ 46 w 178"/>
                  <a:gd name="T29" fmla="*/ 187 h 372"/>
                  <a:gd name="T30" fmla="*/ 49 w 178"/>
                  <a:gd name="T31" fmla="*/ 199 h 372"/>
                  <a:gd name="T32" fmla="*/ 48 w 178"/>
                  <a:gd name="T33" fmla="*/ 202 h 372"/>
                  <a:gd name="T34" fmla="*/ 48 w 178"/>
                  <a:gd name="T35" fmla="*/ 353 h 372"/>
                  <a:gd name="T36" fmla="*/ 67 w 178"/>
                  <a:gd name="T37" fmla="*/ 372 h 372"/>
                  <a:gd name="T38" fmla="*/ 86 w 178"/>
                  <a:gd name="T39" fmla="*/ 353 h 372"/>
                  <a:gd name="T40" fmla="*/ 86 w 178"/>
                  <a:gd name="T41" fmla="*/ 223 h 372"/>
                  <a:gd name="T42" fmla="*/ 88 w 178"/>
                  <a:gd name="T43" fmla="*/ 223 h 372"/>
                  <a:gd name="T44" fmla="*/ 88 w 178"/>
                  <a:gd name="T45" fmla="*/ 223 h 372"/>
                  <a:gd name="T46" fmla="*/ 88 w 178"/>
                  <a:gd name="T47" fmla="*/ 353 h 372"/>
                  <a:gd name="T48" fmla="*/ 107 w 178"/>
                  <a:gd name="T49" fmla="*/ 372 h 372"/>
                  <a:gd name="T50" fmla="*/ 126 w 178"/>
                  <a:gd name="T51" fmla="*/ 353 h 372"/>
                  <a:gd name="T52" fmla="*/ 126 w 178"/>
                  <a:gd name="T53" fmla="*/ 203 h 372"/>
                  <a:gd name="T54" fmla="*/ 130 w 178"/>
                  <a:gd name="T55" fmla="*/ 187 h 372"/>
                  <a:gd name="T56" fmla="*/ 130 w 178"/>
                  <a:gd name="T57" fmla="*/ 97 h 372"/>
                  <a:gd name="T58" fmla="*/ 129 w 178"/>
                  <a:gd name="T59" fmla="*/ 94 h 372"/>
                  <a:gd name="T60" fmla="*/ 131 w 178"/>
                  <a:gd name="T61" fmla="*/ 93 h 372"/>
                  <a:gd name="T62" fmla="*/ 174 w 178"/>
                  <a:gd name="T63" fmla="*/ 15 h 372"/>
                  <a:gd name="T64" fmla="*/ 88 w 178"/>
                  <a:gd name="T65" fmla="*/ 153 h 372"/>
                  <a:gd name="T66" fmla="*/ 88 w 178"/>
                  <a:gd name="T67" fmla="*/ 153 h 372"/>
                  <a:gd name="T68" fmla="*/ 78 w 178"/>
                  <a:gd name="T69" fmla="*/ 139 h 372"/>
                  <a:gd name="T70" fmla="*/ 86 w 178"/>
                  <a:gd name="T71" fmla="*/ 88 h 372"/>
                  <a:gd name="T72" fmla="*/ 87 w 178"/>
                  <a:gd name="T73" fmla="*/ 82 h 372"/>
                  <a:gd name="T74" fmla="*/ 88 w 178"/>
                  <a:gd name="T75" fmla="*/ 74 h 372"/>
                  <a:gd name="T76" fmla="*/ 88 w 178"/>
                  <a:gd name="T77" fmla="*/ 74 h 372"/>
                  <a:gd name="T78" fmla="*/ 98 w 178"/>
                  <a:gd name="T79" fmla="*/ 139 h 372"/>
                  <a:gd name="T80" fmla="*/ 88 w 178"/>
                  <a:gd name="T81" fmla="*/ 153 h 372"/>
                  <a:gd name="T82" fmla="*/ 88 w 178"/>
                  <a:gd name="T83" fmla="*/ 153 h 372"/>
                  <a:gd name="T84" fmla="*/ 88 w 178"/>
                  <a:gd name="T85" fmla="*/ 1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372">
                    <a:moveTo>
                      <a:pt x="174" y="15"/>
                    </a:moveTo>
                    <a:cubicBezTo>
                      <a:pt x="173" y="6"/>
                      <a:pt x="165" y="0"/>
                      <a:pt x="156" y="2"/>
                    </a:cubicBezTo>
                    <a:cubicBezTo>
                      <a:pt x="147" y="3"/>
                      <a:pt x="141" y="11"/>
                      <a:pt x="143" y="19"/>
                    </a:cubicBezTo>
                    <a:cubicBezTo>
                      <a:pt x="145" y="34"/>
                      <a:pt x="122" y="63"/>
                      <a:pt x="112" y="68"/>
                    </a:cubicBezTo>
                    <a:cubicBezTo>
                      <a:pt x="107" y="65"/>
                      <a:pt x="103" y="63"/>
                      <a:pt x="98" y="62"/>
                    </a:cubicBezTo>
                    <a:cubicBezTo>
                      <a:pt x="88" y="72"/>
                      <a:pt x="88" y="72"/>
                      <a:pt x="88" y="72"/>
                    </a:cubicBezTo>
                    <a:cubicBezTo>
                      <a:pt x="78" y="62"/>
                      <a:pt x="78" y="62"/>
                      <a:pt x="78" y="62"/>
                    </a:cubicBezTo>
                    <a:cubicBezTo>
                      <a:pt x="78" y="62"/>
                      <a:pt x="78" y="62"/>
                      <a:pt x="78" y="62"/>
                    </a:cubicBezTo>
                    <a:cubicBezTo>
                      <a:pt x="74" y="63"/>
                      <a:pt x="69" y="65"/>
                      <a:pt x="65" y="67"/>
                    </a:cubicBezTo>
                    <a:cubicBezTo>
                      <a:pt x="55" y="61"/>
                      <a:pt x="33" y="34"/>
                      <a:pt x="35" y="19"/>
                    </a:cubicBezTo>
                    <a:cubicBezTo>
                      <a:pt x="36" y="11"/>
                      <a:pt x="30" y="3"/>
                      <a:pt x="22" y="2"/>
                    </a:cubicBezTo>
                    <a:cubicBezTo>
                      <a:pt x="13" y="0"/>
                      <a:pt x="5" y="6"/>
                      <a:pt x="4" y="15"/>
                    </a:cubicBezTo>
                    <a:cubicBezTo>
                      <a:pt x="0" y="43"/>
                      <a:pt x="26" y="79"/>
                      <a:pt x="47" y="93"/>
                    </a:cubicBezTo>
                    <a:cubicBezTo>
                      <a:pt x="46" y="94"/>
                      <a:pt x="46" y="96"/>
                      <a:pt x="46" y="97"/>
                    </a:cubicBezTo>
                    <a:cubicBezTo>
                      <a:pt x="46" y="187"/>
                      <a:pt x="46" y="187"/>
                      <a:pt x="46" y="187"/>
                    </a:cubicBezTo>
                    <a:cubicBezTo>
                      <a:pt x="46" y="192"/>
                      <a:pt x="47" y="196"/>
                      <a:pt x="49" y="199"/>
                    </a:cubicBezTo>
                    <a:cubicBezTo>
                      <a:pt x="48" y="200"/>
                      <a:pt x="48" y="201"/>
                      <a:pt x="48" y="202"/>
                    </a:cubicBezTo>
                    <a:cubicBezTo>
                      <a:pt x="48" y="353"/>
                      <a:pt x="48" y="353"/>
                      <a:pt x="48" y="353"/>
                    </a:cubicBezTo>
                    <a:cubicBezTo>
                      <a:pt x="48" y="364"/>
                      <a:pt x="57" y="372"/>
                      <a:pt x="67" y="372"/>
                    </a:cubicBezTo>
                    <a:cubicBezTo>
                      <a:pt x="77" y="372"/>
                      <a:pt x="86" y="364"/>
                      <a:pt x="86" y="353"/>
                    </a:cubicBezTo>
                    <a:cubicBezTo>
                      <a:pt x="86" y="223"/>
                      <a:pt x="86" y="223"/>
                      <a:pt x="86" y="223"/>
                    </a:cubicBezTo>
                    <a:cubicBezTo>
                      <a:pt x="86" y="223"/>
                      <a:pt x="87" y="223"/>
                      <a:pt x="88" y="223"/>
                    </a:cubicBezTo>
                    <a:cubicBezTo>
                      <a:pt x="88" y="223"/>
                      <a:pt x="88" y="223"/>
                      <a:pt x="88" y="223"/>
                    </a:cubicBezTo>
                    <a:cubicBezTo>
                      <a:pt x="88" y="353"/>
                      <a:pt x="88" y="353"/>
                      <a:pt x="88" y="353"/>
                    </a:cubicBezTo>
                    <a:cubicBezTo>
                      <a:pt x="88" y="364"/>
                      <a:pt x="97" y="372"/>
                      <a:pt x="107" y="372"/>
                    </a:cubicBezTo>
                    <a:cubicBezTo>
                      <a:pt x="117" y="372"/>
                      <a:pt x="126" y="364"/>
                      <a:pt x="126" y="353"/>
                    </a:cubicBezTo>
                    <a:cubicBezTo>
                      <a:pt x="126" y="203"/>
                      <a:pt x="126" y="203"/>
                      <a:pt x="126" y="203"/>
                    </a:cubicBezTo>
                    <a:cubicBezTo>
                      <a:pt x="128" y="198"/>
                      <a:pt x="130" y="193"/>
                      <a:pt x="130" y="187"/>
                    </a:cubicBezTo>
                    <a:cubicBezTo>
                      <a:pt x="130" y="97"/>
                      <a:pt x="130" y="97"/>
                      <a:pt x="130" y="97"/>
                    </a:cubicBezTo>
                    <a:cubicBezTo>
                      <a:pt x="130" y="96"/>
                      <a:pt x="130" y="95"/>
                      <a:pt x="129" y="94"/>
                    </a:cubicBezTo>
                    <a:cubicBezTo>
                      <a:pt x="130" y="93"/>
                      <a:pt x="130" y="93"/>
                      <a:pt x="131" y="93"/>
                    </a:cubicBezTo>
                    <a:cubicBezTo>
                      <a:pt x="152" y="79"/>
                      <a:pt x="178" y="43"/>
                      <a:pt x="174" y="15"/>
                    </a:cubicBezTo>
                    <a:close/>
                    <a:moveTo>
                      <a:pt x="88" y="153"/>
                    </a:moveTo>
                    <a:cubicBezTo>
                      <a:pt x="88" y="153"/>
                      <a:pt x="88" y="153"/>
                      <a:pt x="88" y="153"/>
                    </a:cubicBezTo>
                    <a:cubicBezTo>
                      <a:pt x="78" y="139"/>
                      <a:pt x="78" y="139"/>
                      <a:pt x="78" y="139"/>
                    </a:cubicBezTo>
                    <a:cubicBezTo>
                      <a:pt x="86" y="88"/>
                      <a:pt x="86" y="88"/>
                      <a:pt x="86" y="88"/>
                    </a:cubicBezTo>
                    <a:cubicBezTo>
                      <a:pt x="86" y="86"/>
                      <a:pt x="87" y="84"/>
                      <a:pt x="87" y="82"/>
                    </a:cubicBezTo>
                    <a:cubicBezTo>
                      <a:pt x="88" y="74"/>
                      <a:pt x="88" y="74"/>
                      <a:pt x="88" y="74"/>
                    </a:cubicBezTo>
                    <a:cubicBezTo>
                      <a:pt x="88" y="74"/>
                      <a:pt x="88" y="74"/>
                      <a:pt x="88" y="74"/>
                    </a:cubicBezTo>
                    <a:cubicBezTo>
                      <a:pt x="98" y="139"/>
                      <a:pt x="98" y="139"/>
                      <a:pt x="98" y="139"/>
                    </a:cubicBezTo>
                    <a:lnTo>
                      <a:pt x="88" y="153"/>
                    </a:lnTo>
                    <a:close/>
                    <a:moveTo>
                      <a:pt x="88" y="153"/>
                    </a:moveTo>
                    <a:cubicBezTo>
                      <a:pt x="88" y="153"/>
                      <a:pt x="88" y="153"/>
                      <a:pt x="88"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3610429" y="1003664"/>
            <a:ext cx="1890486" cy="3225056"/>
            <a:chOff x="3610429" y="1003664"/>
            <a:chExt cx="1890486" cy="3225056"/>
          </a:xfrm>
        </p:grpSpPr>
        <p:sp>
          <p:nvSpPr>
            <p:cNvPr id="5" name="矩形 4"/>
            <p:cNvSpPr/>
            <p:nvPr/>
          </p:nvSpPr>
          <p:spPr>
            <a:xfrm>
              <a:off x="3610429" y="3040981"/>
              <a:ext cx="1890486" cy="1187739"/>
            </a:xfrm>
            <a:prstGeom prst="rect">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p>
              <a:pPr algn="ctr"/>
              <a:r>
                <a:rPr lang="en-US" altLang="zh-CN" sz="7200" b="1" dirty="0">
                  <a:solidFill>
                    <a:schemeClr val="bg1"/>
                  </a:solidFill>
                  <a:latin typeface="微软雅黑" panose="020B0503020204020204" pitchFamily="34" charset="-122"/>
                  <a:ea typeface="微软雅黑" panose="020B0503020204020204" pitchFamily="34" charset="-122"/>
                </a:rPr>
                <a:t>1</a:t>
              </a:r>
            </a:p>
          </p:txBody>
        </p:sp>
        <p:sp>
          <p:nvSpPr>
            <p:cNvPr id="10" name="文本框 18"/>
            <p:cNvSpPr txBox="1"/>
            <p:nvPr/>
          </p:nvSpPr>
          <p:spPr>
            <a:xfrm>
              <a:off x="3732646" y="1213540"/>
              <a:ext cx="1675744" cy="402040"/>
            </a:xfrm>
            <a:prstGeom prst="rect">
              <a:avLst/>
            </a:prstGeom>
            <a:noFill/>
          </p:spPr>
          <p:txBody>
            <a:bodyPr wrap="square" lIns="72000" tIns="0" rIns="72000" bIns="0" anchor="ctr" anchorCtr="0">
              <a:normAutofit/>
            </a:bodyPr>
            <a:lstStyle/>
            <a:p>
              <a:pPr algn="ctr" defTabSz="914378">
                <a:lnSpc>
                  <a:spcPct val="120000"/>
                </a:lnSpc>
                <a:defRPr/>
              </a:pPr>
              <a:r>
                <a:rPr lang="zh-CN" altLang="en-US" sz="7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solidFill>
                  <a:latin typeface="微软雅黑" panose="020B0503020204020204" pitchFamily="34" charset="-122"/>
                  <a:ea typeface="微软雅黑" panose="020B0503020204020204" pitchFamily="34" charset="-122"/>
                </a:rPr>
              </a:br>
              <a:r>
                <a:rPr lang="zh-CN" altLang="en-US" sz="700">
                  <a:solidFill>
                    <a:schemeClr val="bg1"/>
                  </a:solidFill>
                  <a:latin typeface="微软雅黑" panose="020B0503020204020204" pitchFamily="34" charset="-122"/>
                  <a:ea typeface="微软雅黑" panose="020B0503020204020204" pitchFamily="34" charset="-122"/>
                </a:rPr>
                <a:t>（建议使用主题字体）</a:t>
              </a:r>
            </a:p>
          </p:txBody>
        </p:sp>
        <p:sp>
          <p:nvSpPr>
            <p:cNvPr id="11" name="矩形 10"/>
            <p:cNvSpPr/>
            <p:nvPr/>
          </p:nvSpPr>
          <p:spPr>
            <a:xfrm>
              <a:off x="3732646" y="1003664"/>
              <a:ext cx="1675744" cy="167907"/>
            </a:xfrm>
            <a:prstGeom prst="rect">
              <a:avLst/>
            </a:prstGeom>
          </p:spPr>
          <p:txBody>
            <a:bodyPr wrap="none" lIns="72000" tIns="0" rIns="72000" bIns="0">
              <a:normAutofit lnSpcReduction="10000"/>
            </a:bodyPr>
            <a:lstStyle/>
            <a:p>
              <a:pPr lvl="0" algn="ctr" defTabSz="914378">
                <a:defRPr/>
              </a:pPr>
              <a:r>
                <a:rPr lang="zh-CN" altLang="en-US" sz="1200" b="1">
                  <a:solidFill>
                    <a:schemeClr val="bg1"/>
                  </a:solidFill>
                  <a:latin typeface="微软雅黑" panose="020B0503020204020204" pitchFamily="34" charset="-122"/>
                  <a:ea typeface="微软雅黑" panose="020B0503020204020204" pitchFamily="34" charset="-122"/>
                </a:rPr>
                <a:t>标题文本预设</a:t>
              </a:r>
            </a:p>
          </p:txBody>
        </p:sp>
        <p:grpSp>
          <p:nvGrpSpPr>
            <p:cNvPr id="12" name="组合 11"/>
            <p:cNvGrpSpPr/>
            <p:nvPr/>
          </p:nvGrpSpPr>
          <p:grpSpPr>
            <a:xfrm>
              <a:off x="4274476" y="1663947"/>
              <a:ext cx="624691" cy="1377036"/>
              <a:chOff x="5346700" y="1895476"/>
              <a:chExt cx="1825625" cy="4024312"/>
            </a:xfrm>
            <a:solidFill>
              <a:schemeClr val="accent2"/>
            </a:solidFill>
          </p:grpSpPr>
          <p:sp>
            <p:nvSpPr>
              <p:cNvPr id="18" name="任意多边形: 形状 17"/>
              <p:cNvSpPr>
                <a:spLocks/>
              </p:cNvSpPr>
              <p:nvPr/>
            </p:nvSpPr>
            <p:spPr bwMode="auto">
              <a:xfrm>
                <a:off x="5829300" y="1895476"/>
                <a:ext cx="839788" cy="836613"/>
              </a:xfrm>
              <a:custGeom>
                <a:avLst/>
                <a:gdLst>
                  <a:gd name="T0" fmla="*/ 82 w 82"/>
                  <a:gd name="T1" fmla="*/ 41 h 82"/>
                  <a:gd name="T2" fmla="*/ 41 w 82"/>
                  <a:gd name="T3" fmla="*/ 82 h 82"/>
                  <a:gd name="T4" fmla="*/ 0 w 82"/>
                  <a:gd name="T5" fmla="*/ 41 h 82"/>
                  <a:gd name="T6" fmla="*/ 41 w 82"/>
                  <a:gd name="T7" fmla="*/ 0 h 82"/>
                  <a:gd name="T8" fmla="*/ 82 w 82"/>
                  <a:gd name="T9" fmla="*/ 41 h 82"/>
                  <a:gd name="T10" fmla="*/ 82 w 82"/>
                  <a:gd name="T11" fmla="*/ 41 h 82"/>
                  <a:gd name="T12" fmla="*/ 82 w 82"/>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82" h="82">
                    <a:moveTo>
                      <a:pt x="82" y="41"/>
                    </a:moveTo>
                    <a:cubicBezTo>
                      <a:pt x="82" y="63"/>
                      <a:pt x="63" y="82"/>
                      <a:pt x="41" y="82"/>
                    </a:cubicBezTo>
                    <a:cubicBezTo>
                      <a:pt x="18" y="82"/>
                      <a:pt x="0" y="63"/>
                      <a:pt x="0" y="41"/>
                    </a:cubicBezTo>
                    <a:cubicBezTo>
                      <a:pt x="0" y="18"/>
                      <a:pt x="18" y="0"/>
                      <a:pt x="41" y="0"/>
                    </a:cubicBezTo>
                    <a:cubicBezTo>
                      <a:pt x="63" y="0"/>
                      <a:pt x="82" y="18"/>
                      <a:pt x="82" y="41"/>
                    </a:cubicBezTo>
                    <a:close/>
                    <a:moveTo>
                      <a:pt x="82" y="41"/>
                    </a:moveTo>
                    <a:cubicBezTo>
                      <a:pt x="82" y="41"/>
                      <a:pt x="82" y="41"/>
                      <a:pt x="8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solidFill>
                  <a:latin typeface="微软雅黑" panose="020B0503020204020204" pitchFamily="34" charset="-122"/>
                  <a:ea typeface="微软雅黑" panose="020B0503020204020204" pitchFamily="34" charset="-122"/>
                </a:endParaRPr>
              </a:p>
            </p:txBody>
          </p:sp>
          <p:sp>
            <p:nvSpPr>
              <p:cNvPr id="19" name="任意多边形: 形状 18"/>
              <p:cNvSpPr>
                <a:spLocks/>
              </p:cNvSpPr>
              <p:nvPr/>
            </p:nvSpPr>
            <p:spPr bwMode="auto">
              <a:xfrm>
                <a:off x="5346700" y="2119313"/>
                <a:ext cx="1825625" cy="3800475"/>
              </a:xfrm>
              <a:custGeom>
                <a:avLst/>
                <a:gdLst>
                  <a:gd name="T0" fmla="*/ 174 w 178"/>
                  <a:gd name="T1" fmla="*/ 15 h 372"/>
                  <a:gd name="T2" fmla="*/ 156 w 178"/>
                  <a:gd name="T3" fmla="*/ 2 h 372"/>
                  <a:gd name="T4" fmla="*/ 143 w 178"/>
                  <a:gd name="T5" fmla="*/ 19 h 372"/>
                  <a:gd name="T6" fmla="*/ 112 w 178"/>
                  <a:gd name="T7" fmla="*/ 68 h 372"/>
                  <a:gd name="T8" fmla="*/ 98 w 178"/>
                  <a:gd name="T9" fmla="*/ 62 h 372"/>
                  <a:gd name="T10" fmla="*/ 88 w 178"/>
                  <a:gd name="T11" fmla="*/ 72 h 372"/>
                  <a:gd name="T12" fmla="*/ 78 w 178"/>
                  <a:gd name="T13" fmla="*/ 62 h 372"/>
                  <a:gd name="T14" fmla="*/ 78 w 178"/>
                  <a:gd name="T15" fmla="*/ 62 h 372"/>
                  <a:gd name="T16" fmla="*/ 65 w 178"/>
                  <a:gd name="T17" fmla="*/ 67 h 372"/>
                  <a:gd name="T18" fmla="*/ 35 w 178"/>
                  <a:gd name="T19" fmla="*/ 19 h 372"/>
                  <a:gd name="T20" fmla="*/ 22 w 178"/>
                  <a:gd name="T21" fmla="*/ 2 h 372"/>
                  <a:gd name="T22" fmla="*/ 4 w 178"/>
                  <a:gd name="T23" fmla="*/ 15 h 372"/>
                  <a:gd name="T24" fmla="*/ 47 w 178"/>
                  <a:gd name="T25" fmla="*/ 93 h 372"/>
                  <a:gd name="T26" fmla="*/ 46 w 178"/>
                  <a:gd name="T27" fmla="*/ 97 h 372"/>
                  <a:gd name="T28" fmla="*/ 46 w 178"/>
                  <a:gd name="T29" fmla="*/ 187 h 372"/>
                  <a:gd name="T30" fmla="*/ 49 w 178"/>
                  <a:gd name="T31" fmla="*/ 199 h 372"/>
                  <a:gd name="T32" fmla="*/ 48 w 178"/>
                  <a:gd name="T33" fmla="*/ 202 h 372"/>
                  <a:gd name="T34" fmla="*/ 48 w 178"/>
                  <a:gd name="T35" fmla="*/ 353 h 372"/>
                  <a:gd name="T36" fmla="*/ 67 w 178"/>
                  <a:gd name="T37" fmla="*/ 372 h 372"/>
                  <a:gd name="T38" fmla="*/ 86 w 178"/>
                  <a:gd name="T39" fmla="*/ 353 h 372"/>
                  <a:gd name="T40" fmla="*/ 86 w 178"/>
                  <a:gd name="T41" fmla="*/ 223 h 372"/>
                  <a:gd name="T42" fmla="*/ 88 w 178"/>
                  <a:gd name="T43" fmla="*/ 223 h 372"/>
                  <a:gd name="T44" fmla="*/ 88 w 178"/>
                  <a:gd name="T45" fmla="*/ 223 h 372"/>
                  <a:gd name="T46" fmla="*/ 88 w 178"/>
                  <a:gd name="T47" fmla="*/ 353 h 372"/>
                  <a:gd name="T48" fmla="*/ 107 w 178"/>
                  <a:gd name="T49" fmla="*/ 372 h 372"/>
                  <a:gd name="T50" fmla="*/ 126 w 178"/>
                  <a:gd name="T51" fmla="*/ 353 h 372"/>
                  <a:gd name="T52" fmla="*/ 126 w 178"/>
                  <a:gd name="T53" fmla="*/ 203 h 372"/>
                  <a:gd name="T54" fmla="*/ 130 w 178"/>
                  <a:gd name="T55" fmla="*/ 187 h 372"/>
                  <a:gd name="T56" fmla="*/ 130 w 178"/>
                  <a:gd name="T57" fmla="*/ 97 h 372"/>
                  <a:gd name="T58" fmla="*/ 129 w 178"/>
                  <a:gd name="T59" fmla="*/ 94 h 372"/>
                  <a:gd name="T60" fmla="*/ 131 w 178"/>
                  <a:gd name="T61" fmla="*/ 93 h 372"/>
                  <a:gd name="T62" fmla="*/ 174 w 178"/>
                  <a:gd name="T63" fmla="*/ 15 h 372"/>
                  <a:gd name="T64" fmla="*/ 88 w 178"/>
                  <a:gd name="T65" fmla="*/ 153 h 372"/>
                  <a:gd name="T66" fmla="*/ 88 w 178"/>
                  <a:gd name="T67" fmla="*/ 153 h 372"/>
                  <a:gd name="T68" fmla="*/ 78 w 178"/>
                  <a:gd name="T69" fmla="*/ 139 h 372"/>
                  <a:gd name="T70" fmla="*/ 86 w 178"/>
                  <a:gd name="T71" fmla="*/ 88 h 372"/>
                  <a:gd name="T72" fmla="*/ 87 w 178"/>
                  <a:gd name="T73" fmla="*/ 82 h 372"/>
                  <a:gd name="T74" fmla="*/ 88 w 178"/>
                  <a:gd name="T75" fmla="*/ 74 h 372"/>
                  <a:gd name="T76" fmla="*/ 88 w 178"/>
                  <a:gd name="T77" fmla="*/ 74 h 372"/>
                  <a:gd name="T78" fmla="*/ 98 w 178"/>
                  <a:gd name="T79" fmla="*/ 139 h 372"/>
                  <a:gd name="T80" fmla="*/ 88 w 178"/>
                  <a:gd name="T81" fmla="*/ 153 h 372"/>
                  <a:gd name="T82" fmla="*/ 88 w 178"/>
                  <a:gd name="T83" fmla="*/ 153 h 372"/>
                  <a:gd name="T84" fmla="*/ 88 w 178"/>
                  <a:gd name="T85" fmla="*/ 1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372">
                    <a:moveTo>
                      <a:pt x="174" y="15"/>
                    </a:moveTo>
                    <a:cubicBezTo>
                      <a:pt x="173" y="6"/>
                      <a:pt x="165" y="0"/>
                      <a:pt x="156" y="2"/>
                    </a:cubicBezTo>
                    <a:cubicBezTo>
                      <a:pt x="147" y="3"/>
                      <a:pt x="141" y="11"/>
                      <a:pt x="143" y="19"/>
                    </a:cubicBezTo>
                    <a:cubicBezTo>
                      <a:pt x="145" y="34"/>
                      <a:pt x="122" y="63"/>
                      <a:pt x="112" y="68"/>
                    </a:cubicBezTo>
                    <a:cubicBezTo>
                      <a:pt x="107" y="65"/>
                      <a:pt x="103" y="63"/>
                      <a:pt x="98" y="62"/>
                    </a:cubicBezTo>
                    <a:cubicBezTo>
                      <a:pt x="88" y="72"/>
                      <a:pt x="88" y="72"/>
                      <a:pt x="88" y="72"/>
                    </a:cubicBezTo>
                    <a:cubicBezTo>
                      <a:pt x="78" y="62"/>
                      <a:pt x="78" y="62"/>
                      <a:pt x="78" y="62"/>
                    </a:cubicBezTo>
                    <a:cubicBezTo>
                      <a:pt x="78" y="62"/>
                      <a:pt x="78" y="62"/>
                      <a:pt x="78" y="62"/>
                    </a:cubicBezTo>
                    <a:cubicBezTo>
                      <a:pt x="74" y="63"/>
                      <a:pt x="69" y="65"/>
                      <a:pt x="65" y="67"/>
                    </a:cubicBezTo>
                    <a:cubicBezTo>
                      <a:pt x="55" y="61"/>
                      <a:pt x="33" y="34"/>
                      <a:pt x="35" y="19"/>
                    </a:cubicBezTo>
                    <a:cubicBezTo>
                      <a:pt x="36" y="11"/>
                      <a:pt x="30" y="3"/>
                      <a:pt x="22" y="2"/>
                    </a:cubicBezTo>
                    <a:cubicBezTo>
                      <a:pt x="13" y="0"/>
                      <a:pt x="5" y="6"/>
                      <a:pt x="4" y="15"/>
                    </a:cubicBezTo>
                    <a:cubicBezTo>
                      <a:pt x="0" y="43"/>
                      <a:pt x="26" y="79"/>
                      <a:pt x="47" y="93"/>
                    </a:cubicBezTo>
                    <a:cubicBezTo>
                      <a:pt x="46" y="94"/>
                      <a:pt x="46" y="96"/>
                      <a:pt x="46" y="97"/>
                    </a:cubicBezTo>
                    <a:cubicBezTo>
                      <a:pt x="46" y="187"/>
                      <a:pt x="46" y="187"/>
                      <a:pt x="46" y="187"/>
                    </a:cubicBezTo>
                    <a:cubicBezTo>
                      <a:pt x="46" y="192"/>
                      <a:pt x="47" y="196"/>
                      <a:pt x="49" y="199"/>
                    </a:cubicBezTo>
                    <a:cubicBezTo>
                      <a:pt x="48" y="200"/>
                      <a:pt x="48" y="201"/>
                      <a:pt x="48" y="202"/>
                    </a:cubicBezTo>
                    <a:cubicBezTo>
                      <a:pt x="48" y="353"/>
                      <a:pt x="48" y="353"/>
                      <a:pt x="48" y="353"/>
                    </a:cubicBezTo>
                    <a:cubicBezTo>
                      <a:pt x="48" y="364"/>
                      <a:pt x="57" y="372"/>
                      <a:pt x="67" y="372"/>
                    </a:cubicBezTo>
                    <a:cubicBezTo>
                      <a:pt x="77" y="372"/>
                      <a:pt x="86" y="364"/>
                      <a:pt x="86" y="353"/>
                    </a:cubicBezTo>
                    <a:cubicBezTo>
                      <a:pt x="86" y="223"/>
                      <a:pt x="86" y="223"/>
                      <a:pt x="86" y="223"/>
                    </a:cubicBezTo>
                    <a:cubicBezTo>
                      <a:pt x="86" y="223"/>
                      <a:pt x="87" y="223"/>
                      <a:pt x="88" y="223"/>
                    </a:cubicBezTo>
                    <a:cubicBezTo>
                      <a:pt x="88" y="223"/>
                      <a:pt x="88" y="223"/>
                      <a:pt x="88" y="223"/>
                    </a:cubicBezTo>
                    <a:cubicBezTo>
                      <a:pt x="88" y="353"/>
                      <a:pt x="88" y="353"/>
                      <a:pt x="88" y="353"/>
                    </a:cubicBezTo>
                    <a:cubicBezTo>
                      <a:pt x="88" y="364"/>
                      <a:pt x="97" y="372"/>
                      <a:pt x="107" y="372"/>
                    </a:cubicBezTo>
                    <a:cubicBezTo>
                      <a:pt x="117" y="372"/>
                      <a:pt x="126" y="364"/>
                      <a:pt x="126" y="353"/>
                    </a:cubicBezTo>
                    <a:cubicBezTo>
                      <a:pt x="126" y="203"/>
                      <a:pt x="126" y="203"/>
                      <a:pt x="126" y="203"/>
                    </a:cubicBezTo>
                    <a:cubicBezTo>
                      <a:pt x="128" y="198"/>
                      <a:pt x="130" y="193"/>
                      <a:pt x="130" y="187"/>
                    </a:cubicBezTo>
                    <a:cubicBezTo>
                      <a:pt x="130" y="97"/>
                      <a:pt x="130" y="97"/>
                      <a:pt x="130" y="97"/>
                    </a:cubicBezTo>
                    <a:cubicBezTo>
                      <a:pt x="130" y="96"/>
                      <a:pt x="130" y="95"/>
                      <a:pt x="129" y="94"/>
                    </a:cubicBezTo>
                    <a:cubicBezTo>
                      <a:pt x="130" y="93"/>
                      <a:pt x="130" y="93"/>
                      <a:pt x="131" y="93"/>
                    </a:cubicBezTo>
                    <a:cubicBezTo>
                      <a:pt x="152" y="79"/>
                      <a:pt x="178" y="43"/>
                      <a:pt x="174" y="15"/>
                    </a:cubicBezTo>
                    <a:close/>
                    <a:moveTo>
                      <a:pt x="88" y="153"/>
                    </a:moveTo>
                    <a:cubicBezTo>
                      <a:pt x="88" y="153"/>
                      <a:pt x="88" y="153"/>
                      <a:pt x="88" y="153"/>
                    </a:cubicBezTo>
                    <a:cubicBezTo>
                      <a:pt x="78" y="139"/>
                      <a:pt x="78" y="139"/>
                      <a:pt x="78" y="139"/>
                    </a:cubicBezTo>
                    <a:cubicBezTo>
                      <a:pt x="86" y="88"/>
                      <a:pt x="86" y="88"/>
                      <a:pt x="86" y="88"/>
                    </a:cubicBezTo>
                    <a:cubicBezTo>
                      <a:pt x="86" y="86"/>
                      <a:pt x="87" y="84"/>
                      <a:pt x="87" y="82"/>
                    </a:cubicBezTo>
                    <a:cubicBezTo>
                      <a:pt x="88" y="74"/>
                      <a:pt x="88" y="74"/>
                      <a:pt x="88" y="74"/>
                    </a:cubicBezTo>
                    <a:cubicBezTo>
                      <a:pt x="88" y="74"/>
                      <a:pt x="88" y="74"/>
                      <a:pt x="88" y="74"/>
                    </a:cubicBezTo>
                    <a:cubicBezTo>
                      <a:pt x="98" y="139"/>
                      <a:pt x="98" y="139"/>
                      <a:pt x="98" y="139"/>
                    </a:cubicBezTo>
                    <a:lnTo>
                      <a:pt x="88" y="153"/>
                    </a:lnTo>
                    <a:close/>
                    <a:moveTo>
                      <a:pt x="88" y="153"/>
                    </a:moveTo>
                    <a:cubicBezTo>
                      <a:pt x="88" y="153"/>
                      <a:pt x="88" y="153"/>
                      <a:pt x="88"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solidFill>
                  <a:latin typeface="微软雅黑" panose="020B0503020204020204" pitchFamily="34" charset="-122"/>
                  <a:ea typeface="微软雅黑" panose="020B0503020204020204" pitchFamily="34" charset="-122"/>
                </a:endParaRPr>
              </a:p>
            </p:txBody>
          </p:sp>
        </p:grpSp>
      </p:grpSp>
      <p:grpSp>
        <p:nvGrpSpPr>
          <p:cNvPr id="24" name="组合 23"/>
          <p:cNvGrpSpPr/>
          <p:nvPr/>
        </p:nvGrpSpPr>
        <p:grpSpPr>
          <a:xfrm>
            <a:off x="5500915" y="1178754"/>
            <a:ext cx="1890486" cy="3049965"/>
            <a:chOff x="5500915" y="1178754"/>
            <a:chExt cx="1890486" cy="3049965"/>
          </a:xfrm>
        </p:grpSpPr>
        <p:sp>
          <p:nvSpPr>
            <p:cNvPr id="6" name="矩形 5"/>
            <p:cNvSpPr/>
            <p:nvPr/>
          </p:nvSpPr>
          <p:spPr>
            <a:xfrm>
              <a:off x="5500915" y="3219141"/>
              <a:ext cx="1890486" cy="1009578"/>
            </a:xfrm>
            <a:prstGeom prst="rec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en-US" altLang="zh-CN" sz="7200" b="1" dirty="0">
                  <a:solidFill>
                    <a:schemeClr val="bg1"/>
                  </a:solidFill>
                  <a:latin typeface="微软雅黑" panose="020B0503020204020204" pitchFamily="34" charset="-122"/>
                  <a:ea typeface="微软雅黑" panose="020B0503020204020204" pitchFamily="34" charset="-122"/>
                </a:rPr>
                <a:t>2</a:t>
              </a:r>
            </a:p>
          </p:txBody>
        </p:sp>
        <p:sp>
          <p:nvSpPr>
            <p:cNvPr id="13" name="文本框 24"/>
            <p:cNvSpPr txBox="1"/>
            <p:nvPr/>
          </p:nvSpPr>
          <p:spPr>
            <a:xfrm>
              <a:off x="5608285" y="1388630"/>
              <a:ext cx="1675744" cy="402040"/>
            </a:xfrm>
            <a:prstGeom prst="rect">
              <a:avLst/>
            </a:prstGeom>
            <a:noFill/>
          </p:spPr>
          <p:txBody>
            <a:bodyPr wrap="square" lIns="72000" tIns="0" rIns="72000" bIns="0" anchor="ctr" anchorCtr="0">
              <a:normAutofit/>
            </a:bodyPr>
            <a:lstStyle/>
            <a:p>
              <a:pPr algn="ctr" defTabSz="914378">
                <a:lnSpc>
                  <a:spcPct val="120000"/>
                </a:lnSpc>
                <a:defRPr/>
              </a:pPr>
              <a:r>
                <a:rPr lang="zh-CN" altLang="en-US" sz="7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solidFill>
                  <a:latin typeface="微软雅黑" panose="020B0503020204020204" pitchFamily="34" charset="-122"/>
                  <a:ea typeface="微软雅黑" panose="020B0503020204020204" pitchFamily="34" charset="-122"/>
                </a:rPr>
              </a:br>
              <a:r>
                <a:rPr lang="zh-CN" altLang="en-US" sz="700">
                  <a:solidFill>
                    <a:schemeClr val="bg1"/>
                  </a:solidFill>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5608285" y="1178754"/>
              <a:ext cx="1675744" cy="167907"/>
            </a:xfrm>
            <a:prstGeom prst="rect">
              <a:avLst/>
            </a:prstGeom>
          </p:spPr>
          <p:txBody>
            <a:bodyPr wrap="none" lIns="72000" tIns="0" rIns="72000" bIns="0">
              <a:normAutofit lnSpcReduction="10000"/>
            </a:bodyPr>
            <a:lstStyle/>
            <a:p>
              <a:pPr lvl="0" algn="ctr" defTabSz="914378">
                <a:defRPr/>
              </a:pPr>
              <a:r>
                <a:rPr lang="zh-CN" altLang="en-US" sz="1200" b="1">
                  <a:solidFill>
                    <a:schemeClr val="bg1"/>
                  </a:solidFill>
                  <a:latin typeface="微软雅黑" panose="020B0503020204020204" pitchFamily="34" charset="-122"/>
                  <a:ea typeface="微软雅黑" panose="020B0503020204020204" pitchFamily="34" charset="-122"/>
                </a:rPr>
                <a:t>标题文本预设</a:t>
              </a:r>
            </a:p>
          </p:txBody>
        </p:sp>
        <p:grpSp>
          <p:nvGrpSpPr>
            <p:cNvPr id="15" name="组合 14"/>
            <p:cNvGrpSpPr/>
            <p:nvPr/>
          </p:nvGrpSpPr>
          <p:grpSpPr>
            <a:xfrm>
              <a:off x="6150115" y="1839037"/>
              <a:ext cx="624691" cy="1377036"/>
              <a:chOff x="5346700" y="1895476"/>
              <a:chExt cx="1825625" cy="4024312"/>
            </a:xfrm>
            <a:solidFill>
              <a:schemeClr val="accent4"/>
            </a:solidFill>
          </p:grpSpPr>
          <p:sp>
            <p:nvSpPr>
              <p:cNvPr id="16" name="任意多边形: 形状 15"/>
              <p:cNvSpPr>
                <a:spLocks/>
              </p:cNvSpPr>
              <p:nvPr/>
            </p:nvSpPr>
            <p:spPr bwMode="auto">
              <a:xfrm>
                <a:off x="5829300" y="1895476"/>
                <a:ext cx="839788" cy="836613"/>
              </a:xfrm>
              <a:custGeom>
                <a:avLst/>
                <a:gdLst>
                  <a:gd name="T0" fmla="*/ 82 w 82"/>
                  <a:gd name="T1" fmla="*/ 41 h 82"/>
                  <a:gd name="T2" fmla="*/ 41 w 82"/>
                  <a:gd name="T3" fmla="*/ 82 h 82"/>
                  <a:gd name="T4" fmla="*/ 0 w 82"/>
                  <a:gd name="T5" fmla="*/ 41 h 82"/>
                  <a:gd name="T6" fmla="*/ 41 w 82"/>
                  <a:gd name="T7" fmla="*/ 0 h 82"/>
                  <a:gd name="T8" fmla="*/ 82 w 82"/>
                  <a:gd name="T9" fmla="*/ 41 h 82"/>
                  <a:gd name="T10" fmla="*/ 82 w 82"/>
                  <a:gd name="T11" fmla="*/ 41 h 82"/>
                  <a:gd name="T12" fmla="*/ 82 w 82"/>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82" h="82">
                    <a:moveTo>
                      <a:pt x="82" y="41"/>
                    </a:moveTo>
                    <a:cubicBezTo>
                      <a:pt x="82" y="63"/>
                      <a:pt x="63" y="82"/>
                      <a:pt x="41" y="82"/>
                    </a:cubicBezTo>
                    <a:cubicBezTo>
                      <a:pt x="18" y="82"/>
                      <a:pt x="0" y="63"/>
                      <a:pt x="0" y="41"/>
                    </a:cubicBezTo>
                    <a:cubicBezTo>
                      <a:pt x="0" y="18"/>
                      <a:pt x="18" y="0"/>
                      <a:pt x="41" y="0"/>
                    </a:cubicBezTo>
                    <a:cubicBezTo>
                      <a:pt x="63" y="0"/>
                      <a:pt x="82" y="18"/>
                      <a:pt x="82" y="41"/>
                    </a:cubicBezTo>
                    <a:close/>
                    <a:moveTo>
                      <a:pt x="82" y="41"/>
                    </a:moveTo>
                    <a:cubicBezTo>
                      <a:pt x="82" y="41"/>
                      <a:pt x="82" y="41"/>
                      <a:pt x="8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solidFill>
                  <a:latin typeface="微软雅黑" panose="020B0503020204020204" pitchFamily="34" charset="-122"/>
                  <a:ea typeface="微软雅黑" panose="020B0503020204020204" pitchFamily="34" charset="-122"/>
                </a:endParaRPr>
              </a:p>
            </p:txBody>
          </p:sp>
          <p:sp>
            <p:nvSpPr>
              <p:cNvPr id="17" name="任意多边形: 形状 16"/>
              <p:cNvSpPr>
                <a:spLocks/>
              </p:cNvSpPr>
              <p:nvPr/>
            </p:nvSpPr>
            <p:spPr bwMode="auto">
              <a:xfrm>
                <a:off x="5346700" y="2119313"/>
                <a:ext cx="1825625" cy="3800475"/>
              </a:xfrm>
              <a:custGeom>
                <a:avLst/>
                <a:gdLst>
                  <a:gd name="T0" fmla="*/ 174 w 178"/>
                  <a:gd name="T1" fmla="*/ 15 h 372"/>
                  <a:gd name="T2" fmla="*/ 156 w 178"/>
                  <a:gd name="T3" fmla="*/ 2 h 372"/>
                  <a:gd name="T4" fmla="*/ 143 w 178"/>
                  <a:gd name="T5" fmla="*/ 19 h 372"/>
                  <a:gd name="T6" fmla="*/ 112 w 178"/>
                  <a:gd name="T7" fmla="*/ 68 h 372"/>
                  <a:gd name="T8" fmla="*/ 98 w 178"/>
                  <a:gd name="T9" fmla="*/ 62 h 372"/>
                  <a:gd name="T10" fmla="*/ 88 w 178"/>
                  <a:gd name="T11" fmla="*/ 72 h 372"/>
                  <a:gd name="T12" fmla="*/ 78 w 178"/>
                  <a:gd name="T13" fmla="*/ 62 h 372"/>
                  <a:gd name="T14" fmla="*/ 78 w 178"/>
                  <a:gd name="T15" fmla="*/ 62 h 372"/>
                  <a:gd name="T16" fmla="*/ 65 w 178"/>
                  <a:gd name="T17" fmla="*/ 67 h 372"/>
                  <a:gd name="T18" fmla="*/ 35 w 178"/>
                  <a:gd name="T19" fmla="*/ 19 h 372"/>
                  <a:gd name="T20" fmla="*/ 22 w 178"/>
                  <a:gd name="T21" fmla="*/ 2 h 372"/>
                  <a:gd name="T22" fmla="*/ 4 w 178"/>
                  <a:gd name="T23" fmla="*/ 15 h 372"/>
                  <a:gd name="T24" fmla="*/ 47 w 178"/>
                  <a:gd name="T25" fmla="*/ 93 h 372"/>
                  <a:gd name="T26" fmla="*/ 46 w 178"/>
                  <a:gd name="T27" fmla="*/ 97 h 372"/>
                  <a:gd name="T28" fmla="*/ 46 w 178"/>
                  <a:gd name="T29" fmla="*/ 187 h 372"/>
                  <a:gd name="T30" fmla="*/ 49 w 178"/>
                  <a:gd name="T31" fmla="*/ 199 h 372"/>
                  <a:gd name="T32" fmla="*/ 48 w 178"/>
                  <a:gd name="T33" fmla="*/ 202 h 372"/>
                  <a:gd name="T34" fmla="*/ 48 w 178"/>
                  <a:gd name="T35" fmla="*/ 353 h 372"/>
                  <a:gd name="T36" fmla="*/ 67 w 178"/>
                  <a:gd name="T37" fmla="*/ 372 h 372"/>
                  <a:gd name="T38" fmla="*/ 86 w 178"/>
                  <a:gd name="T39" fmla="*/ 353 h 372"/>
                  <a:gd name="T40" fmla="*/ 86 w 178"/>
                  <a:gd name="T41" fmla="*/ 223 h 372"/>
                  <a:gd name="T42" fmla="*/ 88 w 178"/>
                  <a:gd name="T43" fmla="*/ 223 h 372"/>
                  <a:gd name="T44" fmla="*/ 88 w 178"/>
                  <a:gd name="T45" fmla="*/ 223 h 372"/>
                  <a:gd name="T46" fmla="*/ 88 w 178"/>
                  <a:gd name="T47" fmla="*/ 353 h 372"/>
                  <a:gd name="T48" fmla="*/ 107 w 178"/>
                  <a:gd name="T49" fmla="*/ 372 h 372"/>
                  <a:gd name="T50" fmla="*/ 126 w 178"/>
                  <a:gd name="T51" fmla="*/ 353 h 372"/>
                  <a:gd name="T52" fmla="*/ 126 w 178"/>
                  <a:gd name="T53" fmla="*/ 203 h 372"/>
                  <a:gd name="T54" fmla="*/ 130 w 178"/>
                  <a:gd name="T55" fmla="*/ 187 h 372"/>
                  <a:gd name="T56" fmla="*/ 130 w 178"/>
                  <a:gd name="T57" fmla="*/ 97 h 372"/>
                  <a:gd name="T58" fmla="*/ 129 w 178"/>
                  <a:gd name="T59" fmla="*/ 94 h 372"/>
                  <a:gd name="T60" fmla="*/ 131 w 178"/>
                  <a:gd name="T61" fmla="*/ 93 h 372"/>
                  <a:gd name="T62" fmla="*/ 174 w 178"/>
                  <a:gd name="T63" fmla="*/ 15 h 372"/>
                  <a:gd name="T64" fmla="*/ 88 w 178"/>
                  <a:gd name="T65" fmla="*/ 153 h 372"/>
                  <a:gd name="T66" fmla="*/ 88 w 178"/>
                  <a:gd name="T67" fmla="*/ 153 h 372"/>
                  <a:gd name="T68" fmla="*/ 78 w 178"/>
                  <a:gd name="T69" fmla="*/ 139 h 372"/>
                  <a:gd name="T70" fmla="*/ 86 w 178"/>
                  <a:gd name="T71" fmla="*/ 88 h 372"/>
                  <a:gd name="T72" fmla="*/ 87 w 178"/>
                  <a:gd name="T73" fmla="*/ 82 h 372"/>
                  <a:gd name="T74" fmla="*/ 88 w 178"/>
                  <a:gd name="T75" fmla="*/ 74 h 372"/>
                  <a:gd name="T76" fmla="*/ 88 w 178"/>
                  <a:gd name="T77" fmla="*/ 74 h 372"/>
                  <a:gd name="T78" fmla="*/ 98 w 178"/>
                  <a:gd name="T79" fmla="*/ 139 h 372"/>
                  <a:gd name="T80" fmla="*/ 88 w 178"/>
                  <a:gd name="T81" fmla="*/ 153 h 372"/>
                  <a:gd name="T82" fmla="*/ 88 w 178"/>
                  <a:gd name="T83" fmla="*/ 153 h 372"/>
                  <a:gd name="T84" fmla="*/ 88 w 178"/>
                  <a:gd name="T85" fmla="*/ 1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372">
                    <a:moveTo>
                      <a:pt x="174" y="15"/>
                    </a:moveTo>
                    <a:cubicBezTo>
                      <a:pt x="173" y="6"/>
                      <a:pt x="165" y="0"/>
                      <a:pt x="156" y="2"/>
                    </a:cubicBezTo>
                    <a:cubicBezTo>
                      <a:pt x="147" y="3"/>
                      <a:pt x="141" y="11"/>
                      <a:pt x="143" y="19"/>
                    </a:cubicBezTo>
                    <a:cubicBezTo>
                      <a:pt x="145" y="34"/>
                      <a:pt x="122" y="63"/>
                      <a:pt x="112" y="68"/>
                    </a:cubicBezTo>
                    <a:cubicBezTo>
                      <a:pt x="107" y="65"/>
                      <a:pt x="103" y="63"/>
                      <a:pt x="98" y="62"/>
                    </a:cubicBezTo>
                    <a:cubicBezTo>
                      <a:pt x="88" y="72"/>
                      <a:pt x="88" y="72"/>
                      <a:pt x="88" y="72"/>
                    </a:cubicBezTo>
                    <a:cubicBezTo>
                      <a:pt x="78" y="62"/>
                      <a:pt x="78" y="62"/>
                      <a:pt x="78" y="62"/>
                    </a:cubicBezTo>
                    <a:cubicBezTo>
                      <a:pt x="78" y="62"/>
                      <a:pt x="78" y="62"/>
                      <a:pt x="78" y="62"/>
                    </a:cubicBezTo>
                    <a:cubicBezTo>
                      <a:pt x="74" y="63"/>
                      <a:pt x="69" y="65"/>
                      <a:pt x="65" y="67"/>
                    </a:cubicBezTo>
                    <a:cubicBezTo>
                      <a:pt x="55" y="61"/>
                      <a:pt x="33" y="34"/>
                      <a:pt x="35" y="19"/>
                    </a:cubicBezTo>
                    <a:cubicBezTo>
                      <a:pt x="36" y="11"/>
                      <a:pt x="30" y="3"/>
                      <a:pt x="22" y="2"/>
                    </a:cubicBezTo>
                    <a:cubicBezTo>
                      <a:pt x="13" y="0"/>
                      <a:pt x="5" y="6"/>
                      <a:pt x="4" y="15"/>
                    </a:cubicBezTo>
                    <a:cubicBezTo>
                      <a:pt x="0" y="43"/>
                      <a:pt x="26" y="79"/>
                      <a:pt x="47" y="93"/>
                    </a:cubicBezTo>
                    <a:cubicBezTo>
                      <a:pt x="46" y="94"/>
                      <a:pt x="46" y="96"/>
                      <a:pt x="46" y="97"/>
                    </a:cubicBezTo>
                    <a:cubicBezTo>
                      <a:pt x="46" y="187"/>
                      <a:pt x="46" y="187"/>
                      <a:pt x="46" y="187"/>
                    </a:cubicBezTo>
                    <a:cubicBezTo>
                      <a:pt x="46" y="192"/>
                      <a:pt x="47" y="196"/>
                      <a:pt x="49" y="199"/>
                    </a:cubicBezTo>
                    <a:cubicBezTo>
                      <a:pt x="48" y="200"/>
                      <a:pt x="48" y="201"/>
                      <a:pt x="48" y="202"/>
                    </a:cubicBezTo>
                    <a:cubicBezTo>
                      <a:pt x="48" y="353"/>
                      <a:pt x="48" y="353"/>
                      <a:pt x="48" y="353"/>
                    </a:cubicBezTo>
                    <a:cubicBezTo>
                      <a:pt x="48" y="364"/>
                      <a:pt x="57" y="372"/>
                      <a:pt x="67" y="372"/>
                    </a:cubicBezTo>
                    <a:cubicBezTo>
                      <a:pt x="77" y="372"/>
                      <a:pt x="86" y="364"/>
                      <a:pt x="86" y="353"/>
                    </a:cubicBezTo>
                    <a:cubicBezTo>
                      <a:pt x="86" y="223"/>
                      <a:pt x="86" y="223"/>
                      <a:pt x="86" y="223"/>
                    </a:cubicBezTo>
                    <a:cubicBezTo>
                      <a:pt x="86" y="223"/>
                      <a:pt x="87" y="223"/>
                      <a:pt x="88" y="223"/>
                    </a:cubicBezTo>
                    <a:cubicBezTo>
                      <a:pt x="88" y="223"/>
                      <a:pt x="88" y="223"/>
                      <a:pt x="88" y="223"/>
                    </a:cubicBezTo>
                    <a:cubicBezTo>
                      <a:pt x="88" y="353"/>
                      <a:pt x="88" y="353"/>
                      <a:pt x="88" y="353"/>
                    </a:cubicBezTo>
                    <a:cubicBezTo>
                      <a:pt x="88" y="364"/>
                      <a:pt x="97" y="372"/>
                      <a:pt x="107" y="372"/>
                    </a:cubicBezTo>
                    <a:cubicBezTo>
                      <a:pt x="117" y="372"/>
                      <a:pt x="126" y="364"/>
                      <a:pt x="126" y="353"/>
                    </a:cubicBezTo>
                    <a:cubicBezTo>
                      <a:pt x="126" y="203"/>
                      <a:pt x="126" y="203"/>
                      <a:pt x="126" y="203"/>
                    </a:cubicBezTo>
                    <a:cubicBezTo>
                      <a:pt x="128" y="198"/>
                      <a:pt x="130" y="193"/>
                      <a:pt x="130" y="187"/>
                    </a:cubicBezTo>
                    <a:cubicBezTo>
                      <a:pt x="130" y="97"/>
                      <a:pt x="130" y="97"/>
                      <a:pt x="130" y="97"/>
                    </a:cubicBezTo>
                    <a:cubicBezTo>
                      <a:pt x="130" y="96"/>
                      <a:pt x="130" y="95"/>
                      <a:pt x="129" y="94"/>
                    </a:cubicBezTo>
                    <a:cubicBezTo>
                      <a:pt x="130" y="93"/>
                      <a:pt x="130" y="93"/>
                      <a:pt x="131" y="93"/>
                    </a:cubicBezTo>
                    <a:cubicBezTo>
                      <a:pt x="152" y="79"/>
                      <a:pt x="178" y="43"/>
                      <a:pt x="174" y="15"/>
                    </a:cubicBezTo>
                    <a:close/>
                    <a:moveTo>
                      <a:pt x="88" y="153"/>
                    </a:moveTo>
                    <a:cubicBezTo>
                      <a:pt x="88" y="153"/>
                      <a:pt x="88" y="153"/>
                      <a:pt x="88" y="153"/>
                    </a:cubicBezTo>
                    <a:cubicBezTo>
                      <a:pt x="78" y="139"/>
                      <a:pt x="78" y="139"/>
                      <a:pt x="78" y="139"/>
                    </a:cubicBezTo>
                    <a:cubicBezTo>
                      <a:pt x="86" y="88"/>
                      <a:pt x="86" y="88"/>
                      <a:pt x="86" y="88"/>
                    </a:cubicBezTo>
                    <a:cubicBezTo>
                      <a:pt x="86" y="86"/>
                      <a:pt x="87" y="84"/>
                      <a:pt x="87" y="82"/>
                    </a:cubicBezTo>
                    <a:cubicBezTo>
                      <a:pt x="88" y="74"/>
                      <a:pt x="88" y="74"/>
                      <a:pt x="88" y="74"/>
                    </a:cubicBezTo>
                    <a:cubicBezTo>
                      <a:pt x="88" y="74"/>
                      <a:pt x="88" y="74"/>
                      <a:pt x="88" y="74"/>
                    </a:cubicBezTo>
                    <a:cubicBezTo>
                      <a:pt x="98" y="139"/>
                      <a:pt x="98" y="139"/>
                      <a:pt x="98" y="139"/>
                    </a:cubicBezTo>
                    <a:lnTo>
                      <a:pt x="88" y="153"/>
                    </a:lnTo>
                    <a:close/>
                    <a:moveTo>
                      <a:pt x="88" y="153"/>
                    </a:moveTo>
                    <a:cubicBezTo>
                      <a:pt x="88" y="153"/>
                      <a:pt x="88" y="153"/>
                      <a:pt x="88"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995929003"/>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3A86220-B849-45D8-B61F-090363DFD6E5}"/>
              </a:ext>
            </a:extLst>
          </p:cNvPr>
          <p:cNvPicPr>
            <a:picLocks noChangeAspect="1"/>
          </p:cNvPicPr>
          <p:nvPr/>
        </p:nvPicPr>
        <p:blipFill>
          <a:blip r:embed="rId3"/>
          <a:stretch>
            <a:fillRect/>
          </a:stretch>
        </p:blipFill>
        <p:spPr>
          <a:xfrm>
            <a:off x="1574" y="2035"/>
            <a:ext cx="9144018" cy="5148082"/>
          </a:xfrm>
          <a:prstGeom prst="rect">
            <a:avLst/>
          </a:prstGeom>
        </p:spPr>
      </p:pic>
      <p:grpSp>
        <p:nvGrpSpPr>
          <p:cNvPr id="8" name="组合 7">
            <a:extLst>
              <a:ext uri="{FF2B5EF4-FFF2-40B4-BE49-F238E27FC236}">
                <a16:creationId xmlns:a16="http://schemas.microsoft.com/office/drawing/2014/main" id="{7E34EB17-FF40-4A02-B9B8-F9B4DFEDF557}"/>
              </a:ext>
            </a:extLst>
          </p:cNvPr>
          <p:cNvGrpSpPr/>
          <p:nvPr/>
        </p:nvGrpSpPr>
        <p:grpSpPr>
          <a:xfrm>
            <a:off x="3923928" y="1203598"/>
            <a:ext cx="3076564" cy="537993"/>
            <a:chOff x="7717943" y="1707592"/>
            <a:chExt cx="3595949" cy="628816"/>
          </a:xfrm>
        </p:grpSpPr>
        <p:sp>
          <p:nvSpPr>
            <p:cNvPr id="9" name="文本框 8">
              <a:extLst>
                <a:ext uri="{FF2B5EF4-FFF2-40B4-BE49-F238E27FC236}">
                  <a16:creationId xmlns:a16="http://schemas.microsoft.com/office/drawing/2014/main" id="{70D81269-14F7-4146-8338-479A7F0E277C}"/>
                </a:ext>
              </a:extLst>
            </p:cNvPr>
            <p:cNvSpPr txBox="1"/>
            <p:nvPr/>
          </p:nvSpPr>
          <p:spPr>
            <a:xfrm>
              <a:off x="7717943" y="1707592"/>
              <a:ext cx="2374253" cy="431682"/>
            </a:xfrm>
            <a:prstGeom prst="rect">
              <a:avLst/>
            </a:prstGeom>
            <a:noFill/>
          </p:spPr>
          <p:txBody>
            <a:bodyPr wrap="none" rtlCol="0">
              <a:spAutoFit/>
              <a:scene3d>
                <a:camera prst="orthographicFront"/>
                <a:lightRig rig="threePt" dir="t"/>
              </a:scene3d>
              <a:sp3d contourW="12700"/>
            </a:bodyPr>
            <a:lstStyle/>
            <a:p>
              <a:r>
                <a:rPr lang="en-US" altLang="zh-CN" b="1" dirty="0">
                  <a:solidFill>
                    <a:schemeClr val="bg1"/>
                  </a:solidFill>
                  <a:latin typeface="Century Gothic" panose="020B0502020202020204" pitchFamily="34" charset="0"/>
                </a:rPr>
                <a:t>01 . </a:t>
              </a:r>
              <a:r>
                <a:rPr lang="zh-CN" altLang="en-US" b="1" dirty="0">
                  <a:solidFill>
                    <a:schemeClr val="bg1"/>
                  </a:solidFill>
                  <a:latin typeface="Century Gothic" panose="020B0502020202020204" pitchFamily="34" charset="0"/>
                </a:rPr>
                <a:t>教学前期准备</a:t>
              </a:r>
            </a:p>
          </p:txBody>
        </p:sp>
        <p:sp>
          <p:nvSpPr>
            <p:cNvPr id="11" name="文本框 10">
              <a:extLst>
                <a:ext uri="{FF2B5EF4-FFF2-40B4-BE49-F238E27FC236}">
                  <a16:creationId xmlns:a16="http://schemas.microsoft.com/office/drawing/2014/main" id="{52C0E1E9-3599-44A5-B069-5DC86CC1E18B}"/>
                </a:ext>
              </a:extLst>
            </p:cNvPr>
            <p:cNvSpPr txBox="1"/>
            <p:nvPr/>
          </p:nvSpPr>
          <p:spPr>
            <a:xfrm>
              <a:off x="7717943" y="2086766"/>
              <a:ext cx="3595949" cy="249642"/>
            </a:xfrm>
            <a:prstGeom prst="rect">
              <a:avLst/>
            </a:prstGeom>
            <a:noFill/>
          </p:spPr>
          <p:txBody>
            <a:bodyPr wrap="square" rtlCol="0">
              <a:spAutoFit/>
              <a:scene3d>
                <a:camera prst="orthographicFront"/>
                <a:lightRig rig="threePt" dir="t"/>
              </a:scene3d>
              <a:sp3d contourW="12700"/>
            </a:bodyPr>
            <a:lstStyle/>
            <a:p>
              <a:r>
                <a:rPr lang="en-US" altLang="zh-CN" sz="788" dirty="0">
                  <a:solidFill>
                    <a:schemeClr val="bg1"/>
                  </a:solidFill>
                  <a:latin typeface="Century Gothic" panose="020B0502020202020204" pitchFamily="34" charset="0"/>
                </a:rPr>
                <a:t>print the presentation and make it into a film a wider field</a:t>
              </a:r>
            </a:p>
          </p:txBody>
        </p:sp>
      </p:grpSp>
      <p:grpSp>
        <p:nvGrpSpPr>
          <p:cNvPr id="12" name="组合 11">
            <a:extLst>
              <a:ext uri="{FF2B5EF4-FFF2-40B4-BE49-F238E27FC236}">
                <a16:creationId xmlns:a16="http://schemas.microsoft.com/office/drawing/2014/main" id="{B99DAB8D-D562-4256-9819-CB614088DD9E}"/>
              </a:ext>
            </a:extLst>
          </p:cNvPr>
          <p:cNvGrpSpPr/>
          <p:nvPr/>
        </p:nvGrpSpPr>
        <p:grpSpPr>
          <a:xfrm>
            <a:off x="3923928" y="2643758"/>
            <a:ext cx="3076564" cy="537993"/>
            <a:chOff x="7717943" y="1707592"/>
            <a:chExt cx="3595949" cy="628816"/>
          </a:xfrm>
        </p:grpSpPr>
        <p:sp>
          <p:nvSpPr>
            <p:cNvPr id="16" name="文本框 15">
              <a:extLst>
                <a:ext uri="{FF2B5EF4-FFF2-40B4-BE49-F238E27FC236}">
                  <a16:creationId xmlns:a16="http://schemas.microsoft.com/office/drawing/2014/main" id="{E137B5EA-7089-4B26-9EC2-FBD51629B27E}"/>
                </a:ext>
              </a:extLst>
            </p:cNvPr>
            <p:cNvSpPr txBox="1"/>
            <p:nvPr/>
          </p:nvSpPr>
          <p:spPr>
            <a:xfrm>
              <a:off x="7717943" y="1707592"/>
              <a:ext cx="2374253" cy="431682"/>
            </a:xfrm>
            <a:prstGeom prst="rect">
              <a:avLst/>
            </a:prstGeom>
            <a:noFill/>
          </p:spPr>
          <p:txBody>
            <a:bodyPr wrap="none" rtlCol="0">
              <a:spAutoFit/>
              <a:scene3d>
                <a:camera prst="orthographicFront"/>
                <a:lightRig rig="threePt" dir="t"/>
              </a:scene3d>
              <a:sp3d contourW="12700"/>
            </a:bodyPr>
            <a:lstStyle/>
            <a:p>
              <a:r>
                <a:rPr lang="en-US" altLang="zh-CN" b="1" dirty="0">
                  <a:solidFill>
                    <a:schemeClr val="bg1"/>
                  </a:solidFill>
                  <a:latin typeface="Century Gothic" panose="020B0502020202020204" pitchFamily="34" charset="0"/>
                </a:rPr>
                <a:t>03 . </a:t>
              </a:r>
              <a:r>
                <a:rPr lang="zh-CN" altLang="en-US" b="1" dirty="0">
                  <a:solidFill>
                    <a:schemeClr val="bg1"/>
                  </a:solidFill>
                  <a:latin typeface="Century Gothic" panose="020B0502020202020204" pitchFamily="34" charset="0"/>
                </a:rPr>
                <a:t>教学工作内容</a:t>
              </a:r>
            </a:p>
          </p:txBody>
        </p:sp>
        <p:sp>
          <p:nvSpPr>
            <p:cNvPr id="18" name="文本框 17">
              <a:extLst>
                <a:ext uri="{FF2B5EF4-FFF2-40B4-BE49-F238E27FC236}">
                  <a16:creationId xmlns:a16="http://schemas.microsoft.com/office/drawing/2014/main" id="{BDAA98A3-3B47-4D01-A7AD-8ED76C28E60F}"/>
                </a:ext>
              </a:extLst>
            </p:cNvPr>
            <p:cNvSpPr txBox="1"/>
            <p:nvPr/>
          </p:nvSpPr>
          <p:spPr>
            <a:xfrm>
              <a:off x="7717943" y="2086766"/>
              <a:ext cx="3595949" cy="249642"/>
            </a:xfrm>
            <a:prstGeom prst="rect">
              <a:avLst/>
            </a:prstGeom>
            <a:noFill/>
          </p:spPr>
          <p:txBody>
            <a:bodyPr wrap="square" rtlCol="0">
              <a:spAutoFit/>
              <a:scene3d>
                <a:camera prst="orthographicFront"/>
                <a:lightRig rig="threePt" dir="t"/>
              </a:scene3d>
              <a:sp3d contourW="12700"/>
            </a:bodyPr>
            <a:lstStyle/>
            <a:p>
              <a:r>
                <a:rPr lang="en-US" altLang="zh-CN" sz="788" dirty="0">
                  <a:solidFill>
                    <a:schemeClr val="bg1"/>
                  </a:solidFill>
                  <a:latin typeface="Century Gothic" panose="020B0502020202020204" pitchFamily="34" charset="0"/>
                </a:rPr>
                <a:t>print the presentation and make it into a film a wider field</a:t>
              </a:r>
            </a:p>
          </p:txBody>
        </p:sp>
      </p:grpSp>
      <p:grpSp>
        <p:nvGrpSpPr>
          <p:cNvPr id="19" name="组合 18">
            <a:extLst>
              <a:ext uri="{FF2B5EF4-FFF2-40B4-BE49-F238E27FC236}">
                <a16:creationId xmlns:a16="http://schemas.microsoft.com/office/drawing/2014/main" id="{633572F1-812D-4EF0-A6E8-611524896B69}"/>
              </a:ext>
            </a:extLst>
          </p:cNvPr>
          <p:cNvGrpSpPr/>
          <p:nvPr/>
        </p:nvGrpSpPr>
        <p:grpSpPr>
          <a:xfrm>
            <a:off x="3923928" y="1923678"/>
            <a:ext cx="3143239" cy="537993"/>
            <a:chOff x="7717943" y="1707592"/>
            <a:chExt cx="3673880" cy="628816"/>
          </a:xfrm>
        </p:grpSpPr>
        <p:sp>
          <p:nvSpPr>
            <p:cNvPr id="20" name="文本框 19">
              <a:extLst>
                <a:ext uri="{FF2B5EF4-FFF2-40B4-BE49-F238E27FC236}">
                  <a16:creationId xmlns:a16="http://schemas.microsoft.com/office/drawing/2014/main" id="{FDBA700B-93EC-4244-BAA2-93B02782440F}"/>
                </a:ext>
              </a:extLst>
            </p:cNvPr>
            <p:cNvSpPr txBox="1"/>
            <p:nvPr/>
          </p:nvSpPr>
          <p:spPr>
            <a:xfrm>
              <a:off x="7717943" y="1707592"/>
              <a:ext cx="2374253" cy="431682"/>
            </a:xfrm>
            <a:prstGeom prst="rect">
              <a:avLst/>
            </a:prstGeom>
            <a:noFill/>
          </p:spPr>
          <p:txBody>
            <a:bodyPr wrap="none" rtlCol="0">
              <a:spAutoFit/>
              <a:scene3d>
                <a:camera prst="orthographicFront"/>
                <a:lightRig rig="threePt" dir="t"/>
              </a:scene3d>
              <a:sp3d contourW="12700"/>
            </a:bodyPr>
            <a:lstStyle/>
            <a:p>
              <a:r>
                <a:rPr lang="en-US" altLang="zh-CN" b="1" dirty="0">
                  <a:solidFill>
                    <a:schemeClr val="bg1"/>
                  </a:solidFill>
                  <a:latin typeface="Century Gothic" panose="020B0502020202020204" pitchFamily="34" charset="0"/>
                </a:rPr>
                <a:t>02 . </a:t>
              </a:r>
              <a:r>
                <a:rPr lang="zh-CN" altLang="en-US" b="1" dirty="0">
                  <a:solidFill>
                    <a:schemeClr val="bg1"/>
                  </a:solidFill>
                  <a:latin typeface="Century Gothic" panose="020B0502020202020204" pitchFamily="34" charset="0"/>
                </a:rPr>
                <a:t>教学课堂方案</a:t>
              </a:r>
            </a:p>
          </p:txBody>
        </p:sp>
        <p:sp>
          <p:nvSpPr>
            <p:cNvPr id="21" name="文本框 20">
              <a:extLst>
                <a:ext uri="{FF2B5EF4-FFF2-40B4-BE49-F238E27FC236}">
                  <a16:creationId xmlns:a16="http://schemas.microsoft.com/office/drawing/2014/main" id="{A9BE069B-3774-4176-A28A-5C608EC001F5}"/>
                </a:ext>
              </a:extLst>
            </p:cNvPr>
            <p:cNvSpPr txBox="1"/>
            <p:nvPr/>
          </p:nvSpPr>
          <p:spPr>
            <a:xfrm>
              <a:off x="7717943" y="2086766"/>
              <a:ext cx="3673880" cy="249642"/>
            </a:xfrm>
            <a:prstGeom prst="rect">
              <a:avLst/>
            </a:prstGeom>
            <a:noFill/>
          </p:spPr>
          <p:txBody>
            <a:bodyPr wrap="square" rtlCol="0">
              <a:spAutoFit/>
              <a:scene3d>
                <a:camera prst="orthographicFront"/>
                <a:lightRig rig="threePt" dir="t"/>
              </a:scene3d>
              <a:sp3d contourW="12700"/>
            </a:bodyPr>
            <a:lstStyle/>
            <a:p>
              <a:r>
                <a:rPr lang="en-US" altLang="zh-CN" sz="788" dirty="0">
                  <a:solidFill>
                    <a:schemeClr val="bg1"/>
                  </a:solidFill>
                  <a:latin typeface="Century Gothic" panose="020B0502020202020204" pitchFamily="34" charset="0"/>
                </a:rPr>
                <a:t>print the presentation and make it into a film a wider field</a:t>
              </a:r>
            </a:p>
          </p:txBody>
        </p:sp>
      </p:grpSp>
      <p:grpSp>
        <p:nvGrpSpPr>
          <p:cNvPr id="22" name="组合 21">
            <a:extLst>
              <a:ext uri="{FF2B5EF4-FFF2-40B4-BE49-F238E27FC236}">
                <a16:creationId xmlns:a16="http://schemas.microsoft.com/office/drawing/2014/main" id="{8AEE2C31-E3E3-48D0-A3AF-CDE7C2F9E44C}"/>
              </a:ext>
            </a:extLst>
          </p:cNvPr>
          <p:cNvGrpSpPr/>
          <p:nvPr/>
        </p:nvGrpSpPr>
        <p:grpSpPr>
          <a:xfrm>
            <a:off x="3923928" y="3363838"/>
            <a:ext cx="3076564" cy="537993"/>
            <a:chOff x="7717943" y="1707592"/>
            <a:chExt cx="3595949" cy="628816"/>
          </a:xfrm>
        </p:grpSpPr>
        <p:sp>
          <p:nvSpPr>
            <p:cNvPr id="23" name="文本框 22">
              <a:extLst>
                <a:ext uri="{FF2B5EF4-FFF2-40B4-BE49-F238E27FC236}">
                  <a16:creationId xmlns:a16="http://schemas.microsoft.com/office/drawing/2014/main" id="{3426D4D8-93D9-4EAA-90D2-A23C4DEC4CA0}"/>
                </a:ext>
              </a:extLst>
            </p:cNvPr>
            <p:cNvSpPr txBox="1"/>
            <p:nvPr/>
          </p:nvSpPr>
          <p:spPr>
            <a:xfrm>
              <a:off x="7717943" y="1707592"/>
              <a:ext cx="2374253" cy="431682"/>
            </a:xfrm>
            <a:prstGeom prst="rect">
              <a:avLst/>
            </a:prstGeom>
            <a:noFill/>
          </p:spPr>
          <p:txBody>
            <a:bodyPr wrap="none" rtlCol="0">
              <a:spAutoFit/>
              <a:scene3d>
                <a:camera prst="orthographicFront"/>
                <a:lightRig rig="threePt" dir="t"/>
              </a:scene3d>
              <a:sp3d contourW="12700"/>
            </a:bodyPr>
            <a:lstStyle/>
            <a:p>
              <a:r>
                <a:rPr lang="en-US" altLang="zh-CN" b="1" dirty="0">
                  <a:solidFill>
                    <a:schemeClr val="bg1"/>
                  </a:solidFill>
                  <a:latin typeface="Century Gothic" panose="020B0502020202020204" pitchFamily="34" charset="0"/>
                </a:rPr>
                <a:t>04 . </a:t>
              </a:r>
              <a:r>
                <a:rPr lang="zh-CN" altLang="en-US" b="1" dirty="0">
                  <a:solidFill>
                    <a:schemeClr val="bg1"/>
                  </a:solidFill>
                  <a:latin typeface="Century Gothic" panose="020B0502020202020204" pitchFamily="34" charset="0"/>
                </a:rPr>
                <a:t>教学工作计划</a:t>
              </a:r>
            </a:p>
          </p:txBody>
        </p:sp>
        <p:sp>
          <p:nvSpPr>
            <p:cNvPr id="24" name="文本框 23">
              <a:extLst>
                <a:ext uri="{FF2B5EF4-FFF2-40B4-BE49-F238E27FC236}">
                  <a16:creationId xmlns:a16="http://schemas.microsoft.com/office/drawing/2014/main" id="{79132726-7BA3-464F-807F-FF39DB4B444F}"/>
                </a:ext>
              </a:extLst>
            </p:cNvPr>
            <p:cNvSpPr txBox="1"/>
            <p:nvPr/>
          </p:nvSpPr>
          <p:spPr>
            <a:xfrm>
              <a:off x="7717943" y="2086766"/>
              <a:ext cx="3595949" cy="249642"/>
            </a:xfrm>
            <a:prstGeom prst="rect">
              <a:avLst/>
            </a:prstGeom>
            <a:noFill/>
          </p:spPr>
          <p:txBody>
            <a:bodyPr wrap="square" rtlCol="0">
              <a:spAutoFit/>
              <a:scene3d>
                <a:camera prst="orthographicFront"/>
                <a:lightRig rig="threePt" dir="t"/>
              </a:scene3d>
              <a:sp3d contourW="12700"/>
            </a:bodyPr>
            <a:lstStyle/>
            <a:p>
              <a:r>
                <a:rPr lang="en-US" altLang="zh-CN" sz="788" dirty="0">
                  <a:solidFill>
                    <a:schemeClr val="bg1"/>
                  </a:solidFill>
                  <a:latin typeface="Century Gothic" panose="020B0502020202020204" pitchFamily="34" charset="0"/>
                </a:rPr>
                <a:t>print the presentation and make it into a film a wider field</a:t>
              </a:r>
            </a:p>
          </p:txBody>
        </p:sp>
      </p:grpSp>
      <p:sp>
        <p:nvSpPr>
          <p:cNvPr id="25" name="文本框 24">
            <a:extLst>
              <a:ext uri="{FF2B5EF4-FFF2-40B4-BE49-F238E27FC236}">
                <a16:creationId xmlns:a16="http://schemas.microsoft.com/office/drawing/2014/main" id="{007313A2-2779-495C-850D-AA07E481B61D}"/>
              </a:ext>
            </a:extLst>
          </p:cNvPr>
          <p:cNvSpPr txBox="1"/>
          <p:nvPr/>
        </p:nvSpPr>
        <p:spPr>
          <a:xfrm>
            <a:off x="1763688" y="2262859"/>
            <a:ext cx="2606863" cy="523220"/>
          </a:xfrm>
          <a:prstGeom prst="rect">
            <a:avLst/>
          </a:prstGeom>
          <a:noFill/>
        </p:spPr>
        <p:txBody>
          <a:bodyPr wrap="square" rtlCol="0">
            <a:spAutoFit/>
            <a:scene3d>
              <a:camera prst="orthographicFront"/>
              <a:lightRig rig="threePt" dir="t"/>
            </a:scene3d>
            <a:sp3d contourW="12700"/>
          </a:bodyPr>
          <a:lstStyle/>
          <a:p>
            <a:pPr algn="ctr"/>
            <a:r>
              <a:rPr lang="zh-CN" altLang="en-US" sz="2800" b="1" dirty="0">
                <a:solidFill>
                  <a:schemeClr val="bg1"/>
                </a:solidFill>
                <a:latin typeface="Century Gothic" panose="020B0502020202020204" pitchFamily="34" charset="0"/>
                <a:cs typeface="经典综艺体简" panose="02010609000101010101" pitchFamily="49" charset="-122"/>
              </a:rPr>
              <a:t>目录</a:t>
            </a:r>
          </a:p>
        </p:txBody>
      </p:sp>
    </p:spTree>
    <p:extLst>
      <p:ext uri="{BB962C8B-B14F-4D97-AF65-F5344CB8AC3E}">
        <p14:creationId xmlns:p14="http://schemas.microsoft.com/office/powerpoint/2010/main" val="2815429628"/>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p:tgtEl>
                                          <p:spTgt spid="19"/>
                                        </p:tgtEl>
                                        <p:attrNameLst>
                                          <p:attrName>ppt_x</p:attrName>
                                        </p:attrNameLst>
                                      </p:cBhvr>
                                      <p:tavLst>
                                        <p:tav tm="0">
                                          <p:val>
                                            <p:strVal val="#ppt_x-#ppt_w*1.125000"/>
                                          </p:val>
                                        </p:tav>
                                        <p:tav tm="100000">
                                          <p:val>
                                            <p:strVal val="#ppt_x"/>
                                          </p:val>
                                        </p:tav>
                                      </p:tavLst>
                                    </p:anim>
                                    <p:animEffect transition="in" filter="wipe(right)">
                                      <p:cBhvr>
                                        <p:cTn id="21" dur="500"/>
                                        <p:tgtEl>
                                          <p:spTgt spid="19"/>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ppt_x</p:attrName>
                                        </p:attrNameLst>
                                      </p:cBhvr>
                                      <p:tavLst>
                                        <p:tav tm="0">
                                          <p:val>
                                            <p:strVal val="#ppt_x-#ppt_w*1.125000"/>
                                          </p:val>
                                        </p:tav>
                                        <p:tav tm="100000">
                                          <p:val>
                                            <p:strVal val="#ppt_x"/>
                                          </p:val>
                                        </p:tav>
                                      </p:tavLst>
                                    </p:anim>
                                    <p:animEffect transition="in" filter="wipe(right)">
                                      <p:cBhvr>
                                        <p:cTn id="26" dur="500"/>
                                        <p:tgtEl>
                                          <p:spTgt spid="12"/>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p:tgtEl>
                                          <p:spTgt spid="22"/>
                                        </p:tgtEl>
                                        <p:attrNameLst>
                                          <p:attrName>ppt_x</p:attrName>
                                        </p:attrNameLst>
                                      </p:cBhvr>
                                      <p:tavLst>
                                        <p:tav tm="0">
                                          <p:val>
                                            <p:strVal val="#ppt_x-#ppt_w*1.125000"/>
                                          </p:val>
                                        </p:tav>
                                        <p:tav tm="100000">
                                          <p:val>
                                            <p:strVal val="#ppt_x"/>
                                          </p:val>
                                        </p:tav>
                                      </p:tavLst>
                                    </p:anim>
                                    <p:animEffect transition="in" filter="wipe(right)">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33882" y="1329612"/>
            <a:ext cx="34289" cy="2997333"/>
          </a:xfrm>
          <a:prstGeom prst="rect">
            <a:avLst/>
          </a:prstGeom>
          <a:solidFill>
            <a:schemeClr val="bg2">
              <a:lumMod val="100000"/>
            </a:schemeClr>
          </a:solidFill>
          <a:ln>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319174" y="1404254"/>
            <a:ext cx="2889321" cy="925862"/>
            <a:chOff x="1919536" y="1456171"/>
            <a:chExt cx="3852428" cy="1234483"/>
          </a:xfrm>
        </p:grpSpPr>
        <p:grpSp>
          <p:nvGrpSpPr>
            <p:cNvPr id="22" name="组合 21"/>
            <p:cNvGrpSpPr/>
            <p:nvPr/>
          </p:nvGrpSpPr>
          <p:grpSpPr>
            <a:xfrm>
              <a:off x="4559236" y="1456171"/>
              <a:ext cx="1212728" cy="1234483"/>
              <a:chOff x="4816253" y="1456171"/>
              <a:chExt cx="1212728" cy="1234483"/>
            </a:xfrm>
          </p:grpSpPr>
          <p:sp>
            <p:nvSpPr>
              <p:cNvPr id="26" name="对角圆角矩形 26"/>
              <p:cNvSpPr/>
              <p:nvPr/>
            </p:nvSpPr>
            <p:spPr>
              <a:xfrm rot="16200000">
                <a:off x="4805375" y="1467049"/>
                <a:ext cx="1234483" cy="1212728"/>
              </a:xfrm>
              <a:prstGeom prst="round2DiagRect">
                <a:avLst>
                  <a:gd name="adj1" fmla="val 50000"/>
                  <a:gd name="adj2" fmla="val 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7" name="对角圆角矩形 27"/>
              <p:cNvSpPr/>
              <p:nvPr/>
            </p:nvSpPr>
            <p:spPr>
              <a:xfrm rot="16200000">
                <a:off x="4916607" y="1564059"/>
                <a:ext cx="1034918" cy="1016679"/>
              </a:xfrm>
              <a:prstGeom prst="round2DiagRect">
                <a:avLst>
                  <a:gd name="adj1" fmla="val 50000"/>
                  <a:gd name="adj2" fmla="val 0"/>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8" name="任意多边形 28"/>
              <p:cNvSpPr>
                <a:spLocks/>
              </p:cNvSpPr>
              <p:nvPr/>
            </p:nvSpPr>
            <p:spPr bwMode="auto">
              <a:xfrm>
                <a:off x="5250981" y="1792284"/>
                <a:ext cx="393853" cy="57995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919536" y="1627593"/>
              <a:ext cx="2639700" cy="891638"/>
              <a:chOff x="1918379" y="1734048"/>
              <a:chExt cx="2348822" cy="891638"/>
            </a:xfrm>
          </p:grpSpPr>
          <p:sp>
            <p:nvSpPr>
              <p:cNvPr id="24" name="文本框 18"/>
              <p:cNvSpPr txBox="1"/>
              <p:nvPr/>
            </p:nvSpPr>
            <p:spPr>
              <a:xfrm>
                <a:off x="1918379" y="2071688"/>
                <a:ext cx="2348822" cy="553998"/>
              </a:xfrm>
              <a:prstGeom prst="rect">
                <a:avLst/>
              </a:prstGeom>
              <a:noFill/>
            </p:spPr>
            <p:txBody>
              <a:bodyPr wrap="square" rIns="360000" anchor="t" anchorCtr="0">
                <a:normAutofit fontScale="92500"/>
              </a:bodyPr>
              <a:lstStyle/>
              <a:p>
                <a:pPr algn="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5" name="矩形 24"/>
              <p:cNvSpPr/>
              <p:nvPr/>
            </p:nvSpPr>
            <p:spPr>
              <a:xfrm>
                <a:off x="2985227" y="1734048"/>
                <a:ext cx="1281974" cy="323165"/>
              </a:xfrm>
              <a:prstGeom prst="rect">
                <a:avLst/>
              </a:prstGeom>
            </p:spPr>
            <p:txBody>
              <a:bodyPr wrap="none" lIns="0" tIns="0" rIns="360000" bIns="0" anchor="b" anchorCtr="0">
                <a:normAutofit/>
              </a:bodyPr>
              <a:lstStyle/>
              <a:p>
                <a:pPr algn="r"/>
                <a:r>
                  <a:rPr lang="zh-CN" altLang="en-US" sz="1400" b="1">
                    <a:solidFill>
                      <a:schemeClr val="bg1"/>
                    </a:solidFill>
                    <a:latin typeface="微软雅黑" panose="020B0503020204020204" pitchFamily="34" charset="-122"/>
                    <a:ea typeface="微软雅黑" panose="020B0503020204020204" pitchFamily="34" charset="-122"/>
                  </a:rPr>
                  <a:t>标题文本预设</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4904986" y="2394451"/>
            <a:ext cx="2880765" cy="925862"/>
            <a:chOff x="6359436" y="2728516"/>
            <a:chExt cx="3841020" cy="1234483"/>
          </a:xfrm>
        </p:grpSpPr>
        <p:grpSp>
          <p:nvGrpSpPr>
            <p:cNvPr id="15" name="组合 14"/>
            <p:cNvGrpSpPr/>
            <p:nvPr/>
          </p:nvGrpSpPr>
          <p:grpSpPr>
            <a:xfrm>
              <a:off x="6359436" y="2728516"/>
              <a:ext cx="1212728" cy="1234483"/>
              <a:chOff x="6129344" y="2728516"/>
              <a:chExt cx="1212728" cy="1234483"/>
            </a:xfrm>
          </p:grpSpPr>
          <p:sp>
            <p:nvSpPr>
              <p:cNvPr id="19" name="对角圆角矩形 23"/>
              <p:cNvSpPr/>
              <p:nvPr/>
            </p:nvSpPr>
            <p:spPr>
              <a:xfrm rot="16200000">
                <a:off x="6118466" y="2739394"/>
                <a:ext cx="1234483" cy="1212728"/>
              </a:xfrm>
              <a:prstGeom prst="round2DiagRect">
                <a:avLst>
                  <a:gd name="adj1" fmla="val 50000"/>
                  <a:gd name="adj2" fmla="val 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0" name="对角圆角矩形 24"/>
              <p:cNvSpPr/>
              <p:nvPr/>
            </p:nvSpPr>
            <p:spPr>
              <a:xfrm rot="16200000">
                <a:off x="6229698" y="2836404"/>
                <a:ext cx="1034918" cy="1016679"/>
              </a:xfrm>
              <a:prstGeom prst="round2Diag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1" name="任意多边形 25"/>
              <p:cNvSpPr>
                <a:spLocks/>
              </p:cNvSpPr>
              <p:nvPr/>
            </p:nvSpPr>
            <p:spPr bwMode="auto">
              <a:xfrm flipH="1">
                <a:off x="6553991" y="3036256"/>
                <a:ext cx="353336" cy="594499"/>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572164" y="2897654"/>
              <a:ext cx="2628292" cy="877163"/>
              <a:chOff x="7996808" y="1734930"/>
              <a:chExt cx="2348822" cy="877163"/>
            </a:xfrm>
          </p:grpSpPr>
          <p:sp>
            <p:nvSpPr>
              <p:cNvPr id="17" name="文本框 16"/>
              <p:cNvSpPr txBox="1"/>
              <p:nvPr/>
            </p:nvSpPr>
            <p:spPr>
              <a:xfrm>
                <a:off x="7996808" y="2058095"/>
                <a:ext cx="2348822" cy="553998"/>
              </a:xfrm>
              <a:prstGeom prst="rect">
                <a:avLst/>
              </a:prstGeom>
              <a:noFill/>
            </p:spPr>
            <p:txBody>
              <a:bodyPr wrap="square" lIns="360000" rIns="216000" anchor="ctr" anchorCtr="0">
                <a:normAutofit fontScale="77500" lnSpcReduction="20000"/>
              </a:bodyPr>
              <a:lstStyle/>
              <a:p>
                <a:pP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8" name="矩形 17"/>
              <p:cNvSpPr/>
              <p:nvPr/>
            </p:nvSpPr>
            <p:spPr>
              <a:xfrm>
                <a:off x="7996808" y="1734930"/>
                <a:ext cx="1482456" cy="323165"/>
              </a:xfrm>
              <a:prstGeom prst="rect">
                <a:avLst/>
              </a:prstGeom>
            </p:spPr>
            <p:txBody>
              <a:bodyPr wrap="none" lIns="360000" tIns="0" rIns="216000" bIns="0" anchor="ctr" anchorCtr="0">
                <a:normAutofit/>
              </a:bodyPr>
              <a:lstStyle/>
              <a:p>
                <a:r>
                  <a:rPr lang="zh-CN" altLang="en-US" sz="1400" b="1">
                    <a:solidFill>
                      <a:schemeClr val="bg1"/>
                    </a:solidFill>
                    <a:latin typeface="微软雅黑" panose="020B0503020204020204" pitchFamily="34" charset="-122"/>
                    <a:ea typeface="微软雅黑" panose="020B0503020204020204" pitchFamily="34" charset="-122"/>
                  </a:rPr>
                  <a:t>标题文本预设</a:t>
                </a:r>
              </a:p>
            </p:txBody>
          </p:sp>
        </p:grpSp>
      </p:grpSp>
      <p:grpSp>
        <p:nvGrpSpPr>
          <p:cNvPr id="7" name="组合 6"/>
          <p:cNvGrpSpPr/>
          <p:nvPr/>
        </p:nvGrpSpPr>
        <p:grpSpPr>
          <a:xfrm>
            <a:off x="1319174" y="3327834"/>
            <a:ext cx="2889321" cy="892262"/>
            <a:chOff x="1919536" y="3535572"/>
            <a:chExt cx="3852428" cy="1189683"/>
          </a:xfrm>
        </p:grpSpPr>
        <p:grpSp>
          <p:nvGrpSpPr>
            <p:cNvPr id="8" name="组合 7"/>
            <p:cNvGrpSpPr/>
            <p:nvPr/>
          </p:nvGrpSpPr>
          <p:grpSpPr>
            <a:xfrm>
              <a:off x="4603247" y="3535572"/>
              <a:ext cx="1168717" cy="1189683"/>
              <a:chOff x="4852515" y="3535572"/>
              <a:chExt cx="1168717" cy="1189683"/>
            </a:xfrm>
          </p:grpSpPr>
          <p:sp>
            <p:nvSpPr>
              <p:cNvPr id="12" name="对角圆角矩形 29"/>
              <p:cNvSpPr/>
              <p:nvPr/>
            </p:nvSpPr>
            <p:spPr>
              <a:xfrm rot="16200000">
                <a:off x="4842032" y="3546055"/>
                <a:ext cx="1189683" cy="1168717"/>
              </a:xfrm>
              <a:prstGeom prst="round2DiagRect">
                <a:avLst>
                  <a:gd name="adj1" fmla="val 50000"/>
                  <a:gd name="adj2" fmla="val 0"/>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3" name="对角圆角矩形 30"/>
              <p:cNvSpPr/>
              <p:nvPr/>
            </p:nvSpPr>
            <p:spPr>
              <a:xfrm rot="16200000">
                <a:off x="4949228" y="3639545"/>
                <a:ext cx="997360" cy="979782"/>
              </a:xfrm>
              <a:prstGeom prst="round2Diag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4" name="任意多边形 31"/>
              <p:cNvSpPr>
                <a:spLocks/>
              </p:cNvSpPr>
              <p:nvPr/>
            </p:nvSpPr>
            <p:spPr bwMode="auto">
              <a:xfrm rot="10800000" flipV="1">
                <a:off x="5200395" y="3857401"/>
                <a:ext cx="444440" cy="48263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919536" y="3684594"/>
              <a:ext cx="2639700" cy="891638"/>
              <a:chOff x="1918379" y="1734048"/>
              <a:chExt cx="2348822" cy="891638"/>
            </a:xfrm>
          </p:grpSpPr>
          <p:sp>
            <p:nvSpPr>
              <p:cNvPr id="10" name="文本框 14"/>
              <p:cNvSpPr txBox="1"/>
              <p:nvPr/>
            </p:nvSpPr>
            <p:spPr>
              <a:xfrm>
                <a:off x="1918379" y="2071688"/>
                <a:ext cx="2348822" cy="553998"/>
              </a:xfrm>
              <a:prstGeom prst="rect">
                <a:avLst/>
              </a:prstGeom>
              <a:noFill/>
            </p:spPr>
            <p:txBody>
              <a:bodyPr wrap="square" rIns="360000" anchor="t" anchorCtr="0">
                <a:normAutofit fontScale="92500"/>
              </a:bodyPr>
              <a:lstStyle/>
              <a:p>
                <a:pPr algn="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1" name="矩形 10"/>
              <p:cNvSpPr/>
              <p:nvPr/>
            </p:nvSpPr>
            <p:spPr>
              <a:xfrm>
                <a:off x="2985227" y="1734048"/>
                <a:ext cx="1281974" cy="323165"/>
              </a:xfrm>
              <a:prstGeom prst="rect">
                <a:avLst/>
              </a:prstGeom>
            </p:spPr>
            <p:txBody>
              <a:bodyPr wrap="none" lIns="0" tIns="0" rIns="360000" bIns="0" anchor="b" anchorCtr="0">
                <a:normAutofit/>
              </a:bodyPr>
              <a:lstStyle/>
              <a:p>
                <a:pPr algn="r"/>
                <a:r>
                  <a:rPr lang="zh-CN" altLang="en-US" sz="1400" b="1">
                    <a:solidFill>
                      <a:schemeClr val="bg1"/>
                    </a:solidFill>
                    <a:latin typeface="微软雅黑" panose="020B0503020204020204" pitchFamily="34" charset="-122"/>
                    <a:ea typeface="微软雅黑" panose="020B0503020204020204" pitchFamily="34" charset="-122"/>
                  </a:rPr>
                  <a:t>标题文本预设</a:t>
                </a:r>
              </a:p>
            </p:txBody>
          </p:sp>
        </p:grpSp>
      </p:grpSp>
    </p:spTree>
    <p:extLst>
      <p:ext uri="{BB962C8B-B14F-4D97-AF65-F5344CB8AC3E}">
        <p14:creationId xmlns:p14="http://schemas.microsoft.com/office/powerpoint/2010/main" val="241903771"/>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9" name="直接连接符 108"/>
          <p:cNvCxnSpPr/>
          <p:nvPr/>
        </p:nvCxnSpPr>
        <p:spPr>
          <a:xfrm>
            <a:off x="5809690" y="-527590"/>
            <a:ext cx="107975" cy="431973"/>
          </a:xfrm>
          <a:prstGeom prst="line">
            <a:avLst/>
          </a:prstGeom>
          <a:ln>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0" name="Freeform 7"/>
          <p:cNvSpPr>
            <a:spLocks/>
          </p:cNvSpPr>
          <p:nvPr/>
        </p:nvSpPr>
        <p:spPr bwMode="auto">
          <a:xfrm>
            <a:off x="2142586" y="1457108"/>
            <a:ext cx="4280627" cy="3687136"/>
          </a:xfrm>
          <a:custGeom>
            <a:avLst/>
            <a:gdLst>
              <a:gd name="T0" fmla="*/ 1576 w 2370"/>
              <a:gd name="T1" fmla="*/ 0 h 2041"/>
              <a:gd name="T2" fmla="*/ 1545 w 2370"/>
              <a:gd name="T3" fmla="*/ 478 h 2041"/>
              <a:gd name="T4" fmla="*/ 1714 w 2370"/>
              <a:gd name="T5" fmla="*/ 339 h 2041"/>
              <a:gd name="T6" fmla="*/ 1825 w 2370"/>
              <a:gd name="T7" fmla="*/ 118 h 2041"/>
              <a:gd name="T8" fmla="*/ 1783 w 2370"/>
              <a:gd name="T9" fmla="*/ 356 h 2041"/>
              <a:gd name="T10" fmla="*/ 1730 w 2370"/>
              <a:gd name="T11" fmla="*/ 388 h 2041"/>
              <a:gd name="T12" fmla="*/ 1533 w 2370"/>
              <a:gd name="T13" fmla="*/ 543 h 2041"/>
              <a:gd name="T14" fmla="*/ 1346 w 2370"/>
              <a:gd name="T15" fmla="*/ 863 h 2041"/>
              <a:gd name="T16" fmla="*/ 1479 w 2370"/>
              <a:gd name="T17" fmla="*/ 782 h 2041"/>
              <a:gd name="T18" fmla="*/ 1384 w 2370"/>
              <a:gd name="T19" fmla="*/ 861 h 2041"/>
              <a:gd name="T20" fmla="*/ 1296 w 2370"/>
              <a:gd name="T21" fmla="*/ 1203 h 2041"/>
              <a:gd name="T22" fmla="*/ 1862 w 2370"/>
              <a:gd name="T23" fmla="*/ 1179 h 2041"/>
              <a:gd name="T24" fmla="*/ 2135 w 2370"/>
              <a:gd name="T25" fmla="*/ 1181 h 2041"/>
              <a:gd name="T26" fmla="*/ 2156 w 2370"/>
              <a:gd name="T27" fmla="*/ 1181 h 2041"/>
              <a:gd name="T28" fmla="*/ 2370 w 2370"/>
              <a:gd name="T29" fmla="*/ 1101 h 2041"/>
              <a:gd name="T30" fmla="*/ 2058 w 2370"/>
              <a:gd name="T31" fmla="*/ 1294 h 2041"/>
              <a:gd name="T32" fmla="*/ 2142 w 2370"/>
              <a:gd name="T33" fmla="*/ 1334 h 2041"/>
              <a:gd name="T34" fmla="*/ 2070 w 2370"/>
              <a:gd name="T35" fmla="*/ 1382 h 2041"/>
              <a:gd name="T36" fmla="*/ 1953 w 2370"/>
              <a:gd name="T37" fmla="*/ 1242 h 2041"/>
              <a:gd name="T38" fmla="*/ 1603 w 2370"/>
              <a:gd name="T39" fmla="*/ 1230 h 2041"/>
              <a:gd name="T40" fmla="*/ 1801 w 2370"/>
              <a:gd name="T41" fmla="*/ 1478 h 2041"/>
              <a:gd name="T42" fmla="*/ 2067 w 2370"/>
              <a:gd name="T43" fmla="*/ 1586 h 2041"/>
              <a:gd name="T44" fmla="*/ 2061 w 2370"/>
              <a:gd name="T45" fmla="*/ 1682 h 2041"/>
              <a:gd name="T46" fmla="*/ 1812 w 2370"/>
              <a:gd name="T47" fmla="*/ 1528 h 2041"/>
              <a:gd name="T48" fmla="*/ 1693 w 2370"/>
              <a:gd name="T49" fmla="*/ 1572 h 2041"/>
              <a:gd name="T50" fmla="*/ 1675 w 2370"/>
              <a:gd name="T51" fmla="*/ 1393 h 2041"/>
              <a:gd name="T52" fmla="*/ 1588 w 2370"/>
              <a:gd name="T53" fmla="*/ 1264 h 2041"/>
              <a:gd name="T54" fmla="*/ 1296 w 2370"/>
              <a:gd name="T55" fmla="*/ 1296 h 2041"/>
              <a:gd name="T56" fmla="*/ 1508 w 2370"/>
              <a:gd name="T57" fmla="*/ 2041 h 2041"/>
              <a:gd name="T58" fmla="*/ 1169 w 2370"/>
              <a:gd name="T59" fmla="*/ 1384 h 2041"/>
              <a:gd name="T60" fmla="*/ 1032 w 2370"/>
              <a:gd name="T61" fmla="*/ 1284 h 2041"/>
              <a:gd name="T62" fmla="*/ 787 w 2370"/>
              <a:gd name="T63" fmla="*/ 1297 h 2041"/>
              <a:gd name="T64" fmla="*/ 754 w 2370"/>
              <a:gd name="T65" fmla="*/ 1442 h 2041"/>
              <a:gd name="T66" fmla="*/ 776 w 2370"/>
              <a:gd name="T67" fmla="*/ 1289 h 2041"/>
              <a:gd name="T68" fmla="*/ 644 w 2370"/>
              <a:gd name="T69" fmla="*/ 1392 h 2041"/>
              <a:gd name="T70" fmla="*/ 931 w 2370"/>
              <a:gd name="T71" fmla="*/ 1227 h 2041"/>
              <a:gd name="T72" fmla="*/ 703 w 2370"/>
              <a:gd name="T73" fmla="*/ 1136 h 2041"/>
              <a:gd name="T74" fmla="*/ 431 w 2370"/>
              <a:gd name="T75" fmla="*/ 1270 h 2041"/>
              <a:gd name="T76" fmla="*/ 255 w 2370"/>
              <a:gd name="T77" fmla="*/ 1161 h 2041"/>
              <a:gd name="T78" fmla="*/ 75 w 2370"/>
              <a:gd name="T79" fmla="*/ 1088 h 2041"/>
              <a:gd name="T80" fmla="*/ 423 w 2370"/>
              <a:gd name="T81" fmla="*/ 1136 h 2041"/>
              <a:gd name="T82" fmla="*/ 643 w 2370"/>
              <a:gd name="T83" fmla="*/ 1095 h 2041"/>
              <a:gd name="T84" fmla="*/ 390 w 2370"/>
              <a:gd name="T85" fmla="*/ 717 h 2041"/>
              <a:gd name="T86" fmla="*/ 413 w 2370"/>
              <a:gd name="T87" fmla="*/ 552 h 2041"/>
              <a:gd name="T88" fmla="*/ 637 w 2370"/>
              <a:gd name="T89" fmla="*/ 1046 h 2041"/>
              <a:gd name="T90" fmla="*/ 636 w 2370"/>
              <a:gd name="T91" fmla="*/ 765 h 2041"/>
              <a:gd name="T92" fmla="*/ 657 w 2370"/>
              <a:gd name="T93" fmla="*/ 912 h 2041"/>
              <a:gd name="T94" fmla="*/ 775 w 2370"/>
              <a:gd name="T95" fmla="*/ 784 h 2041"/>
              <a:gd name="T96" fmla="*/ 654 w 2370"/>
              <a:gd name="T97" fmla="*/ 944 h 2041"/>
              <a:gd name="T98" fmla="*/ 723 w 2370"/>
              <a:gd name="T99" fmla="*/ 1085 h 2041"/>
              <a:gd name="T100" fmla="*/ 1175 w 2370"/>
              <a:gd name="T101" fmla="*/ 1290 h 2041"/>
              <a:gd name="T102" fmla="*/ 1306 w 2370"/>
              <a:gd name="T103" fmla="*/ 779 h 2041"/>
              <a:gd name="T104" fmla="*/ 1180 w 2370"/>
              <a:gd name="T105" fmla="*/ 711 h 2041"/>
              <a:gd name="T106" fmla="*/ 1212 w 2370"/>
              <a:gd name="T107" fmla="*/ 559 h 2041"/>
              <a:gd name="T108" fmla="*/ 1050 w 2370"/>
              <a:gd name="T109" fmla="*/ 322 h 2041"/>
              <a:gd name="T110" fmla="*/ 998 w 2370"/>
              <a:gd name="T111" fmla="*/ 101 h 2041"/>
              <a:gd name="T112" fmla="*/ 1110 w 2370"/>
              <a:gd name="T113" fmla="*/ 406 h 2041"/>
              <a:gd name="T114" fmla="*/ 1216 w 2370"/>
              <a:gd name="T115" fmla="*/ 503 h 2041"/>
              <a:gd name="T116" fmla="*/ 1253 w 2370"/>
              <a:gd name="T117" fmla="*/ 113 h 2041"/>
              <a:gd name="T118" fmla="*/ 1228 w 2370"/>
              <a:gd name="T119" fmla="*/ 279 h 2041"/>
              <a:gd name="T120" fmla="*/ 1401 w 2370"/>
              <a:gd name="T121" fmla="*/ 659 h 2041"/>
              <a:gd name="T122" fmla="*/ 1574 w 2370"/>
              <a:gd name="T123" fmla="*/ 245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0" h="2041">
                <a:moveTo>
                  <a:pt x="1574" y="245"/>
                </a:moveTo>
                <a:cubicBezTo>
                  <a:pt x="1586" y="164"/>
                  <a:pt x="1585" y="82"/>
                  <a:pt x="1576" y="0"/>
                </a:cubicBezTo>
                <a:cubicBezTo>
                  <a:pt x="1591" y="67"/>
                  <a:pt x="1597" y="136"/>
                  <a:pt x="1596" y="205"/>
                </a:cubicBezTo>
                <a:cubicBezTo>
                  <a:pt x="1593" y="298"/>
                  <a:pt x="1575" y="390"/>
                  <a:pt x="1545" y="478"/>
                </a:cubicBezTo>
                <a:cubicBezTo>
                  <a:pt x="1563" y="470"/>
                  <a:pt x="1580" y="461"/>
                  <a:pt x="1598" y="452"/>
                </a:cubicBezTo>
                <a:cubicBezTo>
                  <a:pt x="1648" y="428"/>
                  <a:pt x="1682" y="383"/>
                  <a:pt x="1714" y="339"/>
                </a:cubicBezTo>
                <a:cubicBezTo>
                  <a:pt x="1760" y="271"/>
                  <a:pt x="1797" y="195"/>
                  <a:pt x="1816" y="114"/>
                </a:cubicBezTo>
                <a:cubicBezTo>
                  <a:pt x="1819" y="115"/>
                  <a:pt x="1822" y="117"/>
                  <a:pt x="1825" y="118"/>
                </a:cubicBezTo>
                <a:cubicBezTo>
                  <a:pt x="1805" y="211"/>
                  <a:pt x="1767" y="301"/>
                  <a:pt x="1714" y="380"/>
                </a:cubicBezTo>
                <a:cubicBezTo>
                  <a:pt x="1735" y="367"/>
                  <a:pt x="1759" y="359"/>
                  <a:pt x="1783" y="356"/>
                </a:cubicBezTo>
                <a:cubicBezTo>
                  <a:pt x="1783" y="358"/>
                  <a:pt x="1783" y="362"/>
                  <a:pt x="1783" y="364"/>
                </a:cubicBezTo>
                <a:cubicBezTo>
                  <a:pt x="1765" y="371"/>
                  <a:pt x="1746" y="377"/>
                  <a:pt x="1730" y="388"/>
                </a:cubicBezTo>
                <a:cubicBezTo>
                  <a:pt x="1685" y="417"/>
                  <a:pt x="1653" y="463"/>
                  <a:pt x="1606" y="488"/>
                </a:cubicBezTo>
                <a:cubicBezTo>
                  <a:pt x="1579" y="503"/>
                  <a:pt x="1552" y="518"/>
                  <a:pt x="1533" y="543"/>
                </a:cubicBezTo>
                <a:cubicBezTo>
                  <a:pt x="1512" y="572"/>
                  <a:pt x="1494" y="603"/>
                  <a:pt x="1475" y="633"/>
                </a:cubicBezTo>
                <a:cubicBezTo>
                  <a:pt x="1431" y="709"/>
                  <a:pt x="1386" y="785"/>
                  <a:pt x="1346" y="863"/>
                </a:cubicBezTo>
                <a:cubicBezTo>
                  <a:pt x="1365" y="847"/>
                  <a:pt x="1383" y="830"/>
                  <a:pt x="1404" y="818"/>
                </a:cubicBezTo>
                <a:cubicBezTo>
                  <a:pt x="1427" y="803"/>
                  <a:pt x="1453" y="792"/>
                  <a:pt x="1479" y="782"/>
                </a:cubicBezTo>
                <a:cubicBezTo>
                  <a:pt x="1480" y="785"/>
                  <a:pt x="1521" y="769"/>
                  <a:pt x="1522" y="772"/>
                </a:cubicBezTo>
                <a:cubicBezTo>
                  <a:pt x="1484" y="786"/>
                  <a:pt x="1412" y="832"/>
                  <a:pt x="1384" y="861"/>
                </a:cubicBezTo>
                <a:cubicBezTo>
                  <a:pt x="1360" y="888"/>
                  <a:pt x="1336" y="915"/>
                  <a:pt x="1318" y="947"/>
                </a:cubicBezTo>
                <a:cubicBezTo>
                  <a:pt x="1305" y="1032"/>
                  <a:pt x="1299" y="1118"/>
                  <a:pt x="1296" y="1203"/>
                </a:cubicBezTo>
                <a:cubicBezTo>
                  <a:pt x="1362" y="1177"/>
                  <a:pt x="1432" y="1157"/>
                  <a:pt x="1503" y="1154"/>
                </a:cubicBezTo>
                <a:cubicBezTo>
                  <a:pt x="1623" y="1152"/>
                  <a:pt x="1743" y="1165"/>
                  <a:pt x="1862" y="1179"/>
                </a:cubicBezTo>
                <a:cubicBezTo>
                  <a:pt x="1944" y="1189"/>
                  <a:pt x="2026" y="1197"/>
                  <a:pt x="2107" y="1189"/>
                </a:cubicBezTo>
                <a:cubicBezTo>
                  <a:pt x="2117" y="1188"/>
                  <a:pt x="2127" y="1188"/>
                  <a:pt x="2135" y="1181"/>
                </a:cubicBezTo>
                <a:cubicBezTo>
                  <a:pt x="2169" y="1150"/>
                  <a:pt x="2193" y="1108"/>
                  <a:pt x="2206" y="1064"/>
                </a:cubicBezTo>
                <a:cubicBezTo>
                  <a:pt x="2201" y="1107"/>
                  <a:pt x="2181" y="1147"/>
                  <a:pt x="2156" y="1181"/>
                </a:cubicBezTo>
                <a:cubicBezTo>
                  <a:pt x="2198" y="1171"/>
                  <a:pt x="2238" y="1163"/>
                  <a:pt x="2284" y="1134"/>
                </a:cubicBezTo>
                <a:cubicBezTo>
                  <a:pt x="2287" y="1137"/>
                  <a:pt x="2367" y="1098"/>
                  <a:pt x="2370" y="1101"/>
                </a:cubicBezTo>
                <a:cubicBezTo>
                  <a:pt x="2284" y="1168"/>
                  <a:pt x="2094" y="1232"/>
                  <a:pt x="1987" y="1237"/>
                </a:cubicBezTo>
                <a:cubicBezTo>
                  <a:pt x="2013" y="1254"/>
                  <a:pt x="2031" y="1279"/>
                  <a:pt x="2058" y="1294"/>
                </a:cubicBezTo>
                <a:cubicBezTo>
                  <a:pt x="2088" y="1309"/>
                  <a:pt x="2153" y="1329"/>
                  <a:pt x="2186" y="1338"/>
                </a:cubicBezTo>
                <a:cubicBezTo>
                  <a:pt x="2183" y="1341"/>
                  <a:pt x="2145" y="1334"/>
                  <a:pt x="2142" y="1334"/>
                </a:cubicBezTo>
                <a:cubicBezTo>
                  <a:pt x="2111" y="1329"/>
                  <a:pt x="2082" y="1318"/>
                  <a:pt x="2054" y="1306"/>
                </a:cubicBezTo>
                <a:cubicBezTo>
                  <a:pt x="2066" y="1329"/>
                  <a:pt x="2072" y="1355"/>
                  <a:pt x="2070" y="1382"/>
                </a:cubicBezTo>
                <a:cubicBezTo>
                  <a:pt x="2068" y="1341"/>
                  <a:pt x="2045" y="1303"/>
                  <a:pt x="2013" y="1279"/>
                </a:cubicBezTo>
                <a:cubicBezTo>
                  <a:pt x="1994" y="1266"/>
                  <a:pt x="1975" y="1252"/>
                  <a:pt x="1953" y="1242"/>
                </a:cubicBezTo>
                <a:cubicBezTo>
                  <a:pt x="1937" y="1234"/>
                  <a:pt x="1917" y="1237"/>
                  <a:pt x="1899" y="1236"/>
                </a:cubicBezTo>
                <a:cubicBezTo>
                  <a:pt x="1800" y="1235"/>
                  <a:pt x="1702" y="1229"/>
                  <a:pt x="1603" y="1230"/>
                </a:cubicBezTo>
                <a:cubicBezTo>
                  <a:pt x="1641" y="1263"/>
                  <a:pt x="1665" y="1306"/>
                  <a:pt x="1693" y="1347"/>
                </a:cubicBezTo>
                <a:cubicBezTo>
                  <a:pt x="1725" y="1394"/>
                  <a:pt x="1761" y="1438"/>
                  <a:pt x="1801" y="1478"/>
                </a:cubicBezTo>
                <a:cubicBezTo>
                  <a:pt x="1827" y="1507"/>
                  <a:pt x="1858" y="1532"/>
                  <a:pt x="1894" y="1547"/>
                </a:cubicBezTo>
                <a:cubicBezTo>
                  <a:pt x="1949" y="1572"/>
                  <a:pt x="2008" y="1581"/>
                  <a:pt x="2067" y="1586"/>
                </a:cubicBezTo>
                <a:cubicBezTo>
                  <a:pt x="2000" y="1590"/>
                  <a:pt x="1932" y="1580"/>
                  <a:pt x="1870" y="1553"/>
                </a:cubicBezTo>
                <a:cubicBezTo>
                  <a:pt x="1929" y="1603"/>
                  <a:pt x="1993" y="1647"/>
                  <a:pt x="2061" y="1682"/>
                </a:cubicBezTo>
                <a:cubicBezTo>
                  <a:pt x="2060" y="1686"/>
                  <a:pt x="2092" y="1699"/>
                  <a:pt x="2091" y="1702"/>
                </a:cubicBezTo>
                <a:cubicBezTo>
                  <a:pt x="2001" y="1661"/>
                  <a:pt x="1885" y="1595"/>
                  <a:pt x="1812" y="1528"/>
                </a:cubicBezTo>
                <a:cubicBezTo>
                  <a:pt x="1771" y="1487"/>
                  <a:pt x="1735" y="1441"/>
                  <a:pt x="1698" y="1398"/>
                </a:cubicBezTo>
                <a:cubicBezTo>
                  <a:pt x="1702" y="1456"/>
                  <a:pt x="1693" y="1514"/>
                  <a:pt x="1693" y="1572"/>
                </a:cubicBezTo>
                <a:cubicBezTo>
                  <a:pt x="1689" y="1571"/>
                  <a:pt x="1691" y="1636"/>
                  <a:pt x="1687" y="1636"/>
                </a:cubicBezTo>
                <a:cubicBezTo>
                  <a:pt x="1687" y="1577"/>
                  <a:pt x="1688" y="1451"/>
                  <a:pt x="1675" y="1393"/>
                </a:cubicBezTo>
                <a:cubicBezTo>
                  <a:pt x="1671" y="1374"/>
                  <a:pt x="1666" y="1355"/>
                  <a:pt x="1653" y="1339"/>
                </a:cubicBezTo>
                <a:cubicBezTo>
                  <a:pt x="1633" y="1312"/>
                  <a:pt x="1614" y="1285"/>
                  <a:pt x="1588" y="1264"/>
                </a:cubicBezTo>
                <a:cubicBezTo>
                  <a:pt x="1567" y="1245"/>
                  <a:pt x="1538" y="1238"/>
                  <a:pt x="1511" y="1235"/>
                </a:cubicBezTo>
                <a:cubicBezTo>
                  <a:pt x="1436" y="1239"/>
                  <a:pt x="1361" y="1259"/>
                  <a:pt x="1296" y="1296"/>
                </a:cubicBezTo>
                <a:cubicBezTo>
                  <a:pt x="1301" y="1435"/>
                  <a:pt x="1318" y="1575"/>
                  <a:pt x="1358" y="1709"/>
                </a:cubicBezTo>
                <a:cubicBezTo>
                  <a:pt x="1392" y="1826"/>
                  <a:pt x="1442" y="1939"/>
                  <a:pt x="1508" y="2041"/>
                </a:cubicBezTo>
                <a:cubicBezTo>
                  <a:pt x="1240" y="2041"/>
                  <a:pt x="1240" y="2041"/>
                  <a:pt x="1240" y="2041"/>
                </a:cubicBezTo>
                <a:cubicBezTo>
                  <a:pt x="1182" y="1828"/>
                  <a:pt x="1159" y="1605"/>
                  <a:pt x="1169" y="1384"/>
                </a:cubicBezTo>
                <a:cubicBezTo>
                  <a:pt x="1151" y="1365"/>
                  <a:pt x="1133" y="1346"/>
                  <a:pt x="1113" y="1331"/>
                </a:cubicBezTo>
                <a:cubicBezTo>
                  <a:pt x="1090" y="1310"/>
                  <a:pt x="1060" y="1297"/>
                  <a:pt x="1032" y="1284"/>
                </a:cubicBezTo>
                <a:cubicBezTo>
                  <a:pt x="970" y="1259"/>
                  <a:pt x="900" y="1247"/>
                  <a:pt x="834" y="1264"/>
                </a:cubicBezTo>
                <a:cubicBezTo>
                  <a:pt x="814" y="1268"/>
                  <a:pt x="799" y="1282"/>
                  <a:pt x="787" y="1297"/>
                </a:cubicBezTo>
                <a:cubicBezTo>
                  <a:pt x="768" y="1323"/>
                  <a:pt x="753" y="1353"/>
                  <a:pt x="749" y="1386"/>
                </a:cubicBezTo>
                <a:cubicBezTo>
                  <a:pt x="747" y="1405"/>
                  <a:pt x="751" y="1423"/>
                  <a:pt x="754" y="1442"/>
                </a:cubicBezTo>
                <a:cubicBezTo>
                  <a:pt x="747" y="1424"/>
                  <a:pt x="742" y="1404"/>
                  <a:pt x="744" y="1385"/>
                </a:cubicBezTo>
                <a:cubicBezTo>
                  <a:pt x="745" y="1350"/>
                  <a:pt x="760" y="1318"/>
                  <a:pt x="776" y="1289"/>
                </a:cubicBezTo>
                <a:cubicBezTo>
                  <a:pt x="728" y="1318"/>
                  <a:pt x="626" y="1425"/>
                  <a:pt x="591" y="1469"/>
                </a:cubicBezTo>
                <a:cubicBezTo>
                  <a:pt x="588" y="1466"/>
                  <a:pt x="646" y="1395"/>
                  <a:pt x="644" y="1392"/>
                </a:cubicBezTo>
                <a:cubicBezTo>
                  <a:pt x="683" y="1339"/>
                  <a:pt x="731" y="1290"/>
                  <a:pt x="790" y="1259"/>
                </a:cubicBezTo>
                <a:cubicBezTo>
                  <a:pt x="833" y="1236"/>
                  <a:pt x="882" y="1227"/>
                  <a:pt x="931" y="1227"/>
                </a:cubicBezTo>
                <a:cubicBezTo>
                  <a:pt x="882" y="1205"/>
                  <a:pt x="833" y="1185"/>
                  <a:pt x="784" y="1164"/>
                </a:cubicBezTo>
                <a:cubicBezTo>
                  <a:pt x="757" y="1154"/>
                  <a:pt x="731" y="1142"/>
                  <a:pt x="703" y="1136"/>
                </a:cubicBezTo>
                <a:cubicBezTo>
                  <a:pt x="636" y="1125"/>
                  <a:pt x="564" y="1125"/>
                  <a:pt x="499" y="1148"/>
                </a:cubicBezTo>
                <a:cubicBezTo>
                  <a:pt x="457" y="1175"/>
                  <a:pt x="448" y="1227"/>
                  <a:pt x="431" y="1270"/>
                </a:cubicBezTo>
                <a:cubicBezTo>
                  <a:pt x="442" y="1229"/>
                  <a:pt x="452" y="1185"/>
                  <a:pt x="480" y="1152"/>
                </a:cubicBezTo>
                <a:cubicBezTo>
                  <a:pt x="407" y="1170"/>
                  <a:pt x="330" y="1171"/>
                  <a:pt x="255" y="1161"/>
                </a:cubicBezTo>
                <a:cubicBezTo>
                  <a:pt x="189" y="1151"/>
                  <a:pt x="57" y="1090"/>
                  <a:pt x="0" y="1056"/>
                </a:cubicBezTo>
                <a:cubicBezTo>
                  <a:pt x="2" y="1054"/>
                  <a:pt x="73" y="1090"/>
                  <a:pt x="75" y="1088"/>
                </a:cubicBezTo>
                <a:cubicBezTo>
                  <a:pt x="139" y="1121"/>
                  <a:pt x="211" y="1133"/>
                  <a:pt x="281" y="1144"/>
                </a:cubicBezTo>
                <a:cubicBezTo>
                  <a:pt x="328" y="1151"/>
                  <a:pt x="376" y="1144"/>
                  <a:pt x="423" y="1136"/>
                </a:cubicBezTo>
                <a:cubicBezTo>
                  <a:pt x="477" y="1127"/>
                  <a:pt x="528" y="1103"/>
                  <a:pt x="583" y="1096"/>
                </a:cubicBezTo>
                <a:cubicBezTo>
                  <a:pt x="603" y="1094"/>
                  <a:pt x="623" y="1094"/>
                  <a:pt x="643" y="1095"/>
                </a:cubicBezTo>
                <a:cubicBezTo>
                  <a:pt x="594" y="1067"/>
                  <a:pt x="549" y="1031"/>
                  <a:pt x="512" y="988"/>
                </a:cubicBezTo>
                <a:cubicBezTo>
                  <a:pt x="442" y="915"/>
                  <a:pt x="393" y="819"/>
                  <a:pt x="390" y="717"/>
                </a:cubicBezTo>
                <a:cubicBezTo>
                  <a:pt x="386" y="661"/>
                  <a:pt x="404" y="577"/>
                  <a:pt x="412" y="522"/>
                </a:cubicBezTo>
                <a:cubicBezTo>
                  <a:pt x="414" y="522"/>
                  <a:pt x="411" y="552"/>
                  <a:pt x="413" y="552"/>
                </a:cubicBezTo>
                <a:cubicBezTo>
                  <a:pt x="400" y="640"/>
                  <a:pt x="386" y="735"/>
                  <a:pt x="426" y="819"/>
                </a:cubicBezTo>
                <a:cubicBezTo>
                  <a:pt x="465" y="917"/>
                  <a:pt x="543" y="997"/>
                  <a:pt x="637" y="1046"/>
                </a:cubicBezTo>
                <a:cubicBezTo>
                  <a:pt x="600" y="981"/>
                  <a:pt x="609" y="903"/>
                  <a:pt x="625" y="833"/>
                </a:cubicBezTo>
                <a:cubicBezTo>
                  <a:pt x="629" y="834"/>
                  <a:pt x="633" y="764"/>
                  <a:pt x="636" y="765"/>
                </a:cubicBezTo>
                <a:cubicBezTo>
                  <a:pt x="631" y="803"/>
                  <a:pt x="629" y="912"/>
                  <a:pt x="633" y="950"/>
                </a:cubicBezTo>
                <a:cubicBezTo>
                  <a:pt x="640" y="937"/>
                  <a:pt x="646" y="923"/>
                  <a:pt x="657" y="912"/>
                </a:cubicBezTo>
                <a:cubicBezTo>
                  <a:pt x="680" y="891"/>
                  <a:pt x="709" y="878"/>
                  <a:pt x="728" y="854"/>
                </a:cubicBezTo>
                <a:cubicBezTo>
                  <a:pt x="746" y="833"/>
                  <a:pt x="760" y="808"/>
                  <a:pt x="775" y="784"/>
                </a:cubicBezTo>
                <a:cubicBezTo>
                  <a:pt x="758" y="824"/>
                  <a:pt x="740" y="867"/>
                  <a:pt x="704" y="894"/>
                </a:cubicBezTo>
                <a:cubicBezTo>
                  <a:pt x="686" y="909"/>
                  <a:pt x="665" y="923"/>
                  <a:pt x="654" y="944"/>
                </a:cubicBezTo>
                <a:cubicBezTo>
                  <a:pt x="647" y="958"/>
                  <a:pt x="641" y="973"/>
                  <a:pt x="641" y="989"/>
                </a:cubicBezTo>
                <a:cubicBezTo>
                  <a:pt x="654" y="1031"/>
                  <a:pt x="688" y="1062"/>
                  <a:pt x="723" y="1085"/>
                </a:cubicBezTo>
                <a:cubicBezTo>
                  <a:pt x="819" y="1123"/>
                  <a:pt x="918" y="1150"/>
                  <a:pt x="1012" y="1191"/>
                </a:cubicBezTo>
                <a:cubicBezTo>
                  <a:pt x="1071" y="1216"/>
                  <a:pt x="1126" y="1249"/>
                  <a:pt x="1175" y="1290"/>
                </a:cubicBezTo>
                <a:cubicBezTo>
                  <a:pt x="1184" y="1177"/>
                  <a:pt x="1202" y="1064"/>
                  <a:pt x="1227" y="953"/>
                </a:cubicBezTo>
                <a:cubicBezTo>
                  <a:pt x="1241" y="891"/>
                  <a:pt x="1268" y="831"/>
                  <a:pt x="1306" y="779"/>
                </a:cubicBezTo>
                <a:cubicBezTo>
                  <a:pt x="1280" y="762"/>
                  <a:pt x="1079" y="691"/>
                  <a:pt x="1050" y="681"/>
                </a:cubicBezTo>
                <a:cubicBezTo>
                  <a:pt x="1051" y="673"/>
                  <a:pt x="1179" y="719"/>
                  <a:pt x="1180" y="711"/>
                </a:cubicBezTo>
                <a:cubicBezTo>
                  <a:pt x="1205" y="716"/>
                  <a:pt x="1273" y="729"/>
                  <a:pt x="1298" y="737"/>
                </a:cubicBezTo>
                <a:cubicBezTo>
                  <a:pt x="1261" y="682"/>
                  <a:pt x="1244" y="617"/>
                  <a:pt x="1212" y="559"/>
                </a:cubicBezTo>
                <a:cubicBezTo>
                  <a:pt x="1194" y="521"/>
                  <a:pt x="1163" y="492"/>
                  <a:pt x="1131" y="465"/>
                </a:cubicBezTo>
                <a:cubicBezTo>
                  <a:pt x="1088" y="428"/>
                  <a:pt x="1066" y="374"/>
                  <a:pt x="1050" y="322"/>
                </a:cubicBezTo>
                <a:cubicBezTo>
                  <a:pt x="1027" y="250"/>
                  <a:pt x="1007" y="177"/>
                  <a:pt x="991" y="104"/>
                </a:cubicBezTo>
                <a:cubicBezTo>
                  <a:pt x="993" y="103"/>
                  <a:pt x="996" y="102"/>
                  <a:pt x="998" y="101"/>
                </a:cubicBezTo>
                <a:cubicBezTo>
                  <a:pt x="1014" y="165"/>
                  <a:pt x="1033" y="227"/>
                  <a:pt x="1054" y="289"/>
                </a:cubicBezTo>
                <a:cubicBezTo>
                  <a:pt x="1068" y="330"/>
                  <a:pt x="1084" y="371"/>
                  <a:pt x="1110" y="406"/>
                </a:cubicBezTo>
                <a:cubicBezTo>
                  <a:pt x="1128" y="429"/>
                  <a:pt x="1154" y="445"/>
                  <a:pt x="1176" y="464"/>
                </a:cubicBezTo>
                <a:cubicBezTo>
                  <a:pt x="1190" y="476"/>
                  <a:pt x="1203" y="490"/>
                  <a:pt x="1216" y="503"/>
                </a:cubicBezTo>
                <a:cubicBezTo>
                  <a:pt x="1203" y="416"/>
                  <a:pt x="1204" y="327"/>
                  <a:pt x="1220" y="241"/>
                </a:cubicBezTo>
                <a:cubicBezTo>
                  <a:pt x="1227" y="197"/>
                  <a:pt x="1242" y="156"/>
                  <a:pt x="1253" y="113"/>
                </a:cubicBezTo>
                <a:cubicBezTo>
                  <a:pt x="1254" y="113"/>
                  <a:pt x="1258" y="113"/>
                  <a:pt x="1260" y="113"/>
                </a:cubicBezTo>
                <a:cubicBezTo>
                  <a:pt x="1248" y="168"/>
                  <a:pt x="1232" y="222"/>
                  <a:pt x="1228" y="279"/>
                </a:cubicBezTo>
                <a:cubicBezTo>
                  <a:pt x="1209" y="437"/>
                  <a:pt x="1250" y="602"/>
                  <a:pt x="1343" y="732"/>
                </a:cubicBezTo>
                <a:cubicBezTo>
                  <a:pt x="1362" y="708"/>
                  <a:pt x="1383" y="685"/>
                  <a:pt x="1401" y="659"/>
                </a:cubicBezTo>
                <a:cubicBezTo>
                  <a:pt x="1435" y="609"/>
                  <a:pt x="1468" y="558"/>
                  <a:pt x="1493" y="502"/>
                </a:cubicBezTo>
                <a:cubicBezTo>
                  <a:pt x="1532" y="421"/>
                  <a:pt x="1560" y="334"/>
                  <a:pt x="1574" y="245"/>
                </a:cubicBezTo>
                <a:close/>
              </a:path>
            </a:pathLst>
          </a:custGeom>
          <a:solidFill>
            <a:schemeClr val="bg1">
              <a:lumMod val="50000"/>
            </a:schemeClr>
          </a:solidFill>
          <a:ln>
            <a:noFill/>
          </a:ln>
        </p:spPr>
        <p:txBody>
          <a:bodyPr vert="horz" wrap="square" lIns="68556" tIns="34278" rIns="68556" bIns="34278" numCol="1" anchor="t" anchorCtr="0" compatLnSpc="1">
            <a:prstTxWarp prst="textNoShape">
              <a:avLst/>
            </a:prstTxWarp>
          </a:bodyPr>
          <a:lstStyle/>
          <a:p>
            <a:endParaRPr lang="zh-CN" altLang="en-US" sz="1799">
              <a:solidFill>
                <a:schemeClr val="bg1"/>
              </a:solidFill>
              <a:cs typeface="+mn-ea"/>
              <a:sym typeface="+mn-lt"/>
            </a:endParaRPr>
          </a:p>
        </p:txBody>
      </p:sp>
      <p:sp>
        <p:nvSpPr>
          <p:cNvPr id="111" name="Oval 6"/>
          <p:cNvSpPr/>
          <p:nvPr/>
        </p:nvSpPr>
        <p:spPr>
          <a:xfrm>
            <a:off x="3795839" y="2368728"/>
            <a:ext cx="398720" cy="398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1799" dirty="0">
              <a:solidFill>
                <a:schemeClr val="bg1"/>
              </a:solidFill>
              <a:cs typeface="+mn-ea"/>
              <a:sym typeface="+mn-lt"/>
            </a:endParaRPr>
          </a:p>
        </p:txBody>
      </p:sp>
      <p:sp>
        <p:nvSpPr>
          <p:cNvPr id="112" name="Oval 4"/>
          <p:cNvSpPr/>
          <p:nvPr/>
        </p:nvSpPr>
        <p:spPr>
          <a:xfrm>
            <a:off x="4352578" y="1542514"/>
            <a:ext cx="218829" cy="2188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2099" dirty="0">
              <a:solidFill>
                <a:schemeClr val="bg1"/>
              </a:solidFill>
              <a:cs typeface="+mn-ea"/>
              <a:sym typeface="+mn-lt"/>
            </a:endParaRPr>
          </a:p>
        </p:txBody>
      </p:sp>
      <p:sp>
        <p:nvSpPr>
          <p:cNvPr id="113" name="Oval 12"/>
          <p:cNvSpPr/>
          <p:nvPr/>
        </p:nvSpPr>
        <p:spPr>
          <a:xfrm>
            <a:off x="3367439" y="2572505"/>
            <a:ext cx="389961" cy="3900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2099" dirty="0">
              <a:solidFill>
                <a:schemeClr val="bg1"/>
              </a:solidFill>
              <a:cs typeface="+mn-ea"/>
              <a:sym typeface="+mn-lt"/>
            </a:endParaRPr>
          </a:p>
        </p:txBody>
      </p:sp>
      <p:sp>
        <p:nvSpPr>
          <p:cNvPr id="114" name="Oval 13"/>
          <p:cNvSpPr/>
          <p:nvPr/>
        </p:nvSpPr>
        <p:spPr>
          <a:xfrm>
            <a:off x="3060366" y="3868265"/>
            <a:ext cx="307073" cy="3071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2099" dirty="0">
              <a:solidFill>
                <a:schemeClr val="bg1"/>
              </a:solidFill>
              <a:cs typeface="+mn-ea"/>
              <a:sym typeface="+mn-lt"/>
            </a:endParaRPr>
          </a:p>
        </p:txBody>
      </p:sp>
      <p:sp>
        <p:nvSpPr>
          <p:cNvPr id="115" name="Oval 15"/>
          <p:cNvSpPr/>
          <p:nvPr/>
        </p:nvSpPr>
        <p:spPr>
          <a:xfrm>
            <a:off x="4782035" y="2697627"/>
            <a:ext cx="395765" cy="3958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1799" dirty="0">
              <a:solidFill>
                <a:schemeClr val="bg1"/>
              </a:solidFill>
              <a:cs typeface="+mn-ea"/>
              <a:sym typeface="+mn-lt"/>
            </a:endParaRPr>
          </a:p>
        </p:txBody>
      </p:sp>
      <p:sp>
        <p:nvSpPr>
          <p:cNvPr id="116" name="Oval 12"/>
          <p:cNvSpPr/>
          <p:nvPr/>
        </p:nvSpPr>
        <p:spPr>
          <a:xfrm>
            <a:off x="2868777" y="3661213"/>
            <a:ext cx="109133" cy="1091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2099" dirty="0">
              <a:solidFill>
                <a:schemeClr val="bg1"/>
              </a:solidFill>
              <a:cs typeface="+mn-ea"/>
              <a:sym typeface="+mn-lt"/>
            </a:endParaRPr>
          </a:p>
        </p:txBody>
      </p:sp>
      <p:sp>
        <p:nvSpPr>
          <p:cNvPr id="117" name="Oval 6"/>
          <p:cNvSpPr/>
          <p:nvPr/>
        </p:nvSpPr>
        <p:spPr>
          <a:xfrm>
            <a:off x="5040883" y="4175395"/>
            <a:ext cx="273834" cy="2738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1799" dirty="0">
              <a:solidFill>
                <a:schemeClr val="bg1"/>
              </a:solidFill>
              <a:cs typeface="+mn-ea"/>
              <a:sym typeface="+mn-lt"/>
            </a:endParaRPr>
          </a:p>
        </p:txBody>
      </p:sp>
      <p:sp>
        <p:nvSpPr>
          <p:cNvPr id="118" name="Oval 15"/>
          <p:cNvSpPr/>
          <p:nvPr/>
        </p:nvSpPr>
        <p:spPr>
          <a:xfrm>
            <a:off x="2725461" y="2352417"/>
            <a:ext cx="280916" cy="2809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1799" dirty="0">
              <a:solidFill>
                <a:schemeClr val="bg1"/>
              </a:solidFill>
              <a:cs typeface="+mn-ea"/>
              <a:sym typeface="+mn-lt"/>
            </a:endParaRPr>
          </a:p>
        </p:txBody>
      </p:sp>
      <p:sp>
        <p:nvSpPr>
          <p:cNvPr id="119" name="Oval 15"/>
          <p:cNvSpPr/>
          <p:nvPr/>
        </p:nvSpPr>
        <p:spPr>
          <a:xfrm>
            <a:off x="3459755" y="3951588"/>
            <a:ext cx="140459" cy="1404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1799" dirty="0">
              <a:solidFill>
                <a:schemeClr val="bg1"/>
              </a:solidFill>
              <a:cs typeface="+mn-ea"/>
              <a:sym typeface="+mn-lt"/>
            </a:endParaRPr>
          </a:p>
        </p:txBody>
      </p:sp>
      <p:sp>
        <p:nvSpPr>
          <p:cNvPr id="120" name="椭圆 119"/>
          <p:cNvSpPr/>
          <p:nvPr/>
        </p:nvSpPr>
        <p:spPr>
          <a:xfrm>
            <a:off x="5339255" y="1986274"/>
            <a:ext cx="263793" cy="2638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a:endParaRPr lang="zh-CN" altLang="en-US" sz="2099" dirty="0">
              <a:solidFill>
                <a:schemeClr val="bg1"/>
              </a:solidFill>
              <a:cs typeface="+mn-ea"/>
              <a:sym typeface="+mn-lt"/>
            </a:endParaRPr>
          </a:p>
        </p:txBody>
      </p:sp>
      <p:sp>
        <p:nvSpPr>
          <p:cNvPr id="121" name="Oval 6"/>
          <p:cNvSpPr/>
          <p:nvPr/>
        </p:nvSpPr>
        <p:spPr>
          <a:xfrm>
            <a:off x="4930670" y="1426278"/>
            <a:ext cx="116215" cy="116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56" tIns="34278" rIns="68556" bIns="34278" anchor="ctr"/>
          <a:lstStyle/>
          <a:p>
            <a:pPr algn="ctr" eaLnBrk="1" hangingPunct="1"/>
            <a:endParaRPr lang="en-US" altLang="zh-CN" sz="1799" dirty="0">
              <a:solidFill>
                <a:schemeClr val="bg1"/>
              </a:solidFill>
              <a:cs typeface="+mn-ea"/>
              <a:sym typeface="+mn-lt"/>
            </a:endParaRPr>
          </a:p>
        </p:txBody>
      </p:sp>
      <p:grpSp>
        <p:nvGrpSpPr>
          <p:cNvPr id="3" name="组合 217"/>
          <p:cNvGrpSpPr/>
          <p:nvPr/>
        </p:nvGrpSpPr>
        <p:grpSpPr>
          <a:xfrm>
            <a:off x="1907700" y="3004319"/>
            <a:ext cx="711341" cy="711468"/>
            <a:chOff x="2541553" y="4005858"/>
            <a:chExt cx="948790" cy="948790"/>
          </a:xfrm>
        </p:grpSpPr>
        <p:sp>
          <p:nvSpPr>
            <p:cNvPr id="219" name="椭圆 218"/>
            <p:cNvSpPr/>
            <p:nvPr/>
          </p:nvSpPr>
          <p:spPr>
            <a:xfrm>
              <a:off x="2541553" y="4005858"/>
              <a:ext cx="948790" cy="9487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799">
                <a:solidFill>
                  <a:schemeClr val="bg1"/>
                </a:solidFill>
                <a:cs typeface="+mn-ea"/>
                <a:sym typeface="+mn-lt"/>
              </a:endParaRPr>
            </a:p>
          </p:txBody>
        </p:sp>
        <p:sp>
          <p:nvSpPr>
            <p:cNvPr id="220" name="KSO_Shape"/>
            <p:cNvSpPr>
              <a:spLocks noChangeAspect="1"/>
            </p:cNvSpPr>
            <p:nvPr/>
          </p:nvSpPr>
          <p:spPr bwMode="auto">
            <a:xfrm>
              <a:off x="2795098" y="4261352"/>
              <a:ext cx="441700" cy="437802"/>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799">
                <a:solidFill>
                  <a:schemeClr val="bg1"/>
                </a:solidFill>
                <a:cs typeface="+mn-ea"/>
                <a:sym typeface="+mn-lt"/>
              </a:endParaRPr>
            </a:p>
          </p:txBody>
        </p:sp>
      </p:grpSp>
      <p:grpSp>
        <p:nvGrpSpPr>
          <p:cNvPr id="4" name="组合 220"/>
          <p:cNvGrpSpPr/>
          <p:nvPr/>
        </p:nvGrpSpPr>
        <p:grpSpPr>
          <a:xfrm>
            <a:off x="3459758" y="1219783"/>
            <a:ext cx="711341" cy="711468"/>
            <a:chOff x="4611692" y="1626064"/>
            <a:chExt cx="948790" cy="948790"/>
          </a:xfrm>
        </p:grpSpPr>
        <p:sp>
          <p:nvSpPr>
            <p:cNvPr id="222" name="椭圆 221"/>
            <p:cNvSpPr/>
            <p:nvPr/>
          </p:nvSpPr>
          <p:spPr>
            <a:xfrm>
              <a:off x="4611692" y="1626064"/>
              <a:ext cx="948790" cy="948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99" dirty="0">
                <a:solidFill>
                  <a:schemeClr val="bg1"/>
                </a:solidFill>
                <a:cs typeface="+mn-ea"/>
                <a:sym typeface="+mn-lt"/>
              </a:endParaRPr>
            </a:p>
          </p:txBody>
        </p:sp>
        <p:sp>
          <p:nvSpPr>
            <p:cNvPr id="223" name="KSO_Shape"/>
            <p:cNvSpPr>
              <a:spLocks noChangeAspect="1"/>
            </p:cNvSpPr>
            <p:nvPr/>
          </p:nvSpPr>
          <p:spPr bwMode="auto">
            <a:xfrm>
              <a:off x="4884949" y="1800813"/>
              <a:ext cx="402276" cy="54806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799">
                <a:solidFill>
                  <a:schemeClr val="bg1"/>
                </a:solidFill>
                <a:cs typeface="+mn-ea"/>
                <a:sym typeface="+mn-lt"/>
              </a:endParaRPr>
            </a:p>
          </p:txBody>
        </p:sp>
      </p:grpSp>
      <p:grpSp>
        <p:nvGrpSpPr>
          <p:cNvPr id="5" name="组合 223"/>
          <p:cNvGrpSpPr/>
          <p:nvPr/>
        </p:nvGrpSpPr>
        <p:grpSpPr>
          <a:xfrm>
            <a:off x="5711872" y="4021829"/>
            <a:ext cx="711341" cy="711468"/>
            <a:chOff x="7615567" y="5362773"/>
            <a:chExt cx="948790" cy="948790"/>
          </a:xfrm>
        </p:grpSpPr>
        <p:sp>
          <p:nvSpPr>
            <p:cNvPr id="225" name="椭圆 224"/>
            <p:cNvSpPr/>
            <p:nvPr/>
          </p:nvSpPr>
          <p:spPr>
            <a:xfrm>
              <a:off x="7615567" y="5362773"/>
              <a:ext cx="948790" cy="948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99" dirty="0">
                <a:solidFill>
                  <a:schemeClr val="bg1"/>
                </a:solidFill>
                <a:cs typeface="+mn-ea"/>
                <a:sym typeface="+mn-lt"/>
              </a:endParaRPr>
            </a:p>
          </p:txBody>
        </p:sp>
        <p:sp>
          <p:nvSpPr>
            <p:cNvPr id="226" name="KSO_Shape"/>
            <p:cNvSpPr>
              <a:spLocks noChangeAspect="1"/>
            </p:cNvSpPr>
            <p:nvPr/>
          </p:nvSpPr>
          <p:spPr bwMode="auto">
            <a:xfrm>
              <a:off x="7873213" y="5619136"/>
              <a:ext cx="433498" cy="436064"/>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1799">
                <a:solidFill>
                  <a:schemeClr val="bg1"/>
                </a:solidFill>
                <a:cs typeface="+mn-ea"/>
                <a:sym typeface="+mn-lt"/>
              </a:endParaRPr>
            </a:p>
          </p:txBody>
        </p:sp>
      </p:grpSp>
      <p:grpSp>
        <p:nvGrpSpPr>
          <p:cNvPr id="6" name="组合 226"/>
          <p:cNvGrpSpPr/>
          <p:nvPr/>
        </p:nvGrpSpPr>
        <p:grpSpPr>
          <a:xfrm>
            <a:off x="5264322" y="1219783"/>
            <a:ext cx="711341" cy="711468"/>
            <a:chOff x="7018624" y="1626064"/>
            <a:chExt cx="948790" cy="948790"/>
          </a:xfrm>
        </p:grpSpPr>
        <p:sp>
          <p:nvSpPr>
            <p:cNvPr id="228" name="椭圆 227"/>
            <p:cNvSpPr/>
            <p:nvPr/>
          </p:nvSpPr>
          <p:spPr>
            <a:xfrm>
              <a:off x="7018624" y="1626064"/>
              <a:ext cx="948790" cy="9487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99" dirty="0">
                <a:solidFill>
                  <a:schemeClr val="bg1"/>
                </a:solidFill>
                <a:cs typeface="+mn-ea"/>
                <a:sym typeface="+mn-lt"/>
              </a:endParaRPr>
            </a:p>
          </p:txBody>
        </p:sp>
        <p:sp>
          <p:nvSpPr>
            <p:cNvPr id="229" name="人民币 841"/>
            <p:cNvSpPr>
              <a:spLocks/>
            </p:cNvSpPr>
            <p:nvPr/>
          </p:nvSpPr>
          <p:spPr bwMode="auto">
            <a:xfrm>
              <a:off x="7319481" y="1911789"/>
              <a:ext cx="347075" cy="366713"/>
            </a:xfrm>
            <a:custGeom>
              <a:avLst/>
              <a:gdLst>
                <a:gd name="T0" fmla="*/ 0 w 2171135"/>
                <a:gd name="T1" fmla="*/ 0 h 2277283"/>
                <a:gd name="T2" fmla="*/ 2073 w 2171135"/>
                <a:gd name="T3" fmla="*/ 0 h 2277283"/>
                <a:gd name="T4" fmla="*/ 4354 w 2171135"/>
                <a:gd name="T5" fmla="*/ 3592 h 2277283"/>
                <a:gd name="T6" fmla="*/ 6634 w 2171135"/>
                <a:gd name="T7" fmla="*/ 0 h 2277283"/>
                <a:gd name="T8" fmla="*/ 8915 w 2171135"/>
                <a:gd name="T9" fmla="*/ 0 h 2277283"/>
                <a:gd name="T10" fmla="*/ 6012 w 2171135"/>
                <a:gd name="T11" fmla="*/ 4438 h 2277283"/>
                <a:gd name="T12" fmla="*/ 8707 w 2171135"/>
                <a:gd name="T13" fmla="*/ 4438 h 2277283"/>
                <a:gd name="T14" fmla="*/ 8707 w 2171135"/>
                <a:gd name="T15" fmla="*/ 5283 h 2277283"/>
                <a:gd name="T16" fmla="*/ 5597 w 2171135"/>
                <a:gd name="T17" fmla="*/ 5283 h 2277283"/>
                <a:gd name="T18" fmla="*/ 5597 w 2171135"/>
                <a:gd name="T19" fmla="*/ 6128 h 2277283"/>
                <a:gd name="T20" fmla="*/ 8707 w 2171135"/>
                <a:gd name="T21" fmla="*/ 6128 h 2277283"/>
                <a:gd name="T22" fmla="*/ 8707 w 2171135"/>
                <a:gd name="T23" fmla="*/ 6973 h 2277283"/>
                <a:gd name="T24" fmla="*/ 5597 w 2171135"/>
                <a:gd name="T25" fmla="*/ 6973 h 2277283"/>
                <a:gd name="T26" fmla="*/ 5597 w 2171135"/>
                <a:gd name="T27" fmla="*/ 9509 h 2277283"/>
                <a:gd name="T28" fmla="*/ 3317 w 2171135"/>
                <a:gd name="T29" fmla="*/ 9509 h 2277283"/>
                <a:gd name="T30" fmla="*/ 3317 w 2171135"/>
                <a:gd name="T31" fmla="*/ 6973 h 2277283"/>
                <a:gd name="T32" fmla="*/ 622 w 2171135"/>
                <a:gd name="T33" fmla="*/ 6973 h 2277283"/>
                <a:gd name="T34" fmla="*/ 622 w 2171135"/>
                <a:gd name="T35" fmla="*/ 6128 h 2277283"/>
                <a:gd name="T36" fmla="*/ 3317 w 2171135"/>
                <a:gd name="T37" fmla="*/ 6128 h 2277283"/>
                <a:gd name="T38" fmla="*/ 3317 w 2171135"/>
                <a:gd name="T39" fmla="*/ 5283 h 2277283"/>
                <a:gd name="T40" fmla="*/ 622 w 2171135"/>
                <a:gd name="T41" fmla="*/ 5283 h 2277283"/>
                <a:gd name="T42" fmla="*/ 622 w 2171135"/>
                <a:gd name="T43" fmla="*/ 4438 h 2277283"/>
                <a:gd name="T44" fmla="*/ 2903 w 2171135"/>
                <a:gd name="T45" fmla="*/ 4438 h 2277283"/>
                <a:gd name="T46" fmla="*/ 0 w 2171135"/>
                <a:gd name="T47" fmla="*/ 0 h 22772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799">
                <a:solidFill>
                  <a:schemeClr val="bg1"/>
                </a:solidFill>
                <a:cs typeface="+mn-ea"/>
                <a:sym typeface="+mn-lt"/>
              </a:endParaRPr>
            </a:p>
          </p:txBody>
        </p:sp>
      </p:grpSp>
      <p:grpSp>
        <p:nvGrpSpPr>
          <p:cNvPr id="7" name="组合 229"/>
          <p:cNvGrpSpPr/>
          <p:nvPr/>
        </p:nvGrpSpPr>
        <p:grpSpPr>
          <a:xfrm>
            <a:off x="716886" y="1247345"/>
            <a:ext cx="7904558" cy="3457378"/>
            <a:chOff x="953243" y="1662818"/>
            <a:chExt cx="10543122" cy="4610638"/>
          </a:xfrm>
        </p:grpSpPr>
        <p:grpSp>
          <p:nvGrpSpPr>
            <p:cNvPr id="8" name="Group 26"/>
            <p:cNvGrpSpPr>
              <a:grpSpLocks/>
            </p:cNvGrpSpPr>
            <p:nvPr/>
          </p:nvGrpSpPr>
          <p:grpSpPr bwMode="auto">
            <a:xfrm>
              <a:off x="1801143" y="1745362"/>
              <a:ext cx="2520839" cy="1015978"/>
              <a:chOff x="2155025" y="4467842"/>
              <a:chExt cx="2521467" cy="1016553"/>
            </a:xfrm>
          </p:grpSpPr>
          <p:sp>
            <p:nvSpPr>
              <p:cNvPr id="244" name="TextBox 243"/>
              <p:cNvSpPr txBox="1"/>
              <p:nvPr/>
            </p:nvSpPr>
            <p:spPr>
              <a:xfrm>
                <a:off x="3560354" y="4467842"/>
                <a:ext cx="1067086" cy="369427"/>
              </a:xfrm>
              <a:prstGeom prst="rect">
                <a:avLst/>
              </a:prstGeom>
              <a:noFill/>
            </p:spPr>
            <p:txBody>
              <a:bodyPr wrap="none">
                <a:spAutoFit/>
              </a:bodyPr>
              <a:lstStyle/>
              <a:p>
                <a:pPr algn="r">
                  <a:defRPr/>
                </a:pPr>
                <a:r>
                  <a:rPr lang="zh-CN" altLang="en-US" sz="1200" dirty="0">
                    <a:solidFill>
                      <a:schemeClr val="bg1"/>
                    </a:solidFill>
                    <a:latin typeface="微软雅黑" pitchFamily="34" charset="-122"/>
                    <a:ea typeface="微软雅黑" pitchFamily="34" charset="-122"/>
                    <a:cs typeface="+mn-ea"/>
                    <a:sym typeface="+mn-lt"/>
                  </a:rPr>
                  <a:t>输入标题</a:t>
                </a:r>
                <a:endParaRPr lang="en-US" sz="1200" dirty="0">
                  <a:solidFill>
                    <a:schemeClr val="bg1"/>
                  </a:solidFill>
                  <a:latin typeface="微软雅黑" pitchFamily="34" charset="-122"/>
                  <a:ea typeface="微软雅黑" pitchFamily="34" charset="-122"/>
                  <a:cs typeface="+mn-ea"/>
                  <a:sym typeface="+mn-lt"/>
                </a:endParaRPr>
              </a:p>
            </p:txBody>
          </p:sp>
          <p:sp>
            <p:nvSpPr>
              <p:cNvPr id="245"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chemeClr val="bg1"/>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bg1"/>
                  </a:solidFill>
                  <a:latin typeface="微软雅黑" pitchFamily="34" charset="-122"/>
                  <a:ea typeface="微软雅黑" pitchFamily="34" charset="-122"/>
                  <a:cs typeface="+mn-ea"/>
                  <a:sym typeface="+mn-lt"/>
                </a:endParaRPr>
              </a:p>
            </p:txBody>
          </p:sp>
        </p:grpSp>
        <p:grpSp>
          <p:nvGrpSpPr>
            <p:cNvPr id="9" name="Group 26"/>
            <p:cNvGrpSpPr>
              <a:grpSpLocks/>
            </p:cNvGrpSpPr>
            <p:nvPr/>
          </p:nvGrpSpPr>
          <p:grpSpPr bwMode="auto">
            <a:xfrm>
              <a:off x="953243" y="5075160"/>
              <a:ext cx="2520839" cy="1015978"/>
              <a:chOff x="2155025" y="4467842"/>
              <a:chExt cx="2521467" cy="1016553"/>
            </a:xfrm>
          </p:grpSpPr>
          <p:sp>
            <p:nvSpPr>
              <p:cNvPr id="242" name="TextBox 241"/>
              <p:cNvSpPr txBox="1"/>
              <p:nvPr/>
            </p:nvSpPr>
            <p:spPr>
              <a:xfrm>
                <a:off x="3560354" y="4467842"/>
                <a:ext cx="1067086" cy="369427"/>
              </a:xfrm>
              <a:prstGeom prst="rect">
                <a:avLst/>
              </a:prstGeom>
              <a:noFill/>
            </p:spPr>
            <p:txBody>
              <a:bodyPr wrap="none">
                <a:spAutoFit/>
              </a:bodyPr>
              <a:lstStyle/>
              <a:p>
                <a:pPr algn="r">
                  <a:defRPr/>
                </a:pPr>
                <a:r>
                  <a:rPr lang="zh-CN" altLang="en-US" sz="1200" dirty="0">
                    <a:solidFill>
                      <a:schemeClr val="bg1"/>
                    </a:solidFill>
                    <a:latin typeface="微软雅黑" pitchFamily="34" charset="-122"/>
                    <a:ea typeface="微软雅黑" pitchFamily="34" charset="-122"/>
                    <a:cs typeface="+mn-ea"/>
                    <a:sym typeface="+mn-lt"/>
                  </a:rPr>
                  <a:t>输入标题</a:t>
                </a:r>
                <a:endParaRPr lang="en-US" sz="1200" dirty="0">
                  <a:solidFill>
                    <a:schemeClr val="bg1"/>
                  </a:solidFill>
                  <a:latin typeface="微软雅黑" pitchFamily="34" charset="-122"/>
                  <a:ea typeface="微软雅黑" pitchFamily="34" charset="-122"/>
                  <a:cs typeface="+mn-ea"/>
                  <a:sym typeface="+mn-lt"/>
                </a:endParaRPr>
              </a:p>
            </p:txBody>
          </p:sp>
          <p:sp>
            <p:nvSpPr>
              <p:cNvPr id="243"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chemeClr val="bg1"/>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bg1"/>
                  </a:solidFill>
                  <a:latin typeface="微软雅黑" pitchFamily="34" charset="-122"/>
                  <a:ea typeface="微软雅黑" pitchFamily="34" charset="-122"/>
                  <a:cs typeface="+mn-ea"/>
                  <a:sym typeface="+mn-lt"/>
                </a:endParaRPr>
              </a:p>
            </p:txBody>
          </p:sp>
        </p:grpSp>
        <p:grpSp>
          <p:nvGrpSpPr>
            <p:cNvPr id="10" name="Group 26"/>
            <p:cNvGrpSpPr>
              <a:grpSpLocks/>
            </p:cNvGrpSpPr>
            <p:nvPr/>
          </p:nvGrpSpPr>
          <p:grpSpPr bwMode="auto">
            <a:xfrm>
              <a:off x="8101298" y="1662818"/>
              <a:ext cx="2520839" cy="1015978"/>
              <a:chOff x="2155025" y="4467842"/>
              <a:chExt cx="2521467" cy="1016553"/>
            </a:xfrm>
          </p:grpSpPr>
          <p:sp>
            <p:nvSpPr>
              <p:cNvPr id="240" name="TextBox 239"/>
              <p:cNvSpPr txBox="1"/>
              <p:nvPr/>
            </p:nvSpPr>
            <p:spPr>
              <a:xfrm>
                <a:off x="2155025" y="4467842"/>
                <a:ext cx="1067086" cy="369427"/>
              </a:xfrm>
              <a:prstGeom prst="rect">
                <a:avLst/>
              </a:prstGeom>
              <a:noFill/>
            </p:spPr>
            <p:txBody>
              <a:bodyPr wrap="none">
                <a:spAutoFit/>
              </a:bodyPr>
              <a:lstStyle/>
              <a:p>
                <a:pPr>
                  <a:defRPr/>
                </a:pPr>
                <a:r>
                  <a:rPr lang="zh-CN" altLang="en-US" sz="1200" dirty="0">
                    <a:solidFill>
                      <a:schemeClr val="bg1"/>
                    </a:solidFill>
                    <a:latin typeface="微软雅黑" pitchFamily="34" charset="-122"/>
                    <a:ea typeface="微软雅黑" pitchFamily="34" charset="-122"/>
                    <a:cs typeface="+mn-ea"/>
                    <a:sym typeface="+mn-lt"/>
                  </a:rPr>
                  <a:t>输入标题</a:t>
                </a:r>
                <a:endParaRPr lang="en-US" sz="1200" dirty="0">
                  <a:solidFill>
                    <a:schemeClr val="bg1"/>
                  </a:solidFill>
                  <a:latin typeface="微软雅黑" pitchFamily="34" charset="-122"/>
                  <a:ea typeface="微软雅黑" pitchFamily="34" charset="-122"/>
                  <a:cs typeface="+mn-ea"/>
                  <a:sym typeface="+mn-lt"/>
                </a:endParaRPr>
              </a:p>
            </p:txBody>
          </p:sp>
          <p:sp>
            <p:nvSpPr>
              <p:cNvPr id="241"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chemeClr val="bg1"/>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bg1"/>
                  </a:solidFill>
                  <a:latin typeface="微软雅黑" pitchFamily="34" charset="-122"/>
                  <a:ea typeface="微软雅黑" pitchFamily="34" charset="-122"/>
                  <a:cs typeface="+mn-ea"/>
                  <a:sym typeface="+mn-lt"/>
                </a:endParaRPr>
              </a:p>
            </p:txBody>
          </p:sp>
        </p:grpSp>
        <p:grpSp>
          <p:nvGrpSpPr>
            <p:cNvPr id="11" name="Group 26"/>
            <p:cNvGrpSpPr>
              <a:grpSpLocks/>
            </p:cNvGrpSpPr>
            <p:nvPr/>
          </p:nvGrpSpPr>
          <p:grpSpPr bwMode="auto">
            <a:xfrm>
              <a:off x="8975526" y="3632031"/>
              <a:ext cx="2520839" cy="1015978"/>
              <a:chOff x="2155025" y="4467842"/>
              <a:chExt cx="2521467" cy="1016553"/>
            </a:xfrm>
          </p:grpSpPr>
          <p:sp>
            <p:nvSpPr>
              <p:cNvPr id="238" name="TextBox 237"/>
              <p:cNvSpPr txBox="1"/>
              <p:nvPr/>
            </p:nvSpPr>
            <p:spPr>
              <a:xfrm>
                <a:off x="2155025" y="4467842"/>
                <a:ext cx="1067086" cy="369427"/>
              </a:xfrm>
              <a:prstGeom prst="rect">
                <a:avLst/>
              </a:prstGeom>
              <a:noFill/>
            </p:spPr>
            <p:txBody>
              <a:bodyPr wrap="none">
                <a:spAutoFit/>
              </a:bodyPr>
              <a:lstStyle/>
              <a:p>
                <a:pPr>
                  <a:defRPr/>
                </a:pPr>
                <a:r>
                  <a:rPr lang="zh-CN" altLang="en-US" sz="1200" dirty="0">
                    <a:solidFill>
                      <a:schemeClr val="bg1"/>
                    </a:solidFill>
                    <a:latin typeface="微软雅黑" pitchFamily="34" charset="-122"/>
                    <a:ea typeface="微软雅黑" pitchFamily="34" charset="-122"/>
                    <a:cs typeface="+mn-ea"/>
                    <a:sym typeface="+mn-lt"/>
                  </a:rPr>
                  <a:t>输入标题</a:t>
                </a:r>
                <a:endParaRPr lang="en-US" sz="1200" dirty="0">
                  <a:solidFill>
                    <a:schemeClr val="bg1"/>
                  </a:solidFill>
                  <a:latin typeface="微软雅黑" pitchFamily="34" charset="-122"/>
                  <a:ea typeface="微软雅黑" pitchFamily="34" charset="-122"/>
                  <a:cs typeface="+mn-ea"/>
                  <a:sym typeface="+mn-lt"/>
                </a:endParaRPr>
              </a:p>
            </p:txBody>
          </p:sp>
          <p:sp>
            <p:nvSpPr>
              <p:cNvPr id="239" name="Rectangle 28"/>
              <p:cNvSpPr/>
              <p:nvPr/>
            </p:nvSpPr>
            <p:spPr>
              <a:xfrm>
                <a:off x="2155025" y="4807113"/>
                <a:ext cx="2521467" cy="677282"/>
              </a:xfrm>
              <a:prstGeom prst="rect">
                <a:avLst/>
              </a:prstGeom>
            </p:spPr>
            <p:txBody>
              <a:bodyPr wrap="square">
                <a:spAutoFit/>
              </a:bodyPr>
              <a:lstStyle/>
              <a:p>
                <a:pPr>
                  <a:defRPr/>
                </a:pPr>
                <a:r>
                  <a:rPr lang="zh-CN" altLang="en-US" sz="900" dirty="0">
                    <a:solidFill>
                      <a:schemeClr val="bg1"/>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bg1"/>
                  </a:solidFill>
                  <a:latin typeface="微软雅黑" pitchFamily="34" charset="-122"/>
                  <a:ea typeface="微软雅黑" pitchFamily="34" charset="-122"/>
                  <a:cs typeface="+mn-ea"/>
                  <a:sym typeface="+mn-lt"/>
                </a:endParaRPr>
              </a:p>
            </p:txBody>
          </p:sp>
        </p:grpSp>
        <p:grpSp>
          <p:nvGrpSpPr>
            <p:cNvPr id="12" name="Group 26"/>
            <p:cNvGrpSpPr>
              <a:grpSpLocks/>
            </p:cNvGrpSpPr>
            <p:nvPr/>
          </p:nvGrpSpPr>
          <p:grpSpPr bwMode="auto">
            <a:xfrm>
              <a:off x="8720509" y="5257476"/>
              <a:ext cx="2520839" cy="1015980"/>
              <a:chOff x="2155025" y="4467842"/>
              <a:chExt cx="2521467" cy="1016555"/>
            </a:xfrm>
          </p:grpSpPr>
          <p:sp>
            <p:nvSpPr>
              <p:cNvPr id="236" name="TextBox 235"/>
              <p:cNvSpPr txBox="1"/>
              <p:nvPr/>
            </p:nvSpPr>
            <p:spPr>
              <a:xfrm>
                <a:off x="2155025" y="4467842"/>
                <a:ext cx="1067086" cy="369427"/>
              </a:xfrm>
              <a:prstGeom prst="rect">
                <a:avLst/>
              </a:prstGeom>
              <a:noFill/>
            </p:spPr>
            <p:txBody>
              <a:bodyPr wrap="none">
                <a:spAutoFit/>
              </a:bodyPr>
              <a:lstStyle/>
              <a:p>
                <a:pPr>
                  <a:defRPr/>
                </a:pPr>
                <a:r>
                  <a:rPr lang="zh-CN" altLang="en-US" sz="1200" dirty="0">
                    <a:solidFill>
                      <a:schemeClr val="bg1"/>
                    </a:solidFill>
                    <a:latin typeface="微软雅黑" pitchFamily="34" charset="-122"/>
                    <a:ea typeface="微软雅黑" pitchFamily="34" charset="-122"/>
                    <a:cs typeface="+mn-ea"/>
                    <a:sym typeface="+mn-lt"/>
                  </a:rPr>
                  <a:t>输入标题</a:t>
                </a:r>
                <a:endParaRPr lang="en-US" sz="1200" dirty="0">
                  <a:solidFill>
                    <a:schemeClr val="bg1"/>
                  </a:solidFill>
                  <a:latin typeface="微软雅黑" pitchFamily="34" charset="-122"/>
                  <a:ea typeface="微软雅黑" pitchFamily="34" charset="-122"/>
                  <a:cs typeface="+mn-ea"/>
                  <a:sym typeface="+mn-lt"/>
                </a:endParaRPr>
              </a:p>
            </p:txBody>
          </p:sp>
          <p:sp>
            <p:nvSpPr>
              <p:cNvPr id="237" name="Rectangle 28"/>
              <p:cNvSpPr/>
              <p:nvPr/>
            </p:nvSpPr>
            <p:spPr>
              <a:xfrm>
                <a:off x="2155025" y="4807115"/>
                <a:ext cx="2521467" cy="677282"/>
              </a:xfrm>
              <a:prstGeom prst="rect">
                <a:avLst/>
              </a:prstGeom>
            </p:spPr>
            <p:txBody>
              <a:bodyPr wrap="square">
                <a:spAutoFit/>
              </a:bodyPr>
              <a:lstStyle/>
              <a:p>
                <a:pPr>
                  <a:defRPr/>
                </a:pPr>
                <a:r>
                  <a:rPr lang="zh-CN" altLang="en-US" sz="900" dirty="0">
                    <a:solidFill>
                      <a:schemeClr val="bg1"/>
                    </a:solidFill>
                    <a:latin typeface="微软雅黑" pitchFamily="34" charset="-122"/>
                    <a:ea typeface="微软雅黑" pitchFamily="34" charset="-122"/>
                    <a:cs typeface="+mn-ea"/>
                    <a:sym typeface="+mn-lt"/>
                  </a:rPr>
                  <a:t>点击输入详细文本内容，点击输入详细的文本内容，点击输入详细的文本内容。</a:t>
                </a:r>
                <a:endParaRPr lang="en-US" altLang="zh-CN" sz="900" dirty="0">
                  <a:solidFill>
                    <a:schemeClr val="bg1"/>
                  </a:solidFill>
                  <a:latin typeface="微软雅黑" pitchFamily="34" charset="-122"/>
                  <a:ea typeface="微软雅黑" pitchFamily="34" charset="-122"/>
                  <a:cs typeface="+mn-ea"/>
                  <a:sym typeface="+mn-lt"/>
                </a:endParaRPr>
              </a:p>
            </p:txBody>
          </p:sp>
        </p:grpSp>
      </p:grpSp>
      <p:grpSp>
        <p:nvGrpSpPr>
          <p:cNvPr id="13" name="组合 245"/>
          <p:cNvGrpSpPr/>
          <p:nvPr/>
        </p:nvGrpSpPr>
        <p:grpSpPr>
          <a:xfrm>
            <a:off x="5975663" y="2794739"/>
            <a:ext cx="711341" cy="711468"/>
            <a:chOff x="7967414" y="3726371"/>
            <a:chExt cx="948790" cy="948790"/>
          </a:xfrm>
        </p:grpSpPr>
        <p:sp>
          <p:nvSpPr>
            <p:cNvPr id="247" name="椭圆 246"/>
            <p:cNvSpPr/>
            <p:nvPr/>
          </p:nvSpPr>
          <p:spPr>
            <a:xfrm>
              <a:off x="7967414" y="3726371"/>
              <a:ext cx="948790" cy="9487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799">
                <a:solidFill>
                  <a:schemeClr val="bg1"/>
                </a:solidFill>
                <a:cs typeface="+mn-ea"/>
                <a:sym typeface="+mn-lt"/>
              </a:endParaRPr>
            </a:p>
          </p:txBody>
        </p:sp>
        <p:sp>
          <p:nvSpPr>
            <p:cNvPr id="248" name="Freeform 257"/>
            <p:cNvSpPr>
              <a:spLocks noEditPoints="1"/>
            </p:cNvSpPr>
            <p:nvPr/>
          </p:nvSpPr>
          <p:spPr bwMode="auto">
            <a:xfrm>
              <a:off x="8163239" y="3950135"/>
              <a:ext cx="557139" cy="498475"/>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solidFill>
                  <a:schemeClr val="bg1"/>
                </a:solidFill>
                <a:cs typeface="+mn-ea"/>
                <a:sym typeface="+mn-lt"/>
              </a:endParaRPr>
            </a:p>
          </p:txBody>
        </p:sp>
      </p:grpSp>
    </p:spTree>
    <p:extLst>
      <p:ext uri="{BB962C8B-B14F-4D97-AF65-F5344CB8AC3E}">
        <p14:creationId xmlns:p14="http://schemas.microsoft.com/office/powerpoint/2010/main" val="877643872"/>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Effect transition="in" filter="fade">
                                      <p:cBhvr>
                                        <p:cTn id="9" dur="500"/>
                                        <p:tgtEl>
                                          <p:spTgt spid="110"/>
                                        </p:tgtEl>
                                      </p:cBhvr>
                                    </p:animEffect>
                                  </p:childTnLst>
                                </p:cTn>
                              </p:par>
                            </p:childTnLst>
                          </p:cTn>
                        </p:par>
                        <p:par>
                          <p:cTn id="10" fill="hold">
                            <p:stCondLst>
                              <p:cond delay="500"/>
                            </p:stCondLst>
                            <p:childTnLst>
                              <p:par>
                                <p:cTn id="11" presetID="53" presetClass="entr" presetSubtype="16" fill="hold" grpId="0" nodeType="afterEffect">
                                  <p:stCondLst>
                                    <p:cond delay="250"/>
                                  </p:stCondLst>
                                  <p:childTnLst>
                                    <p:set>
                                      <p:cBhvr>
                                        <p:cTn id="12" dur="1" fill="hold">
                                          <p:stCondLst>
                                            <p:cond delay="0"/>
                                          </p:stCondLst>
                                        </p:cTn>
                                        <p:tgtEl>
                                          <p:spTgt spid="121"/>
                                        </p:tgtEl>
                                        <p:attrNameLst>
                                          <p:attrName>style.visibility</p:attrName>
                                        </p:attrNameLst>
                                      </p:cBhvr>
                                      <p:to>
                                        <p:strVal val="visible"/>
                                      </p:to>
                                    </p:set>
                                    <p:anim calcmode="lin" valueType="num">
                                      <p:cBhvr>
                                        <p:cTn id="13" dur="500" fill="hold"/>
                                        <p:tgtEl>
                                          <p:spTgt spid="121"/>
                                        </p:tgtEl>
                                        <p:attrNameLst>
                                          <p:attrName>ppt_w</p:attrName>
                                        </p:attrNameLst>
                                      </p:cBhvr>
                                      <p:tavLst>
                                        <p:tav tm="0">
                                          <p:val>
                                            <p:fltVal val="0"/>
                                          </p:val>
                                        </p:tav>
                                        <p:tav tm="100000">
                                          <p:val>
                                            <p:strVal val="#ppt_w"/>
                                          </p:val>
                                        </p:tav>
                                      </p:tavLst>
                                    </p:anim>
                                    <p:anim calcmode="lin" valueType="num">
                                      <p:cBhvr>
                                        <p:cTn id="14" dur="500" fill="hold"/>
                                        <p:tgtEl>
                                          <p:spTgt spid="121"/>
                                        </p:tgtEl>
                                        <p:attrNameLst>
                                          <p:attrName>ppt_h</p:attrName>
                                        </p:attrNameLst>
                                      </p:cBhvr>
                                      <p:tavLst>
                                        <p:tav tm="0">
                                          <p:val>
                                            <p:fltVal val="0"/>
                                          </p:val>
                                        </p:tav>
                                        <p:tav tm="100000">
                                          <p:val>
                                            <p:strVal val="#ppt_h"/>
                                          </p:val>
                                        </p:tav>
                                      </p:tavLst>
                                    </p:anim>
                                    <p:animEffect transition="in" filter="fade">
                                      <p:cBhvr>
                                        <p:cTn id="15" dur="500"/>
                                        <p:tgtEl>
                                          <p:spTgt spid="12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6"/>
                                        </p:tgtEl>
                                        <p:attrNameLst>
                                          <p:attrName>style.visibility</p:attrName>
                                        </p:attrNameLst>
                                      </p:cBhvr>
                                      <p:to>
                                        <p:strVal val="visible"/>
                                      </p:to>
                                    </p:set>
                                    <p:anim calcmode="lin" valueType="num">
                                      <p:cBhvr>
                                        <p:cTn id="18" dur="500" fill="hold"/>
                                        <p:tgtEl>
                                          <p:spTgt spid="116"/>
                                        </p:tgtEl>
                                        <p:attrNameLst>
                                          <p:attrName>ppt_w</p:attrName>
                                        </p:attrNameLst>
                                      </p:cBhvr>
                                      <p:tavLst>
                                        <p:tav tm="0">
                                          <p:val>
                                            <p:fltVal val="0"/>
                                          </p:val>
                                        </p:tav>
                                        <p:tav tm="100000">
                                          <p:val>
                                            <p:strVal val="#ppt_w"/>
                                          </p:val>
                                        </p:tav>
                                      </p:tavLst>
                                    </p:anim>
                                    <p:anim calcmode="lin" valueType="num">
                                      <p:cBhvr>
                                        <p:cTn id="19" dur="500" fill="hold"/>
                                        <p:tgtEl>
                                          <p:spTgt spid="116"/>
                                        </p:tgtEl>
                                        <p:attrNameLst>
                                          <p:attrName>ppt_h</p:attrName>
                                        </p:attrNameLst>
                                      </p:cBhvr>
                                      <p:tavLst>
                                        <p:tav tm="0">
                                          <p:val>
                                            <p:fltVal val="0"/>
                                          </p:val>
                                        </p:tav>
                                        <p:tav tm="100000">
                                          <p:val>
                                            <p:strVal val="#ppt_h"/>
                                          </p:val>
                                        </p:tav>
                                      </p:tavLst>
                                    </p:anim>
                                    <p:animEffect transition="in" filter="fade">
                                      <p:cBhvr>
                                        <p:cTn id="20" dur="500"/>
                                        <p:tgtEl>
                                          <p:spTgt spid="116"/>
                                        </p:tgtEl>
                                      </p:cBhvr>
                                    </p:animEffect>
                                  </p:childTnLst>
                                </p:cTn>
                              </p:par>
                              <p:par>
                                <p:cTn id="21" presetID="53" presetClass="entr" presetSubtype="16" fill="hold" grpId="0" nodeType="withEffect">
                                  <p:stCondLst>
                                    <p:cond delay="500"/>
                                  </p:stCondLst>
                                  <p:childTnLst>
                                    <p:set>
                                      <p:cBhvr>
                                        <p:cTn id="22" dur="1" fill="hold">
                                          <p:stCondLst>
                                            <p:cond delay="0"/>
                                          </p:stCondLst>
                                        </p:cTn>
                                        <p:tgtEl>
                                          <p:spTgt spid="119"/>
                                        </p:tgtEl>
                                        <p:attrNameLst>
                                          <p:attrName>style.visibility</p:attrName>
                                        </p:attrNameLst>
                                      </p:cBhvr>
                                      <p:to>
                                        <p:strVal val="visible"/>
                                      </p:to>
                                    </p:set>
                                    <p:anim calcmode="lin" valueType="num">
                                      <p:cBhvr>
                                        <p:cTn id="23" dur="500" fill="hold"/>
                                        <p:tgtEl>
                                          <p:spTgt spid="119"/>
                                        </p:tgtEl>
                                        <p:attrNameLst>
                                          <p:attrName>ppt_w</p:attrName>
                                        </p:attrNameLst>
                                      </p:cBhvr>
                                      <p:tavLst>
                                        <p:tav tm="0">
                                          <p:val>
                                            <p:fltVal val="0"/>
                                          </p:val>
                                        </p:tav>
                                        <p:tav tm="100000">
                                          <p:val>
                                            <p:strVal val="#ppt_w"/>
                                          </p:val>
                                        </p:tav>
                                      </p:tavLst>
                                    </p:anim>
                                    <p:anim calcmode="lin" valueType="num">
                                      <p:cBhvr>
                                        <p:cTn id="24" dur="500" fill="hold"/>
                                        <p:tgtEl>
                                          <p:spTgt spid="119"/>
                                        </p:tgtEl>
                                        <p:attrNameLst>
                                          <p:attrName>ppt_h</p:attrName>
                                        </p:attrNameLst>
                                      </p:cBhvr>
                                      <p:tavLst>
                                        <p:tav tm="0">
                                          <p:val>
                                            <p:fltVal val="0"/>
                                          </p:val>
                                        </p:tav>
                                        <p:tav tm="100000">
                                          <p:val>
                                            <p:strVal val="#ppt_h"/>
                                          </p:val>
                                        </p:tav>
                                      </p:tavLst>
                                    </p:anim>
                                    <p:animEffect transition="in" filter="fade">
                                      <p:cBhvr>
                                        <p:cTn id="25" dur="500"/>
                                        <p:tgtEl>
                                          <p:spTgt spid="11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p:cTn id="28" dur="500" fill="hold"/>
                                        <p:tgtEl>
                                          <p:spTgt spid="112"/>
                                        </p:tgtEl>
                                        <p:attrNameLst>
                                          <p:attrName>ppt_w</p:attrName>
                                        </p:attrNameLst>
                                      </p:cBhvr>
                                      <p:tavLst>
                                        <p:tav tm="0">
                                          <p:val>
                                            <p:fltVal val="0"/>
                                          </p:val>
                                        </p:tav>
                                        <p:tav tm="100000">
                                          <p:val>
                                            <p:strVal val="#ppt_w"/>
                                          </p:val>
                                        </p:tav>
                                      </p:tavLst>
                                    </p:anim>
                                    <p:anim calcmode="lin" valueType="num">
                                      <p:cBhvr>
                                        <p:cTn id="29" dur="500" fill="hold"/>
                                        <p:tgtEl>
                                          <p:spTgt spid="112"/>
                                        </p:tgtEl>
                                        <p:attrNameLst>
                                          <p:attrName>ppt_h</p:attrName>
                                        </p:attrNameLst>
                                      </p:cBhvr>
                                      <p:tavLst>
                                        <p:tav tm="0">
                                          <p:val>
                                            <p:fltVal val="0"/>
                                          </p:val>
                                        </p:tav>
                                        <p:tav tm="100000">
                                          <p:val>
                                            <p:strVal val="#ppt_h"/>
                                          </p:val>
                                        </p:tav>
                                      </p:tavLst>
                                    </p:anim>
                                    <p:animEffect transition="in" filter="fade">
                                      <p:cBhvr>
                                        <p:cTn id="30" dur="500"/>
                                        <p:tgtEl>
                                          <p:spTgt spid="112"/>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grpId="0" nodeType="withEffect">
                                  <p:stCondLst>
                                    <p:cond delay="250"/>
                                  </p:stCondLst>
                                  <p:childTnLst>
                                    <p:set>
                                      <p:cBhvr>
                                        <p:cTn id="37" dur="1" fill="hold">
                                          <p:stCondLst>
                                            <p:cond delay="0"/>
                                          </p:stCondLst>
                                        </p:cTn>
                                        <p:tgtEl>
                                          <p:spTgt spid="113"/>
                                        </p:tgtEl>
                                        <p:attrNameLst>
                                          <p:attrName>style.visibility</p:attrName>
                                        </p:attrNameLst>
                                      </p:cBhvr>
                                      <p:to>
                                        <p:strVal val="visible"/>
                                      </p:to>
                                    </p:set>
                                    <p:anim calcmode="lin" valueType="num">
                                      <p:cBhvr>
                                        <p:cTn id="38" dur="500" fill="hold"/>
                                        <p:tgtEl>
                                          <p:spTgt spid="113"/>
                                        </p:tgtEl>
                                        <p:attrNameLst>
                                          <p:attrName>ppt_w</p:attrName>
                                        </p:attrNameLst>
                                      </p:cBhvr>
                                      <p:tavLst>
                                        <p:tav tm="0">
                                          <p:val>
                                            <p:fltVal val="0"/>
                                          </p:val>
                                        </p:tav>
                                        <p:tav tm="100000">
                                          <p:val>
                                            <p:strVal val="#ppt_w"/>
                                          </p:val>
                                        </p:tav>
                                      </p:tavLst>
                                    </p:anim>
                                    <p:anim calcmode="lin" valueType="num">
                                      <p:cBhvr>
                                        <p:cTn id="39" dur="500" fill="hold"/>
                                        <p:tgtEl>
                                          <p:spTgt spid="113"/>
                                        </p:tgtEl>
                                        <p:attrNameLst>
                                          <p:attrName>ppt_h</p:attrName>
                                        </p:attrNameLst>
                                      </p:cBhvr>
                                      <p:tavLst>
                                        <p:tav tm="0">
                                          <p:val>
                                            <p:fltVal val="0"/>
                                          </p:val>
                                        </p:tav>
                                        <p:tav tm="100000">
                                          <p:val>
                                            <p:strVal val="#ppt_h"/>
                                          </p:val>
                                        </p:tav>
                                      </p:tavLst>
                                    </p:anim>
                                    <p:animEffect transition="in" filter="fade">
                                      <p:cBhvr>
                                        <p:cTn id="40" dur="500"/>
                                        <p:tgtEl>
                                          <p:spTgt spid="1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1"/>
                                        </p:tgtEl>
                                        <p:attrNameLst>
                                          <p:attrName>style.visibility</p:attrName>
                                        </p:attrNameLst>
                                      </p:cBhvr>
                                      <p:to>
                                        <p:strVal val="visible"/>
                                      </p:to>
                                    </p:set>
                                    <p:anim calcmode="lin" valueType="num">
                                      <p:cBhvr>
                                        <p:cTn id="43" dur="500" fill="hold"/>
                                        <p:tgtEl>
                                          <p:spTgt spid="111"/>
                                        </p:tgtEl>
                                        <p:attrNameLst>
                                          <p:attrName>ppt_w</p:attrName>
                                        </p:attrNameLst>
                                      </p:cBhvr>
                                      <p:tavLst>
                                        <p:tav tm="0">
                                          <p:val>
                                            <p:fltVal val="0"/>
                                          </p:val>
                                        </p:tav>
                                        <p:tav tm="100000">
                                          <p:val>
                                            <p:strVal val="#ppt_w"/>
                                          </p:val>
                                        </p:tav>
                                      </p:tavLst>
                                    </p:anim>
                                    <p:anim calcmode="lin" valueType="num">
                                      <p:cBhvr>
                                        <p:cTn id="44" dur="500" fill="hold"/>
                                        <p:tgtEl>
                                          <p:spTgt spid="111"/>
                                        </p:tgtEl>
                                        <p:attrNameLst>
                                          <p:attrName>ppt_h</p:attrName>
                                        </p:attrNameLst>
                                      </p:cBhvr>
                                      <p:tavLst>
                                        <p:tav tm="0">
                                          <p:val>
                                            <p:fltVal val="0"/>
                                          </p:val>
                                        </p:tav>
                                        <p:tav tm="100000">
                                          <p:val>
                                            <p:strVal val="#ppt_h"/>
                                          </p:val>
                                        </p:tav>
                                      </p:tavLst>
                                    </p:anim>
                                    <p:animEffect transition="in" filter="fade">
                                      <p:cBhvr>
                                        <p:cTn id="45" dur="500"/>
                                        <p:tgtEl>
                                          <p:spTgt spid="11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4"/>
                                        </p:tgtEl>
                                        <p:attrNameLst>
                                          <p:attrName>style.visibility</p:attrName>
                                        </p:attrNameLst>
                                      </p:cBhvr>
                                      <p:to>
                                        <p:strVal val="visible"/>
                                      </p:to>
                                    </p:set>
                                    <p:anim calcmode="lin" valueType="num">
                                      <p:cBhvr>
                                        <p:cTn id="48" dur="500" fill="hold"/>
                                        <p:tgtEl>
                                          <p:spTgt spid="114"/>
                                        </p:tgtEl>
                                        <p:attrNameLst>
                                          <p:attrName>ppt_w</p:attrName>
                                        </p:attrNameLst>
                                      </p:cBhvr>
                                      <p:tavLst>
                                        <p:tav tm="0">
                                          <p:val>
                                            <p:fltVal val="0"/>
                                          </p:val>
                                        </p:tav>
                                        <p:tav tm="100000">
                                          <p:val>
                                            <p:strVal val="#ppt_w"/>
                                          </p:val>
                                        </p:tav>
                                      </p:tavLst>
                                    </p:anim>
                                    <p:anim calcmode="lin" valueType="num">
                                      <p:cBhvr>
                                        <p:cTn id="49" dur="500" fill="hold"/>
                                        <p:tgtEl>
                                          <p:spTgt spid="114"/>
                                        </p:tgtEl>
                                        <p:attrNameLst>
                                          <p:attrName>ppt_h</p:attrName>
                                        </p:attrNameLst>
                                      </p:cBhvr>
                                      <p:tavLst>
                                        <p:tav tm="0">
                                          <p:val>
                                            <p:fltVal val="0"/>
                                          </p:val>
                                        </p:tav>
                                        <p:tav tm="100000">
                                          <p:val>
                                            <p:strVal val="#ppt_h"/>
                                          </p:val>
                                        </p:tav>
                                      </p:tavLst>
                                    </p:anim>
                                    <p:animEffect transition="in" filter="fade">
                                      <p:cBhvr>
                                        <p:cTn id="50" dur="500"/>
                                        <p:tgtEl>
                                          <p:spTgt spid="114"/>
                                        </p:tgtEl>
                                      </p:cBhvr>
                                    </p:animEffect>
                                  </p:childTnLst>
                                </p:cTn>
                              </p:par>
                              <p:par>
                                <p:cTn id="51" presetID="53" presetClass="entr" presetSubtype="16" fill="hold" grpId="0" nodeType="withEffect">
                                  <p:stCondLst>
                                    <p:cond delay="250"/>
                                  </p:stCondLst>
                                  <p:childTnLst>
                                    <p:set>
                                      <p:cBhvr>
                                        <p:cTn id="52" dur="1" fill="hold">
                                          <p:stCondLst>
                                            <p:cond delay="0"/>
                                          </p:stCondLst>
                                        </p:cTn>
                                        <p:tgtEl>
                                          <p:spTgt spid="115"/>
                                        </p:tgtEl>
                                        <p:attrNameLst>
                                          <p:attrName>style.visibility</p:attrName>
                                        </p:attrNameLst>
                                      </p:cBhvr>
                                      <p:to>
                                        <p:strVal val="visible"/>
                                      </p:to>
                                    </p:set>
                                    <p:anim calcmode="lin" valueType="num">
                                      <p:cBhvr>
                                        <p:cTn id="53" dur="500" fill="hold"/>
                                        <p:tgtEl>
                                          <p:spTgt spid="115"/>
                                        </p:tgtEl>
                                        <p:attrNameLst>
                                          <p:attrName>ppt_w</p:attrName>
                                        </p:attrNameLst>
                                      </p:cBhvr>
                                      <p:tavLst>
                                        <p:tav tm="0">
                                          <p:val>
                                            <p:fltVal val="0"/>
                                          </p:val>
                                        </p:tav>
                                        <p:tav tm="100000">
                                          <p:val>
                                            <p:strVal val="#ppt_w"/>
                                          </p:val>
                                        </p:tav>
                                      </p:tavLst>
                                    </p:anim>
                                    <p:anim calcmode="lin" valueType="num">
                                      <p:cBhvr>
                                        <p:cTn id="54" dur="500" fill="hold"/>
                                        <p:tgtEl>
                                          <p:spTgt spid="115"/>
                                        </p:tgtEl>
                                        <p:attrNameLst>
                                          <p:attrName>ppt_h</p:attrName>
                                        </p:attrNameLst>
                                      </p:cBhvr>
                                      <p:tavLst>
                                        <p:tav tm="0">
                                          <p:val>
                                            <p:fltVal val="0"/>
                                          </p:val>
                                        </p:tav>
                                        <p:tav tm="100000">
                                          <p:val>
                                            <p:strVal val="#ppt_h"/>
                                          </p:val>
                                        </p:tav>
                                      </p:tavLst>
                                    </p:anim>
                                    <p:animEffect transition="in" filter="fade">
                                      <p:cBhvr>
                                        <p:cTn id="55" dur="500"/>
                                        <p:tgtEl>
                                          <p:spTgt spid="11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17"/>
                                        </p:tgtEl>
                                        <p:attrNameLst>
                                          <p:attrName>style.visibility</p:attrName>
                                        </p:attrNameLst>
                                      </p:cBhvr>
                                      <p:to>
                                        <p:strVal val="visible"/>
                                      </p:to>
                                    </p:set>
                                    <p:anim calcmode="lin" valueType="num">
                                      <p:cBhvr>
                                        <p:cTn id="58" dur="500" fill="hold"/>
                                        <p:tgtEl>
                                          <p:spTgt spid="117"/>
                                        </p:tgtEl>
                                        <p:attrNameLst>
                                          <p:attrName>ppt_w</p:attrName>
                                        </p:attrNameLst>
                                      </p:cBhvr>
                                      <p:tavLst>
                                        <p:tav tm="0">
                                          <p:val>
                                            <p:fltVal val="0"/>
                                          </p:val>
                                        </p:tav>
                                        <p:tav tm="100000">
                                          <p:val>
                                            <p:strVal val="#ppt_w"/>
                                          </p:val>
                                        </p:tav>
                                      </p:tavLst>
                                    </p:anim>
                                    <p:anim calcmode="lin" valueType="num">
                                      <p:cBhvr>
                                        <p:cTn id="59" dur="500" fill="hold"/>
                                        <p:tgtEl>
                                          <p:spTgt spid="117"/>
                                        </p:tgtEl>
                                        <p:attrNameLst>
                                          <p:attrName>ppt_h</p:attrName>
                                        </p:attrNameLst>
                                      </p:cBhvr>
                                      <p:tavLst>
                                        <p:tav tm="0">
                                          <p:val>
                                            <p:fltVal val="0"/>
                                          </p:val>
                                        </p:tav>
                                        <p:tav tm="100000">
                                          <p:val>
                                            <p:strVal val="#ppt_h"/>
                                          </p:val>
                                        </p:tav>
                                      </p:tavLst>
                                    </p:anim>
                                    <p:animEffect transition="in" filter="fade">
                                      <p:cBhvr>
                                        <p:cTn id="60" dur="500"/>
                                        <p:tgtEl>
                                          <p:spTgt spid="117"/>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120"/>
                                        </p:tgtEl>
                                        <p:attrNameLst>
                                          <p:attrName>style.visibility</p:attrName>
                                        </p:attrNameLst>
                                      </p:cBhvr>
                                      <p:to>
                                        <p:strVal val="visible"/>
                                      </p:to>
                                    </p:set>
                                    <p:anim calcmode="lin" valueType="num">
                                      <p:cBhvr>
                                        <p:cTn id="63" dur="500" fill="hold"/>
                                        <p:tgtEl>
                                          <p:spTgt spid="120"/>
                                        </p:tgtEl>
                                        <p:attrNameLst>
                                          <p:attrName>ppt_w</p:attrName>
                                        </p:attrNameLst>
                                      </p:cBhvr>
                                      <p:tavLst>
                                        <p:tav tm="0">
                                          <p:val>
                                            <p:fltVal val="0"/>
                                          </p:val>
                                        </p:tav>
                                        <p:tav tm="100000">
                                          <p:val>
                                            <p:strVal val="#ppt_w"/>
                                          </p:val>
                                        </p:tav>
                                      </p:tavLst>
                                    </p:anim>
                                    <p:anim calcmode="lin" valueType="num">
                                      <p:cBhvr>
                                        <p:cTn id="64" dur="500" fill="hold"/>
                                        <p:tgtEl>
                                          <p:spTgt spid="120"/>
                                        </p:tgtEl>
                                        <p:attrNameLst>
                                          <p:attrName>ppt_h</p:attrName>
                                        </p:attrNameLst>
                                      </p:cBhvr>
                                      <p:tavLst>
                                        <p:tav tm="0">
                                          <p:val>
                                            <p:fltVal val="0"/>
                                          </p:val>
                                        </p:tav>
                                        <p:tav tm="100000">
                                          <p:val>
                                            <p:strVal val="#ppt_h"/>
                                          </p:val>
                                        </p:tav>
                                      </p:tavLst>
                                    </p:anim>
                                    <p:animEffect transition="in" filter="fade">
                                      <p:cBhvr>
                                        <p:cTn id="65" dur="500"/>
                                        <p:tgtEl>
                                          <p:spTgt spid="120"/>
                                        </p:tgtEl>
                                      </p:cBhvr>
                                    </p:animEffect>
                                  </p:childTnLst>
                                </p:cTn>
                              </p:par>
                              <p:par>
                                <p:cTn id="66" presetID="53" presetClass="entr" presetSubtype="16" fill="hold" nodeType="withEffect">
                                  <p:stCondLst>
                                    <p:cond delay="750"/>
                                  </p:stCondLst>
                                  <p:childTnLst>
                                    <p:set>
                                      <p:cBhvr>
                                        <p:cTn id="67" dur="1" fill="hold">
                                          <p:stCondLst>
                                            <p:cond delay="0"/>
                                          </p:stCondLst>
                                        </p:cTn>
                                        <p:tgtEl>
                                          <p:spTgt spid="5"/>
                                        </p:tgtEl>
                                        <p:attrNameLst>
                                          <p:attrName>style.visibility</p:attrName>
                                        </p:attrNameLst>
                                      </p:cBhvr>
                                      <p:to>
                                        <p:strVal val="visible"/>
                                      </p:to>
                                    </p:set>
                                    <p:anim calcmode="lin" valueType="num">
                                      <p:cBhvr>
                                        <p:cTn id="68" dur="500" fill="hold"/>
                                        <p:tgtEl>
                                          <p:spTgt spid="5"/>
                                        </p:tgtEl>
                                        <p:attrNameLst>
                                          <p:attrName>ppt_w</p:attrName>
                                        </p:attrNameLst>
                                      </p:cBhvr>
                                      <p:tavLst>
                                        <p:tav tm="0">
                                          <p:val>
                                            <p:fltVal val="0"/>
                                          </p:val>
                                        </p:tav>
                                        <p:tav tm="100000">
                                          <p:val>
                                            <p:strVal val="#ppt_w"/>
                                          </p:val>
                                        </p:tav>
                                      </p:tavLst>
                                    </p:anim>
                                    <p:anim calcmode="lin" valueType="num">
                                      <p:cBhvr>
                                        <p:cTn id="69" dur="500" fill="hold"/>
                                        <p:tgtEl>
                                          <p:spTgt spid="5"/>
                                        </p:tgtEl>
                                        <p:attrNameLst>
                                          <p:attrName>ppt_h</p:attrName>
                                        </p:attrNameLst>
                                      </p:cBhvr>
                                      <p:tavLst>
                                        <p:tav tm="0">
                                          <p:val>
                                            <p:fltVal val="0"/>
                                          </p:val>
                                        </p:tav>
                                        <p:tav tm="100000">
                                          <p:val>
                                            <p:strVal val="#ppt_h"/>
                                          </p:val>
                                        </p:tav>
                                      </p:tavLst>
                                    </p:anim>
                                    <p:animEffect transition="in" filter="fade">
                                      <p:cBhvr>
                                        <p:cTn id="70" dur="500"/>
                                        <p:tgtEl>
                                          <p:spTgt spid="5"/>
                                        </p:tgtEl>
                                      </p:cBhvr>
                                    </p:animEffect>
                                  </p:childTnLst>
                                </p:cTn>
                              </p:par>
                              <p:par>
                                <p:cTn id="71" presetID="53" presetClass="entr" presetSubtype="16" fill="hold" nodeType="withEffect">
                                  <p:stCondLst>
                                    <p:cond delay="750"/>
                                  </p:stCondLst>
                                  <p:childTnLst>
                                    <p:set>
                                      <p:cBhvr>
                                        <p:cTn id="72" dur="1" fill="hold">
                                          <p:stCondLst>
                                            <p:cond delay="0"/>
                                          </p:stCondLst>
                                        </p:cTn>
                                        <p:tgtEl>
                                          <p:spTgt spid="3"/>
                                        </p:tgtEl>
                                        <p:attrNameLst>
                                          <p:attrName>style.visibility</p:attrName>
                                        </p:attrNameLst>
                                      </p:cBhvr>
                                      <p:to>
                                        <p:strVal val="visible"/>
                                      </p:to>
                                    </p:set>
                                    <p:anim calcmode="lin" valueType="num">
                                      <p:cBhvr>
                                        <p:cTn id="73" dur="500" fill="hold"/>
                                        <p:tgtEl>
                                          <p:spTgt spid="3"/>
                                        </p:tgtEl>
                                        <p:attrNameLst>
                                          <p:attrName>ppt_w</p:attrName>
                                        </p:attrNameLst>
                                      </p:cBhvr>
                                      <p:tavLst>
                                        <p:tav tm="0">
                                          <p:val>
                                            <p:fltVal val="0"/>
                                          </p:val>
                                        </p:tav>
                                        <p:tav tm="100000">
                                          <p:val>
                                            <p:strVal val="#ppt_w"/>
                                          </p:val>
                                        </p:tav>
                                      </p:tavLst>
                                    </p:anim>
                                    <p:anim calcmode="lin" valueType="num">
                                      <p:cBhvr>
                                        <p:cTn id="74" dur="500" fill="hold"/>
                                        <p:tgtEl>
                                          <p:spTgt spid="3"/>
                                        </p:tgtEl>
                                        <p:attrNameLst>
                                          <p:attrName>ppt_h</p:attrName>
                                        </p:attrNameLst>
                                      </p:cBhvr>
                                      <p:tavLst>
                                        <p:tav tm="0">
                                          <p:val>
                                            <p:fltVal val="0"/>
                                          </p:val>
                                        </p:tav>
                                        <p:tav tm="100000">
                                          <p:val>
                                            <p:strVal val="#ppt_h"/>
                                          </p:val>
                                        </p:tav>
                                      </p:tavLst>
                                    </p:anim>
                                    <p:animEffect transition="in" filter="fade">
                                      <p:cBhvr>
                                        <p:cTn id="75" dur="500"/>
                                        <p:tgtEl>
                                          <p:spTgt spid="3"/>
                                        </p:tgtEl>
                                      </p:cBhvr>
                                    </p:animEffect>
                                  </p:childTnLst>
                                </p:cTn>
                              </p:par>
                              <p:par>
                                <p:cTn id="76" presetID="53" presetClass="entr" presetSubtype="16" fill="hold" nodeType="withEffect">
                                  <p:stCondLst>
                                    <p:cond delay="75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Effect transition="in" filter="fade">
                                      <p:cBhvr>
                                        <p:cTn id="80" dur="500"/>
                                        <p:tgtEl>
                                          <p:spTgt spid="13"/>
                                        </p:tgtEl>
                                      </p:cBhvr>
                                    </p:animEffect>
                                  </p:childTnLst>
                                </p:cTn>
                              </p:par>
                              <p:par>
                                <p:cTn id="81" presetID="53" presetClass="entr" presetSubtype="16" fill="hold" nodeType="withEffect">
                                  <p:stCondLst>
                                    <p:cond delay="750"/>
                                  </p:stCondLst>
                                  <p:childTnLst>
                                    <p:set>
                                      <p:cBhvr>
                                        <p:cTn id="82" dur="1" fill="hold">
                                          <p:stCondLst>
                                            <p:cond delay="0"/>
                                          </p:stCondLst>
                                        </p:cTn>
                                        <p:tgtEl>
                                          <p:spTgt spid="6"/>
                                        </p:tgtEl>
                                        <p:attrNameLst>
                                          <p:attrName>style.visibility</p:attrName>
                                        </p:attrNameLst>
                                      </p:cBhvr>
                                      <p:to>
                                        <p:strVal val="visible"/>
                                      </p:to>
                                    </p:set>
                                    <p:anim calcmode="lin" valueType="num">
                                      <p:cBhvr>
                                        <p:cTn id="83" dur="500" fill="hold"/>
                                        <p:tgtEl>
                                          <p:spTgt spid="6"/>
                                        </p:tgtEl>
                                        <p:attrNameLst>
                                          <p:attrName>ppt_w</p:attrName>
                                        </p:attrNameLst>
                                      </p:cBhvr>
                                      <p:tavLst>
                                        <p:tav tm="0">
                                          <p:val>
                                            <p:fltVal val="0"/>
                                          </p:val>
                                        </p:tav>
                                        <p:tav tm="100000">
                                          <p:val>
                                            <p:strVal val="#ppt_w"/>
                                          </p:val>
                                        </p:tav>
                                      </p:tavLst>
                                    </p:anim>
                                    <p:anim calcmode="lin" valueType="num">
                                      <p:cBhvr>
                                        <p:cTn id="84" dur="500" fill="hold"/>
                                        <p:tgtEl>
                                          <p:spTgt spid="6"/>
                                        </p:tgtEl>
                                        <p:attrNameLst>
                                          <p:attrName>ppt_h</p:attrName>
                                        </p:attrNameLst>
                                      </p:cBhvr>
                                      <p:tavLst>
                                        <p:tav tm="0">
                                          <p:val>
                                            <p:fltVal val="0"/>
                                          </p:val>
                                        </p:tav>
                                        <p:tav tm="100000">
                                          <p:val>
                                            <p:strVal val="#ppt_h"/>
                                          </p:val>
                                        </p:tav>
                                      </p:tavLst>
                                    </p:anim>
                                    <p:animEffect transition="in" filter="fade">
                                      <p:cBhvr>
                                        <p:cTn id="85" dur="500"/>
                                        <p:tgtEl>
                                          <p:spTgt spid="6"/>
                                        </p:tgtEl>
                                      </p:cBhvr>
                                    </p:animEffect>
                                  </p:childTnLst>
                                </p:cTn>
                              </p:par>
                              <p:par>
                                <p:cTn id="86" presetID="53" presetClass="entr" presetSubtype="16" fill="hold" nodeType="withEffect">
                                  <p:stCondLst>
                                    <p:cond delay="750"/>
                                  </p:stCondLst>
                                  <p:childTnLst>
                                    <p:set>
                                      <p:cBhvr>
                                        <p:cTn id="87" dur="1" fill="hold">
                                          <p:stCondLst>
                                            <p:cond delay="0"/>
                                          </p:stCondLst>
                                        </p:cTn>
                                        <p:tgtEl>
                                          <p:spTgt spid="4"/>
                                        </p:tgtEl>
                                        <p:attrNameLst>
                                          <p:attrName>style.visibility</p:attrName>
                                        </p:attrNameLst>
                                      </p:cBhvr>
                                      <p:to>
                                        <p:strVal val="visible"/>
                                      </p:to>
                                    </p:set>
                                    <p:anim calcmode="lin" valueType="num">
                                      <p:cBhvr>
                                        <p:cTn id="88" dur="500" fill="hold"/>
                                        <p:tgtEl>
                                          <p:spTgt spid="4"/>
                                        </p:tgtEl>
                                        <p:attrNameLst>
                                          <p:attrName>ppt_w</p:attrName>
                                        </p:attrNameLst>
                                      </p:cBhvr>
                                      <p:tavLst>
                                        <p:tav tm="0">
                                          <p:val>
                                            <p:fltVal val="0"/>
                                          </p:val>
                                        </p:tav>
                                        <p:tav tm="100000">
                                          <p:val>
                                            <p:strVal val="#ppt_w"/>
                                          </p:val>
                                        </p:tav>
                                      </p:tavLst>
                                    </p:anim>
                                    <p:anim calcmode="lin" valueType="num">
                                      <p:cBhvr>
                                        <p:cTn id="89" dur="500" fill="hold"/>
                                        <p:tgtEl>
                                          <p:spTgt spid="4"/>
                                        </p:tgtEl>
                                        <p:attrNameLst>
                                          <p:attrName>ppt_h</p:attrName>
                                        </p:attrNameLst>
                                      </p:cBhvr>
                                      <p:tavLst>
                                        <p:tav tm="0">
                                          <p:val>
                                            <p:fltVal val="0"/>
                                          </p:val>
                                        </p:tav>
                                        <p:tav tm="100000">
                                          <p:val>
                                            <p:strVal val="#ppt_h"/>
                                          </p:val>
                                        </p:tav>
                                      </p:tavLst>
                                    </p:anim>
                                    <p:animEffect transition="in" filter="fade">
                                      <p:cBhvr>
                                        <p:cTn id="90" dur="500"/>
                                        <p:tgtEl>
                                          <p:spTgt spid="4"/>
                                        </p:tgtEl>
                                      </p:cBhvr>
                                    </p:animEffect>
                                  </p:childTnLst>
                                </p:cTn>
                              </p:par>
                            </p:childTnLst>
                          </p:cTn>
                        </p:par>
                        <p:par>
                          <p:cTn id="91" fill="hold">
                            <p:stCondLst>
                              <p:cond delay="1750"/>
                            </p:stCondLst>
                            <p:childTnLst>
                              <p:par>
                                <p:cTn id="92" presetID="23" presetClass="entr" presetSubtype="288" fill="hold" nodeType="afterEffect">
                                  <p:stCondLst>
                                    <p:cond delay="250"/>
                                  </p:stCondLst>
                                  <p:childTnLst>
                                    <p:set>
                                      <p:cBhvr>
                                        <p:cTn id="93" dur="1" fill="hold">
                                          <p:stCondLst>
                                            <p:cond delay="0"/>
                                          </p:stCondLst>
                                        </p:cTn>
                                        <p:tgtEl>
                                          <p:spTgt spid="7"/>
                                        </p:tgtEl>
                                        <p:attrNameLst>
                                          <p:attrName>style.visibility</p:attrName>
                                        </p:attrNameLst>
                                      </p:cBhvr>
                                      <p:to>
                                        <p:strVal val="visible"/>
                                      </p:to>
                                    </p:set>
                                    <p:anim calcmode="lin" valueType="num">
                                      <p:cBhvr>
                                        <p:cTn id="94" dur="750" fill="hold"/>
                                        <p:tgtEl>
                                          <p:spTgt spid="7"/>
                                        </p:tgtEl>
                                        <p:attrNameLst>
                                          <p:attrName>ppt_w</p:attrName>
                                        </p:attrNameLst>
                                      </p:cBhvr>
                                      <p:tavLst>
                                        <p:tav tm="0">
                                          <p:val>
                                            <p:strVal val="4/3*#ppt_w"/>
                                          </p:val>
                                        </p:tav>
                                        <p:tav tm="100000">
                                          <p:val>
                                            <p:strVal val="#ppt_w"/>
                                          </p:val>
                                        </p:tav>
                                      </p:tavLst>
                                    </p:anim>
                                    <p:anim calcmode="lin" valueType="num">
                                      <p:cBhvr>
                                        <p:cTn id="95" dur="75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AutoShape 5"/>
          <p:cNvSpPr/>
          <p:nvPr/>
        </p:nvSpPr>
        <p:spPr bwMode="auto">
          <a:xfrm>
            <a:off x="1136737" y="1022086"/>
            <a:ext cx="7052549" cy="3564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900" dirty="0">
                <a:solidFill>
                  <a:schemeClr val="bg1"/>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字以内，据统计每页幻灯片的最好控制在</a:t>
            </a:r>
            <a:r>
              <a:rPr lang="en-US" altLang="zh-CN" sz="900" dirty="0">
                <a:solidFill>
                  <a:schemeClr val="bg1"/>
                </a:solidFill>
                <a:latin typeface="微软雅黑" panose="020B0503020204020204" pitchFamily="34" charset="-122"/>
                <a:ea typeface="微软雅黑" panose="020B0503020204020204" pitchFamily="34" charset="-122"/>
              </a:rPr>
              <a:t>5</a:t>
            </a:r>
            <a:r>
              <a:rPr lang="zh-CN" altLang="en-US" sz="900" dirty="0">
                <a:solidFill>
                  <a:schemeClr val="bg1"/>
                </a:solidFill>
                <a:latin typeface="微软雅黑" panose="020B0503020204020204" pitchFamily="34" charset="-122"/>
                <a:ea typeface="微软雅黑" panose="020B0503020204020204" pitchFamily="34" charset="-122"/>
              </a:rPr>
              <a:t>分钟之内。此处添加详细文本描述，建议与标题相关并符合整体语言风格</a:t>
            </a:r>
          </a:p>
        </p:txBody>
      </p:sp>
      <p:sp>
        <p:nvSpPr>
          <p:cNvPr id="38918" name="AutoShape 6"/>
          <p:cNvSpPr/>
          <p:nvPr/>
        </p:nvSpPr>
        <p:spPr bwMode="auto">
          <a:xfrm flipH="1">
            <a:off x="5682335" y="3174039"/>
            <a:ext cx="1369213" cy="1368201"/>
          </a:xfrm>
          <a:custGeom>
            <a:avLst/>
            <a:gdLst>
              <a:gd name="T0" fmla="*/ 1826419 w 21600"/>
              <a:gd name="T1" fmla="*/ 1824832 h 21600"/>
              <a:gd name="T2" fmla="*/ 1826419 w 21600"/>
              <a:gd name="T3" fmla="*/ 1824832 h 21600"/>
              <a:gd name="T4" fmla="*/ 1826419 w 21600"/>
              <a:gd name="T5" fmla="*/ 1824832 h 21600"/>
              <a:gd name="T6" fmla="*/ 1826419 w 21600"/>
              <a:gd name="T7" fmla="*/ 18248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2"/>
          </a:solidFill>
          <a:ln>
            <a:noFill/>
          </a:ln>
          <a:effectLst/>
        </p:spPr>
        <p:txBody>
          <a:bodyPr lIns="17136" tIns="17136" rIns="17136" bIns="17136"/>
          <a:lstStyle/>
          <a:p>
            <a:endParaRPr lang="zh-CN" altLang="en-US" sz="1350">
              <a:solidFill>
                <a:schemeClr val="bg1"/>
              </a:solidFill>
            </a:endParaRPr>
          </a:p>
        </p:txBody>
      </p:sp>
      <p:sp>
        <p:nvSpPr>
          <p:cNvPr id="38919" name="AutoShape 7"/>
          <p:cNvSpPr/>
          <p:nvPr/>
        </p:nvSpPr>
        <p:spPr bwMode="auto">
          <a:xfrm flipH="1">
            <a:off x="5720419" y="1621942"/>
            <a:ext cx="1271625" cy="1414027"/>
          </a:xfrm>
          <a:custGeom>
            <a:avLst/>
            <a:gdLst>
              <a:gd name="T0" fmla="*/ 1696244 w 21600"/>
              <a:gd name="T1" fmla="*/ 1885950 h 21600"/>
              <a:gd name="T2" fmla="*/ 1696244 w 21600"/>
              <a:gd name="T3" fmla="*/ 1885950 h 21600"/>
              <a:gd name="T4" fmla="*/ 1696244 w 21600"/>
              <a:gd name="T5" fmla="*/ 1885950 h 21600"/>
              <a:gd name="T6" fmla="*/ 1696244 w 21600"/>
              <a:gd name="T7" fmla="*/ 18859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1"/>
          </a:solidFill>
          <a:ln>
            <a:noFill/>
          </a:ln>
          <a:effectLst/>
        </p:spPr>
        <p:txBody>
          <a:bodyPr lIns="17136" tIns="17136" rIns="17136" bIns="17136"/>
          <a:lstStyle/>
          <a:p>
            <a:endParaRPr lang="zh-CN" altLang="en-US" sz="1350">
              <a:solidFill>
                <a:schemeClr val="bg1"/>
              </a:solidFill>
            </a:endParaRPr>
          </a:p>
        </p:txBody>
      </p:sp>
      <p:sp>
        <p:nvSpPr>
          <p:cNvPr id="38920" name="AutoShape 8"/>
          <p:cNvSpPr/>
          <p:nvPr/>
        </p:nvSpPr>
        <p:spPr bwMode="auto">
          <a:xfrm flipH="1">
            <a:off x="4270873" y="3174039"/>
            <a:ext cx="1271625" cy="1415812"/>
          </a:xfrm>
          <a:custGeom>
            <a:avLst/>
            <a:gdLst>
              <a:gd name="T0" fmla="*/ 1696244 w 21600"/>
              <a:gd name="T1" fmla="*/ 1888332 h 21600"/>
              <a:gd name="T2" fmla="*/ 1696244 w 21600"/>
              <a:gd name="T3" fmla="*/ 1888332 h 21600"/>
              <a:gd name="T4" fmla="*/ 1696244 w 21600"/>
              <a:gd name="T5" fmla="*/ 1888332 h 21600"/>
              <a:gd name="T6" fmla="*/ 1696244 w 21600"/>
              <a:gd name="T7" fmla="*/ 1888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p:spPr>
        <p:txBody>
          <a:bodyPr lIns="17136" tIns="17136" rIns="17136" bIns="17136"/>
          <a:lstStyle/>
          <a:p>
            <a:endParaRPr lang="zh-CN" altLang="en-US" sz="1350">
              <a:solidFill>
                <a:schemeClr val="bg1"/>
              </a:solidFill>
            </a:endParaRPr>
          </a:p>
        </p:txBody>
      </p:sp>
      <p:sp>
        <p:nvSpPr>
          <p:cNvPr id="38921" name="AutoShape 9"/>
          <p:cNvSpPr/>
          <p:nvPr/>
        </p:nvSpPr>
        <p:spPr bwMode="auto">
          <a:xfrm flipH="1">
            <a:off x="3319980" y="1663603"/>
            <a:ext cx="1411462" cy="1372366"/>
          </a:xfrm>
          <a:custGeom>
            <a:avLst/>
            <a:gdLst>
              <a:gd name="T0" fmla="*/ 1882775 w 21600"/>
              <a:gd name="T1" fmla="*/ 1887972 h 21265"/>
              <a:gd name="T2" fmla="*/ 1882775 w 21600"/>
              <a:gd name="T3" fmla="*/ 1887972 h 21265"/>
              <a:gd name="T4" fmla="*/ 1882775 w 21600"/>
              <a:gd name="T5" fmla="*/ 1887972 h 21265"/>
              <a:gd name="T6" fmla="*/ 1882775 w 21600"/>
              <a:gd name="T7" fmla="*/ 1887972 h 212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p:spPr>
        <p:txBody>
          <a:bodyPr lIns="17136" tIns="17136" rIns="17136" bIns="17136"/>
          <a:lstStyle/>
          <a:p>
            <a:endParaRPr lang="zh-CN" altLang="en-US" sz="1350">
              <a:solidFill>
                <a:schemeClr val="bg1"/>
              </a:solidFill>
            </a:endParaRPr>
          </a:p>
        </p:txBody>
      </p:sp>
      <p:sp>
        <p:nvSpPr>
          <p:cNvPr id="38922" name="AutoShape 10"/>
          <p:cNvSpPr/>
          <p:nvPr/>
        </p:nvSpPr>
        <p:spPr bwMode="auto">
          <a:xfrm flipH="1">
            <a:off x="1769870" y="1657057"/>
            <a:ext cx="1414437" cy="1378913"/>
          </a:xfrm>
          <a:custGeom>
            <a:avLst/>
            <a:gdLst>
              <a:gd name="T0" fmla="*/ 1886744 w 21600"/>
              <a:gd name="T1" fmla="*/ 1839119 h 21600"/>
              <a:gd name="T2" fmla="*/ 1886744 w 21600"/>
              <a:gd name="T3" fmla="*/ 1839119 h 21600"/>
              <a:gd name="T4" fmla="*/ 1886744 w 21600"/>
              <a:gd name="T5" fmla="*/ 1839119 h 21600"/>
              <a:gd name="T6" fmla="*/ 1886744 w 21600"/>
              <a:gd name="T7" fmla="*/ 18391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p:spPr>
        <p:txBody>
          <a:bodyPr lIns="17136" tIns="17136" rIns="17136" bIns="17136"/>
          <a:lstStyle/>
          <a:p>
            <a:endParaRPr lang="zh-CN" altLang="en-US" sz="1350">
              <a:solidFill>
                <a:schemeClr val="bg1"/>
              </a:solidFill>
            </a:endParaRPr>
          </a:p>
        </p:txBody>
      </p:sp>
      <p:sp>
        <p:nvSpPr>
          <p:cNvPr id="38923" name="AutoShape 11"/>
          <p:cNvSpPr/>
          <p:nvPr/>
        </p:nvSpPr>
        <p:spPr bwMode="auto">
          <a:xfrm flipH="1">
            <a:off x="1634795" y="3174039"/>
            <a:ext cx="1377545" cy="1418787"/>
          </a:xfrm>
          <a:custGeom>
            <a:avLst/>
            <a:gdLst>
              <a:gd name="T0" fmla="*/ 1837532 w 21600"/>
              <a:gd name="T1" fmla="*/ 1892300 h 21600"/>
              <a:gd name="T2" fmla="*/ 1837532 w 21600"/>
              <a:gd name="T3" fmla="*/ 1892300 h 21600"/>
              <a:gd name="T4" fmla="*/ 1837532 w 21600"/>
              <a:gd name="T5" fmla="*/ 1892300 h 21600"/>
              <a:gd name="T6" fmla="*/ 1837532 w 21600"/>
              <a:gd name="T7" fmla="*/ 18923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p:spPr>
        <p:txBody>
          <a:bodyPr lIns="17136" tIns="17136" rIns="17136" bIns="17136"/>
          <a:lstStyle/>
          <a:p>
            <a:endParaRPr lang="zh-CN" altLang="en-US" sz="1350">
              <a:solidFill>
                <a:schemeClr val="bg1"/>
              </a:solidFill>
            </a:endParaRPr>
          </a:p>
        </p:txBody>
      </p:sp>
      <p:sp>
        <p:nvSpPr>
          <p:cNvPr id="38924" name="AutoShape 12"/>
          <p:cNvSpPr/>
          <p:nvPr/>
        </p:nvSpPr>
        <p:spPr bwMode="auto">
          <a:xfrm>
            <a:off x="2475900" y="2990740"/>
            <a:ext cx="1478038" cy="4189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600"/>
              </a:spcAft>
            </a:pPr>
            <a:r>
              <a:rPr lang="zh-CN" altLang="en-US" sz="900" dirty="0">
                <a:solidFill>
                  <a:schemeClr val="bg1"/>
                </a:solidFill>
                <a:latin typeface="微软雅黑" panose="020B0503020204020204" pitchFamily="34" charset="-122"/>
                <a:ea typeface="微软雅黑" panose="020B0503020204020204" pitchFamily="34" charset="-122"/>
              </a:rPr>
              <a:t>在此输入您的图表说明文字，在此输入您的图表说明文字</a:t>
            </a:r>
          </a:p>
        </p:txBody>
      </p:sp>
      <p:sp>
        <p:nvSpPr>
          <p:cNvPr id="38925" name="AutoShape 13"/>
          <p:cNvSpPr/>
          <p:nvPr/>
        </p:nvSpPr>
        <p:spPr bwMode="auto">
          <a:xfrm>
            <a:off x="4886154" y="3019304"/>
            <a:ext cx="1516788" cy="314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600"/>
              </a:spcAft>
            </a:pPr>
            <a:r>
              <a:rPr lang="zh-CN" altLang="en-US" sz="900" dirty="0">
                <a:solidFill>
                  <a:schemeClr val="bg1"/>
                </a:solidFill>
                <a:latin typeface="微软雅黑" panose="020B0503020204020204" pitchFamily="34" charset="-122"/>
                <a:ea typeface="微软雅黑" panose="020B0503020204020204" pitchFamily="34" charset="-122"/>
              </a:rPr>
              <a:t>在此输入您的图表说明文字，在此输入您的图表说明文字</a:t>
            </a:r>
          </a:p>
        </p:txBody>
      </p:sp>
      <p:sp>
        <p:nvSpPr>
          <p:cNvPr id="38926" name="AutoShape 14"/>
          <p:cNvSpPr/>
          <p:nvPr/>
        </p:nvSpPr>
        <p:spPr bwMode="auto">
          <a:xfrm>
            <a:off x="3222393" y="4201231"/>
            <a:ext cx="476041" cy="476103"/>
          </a:xfrm>
          <a:custGeom>
            <a:avLst/>
            <a:gdLst>
              <a:gd name="T0" fmla="*/ 635000 w 21600"/>
              <a:gd name="T1" fmla="*/ 635000 h 21600"/>
              <a:gd name="T2" fmla="*/ 635000 w 21600"/>
              <a:gd name="T3" fmla="*/ 635000 h 21600"/>
              <a:gd name="T4" fmla="*/ 635000 w 21600"/>
              <a:gd name="T5" fmla="*/ 635000 h 21600"/>
              <a:gd name="T6" fmla="*/ 635000 w 21600"/>
              <a:gd name="T7" fmla="*/ 6350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2"/>
          </a:solidFill>
          <a:ln>
            <a:noFill/>
          </a:ln>
          <a:effectLst/>
        </p:spPr>
        <p:txBody>
          <a:bodyPr lIns="14281" tIns="14281" rIns="14281" bIns="14281" anchor="ctr"/>
          <a:lstStyle/>
          <a:p>
            <a:endParaRPr lang="zh-CN" altLang="en-US" sz="1350">
              <a:solidFill>
                <a:schemeClr val="bg1"/>
              </a:solidFill>
            </a:endParaRPr>
          </a:p>
        </p:txBody>
      </p:sp>
      <p:sp>
        <p:nvSpPr>
          <p:cNvPr id="38927" name="AutoShape 15"/>
          <p:cNvSpPr/>
          <p:nvPr/>
        </p:nvSpPr>
        <p:spPr bwMode="auto">
          <a:xfrm>
            <a:off x="5088474" y="1662413"/>
            <a:ext cx="476041" cy="396950"/>
          </a:xfrm>
          <a:custGeom>
            <a:avLst/>
            <a:gdLst>
              <a:gd name="T0" fmla="*/ 635000 w 21600"/>
              <a:gd name="T1" fmla="*/ 529407 h 21579"/>
              <a:gd name="T2" fmla="*/ 635000 w 21600"/>
              <a:gd name="T3" fmla="*/ 529407 h 21579"/>
              <a:gd name="T4" fmla="*/ 635000 w 21600"/>
              <a:gd name="T5" fmla="*/ 529407 h 21579"/>
              <a:gd name="T6" fmla="*/ 635000 w 21600"/>
              <a:gd name="T7" fmla="*/ 529407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1"/>
          </a:solidFill>
          <a:ln>
            <a:noFill/>
          </a:ln>
          <a:effectLst/>
        </p:spPr>
        <p:txBody>
          <a:bodyPr lIns="14281" tIns="14281" rIns="14281" bIns="14281" anchor="ctr"/>
          <a:lstStyle/>
          <a:p>
            <a:endParaRPr lang="zh-CN" altLang="en-US" sz="1350">
              <a:solidFill>
                <a:schemeClr val="bg1"/>
              </a:solidFill>
            </a:endParaRPr>
          </a:p>
        </p:txBody>
      </p:sp>
      <p:sp>
        <p:nvSpPr>
          <p:cNvPr id="38928" name="AutoShape 16"/>
          <p:cNvSpPr/>
          <p:nvPr/>
        </p:nvSpPr>
        <p:spPr bwMode="auto">
          <a:xfrm>
            <a:off x="2304448" y="2677651"/>
            <a:ext cx="1650673" cy="2285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1" tIns="14281" rIns="14281" bIns="14281" anchor="ctr"/>
          <a:lstStyle/>
          <a:p>
            <a:pPr algn="ctr"/>
            <a:r>
              <a:rPr lang="zh-CN" altLang="en-US" sz="1350" dirty="0">
                <a:solidFill>
                  <a:schemeClr val="bg1"/>
                </a:solidFill>
                <a:latin typeface="微软雅黑" panose="020B0503020204020204" pitchFamily="34" charset="-122"/>
                <a:ea typeface="微软雅黑" panose="020B0503020204020204" pitchFamily="34" charset="-122"/>
              </a:rPr>
              <a:t>标题</a:t>
            </a:r>
            <a:endParaRPr lang="es-ES" altLang="zh-CN" sz="1350" dirty="0">
              <a:solidFill>
                <a:schemeClr val="bg1"/>
              </a:solidFill>
              <a:latin typeface="微软雅黑" panose="020B0503020204020204" pitchFamily="34" charset="-122"/>
              <a:ea typeface="微软雅黑" panose="020B0503020204020204" pitchFamily="34" charset="-122"/>
            </a:endParaRPr>
          </a:p>
        </p:txBody>
      </p:sp>
      <p:sp>
        <p:nvSpPr>
          <p:cNvPr id="38929" name="AutoShape 17"/>
          <p:cNvSpPr/>
          <p:nvPr/>
        </p:nvSpPr>
        <p:spPr bwMode="auto">
          <a:xfrm>
            <a:off x="4828950" y="2677651"/>
            <a:ext cx="1650673" cy="2285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1" tIns="14281" rIns="14281" bIns="14281" anchor="ctr"/>
          <a:lstStyle/>
          <a:p>
            <a:pPr algn="ctr"/>
            <a:r>
              <a:rPr lang="zh-CN" altLang="en-US" sz="1350" dirty="0">
                <a:solidFill>
                  <a:schemeClr val="bg1"/>
                </a:solidFill>
                <a:latin typeface="微软雅黑" panose="020B0503020204020204" pitchFamily="34" charset="-122"/>
                <a:ea typeface="微软雅黑" panose="020B0503020204020204" pitchFamily="34" charset="-122"/>
              </a:rPr>
              <a:t>标题</a:t>
            </a:r>
            <a:endParaRPr lang="es-ES" altLang="zh-CN" sz="135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4552938"/>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17"/>
                                        </p:tgtEl>
                                        <p:attrNameLst>
                                          <p:attrName>style.visibility</p:attrName>
                                        </p:attrNameLst>
                                      </p:cBhvr>
                                      <p:to>
                                        <p:strVal val="visible"/>
                                      </p:to>
                                    </p:set>
                                    <p:animEffect transition="in" filter="wipe(left)">
                                      <p:cBhvr>
                                        <p:cTn id="7" dur="500"/>
                                        <p:tgtEl>
                                          <p:spTgt spid="389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926"/>
                                        </p:tgtEl>
                                        <p:attrNameLst>
                                          <p:attrName>style.visibility</p:attrName>
                                        </p:attrNameLst>
                                      </p:cBhvr>
                                      <p:to>
                                        <p:strVal val="visible"/>
                                      </p:to>
                                    </p:set>
                                    <p:animEffect transition="in" filter="fade">
                                      <p:cBhvr>
                                        <p:cTn id="11" dur="500"/>
                                        <p:tgtEl>
                                          <p:spTgt spid="3892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8923"/>
                                        </p:tgtEl>
                                        <p:attrNameLst>
                                          <p:attrName>style.visibility</p:attrName>
                                        </p:attrNameLst>
                                      </p:cBhvr>
                                      <p:to>
                                        <p:strVal val="visible"/>
                                      </p:to>
                                    </p:set>
                                    <p:animEffect transition="in" filter="wipe(right)">
                                      <p:cBhvr>
                                        <p:cTn id="15" dur="500"/>
                                        <p:tgtEl>
                                          <p:spTgt spid="3892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8922"/>
                                        </p:tgtEl>
                                        <p:attrNameLst>
                                          <p:attrName>style.visibility</p:attrName>
                                        </p:attrNameLst>
                                      </p:cBhvr>
                                      <p:to>
                                        <p:strVal val="visible"/>
                                      </p:to>
                                    </p:set>
                                    <p:animEffect transition="in" filter="wipe(left)">
                                      <p:cBhvr>
                                        <p:cTn id="19" dur="500"/>
                                        <p:tgtEl>
                                          <p:spTgt spid="389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921"/>
                                        </p:tgtEl>
                                        <p:attrNameLst>
                                          <p:attrName>style.visibility</p:attrName>
                                        </p:attrNameLst>
                                      </p:cBhvr>
                                      <p:to>
                                        <p:strVal val="visible"/>
                                      </p:to>
                                    </p:set>
                                    <p:animEffect transition="in" filter="wipe(left)">
                                      <p:cBhvr>
                                        <p:cTn id="23" dur="500"/>
                                        <p:tgtEl>
                                          <p:spTgt spid="389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920"/>
                                        </p:tgtEl>
                                        <p:attrNameLst>
                                          <p:attrName>style.visibility</p:attrName>
                                        </p:attrNameLst>
                                      </p:cBhvr>
                                      <p:to>
                                        <p:strVal val="visible"/>
                                      </p:to>
                                    </p:set>
                                    <p:animEffect transition="in" filter="wipe(left)">
                                      <p:cBhvr>
                                        <p:cTn id="27" dur="500"/>
                                        <p:tgtEl>
                                          <p:spTgt spid="3892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8918"/>
                                        </p:tgtEl>
                                        <p:attrNameLst>
                                          <p:attrName>style.visibility</p:attrName>
                                        </p:attrNameLst>
                                      </p:cBhvr>
                                      <p:to>
                                        <p:strVal val="visible"/>
                                      </p:to>
                                    </p:set>
                                    <p:animEffect transition="in" filter="wipe(left)">
                                      <p:cBhvr>
                                        <p:cTn id="31" dur="500"/>
                                        <p:tgtEl>
                                          <p:spTgt spid="3891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8919"/>
                                        </p:tgtEl>
                                        <p:attrNameLst>
                                          <p:attrName>style.visibility</p:attrName>
                                        </p:attrNameLst>
                                      </p:cBhvr>
                                      <p:to>
                                        <p:strVal val="visible"/>
                                      </p:to>
                                    </p:set>
                                    <p:animEffect transition="in" filter="wipe(down)">
                                      <p:cBhvr>
                                        <p:cTn id="35" dur="500"/>
                                        <p:tgtEl>
                                          <p:spTgt spid="3891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8927"/>
                                        </p:tgtEl>
                                        <p:attrNameLst>
                                          <p:attrName>style.visibility</p:attrName>
                                        </p:attrNameLst>
                                      </p:cBhvr>
                                      <p:to>
                                        <p:strVal val="visible"/>
                                      </p:to>
                                    </p:set>
                                    <p:animEffect transition="in" filter="fade">
                                      <p:cBhvr>
                                        <p:cTn id="39" dur="250"/>
                                        <p:tgtEl>
                                          <p:spTgt spid="38927"/>
                                        </p:tgtEl>
                                      </p:cBhvr>
                                    </p:animEffect>
                                  </p:childTnLst>
                                </p:cTn>
                              </p:par>
                            </p:childTnLst>
                          </p:cTn>
                        </p:par>
                        <p:par>
                          <p:cTn id="40" fill="hold">
                            <p:stCondLst>
                              <p:cond delay="4500"/>
                            </p:stCondLst>
                            <p:childTnLst>
                              <p:par>
                                <p:cTn id="41" presetID="2" presetClass="entr" presetSubtype="2" fill="hold" grpId="0" nodeType="afterEffect">
                                  <p:stCondLst>
                                    <p:cond delay="0"/>
                                  </p:stCondLst>
                                  <p:childTnLst>
                                    <p:set>
                                      <p:cBhvr>
                                        <p:cTn id="42" dur="1" fill="hold">
                                          <p:stCondLst>
                                            <p:cond delay="0"/>
                                          </p:stCondLst>
                                        </p:cTn>
                                        <p:tgtEl>
                                          <p:spTgt spid="38928"/>
                                        </p:tgtEl>
                                        <p:attrNameLst>
                                          <p:attrName>style.visibility</p:attrName>
                                        </p:attrNameLst>
                                      </p:cBhvr>
                                      <p:to>
                                        <p:strVal val="visible"/>
                                      </p:to>
                                    </p:set>
                                    <p:anim calcmode="lin" valueType="num">
                                      <p:cBhvr additive="base">
                                        <p:cTn id="43" dur="500" fill="hold"/>
                                        <p:tgtEl>
                                          <p:spTgt spid="38928"/>
                                        </p:tgtEl>
                                        <p:attrNameLst>
                                          <p:attrName>ppt_x</p:attrName>
                                        </p:attrNameLst>
                                      </p:cBhvr>
                                      <p:tavLst>
                                        <p:tav tm="0">
                                          <p:val>
                                            <p:strVal val="1+#ppt_w/2"/>
                                          </p:val>
                                        </p:tav>
                                        <p:tav tm="100000">
                                          <p:val>
                                            <p:strVal val="#ppt_x"/>
                                          </p:val>
                                        </p:tav>
                                      </p:tavLst>
                                    </p:anim>
                                    <p:anim calcmode="lin" valueType="num">
                                      <p:cBhvr additive="base">
                                        <p:cTn id="44" dur="500" fill="hold"/>
                                        <p:tgtEl>
                                          <p:spTgt spid="38928"/>
                                        </p:tgtEl>
                                        <p:attrNameLst>
                                          <p:attrName>ppt_y</p:attrName>
                                        </p:attrNameLst>
                                      </p:cBhvr>
                                      <p:tavLst>
                                        <p:tav tm="0">
                                          <p:val>
                                            <p:strVal val="#ppt_y"/>
                                          </p:val>
                                        </p:tav>
                                        <p:tav tm="100000">
                                          <p:val>
                                            <p:strVal val="#ppt_y"/>
                                          </p:val>
                                        </p:tav>
                                      </p:tavLst>
                                    </p:anim>
                                  </p:childTnLst>
                                </p:cTn>
                              </p:par>
                            </p:childTnLst>
                          </p:cTn>
                        </p:par>
                        <p:par>
                          <p:cTn id="45" fill="hold">
                            <p:stCondLst>
                              <p:cond delay="5000"/>
                            </p:stCondLst>
                            <p:childTnLst>
                              <p:par>
                                <p:cTn id="46" presetID="9" presetClass="entr" presetSubtype="0" fill="hold" grpId="0" nodeType="afterEffect">
                                  <p:stCondLst>
                                    <p:cond delay="0"/>
                                  </p:stCondLst>
                                  <p:childTnLst>
                                    <p:set>
                                      <p:cBhvr>
                                        <p:cTn id="47" dur="1" fill="hold">
                                          <p:stCondLst>
                                            <p:cond delay="0"/>
                                          </p:stCondLst>
                                        </p:cTn>
                                        <p:tgtEl>
                                          <p:spTgt spid="38924"/>
                                        </p:tgtEl>
                                        <p:attrNameLst>
                                          <p:attrName>style.visibility</p:attrName>
                                        </p:attrNameLst>
                                      </p:cBhvr>
                                      <p:to>
                                        <p:strVal val="visible"/>
                                      </p:to>
                                    </p:set>
                                    <p:animEffect transition="in" filter="dissolve">
                                      <p:cBhvr>
                                        <p:cTn id="48" dur="500"/>
                                        <p:tgtEl>
                                          <p:spTgt spid="38924"/>
                                        </p:tgtEl>
                                      </p:cBhvr>
                                    </p:animEffect>
                                  </p:childTnLst>
                                </p:cTn>
                              </p:par>
                            </p:childTnLst>
                          </p:cTn>
                        </p:par>
                        <p:par>
                          <p:cTn id="49" fill="hold">
                            <p:stCondLst>
                              <p:cond delay="5500"/>
                            </p:stCondLst>
                            <p:childTnLst>
                              <p:par>
                                <p:cTn id="50" presetID="2" presetClass="entr" presetSubtype="2" fill="hold" grpId="0" nodeType="afterEffect">
                                  <p:stCondLst>
                                    <p:cond delay="0"/>
                                  </p:stCondLst>
                                  <p:childTnLst>
                                    <p:set>
                                      <p:cBhvr>
                                        <p:cTn id="51" dur="1" fill="hold">
                                          <p:stCondLst>
                                            <p:cond delay="0"/>
                                          </p:stCondLst>
                                        </p:cTn>
                                        <p:tgtEl>
                                          <p:spTgt spid="38929"/>
                                        </p:tgtEl>
                                        <p:attrNameLst>
                                          <p:attrName>style.visibility</p:attrName>
                                        </p:attrNameLst>
                                      </p:cBhvr>
                                      <p:to>
                                        <p:strVal val="visible"/>
                                      </p:to>
                                    </p:set>
                                    <p:anim calcmode="lin" valueType="num">
                                      <p:cBhvr additive="base">
                                        <p:cTn id="52" dur="500" fill="hold"/>
                                        <p:tgtEl>
                                          <p:spTgt spid="38929"/>
                                        </p:tgtEl>
                                        <p:attrNameLst>
                                          <p:attrName>ppt_x</p:attrName>
                                        </p:attrNameLst>
                                      </p:cBhvr>
                                      <p:tavLst>
                                        <p:tav tm="0">
                                          <p:val>
                                            <p:strVal val="1+#ppt_w/2"/>
                                          </p:val>
                                        </p:tav>
                                        <p:tav tm="100000">
                                          <p:val>
                                            <p:strVal val="#ppt_x"/>
                                          </p:val>
                                        </p:tav>
                                      </p:tavLst>
                                    </p:anim>
                                    <p:anim calcmode="lin" valueType="num">
                                      <p:cBhvr additive="base">
                                        <p:cTn id="53" dur="500" fill="hold"/>
                                        <p:tgtEl>
                                          <p:spTgt spid="38929"/>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9" presetClass="entr" presetSubtype="0" fill="hold" grpId="0" nodeType="afterEffect">
                                  <p:stCondLst>
                                    <p:cond delay="0"/>
                                  </p:stCondLst>
                                  <p:childTnLst>
                                    <p:set>
                                      <p:cBhvr>
                                        <p:cTn id="56" dur="1" fill="hold">
                                          <p:stCondLst>
                                            <p:cond delay="0"/>
                                          </p:stCondLst>
                                        </p:cTn>
                                        <p:tgtEl>
                                          <p:spTgt spid="38925"/>
                                        </p:tgtEl>
                                        <p:attrNameLst>
                                          <p:attrName>style.visibility</p:attrName>
                                        </p:attrNameLst>
                                      </p:cBhvr>
                                      <p:to>
                                        <p:strVal val="visible"/>
                                      </p:to>
                                    </p:set>
                                    <p:animEffect transition="in" filter="dissolve">
                                      <p:cBhvr>
                                        <p:cTn id="57" dur="500"/>
                                        <p:tgtEl>
                                          <p:spTgt spid="38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p:bldP spid="38918" grpId="0" animBg="1"/>
      <p:bldP spid="38919" grpId="0" animBg="1"/>
      <p:bldP spid="38920" grpId="0" animBg="1"/>
      <p:bldP spid="38921" grpId="0" animBg="1"/>
      <p:bldP spid="38922" grpId="0" animBg="1"/>
      <p:bldP spid="38923" grpId="0" animBg="1"/>
      <p:bldP spid="38924" grpId="0" autoUpdateAnimBg="0"/>
      <p:bldP spid="38925" grpId="0" autoUpdateAnimBg="0"/>
      <p:bldP spid="38926" grpId="0" animBg="1"/>
      <p:bldP spid="38927" grpId="0" animBg="1"/>
      <p:bldP spid="38928" grpId="0" autoUpdateAnimBg="0"/>
      <p:bldP spid="3892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9252506" y="-164555"/>
            <a:ext cx="143997"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799"/>
          </a:p>
        </p:txBody>
      </p:sp>
      <p:pic>
        <p:nvPicPr>
          <p:cNvPr id="68"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38827" y="1502345"/>
            <a:ext cx="4369609" cy="266699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9050" cmpd="sng">
            <a:solidFill>
              <a:srgbClr val="F2F2F2"/>
            </a:solidFill>
            <a:bevel/>
            <a:headEnd/>
            <a:tailEnd/>
          </a:ln>
          <a:extLst/>
        </p:spPr>
      </p:pic>
      <p:grpSp>
        <p:nvGrpSpPr>
          <p:cNvPr id="3" name="组合 12"/>
          <p:cNvGrpSpPr>
            <a:grpSpLocks/>
          </p:cNvGrpSpPr>
          <p:nvPr/>
        </p:nvGrpSpPr>
        <p:grpSpPr bwMode="auto">
          <a:xfrm>
            <a:off x="400662" y="1430907"/>
            <a:ext cx="2355929" cy="442913"/>
            <a:chOff x="0" y="0"/>
            <a:chExt cx="3141314" cy="590550"/>
          </a:xfrm>
        </p:grpSpPr>
        <p:sp>
          <p:nvSpPr>
            <p:cNvPr id="70" name="TextBox 1"/>
            <p:cNvSpPr>
              <a:spLocks noChangeArrowheads="1"/>
            </p:cNvSpPr>
            <p:nvPr/>
          </p:nvSpPr>
          <p:spPr bwMode="auto">
            <a:xfrm>
              <a:off x="0" y="0"/>
              <a:ext cx="45776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099" dirty="0">
                  <a:solidFill>
                    <a:schemeClr val="bg1"/>
                  </a:solidFill>
                  <a:latin typeface="微软雅黑" pitchFamily="34" charset="-122"/>
                  <a:ea typeface="微软雅黑" pitchFamily="34" charset="-122"/>
                  <a:sym typeface="Impact" pitchFamily="34" charset="0"/>
                </a:rPr>
                <a:t>1</a:t>
              </a:r>
              <a:endParaRPr lang="zh-CN" altLang="en-US" sz="2099" dirty="0">
                <a:solidFill>
                  <a:schemeClr val="bg1"/>
                </a:solidFill>
                <a:latin typeface="微软雅黑" pitchFamily="34" charset="-122"/>
                <a:ea typeface="微软雅黑" pitchFamily="34" charset="-122"/>
                <a:sym typeface="Impact" pitchFamily="34" charset="0"/>
              </a:endParaRPr>
            </a:p>
          </p:txBody>
        </p:sp>
        <p:sp>
          <p:nvSpPr>
            <p:cNvPr id="71" name="直接连接符 15"/>
            <p:cNvSpPr>
              <a:spLocks noChangeShapeType="1"/>
            </p:cNvSpPr>
            <p:nvPr/>
          </p:nvSpPr>
          <p:spPr bwMode="auto">
            <a:xfrm flipH="1">
              <a:off x="0" y="0"/>
              <a:ext cx="590550" cy="590550"/>
            </a:xfrm>
            <a:prstGeom prst="line">
              <a:avLst/>
            </a:prstGeom>
            <a:noFill/>
            <a:ln w="9525"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1799">
                <a:solidFill>
                  <a:schemeClr val="bg1"/>
                </a:solidFill>
                <a:latin typeface="微软雅黑" pitchFamily="34" charset="-122"/>
                <a:ea typeface="微软雅黑" pitchFamily="34" charset="-122"/>
              </a:endParaRPr>
            </a:p>
          </p:txBody>
        </p:sp>
        <p:sp>
          <p:nvSpPr>
            <p:cNvPr id="72" name="矩形 7"/>
            <p:cNvSpPr>
              <a:spLocks noChangeArrowheads="1"/>
            </p:cNvSpPr>
            <p:nvPr/>
          </p:nvSpPr>
          <p:spPr bwMode="auto">
            <a:xfrm>
              <a:off x="452437" y="95250"/>
              <a:ext cx="2688877" cy="410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400" b="1" dirty="0">
                  <a:solidFill>
                    <a:schemeClr val="bg1"/>
                  </a:solidFill>
                  <a:latin typeface="微软雅黑" pitchFamily="34" charset="-122"/>
                  <a:ea typeface="微软雅黑" pitchFamily="34" charset="-122"/>
                </a:rPr>
                <a:t>经验分享</a:t>
              </a:r>
            </a:p>
          </p:txBody>
        </p:sp>
      </p:grpSp>
      <p:sp>
        <p:nvSpPr>
          <p:cNvPr id="73" name="矩形 8"/>
          <p:cNvSpPr>
            <a:spLocks noChangeArrowheads="1"/>
          </p:cNvSpPr>
          <p:nvPr/>
        </p:nvSpPr>
        <p:spPr bwMode="auto">
          <a:xfrm>
            <a:off x="739945" y="1864295"/>
            <a:ext cx="3258301" cy="76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73" tIns="34286" rIns="68573" bIns="34286">
            <a:spAutoFit/>
          </a:body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4" name="组合 18"/>
          <p:cNvGrpSpPr>
            <a:grpSpLocks/>
          </p:cNvGrpSpPr>
          <p:nvPr/>
        </p:nvGrpSpPr>
        <p:grpSpPr bwMode="auto">
          <a:xfrm>
            <a:off x="404232" y="2978721"/>
            <a:ext cx="1238262" cy="442913"/>
            <a:chOff x="0" y="0"/>
            <a:chExt cx="1651153" cy="590550"/>
          </a:xfrm>
        </p:grpSpPr>
        <p:sp>
          <p:nvSpPr>
            <p:cNvPr id="75" name="TextBox 10"/>
            <p:cNvSpPr>
              <a:spLocks noChangeArrowheads="1"/>
            </p:cNvSpPr>
            <p:nvPr/>
          </p:nvSpPr>
          <p:spPr bwMode="auto">
            <a:xfrm>
              <a:off x="0" y="0"/>
              <a:ext cx="457795"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099" dirty="0">
                  <a:solidFill>
                    <a:schemeClr val="bg1"/>
                  </a:solidFill>
                  <a:latin typeface="微软雅黑" pitchFamily="34" charset="-122"/>
                  <a:ea typeface="微软雅黑" pitchFamily="34" charset="-122"/>
                  <a:sym typeface="Impact" pitchFamily="34" charset="0"/>
                </a:rPr>
                <a:t>2</a:t>
              </a:r>
              <a:endParaRPr lang="zh-CN" altLang="en-US" sz="2099" dirty="0">
                <a:solidFill>
                  <a:schemeClr val="bg1"/>
                </a:solidFill>
                <a:latin typeface="微软雅黑" pitchFamily="34" charset="-122"/>
                <a:ea typeface="微软雅黑" pitchFamily="34" charset="-122"/>
                <a:sym typeface="Impact" pitchFamily="34" charset="0"/>
              </a:endParaRPr>
            </a:p>
          </p:txBody>
        </p:sp>
        <p:sp>
          <p:nvSpPr>
            <p:cNvPr id="76" name="直接连接符 20"/>
            <p:cNvSpPr>
              <a:spLocks noChangeShapeType="1"/>
            </p:cNvSpPr>
            <p:nvPr/>
          </p:nvSpPr>
          <p:spPr bwMode="auto">
            <a:xfrm flipH="1">
              <a:off x="0" y="0"/>
              <a:ext cx="590550" cy="590550"/>
            </a:xfrm>
            <a:prstGeom prst="line">
              <a:avLst/>
            </a:prstGeom>
            <a:noFill/>
            <a:ln w="9525"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sz="1799">
                <a:solidFill>
                  <a:schemeClr val="bg1"/>
                </a:solidFill>
                <a:latin typeface="微软雅黑" pitchFamily="34" charset="-122"/>
                <a:ea typeface="微软雅黑" pitchFamily="34" charset="-122"/>
              </a:endParaRPr>
            </a:p>
          </p:txBody>
        </p:sp>
        <p:sp>
          <p:nvSpPr>
            <p:cNvPr id="77" name="矩形 12"/>
            <p:cNvSpPr>
              <a:spLocks noChangeArrowheads="1"/>
            </p:cNvSpPr>
            <p:nvPr/>
          </p:nvSpPr>
          <p:spPr bwMode="auto">
            <a:xfrm>
              <a:off x="447676" y="95250"/>
              <a:ext cx="1203477" cy="410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sz="1400" b="1" dirty="0">
                  <a:solidFill>
                    <a:schemeClr val="bg1"/>
                  </a:solidFill>
                  <a:latin typeface="微软雅黑" pitchFamily="34" charset="-122"/>
                  <a:ea typeface="微软雅黑" pitchFamily="34" charset="-122"/>
                </a:rPr>
                <a:t>经验分享</a:t>
              </a:r>
            </a:p>
          </p:txBody>
        </p:sp>
      </p:grpSp>
      <p:sp>
        <p:nvSpPr>
          <p:cNvPr id="78" name="矩形 9"/>
          <p:cNvSpPr>
            <a:spLocks noChangeArrowheads="1"/>
          </p:cNvSpPr>
          <p:nvPr/>
        </p:nvSpPr>
        <p:spPr bwMode="auto">
          <a:xfrm>
            <a:off x="739945" y="3371627"/>
            <a:ext cx="3258301" cy="76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73" tIns="34286" rIns="68573" bIns="34286">
            <a:spAutoFit/>
          </a:bodyPr>
          <a:lstStyle/>
          <a:p>
            <a:pPr algn="just">
              <a:lnSpc>
                <a:spcPct val="150000"/>
              </a:lnSpc>
            </a:pPr>
            <a:r>
              <a:rPr lang="zh-CN" altLang="en-US" sz="1000" dirty="0">
                <a:solidFill>
                  <a:schemeClr val="bg1"/>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Tree>
    <p:extLst>
      <p:ext uri="{BB962C8B-B14F-4D97-AF65-F5344CB8AC3E}">
        <p14:creationId xmlns:p14="http://schemas.microsoft.com/office/powerpoint/2010/main" val="3821505048"/>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animEffect transition="in" filter="fade">
                                      <p:cBhvr>
                                        <p:cTn id="13" dur="500"/>
                                        <p:tgtEl>
                                          <p:spTgt spid="68"/>
                                        </p:tgtEl>
                                      </p:cBhvr>
                                    </p:animEffect>
                                  </p:childTnLst>
                                </p:cTn>
                              </p:par>
                            </p:childTnLst>
                          </p:cTn>
                        </p:par>
                        <p:par>
                          <p:cTn id="14" fill="hold">
                            <p:stCondLst>
                              <p:cond delay="1250"/>
                            </p:stCondLst>
                            <p:childTnLst>
                              <p:par>
                                <p:cTn id="15" presetID="26" presetClass="emph" presetSubtype="0" fill="hold" nodeType="afterEffect">
                                  <p:stCondLst>
                                    <p:cond delay="0"/>
                                  </p:stCondLst>
                                  <p:childTnLst>
                                    <p:animEffect transition="out" filter="fade">
                                      <p:cBhvr>
                                        <p:cTn id="16" dur="500" tmFilter="0, 0; .2, .5; .8, .5; 1, 0"/>
                                        <p:tgtEl>
                                          <p:spTgt spid="68"/>
                                        </p:tgtEl>
                                      </p:cBhvr>
                                    </p:animEffect>
                                    <p:animScale>
                                      <p:cBhvr>
                                        <p:cTn id="17" dur="250" autoRev="1" fill="hold"/>
                                        <p:tgtEl>
                                          <p:spTgt spid="68"/>
                                        </p:tgtEl>
                                      </p:cBhvr>
                                      <p:by x="105000" y="105000"/>
                                    </p:animScale>
                                  </p:childTnLst>
                                </p:cTn>
                              </p:par>
                            </p:childTnLst>
                          </p:cTn>
                        </p:par>
                        <p:par>
                          <p:cTn id="18" fill="hold">
                            <p:stCondLst>
                              <p:cond delay="1750"/>
                            </p:stCondLst>
                            <p:childTnLst>
                              <p:par>
                                <p:cTn id="19" presetID="2" presetClass="entr" presetSubtype="2" decel="10000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ppt_x</p:attrName>
                                        </p:attrNameLst>
                                      </p:cBhvr>
                                      <p:tavLst>
                                        <p:tav tm="0">
                                          <p:val>
                                            <p:strVal val="1+#ppt_w/2"/>
                                          </p:val>
                                        </p:tav>
                                        <p:tav tm="100000">
                                          <p:val>
                                            <p:strVal val="#ppt_x"/>
                                          </p:val>
                                        </p:tav>
                                      </p:tavLst>
                                    </p:anim>
                                    <p:anim calcmode="lin" valueType="num">
                                      <p:cBhvr>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ppt_x</p:attrName>
                                        </p:attrNameLst>
                                      </p:cBhvr>
                                      <p:tavLst>
                                        <p:tav tm="0">
                                          <p:val>
                                            <p:strVal val="0-#ppt_w/2"/>
                                          </p:val>
                                        </p:tav>
                                        <p:tav tm="100000">
                                          <p:val>
                                            <p:strVal val="#ppt_x"/>
                                          </p:val>
                                        </p:tav>
                                      </p:tavLst>
                                    </p:anim>
                                    <p:anim calcmode="lin" valueType="num">
                                      <p:cBhvr>
                                        <p:cTn id="26" dur="500" fill="hold"/>
                                        <p:tgtEl>
                                          <p:spTgt spid="73"/>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 presetClass="entr" presetSubtype="2" decel="10000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1+#ppt_w/2"/>
                                          </p:val>
                                        </p:tav>
                                        <p:tav tm="100000">
                                          <p:val>
                                            <p:strVal val="#ppt_x"/>
                                          </p:val>
                                        </p:tav>
                                      </p:tavLst>
                                    </p:anim>
                                    <p:anim calcmode="lin" valueType="num">
                                      <p:cBhvr>
                                        <p:cTn id="31" dur="50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p:cTn id="34" dur="500" fill="hold"/>
                                        <p:tgtEl>
                                          <p:spTgt spid="78"/>
                                        </p:tgtEl>
                                        <p:attrNameLst>
                                          <p:attrName>ppt_x</p:attrName>
                                        </p:attrNameLst>
                                      </p:cBhvr>
                                      <p:tavLst>
                                        <p:tav tm="0">
                                          <p:val>
                                            <p:strVal val="0-#ppt_w/2"/>
                                          </p:val>
                                        </p:tav>
                                        <p:tav tm="100000">
                                          <p:val>
                                            <p:strVal val="#ppt_x"/>
                                          </p:val>
                                        </p:tav>
                                      </p:tavLst>
                                    </p:anim>
                                    <p:anim calcmode="lin" valueType="num">
                                      <p:cBhvr>
                                        <p:cTn id="35"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3" grpId="0" bldLvl="0" autoUpdateAnimBg="0"/>
      <p:bldP spid="78"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3A86220-B849-45D8-B61F-090363DFD6E5}"/>
              </a:ext>
            </a:extLst>
          </p:cNvPr>
          <p:cNvPicPr>
            <a:picLocks noChangeAspect="1"/>
          </p:cNvPicPr>
          <p:nvPr/>
        </p:nvPicPr>
        <p:blipFill>
          <a:blip r:embed="rId3"/>
          <a:stretch>
            <a:fillRect/>
          </a:stretch>
        </p:blipFill>
        <p:spPr>
          <a:xfrm>
            <a:off x="1574" y="2035"/>
            <a:ext cx="9144018" cy="5148082"/>
          </a:xfrm>
          <a:prstGeom prst="rect">
            <a:avLst/>
          </a:prstGeom>
        </p:spPr>
      </p:pic>
      <p:sp>
        <p:nvSpPr>
          <p:cNvPr id="10" name="矩形 259">
            <a:extLst>
              <a:ext uri="{FF2B5EF4-FFF2-40B4-BE49-F238E27FC236}">
                <a16:creationId xmlns:a16="http://schemas.microsoft.com/office/drawing/2014/main" id="{31562E3B-2A7F-412B-9984-F8CC2BDA1759}"/>
              </a:ext>
            </a:extLst>
          </p:cNvPr>
          <p:cNvSpPr>
            <a:spLocks noChangeArrowheads="1"/>
          </p:cNvSpPr>
          <p:nvPr/>
        </p:nvSpPr>
        <p:spPr bwMode="auto">
          <a:xfrm>
            <a:off x="1619672" y="1964866"/>
            <a:ext cx="59046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800" b="1" cap="all" spc="600" dirty="0">
                <a:solidFill>
                  <a:schemeClr val="bg1"/>
                </a:solidFill>
                <a:cs typeface="Arial" panose="020B0604020202020204" pitchFamily="34" charset="0"/>
              </a:rPr>
              <a:t>演讲完毕，谢谢您的观看</a:t>
            </a:r>
          </a:p>
        </p:txBody>
      </p:sp>
      <p:cxnSp>
        <p:nvCxnSpPr>
          <p:cNvPr id="13" name="直接连接符 12">
            <a:extLst>
              <a:ext uri="{FF2B5EF4-FFF2-40B4-BE49-F238E27FC236}">
                <a16:creationId xmlns:a16="http://schemas.microsoft.com/office/drawing/2014/main" id="{2B389F81-CA71-4088-96FB-BB3269492382}"/>
              </a:ext>
            </a:extLst>
          </p:cNvPr>
          <p:cNvCxnSpPr/>
          <p:nvPr/>
        </p:nvCxnSpPr>
        <p:spPr>
          <a:xfrm>
            <a:off x="1962705" y="2581835"/>
            <a:ext cx="52678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259">
            <a:extLst>
              <a:ext uri="{FF2B5EF4-FFF2-40B4-BE49-F238E27FC236}">
                <a16:creationId xmlns:a16="http://schemas.microsoft.com/office/drawing/2014/main" id="{8DB10EFE-8780-4C5A-8570-87973E6A2C1E}"/>
              </a:ext>
            </a:extLst>
          </p:cNvPr>
          <p:cNvSpPr>
            <a:spLocks noChangeArrowheads="1"/>
          </p:cNvSpPr>
          <p:nvPr/>
        </p:nvSpPr>
        <p:spPr bwMode="auto">
          <a:xfrm>
            <a:off x="1919937" y="2606761"/>
            <a:ext cx="5383059" cy="36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640" dirty="0">
                <a:solidFill>
                  <a:schemeClr val="bg1"/>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640" dirty="0">
              <a:solidFill>
                <a:schemeClr val="bg1"/>
              </a:solidFill>
              <a:latin typeface="Arial" panose="020B0604020202020204" pitchFamily="34" charset="0"/>
              <a:cs typeface="Arial" panose="020B0604020202020204" pitchFamily="34" charset="0"/>
            </a:endParaRPr>
          </a:p>
        </p:txBody>
      </p:sp>
      <p:sp>
        <p:nvSpPr>
          <p:cNvPr id="15" name="文本框 14">
            <a:extLst>
              <a:ext uri="{FF2B5EF4-FFF2-40B4-BE49-F238E27FC236}">
                <a16:creationId xmlns:a16="http://schemas.microsoft.com/office/drawing/2014/main" id="{A9AF4D2F-8A25-4B6C-BD9D-AD50E65B5899}"/>
              </a:ext>
            </a:extLst>
          </p:cNvPr>
          <p:cNvSpPr txBox="1"/>
          <p:nvPr/>
        </p:nvSpPr>
        <p:spPr>
          <a:xfrm>
            <a:off x="1962705" y="1675024"/>
            <a:ext cx="5267833" cy="300082"/>
          </a:xfrm>
          <a:prstGeom prst="rect">
            <a:avLst/>
          </a:prstGeom>
          <a:noFill/>
        </p:spPr>
        <p:txBody>
          <a:bodyPr wrap="square" rtlCol="0">
            <a:spAutoFit/>
          </a:bodyPr>
          <a:lstStyle/>
          <a:p>
            <a:pPr algn="dist"/>
            <a:r>
              <a:rPr lang="en-US" altLang="zh-CN" sz="1350" dirty="0">
                <a:solidFill>
                  <a:schemeClr val="bg1"/>
                </a:solidFill>
              </a:rPr>
              <a:t>Lovely blackboard wind education teaching</a:t>
            </a:r>
            <a:endParaRPr lang="zh-CN" altLang="en-US" sz="1350" dirty="0">
              <a:solidFill>
                <a:schemeClr val="bg1"/>
              </a:solidFill>
            </a:endParaRPr>
          </a:p>
        </p:txBody>
      </p:sp>
    </p:spTree>
    <p:extLst>
      <p:ext uri="{BB962C8B-B14F-4D97-AF65-F5344CB8AC3E}">
        <p14:creationId xmlns:p14="http://schemas.microsoft.com/office/powerpoint/2010/main" val="3447317840"/>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0"/>
                                        </p:tgtEl>
                                        <p:attrNameLst>
                                          <p:attrName>ppt_y</p:attrName>
                                        </p:attrNameLst>
                                      </p:cBhvr>
                                      <p:tavLst>
                                        <p:tav tm="0">
                                          <p:val>
                                            <p:strVal val="#ppt_y"/>
                                          </p:val>
                                        </p:tav>
                                        <p:tav tm="100000">
                                          <p:val>
                                            <p:strVal val="#ppt_y"/>
                                          </p:val>
                                        </p:tav>
                                      </p:tavLst>
                                    </p:anim>
                                    <p:anim calcmode="lin" valueType="num">
                                      <p:cBhvr>
                                        <p:cTn id="1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0"/>
                                        </p:tgtEl>
                                      </p:cBhvr>
                                    </p:animEffect>
                                  </p:childTnLst>
                                </p:cTn>
                              </p:par>
                            </p:childTnLst>
                          </p:cTn>
                        </p:par>
                        <p:par>
                          <p:cTn id="16" fill="hold">
                            <p:stCondLst>
                              <p:cond delay="150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0"/>
                                        </p:tgtEl>
                                      </p:cBhvr>
                                    </p:animEffect>
                                    <p:animScale>
                                      <p:cBhvr>
                                        <p:cTn id="19" dur="250" autoRev="1" fill="hold"/>
                                        <p:tgtEl>
                                          <p:spTgt spid="10"/>
                                        </p:tgtEl>
                                      </p:cBhvr>
                                      <p:by x="105000" y="105000"/>
                                    </p:animScale>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anim calcmode="lin" valueType="num">
                                      <p:cBhvr>
                                        <p:cTn id="2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4"/>
                                        </p:tgtEl>
                                      </p:cBhvr>
                                    </p:animEffect>
                                  </p:childTnLst>
                                </p:cTn>
                              </p:par>
                            </p:childTnLst>
                          </p:cTn>
                        </p:par>
                        <p:par>
                          <p:cTn id="32" fill="hold">
                            <p:stCondLst>
                              <p:cond delay="10750"/>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14"/>
                                        </p:tgtEl>
                                      </p:cBhvr>
                                    </p:animEffect>
                                    <p:animScale>
                                      <p:cBhvr>
                                        <p:cTn id="35" dur="250" autoRev="1" fill="hold"/>
                                        <p:tgtEl>
                                          <p:spTgt spid="14"/>
                                        </p:tgtEl>
                                      </p:cBhvr>
                                      <p:by x="105000" y="105000"/>
                                    </p:animScale>
                                  </p:childTnLst>
                                </p:cTn>
                              </p:par>
                            </p:childTnLst>
                          </p:cTn>
                        </p:par>
                        <p:par>
                          <p:cTn id="36" fill="hold">
                            <p:stCondLst>
                              <p:cond delay="1125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5"/>
                                        </p:tgtEl>
                                        <p:attrNameLst>
                                          <p:attrName>ppt_y</p:attrName>
                                        </p:attrNameLst>
                                      </p:cBhvr>
                                      <p:tavLst>
                                        <p:tav tm="0">
                                          <p:val>
                                            <p:strVal val="#ppt_y"/>
                                          </p:val>
                                        </p:tav>
                                        <p:tav tm="100000">
                                          <p:val>
                                            <p:strVal val="#ppt_y"/>
                                          </p:val>
                                        </p:tav>
                                      </p:tavLst>
                                    </p:anim>
                                    <p:anim calcmode="lin" valueType="num">
                                      <p:cBhvr>
                                        <p:cTn id="4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4" grpId="0"/>
      <p:bldP spid="14" grpId="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3A86220-B849-45D8-B61F-090363DFD6E5}"/>
              </a:ext>
            </a:extLst>
          </p:cNvPr>
          <p:cNvPicPr>
            <a:picLocks noChangeAspect="1"/>
          </p:cNvPicPr>
          <p:nvPr/>
        </p:nvPicPr>
        <p:blipFill>
          <a:blip r:embed="rId3"/>
          <a:stretch>
            <a:fillRect/>
          </a:stretch>
        </p:blipFill>
        <p:spPr>
          <a:xfrm>
            <a:off x="1574" y="2035"/>
            <a:ext cx="9144018" cy="5148082"/>
          </a:xfrm>
          <a:prstGeom prst="rect">
            <a:avLst/>
          </a:prstGeom>
        </p:spPr>
      </p:pic>
      <p:sp>
        <p:nvSpPr>
          <p:cNvPr id="3" name="文本框 2">
            <a:extLst>
              <a:ext uri="{FF2B5EF4-FFF2-40B4-BE49-F238E27FC236}">
                <a16:creationId xmlns:a16="http://schemas.microsoft.com/office/drawing/2014/main" id="{FA3A8E8F-ED26-4C3A-A3E1-B82D6730CDE9}"/>
              </a:ext>
            </a:extLst>
          </p:cNvPr>
          <p:cNvSpPr txBox="1"/>
          <p:nvPr/>
        </p:nvSpPr>
        <p:spPr>
          <a:xfrm>
            <a:off x="2285016" y="1925419"/>
            <a:ext cx="457642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600" dirty="0">
                <a:solidFill>
                  <a:schemeClr val="bg1"/>
                </a:solidFill>
              </a:rPr>
              <a:t>教学前期准备</a:t>
            </a:r>
          </a:p>
        </p:txBody>
      </p:sp>
      <p:sp>
        <p:nvSpPr>
          <p:cNvPr id="4" name="文本框 3">
            <a:extLst>
              <a:ext uri="{FF2B5EF4-FFF2-40B4-BE49-F238E27FC236}">
                <a16:creationId xmlns:a16="http://schemas.microsoft.com/office/drawing/2014/main" id="{93B00DA3-9F2F-4E8A-BE52-2F8CCCD2A035}"/>
              </a:ext>
            </a:extLst>
          </p:cNvPr>
          <p:cNvSpPr txBox="1"/>
          <p:nvPr/>
        </p:nvSpPr>
        <p:spPr>
          <a:xfrm>
            <a:off x="1722396" y="2651550"/>
            <a:ext cx="5701662" cy="461473"/>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050" dirty="0">
                <a:solidFill>
                  <a:schemeClr val="bg1"/>
                </a:solidFill>
              </a:rPr>
              <a:t>print the presentation and make it into a film to be used in a wider field The user can demonstrate on a projector or computer</a:t>
            </a:r>
          </a:p>
        </p:txBody>
      </p:sp>
    </p:spTree>
    <p:extLst>
      <p:ext uri="{BB962C8B-B14F-4D97-AF65-F5344CB8AC3E}">
        <p14:creationId xmlns:p14="http://schemas.microsoft.com/office/powerpoint/2010/main" val="4223467534"/>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489310" y="1391947"/>
            <a:ext cx="2688706" cy="1265980"/>
            <a:chOff x="1489310" y="1391947"/>
            <a:chExt cx="2688706" cy="1265980"/>
          </a:xfrm>
        </p:grpSpPr>
        <p:sp>
          <p:nvSpPr>
            <p:cNvPr id="4" name="Rectangle: Rounded Corners 1"/>
            <p:cNvSpPr/>
            <p:nvPr/>
          </p:nvSpPr>
          <p:spPr>
            <a:xfrm>
              <a:off x="1511102" y="1391947"/>
              <a:ext cx="2666914" cy="534035"/>
            </a:xfrm>
            <a:prstGeom prst="roundRect">
              <a:avLst>
                <a:gd name="adj" fmla="val 4459"/>
              </a:avLst>
            </a:prstGeom>
            <a:solidFill>
              <a:schemeClr val="accent4"/>
            </a:solidFill>
            <a:ln w="12700" cap="flat">
              <a:noFill/>
              <a:miter lim="400000"/>
            </a:ln>
            <a:effectLst/>
          </p:spPr>
          <p:txBody>
            <a:bodyPr wrap="none" lIns="25400" tIns="25400" rIns="25400" bIns="25400" anchor="ctr">
              <a:normAutofit/>
            </a:bodyPr>
            <a:lstStyle/>
            <a:p>
              <a:pPr lvl="0" algn="ctr"/>
              <a:r>
                <a:rPr lang="zh-CN" altLang="en-US" sz="2000">
                  <a:solidFill>
                    <a:schemeClr val="bg1"/>
                  </a:solidFill>
                </a:rPr>
                <a:t>标题文本预设</a:t>
              </a:r>
            </a:p>
          </p:txBody>
        </p:sp>
        <p:sp>
          <p:nvSpPr>
            <p:cNvPr id="5" name="TextBox 2"/>
            <p:cNvSpPr txBox="1">
              <a:spLocks/>
            </p:cNvSpPr>
            <p:nvPr/>
          </p:nvSpPr>
          <p:spPr>
            <a:xfrm>
              <a:off x="1489310" y="2161152"/>
              <a:ext cx="2628547" cy="496775"/>
            </a:xfrm>
            <a:prstGeom prst="rect">
              <a:avLst/>
            </a:prstGeom>
            <a:noFill/>
            <a:ln w="12700" cap="flat">
              <a:noFill/>
              <a:miter lim="400000"/>
            </a:ln>
            <a:effectLst/>
          </p:spPr>
          <p:txBody>
            <a:bodyPr wrap="square" lIns="0" tIns="0" rIns="0" bIns="0" anchor="t">
              <a:normAutofit fontScale="40000" lnSpcReduction="20000"/>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dirty="0">
                  <a:solidFill>
                    <a:schemeClr val="bg1"/>
                  </a:solidFill>
                  <a:latin typeface="微软雅黑" panose="020B0503020204020204" pitchFamily="34" charset="-122"/>
                  <a:ea typeface="微软雅黑" panose="020B0503020204020204" pitchFamily="34" charset="-122"/>
                </a:rPr>
              </a:br>
              <a:r>
                <a:rPr lang="zh-CN" altLang="en-US" dirty="0">
                  <a:solidFill>
                    <a:schemeClr val="bg1"/>
                  </a:solidFill>
                  <a:latin typeface="微软雅黑" panose="020B0503020204020204" pitchFamily="34" charset="-122"/>
                  <a:ea typeface="微软雅黑" panose="020B0503020204020204" pitchFamily="34" charset="-122"/>
                </a:rPr>
                <a:t>如需更改请在（设置形状格式）菜单下（文本选项）中调整。</a:t>
              </a:r>
            </a:p>
          </p:txBody>
        </p:sp>
      </p:grpSp>
      <p:grpSp>
        <p:nvGrpSpPr>
          <p:cNvPr id="39" name="组合 38"/>
          <p:cNvGrpSpPr/>
          <p:nvPr/>
        </p:nvGrpSpPr>
        <p:grpSpPr>
          <a:xfrm>
            <a:off x="4941281" y="1391947"/>
            <a:ext cx="2698548" cy="1260812"/>
            <a:chOff x="4941281" y="1391947"/>
            <a:chExt cx="2698548" cy="1260812"/>
          </a:xfrm>
        </p:grpSpPr>
        <p:sp>
          <p:nvSpPr>
            <p:cNvPr id="18" name="Rectangle 27"/>
            <p:cNvSpPr/>
            <p:nvPr/>
          </p:nvSpPr>
          <p:spPr>
            <a:xfrm>
              <a:off x="4941281" y="2155984"/>
              <a:ext cx="2667001" cy="496775"/>
            </a:xfrm>
            <a:prstGeom prst="rect">
              <a:avLst/>
            </a:prstGeom>
            <a:noFill/>
            <a:ln w="12700" cap="flat">
              <a:noFill/>
              <a:miter lim="400000"/>
            </a:ln>
            <a:effectLst/>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anchor="t">
              <a:normAutofit fontScale="77500" lnSpcReduction="20000"/>
            </a:bodyPr>
            <a:lstStyle/>
            <a:p>
              <a:pPr lvl="0" algn="ctr">
                <a:lnSpc>
                  <a:spcPct val="120000"/>
                </a:lnSpc>
                <a:defRPr sz="1800">
                  <a:solidFill>
                    <a:srgbClr val="000000"/>
                  </a:solidFill>
                </a:defRPr>
              </a:pPr>
              <a:r>
                <a:rPr lang="zh-CN" altLang="en-US" sz="1000" dirty="0">
                  <a:solidFill>
                    <a:schemeClr val="bg1"/>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000" dirty="0">
                  <a:solidFill>
                    <a:schemeClr val="bg1"/>
                  </a:solidFill>
                  <a:latin typeface="微软雅黑" panose="020B0503020204020204" pitchFamily="34" charset="-122"/>
                  <a:ea typeface="微软雅黑" panose="020B0503020204020204" pitchFamily="34" charset="-122"/>
                </a:rPr>
              </a:br>
              <a:r>
                <a:rPr lang="zh-CN" altLang="en-US" sz="1000" dirty="0">
                  <a:solidFill>
                    <a:schemeClr val="bg1"/>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19" name="Rectangle: Rounded Corners 28"/>
            <p:cNvSpPr/>
            <p:nvPr/>
          </p:nvSpPr>
          <p:spPr>
            <a:xfrm>
              <a:off x="4972916" y="1391947"/>
              <a:ext cx="2666913" cy="534035"/>
            </a:xfrm>
            <a:prstGeom prst="roundRect">
              <a:avLst>
                <a:gd name="adj" fmla="val 4459"/>
              </a:avLst>
            </a:prstGeom>
            <a:solidFill>
              <a:schemeClr val="accent3"/>
            </a:solidFill>
            <a:ln w="12700" cap="flat">
              <a:noFill/>
              <a:miter lim="400000"/>
            </a:ln>
            <a:effectLst/>
          </p:spPr>
          <p:txBody>
            <a:bodyPr wrap="none" lIns="25400" tIns="25400" rIns="25400" bIns="25400" anchor="ctr">
              <a:normAutofit/>
            </a:bodyPr>
            <a:lstStyle/>
            <a:p>
              <a:pPr lvl="0" algn="ctr"/>
              <a:r>
                <a:rPr lang="zh-CN" altLang="en-US" sz="2000">
                  <a:solidFill>
                    <a:schemeClr val="bg1"/>
                  </a:solidFill>
                </a:rPr>
                <a:t>标题文本预设</a:t>
              </a:r>
            </a:p>
          </p:txBody>
        </p:sp>
      </p:grpSp>
      <p:grpSp>
        <p:nvGrpSpPr>
          <p:cNvPr id="40" name="组合 39"/>
          <p:cNvGrpSpPr/>
          <p:nvPr/>
        </p:nvGrpSpPr>
        <p:grpSpPr>
          <a:xfrm>
            <a:off x="1502901" y="3030802"/>
            <a:ext cx="6138199" cy="796091"/>
            <a:chOff x="1502901" y="3030802"/>
            <a:chExt cx="6138199" cy="796091"/>
          </a:xfrm>
        </p:grpSpPr>
        <p:grpSp>
          <p:nvGrpSpPr>
            <p:cNvPr id="6" name="Group 3"/>
            <p:cNvGrpSpPr/>
            <p:nvPr/>
          </p:nvGrpSpPr>
          <p:grpSpPr>
            <a:xfrm>
              <a:off x="5943668" y="3030802"/>
              <a:ext cx="407043" cy="407043"/>
              <a:chOff x="7924891" y="4464172"/>
              <a:chExt cx="542724" cy="542724"/>
            </a:xfrm>
          </p:grpSpPr>
          <p:sp>
            <p:nvSpPr>
              <p:cNvPr id="35" name="Freeform: Shape 4"/>
              <p:cNvSpPr/>
              <p:nvPr/>
            </p:nvSpPr>
            <p:spPr>
              <a:xfrm>
                <a:off x="7924891"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5"/>
              <p:cNvSpPr/>
              <p:nvPr/>
            </p:nvSpPr>
            <p:spPr>
              <a:xfrm>
                <a:off x="8082466" y="4626398"/>
                <a:ext cx="207486" cy="218273"/>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4"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rgbClr val="FFFFFF"/>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 name="Rectangle 6"/>
            <p:cNvSpPr/>
            <p:nvPr/>
          </p:nvSpPr>
          <p:spPr>
            <a:xfrm>
              <a:off x="1502901" y="3605584"/>
              <a:ext cx="882572" cy="221309"/>
            </a:xfrm>
            <a:prstGeom prst="rect">
              <a:avLst/>
            </a:prstGeom>
            <a:solidFill>
              <a:srgbClr val="E6E7EA"/>
            </a:solidFill>
            <a:ln w="12700">
              <a:miter lim="400000"/>
            </a:ln>
          </p:spPr>
          <p:txBody>
            <a:bodyPr wrap="none" lIns="25400" tIns="25400" rIns="25400" bIns="25400" anchor="ctr" anchorCtr="1">
              <a:normAutofit lnSpcReduction="10000"/>
            </a:bodyPr>
            <a:lstStyle/>
            <a:p>
              <a:pPr lvl="0" algn="ctr"/>
              <a:r>
                <a:rPr lang="zh-CN" altLang="en-US" sz="1200">
                  <a:solidFill>
                    <a:schemeClr val="bg1">
                      <a:lumMod val="50000"/>
                    </a:schemeClr>
                  </a:solidFill>
                  <a:latin typeface="微软雅黑" panose="020B0503020204020204" pitchFamily="34" charset="-122"/>
                  <a:ea typeface="微软雅黑" panose="020B0503020204020204" pitchFamily="34" charset="-122"/>
                </a:rPr>
                <a:t>关键词</a:t>
              </a:r>
            </a:p>
          </p:txBody>
        </p:sp>
        <p:grpSp>
          <p:nvGrpSpPr>
            <p:cNvPr id="8" name="Group 7"/>
            <p:cNvGrpSpPr/>
            <p:nvPr/>
          </p:nvGrpSpPr>
          <p:grpSpPr>
            <a:xfrm>
              <a:off x="2791400" y="3030802"/>
              <a:ext cx="407043" cy="407043"/>
              <a:chOff x="3721867" y="4464172"/>
              <a:chExt cx="542724" cy="542724"/>
            </a:xfrm>
          </p:grpSpPr>
          <p:sp>
            <p:nvSpPr>
              <p:cNvPr id="33" name="Freeform: Shape 8"/>
              <p:cNvSpPr/>
              <p:nvPr/>
            </p:nvSpPr>
            <p:spPr>
              <a:xfrm>
                <a:off x="372186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9"/>
              <p:cNvSpPr/>
              <p:nvPr/>
            </p:nvSpPr>
            <p:spPr>
              <a:xfrm>
                <a:off x="3874891" y="4633413"/>
                <a:ext cx="233430" cy="204242"/>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rgbClr val="FFFFFF"/>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9" name="Rectangle 10"/>
            <p:cNvSpPr/>
            <p:nvPr/>
          </p:nvSpPr>
          <p:spPr>
            <a:xfrm>
              <a:off x="2553028" y="3605584"/>
              <a:ext cx="882571" cy="221309"/>
            </a:xfrm>
            <a:prstGeom prst="rect">
              <a:avLst/>
            </a:prstGeom>
            <a:solidFill>
              <a:srgbClr val="E6E7EA"/>
            </a:solidFill>
            <a:ln w="12700">
              <a:miter lim="400000"/>
            </a:ln>
          </p:spPr>
          <p:txBody>
            <a:bodyPr wrap="none" lIns="25400" tIns="25400" rIns="25400" bIns="25400" anchor="ctr" anchorCtr="1">
              <a:normAutofit lnSpcReduction="10000"/>
            </a:bodyPr>
            <a:lstStyle/>
            <a:p>
              <a:pPr lvl="0" algn="ctr"/>
              <a:r>
                <a:rPr lang="zh-CN" altLang="en-US" sz="1200">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10" name="Rectangle 11"/>
            <p:cNvSpPr/>
            <p:nvPr/>
          </p:nvSpPr>
          <p:spPr>
            <a:xfrm>
              <a:off x="3604403" y="3605584"/>
              <a:ext cx="882571" cy="221309"/>
            </a:xfrm>
            <a:prstGeom prst="rect">
              <a:avLst/>
            </a:prstGeom>
            <a:solidFill>
              <a:srgbClr val="E6E7EA"/>
            </a:solidFill>
            <a:ln w="12700">
              <a:miter lim="400000"/>
            </a:ln>
          </p:spPr>
          <p:txBody>
            <a:bodyPr wrap="none" lIns="25400" tIns="25400" rIns="25400" bIns="25400" anchor="ctr" anchorCtr="1">
              <a:normAutofit lnSpcReduction="10000"/>
            </a:bodyPr>
            <a:lstStyle/>
            <a:p>
              <a:pPr lvl="0" algn="ctr"/>
              <a:r>
                <a:rPr lang="zh-CN" altLang="en-US" sz="1200">
                  <a:solidFill>
                    <a:schemeClr val="bg1">
                      <a:lumMod val="50000"/>
                    </a:schemeClr>
                  </a:solidFill>
                  <a:latin typeface="微软雅黑" panose="020B0503020204020204" pitchFamily="34" charset="-122"/>
                  <a:ea typeface="微软雅黑" panose="020B0503020204020204" pitchFamily="34" charset="-122"/>
                </a:rPr>
                <a:t>关键词</a:t>
              </a:r>
            </a:p>
          </p:txBody>
        </p:sp>
        <p:grpSp>
          <p:nvGrpSpPr>
            <p:cNvPr id="11" name="Group 12"/>
            <p:cNvGrpSpPr/>
            <p:nvPr/>
          </p:nvGrpSpPr>
          <p:grpSpPr>
            <a:xfrm>
              <a:off x="3840918" y="3030802"/>
              <a:ext cx="407043" cy="407043"/>
              <a:chOff x="5121224" y="4464172"/>
              <a:chExt cx="542724" cy="542724"/>
            </a:xfrm>
          </p:grpSpPr>
          <p:sp>
            <p:nvSpPr>
              <p:cNvPr id="31" name="Freeform: Shape 13"/>
              <p:cNvSpPr/>
              <p:nvPr/>
            </p:nvSpPr>
            <p:spPr>
              <a:xfrm>
                <a:off x="5121224"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14"/>
              <p:cNvSpPr/>
              <p:nvPr/>
            </p:nvSpPr>
            <p:spPr>
              <a:xfrm>
                <a:off x="5292217" y="4624750"/>
                <a:ext cx="208280" cy="221569"/>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FFFFFF"/>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15"/>
            <p:cNvGrpSpPr/>
            <p:nvPr/>
          </p:nvGrpSpPr>
          <p:grpSpPr>
            <a:xfrm>
              <a:off x="4892294" y="3030802"/>
              <a:ext cx="407043" cy="407043"/>
              <a:chOff x="6523058" y="4464172"/>
              <a:chExt cx="542724" cy="542724"/>
            </a:xfrm>
          </p:grpSpPr>
          <p:sp>
            <p:nvSpPr>
              <p:cNvPr id="29" name="Freeform: Shape 16"/>
              <p:cNvSpPr/>
              <p:nvPr/>
            </p:nvSpPr>
            <p:spPr>
              <a:xfrm>
                <a:off x="6523058"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17"/>
              <p:cNvSpPr/>
              <p:nvPr/>
            </p:nvSpPr>
            <p:spPr>
              <a:xfrm>
                <a:off x="6732712" y="4617826"/>
                <a:ext cx="129250" cy="221569"/>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rgbClr val="FFFFFF"/>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Rectangle 18"/>
            <p:cNvSpPr/>
            <p:nvPr/>
          </p:nvSpPr>
          <p:spPr>
            <a:xfrm>
              <a:off x="4655778" y="3605584"/>
              <a:ext cx="882571" cy="221309"/>
            </a:xfrm>
            <a:prstGeom prst="rect">
              <a:avLst/>
            </a:prstGeom>
            <a:solidFill>
              <a:srgbClr val="E6E7EA"/>
            </a:solidFill>
            <a:ln w="12700">
              <a:miter lim="400000"/>
            </a:ln>
          </p:spPr>
          <p:txBody>
            <a:bodyPr wrap="none" lIns="25400" tIns="25400" rIns="25400" bIns="25400" anchor="ctr" anchorCtr="1">
              <a:normAutofit lnSpcReduction="10000"/>
            </a:bodyPr>
            <a:lstStyle/>
            <a:p>
              <a:pPr lvl="0" algn="ctr"/>
              <a:r>
                <a:rPr lang="zh-CN" altLang="en-US" sz="1200">
                  <a:solidFill>
                    <a:schemeClr val="bg1">
                      <a:lumMod val="50000"/>
                    </a:schemeClr>
                  </a:solidFill>
                  <a:latin typeface="微软雅黑" panose="020B0503020204020204" pitchFamily="34" charset="-122"/>
                  <a:ea typeface="微软雅黑" panose="020B0503020204020204" pitchFamily="34" charset="-122"/>
                </a:rPr>
                <a:t>关键词</a:t>
              </a:r>
            </a:p>
          </p:txBody>
        </p:sp>
        <p:grpSp>
          <p:nvGrpSpPr>
            <p:cNvPr id="14" name="Group 19"/>
            <p:cNvGrpSpPr/>
            <p:nvPr/>
          </p:nvGrpSpPr>
          <p:grpSpPr>
            <a:xfrm>
              <a:off x="1740665" y="3030802"/>
              <a:ext cx="407043" cy="407043"/>
              <a:chOff x="2320887" y="4464172"/>
              <a:chExt cx="542724" cy="542724"/>
            </a:xfrm>
          </p:grpSpPr>
          <p:sp>
            <p:nvSpPr>
              <p:cNvPr id="27" name="Freeform: Shape 20"/>
              <p:cNvSpPr/>
              <p:nvPr/>
            </p:nvSpPr>
            <p:spPr>
              <a:xfrm>
                <a:off x="232088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21"/>
              <p:cNvSpPr/>
              <p:nvPr/>
            </p:nvSpPr>
            <p:spPr>
              <a:xfrm>
                <a:off x="2475534" y="4604112"/>
                <a:ext cx="233430" cy="2489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5" name="Rectangle 22"/>
            <p:cNvSpPr/>
            <p:nvPr/>
          </p:nvSpPr>
          <p:spPr>
            <a:xfrm>
              <a:off x="5707154" y="3605584"/>
              <a:ext cx="882571" cy="221309"/>
            </a:xfrm>
            <a:prstGeom prst="rect">
              <a:avLst/>
            </a:prstGeom>
            <a:solidFill>
              <a:srgbClr val="E6E7EA"/>
            </a:solidFill>
            <a:ln w="12700">
              <a:miter lim="400000"/>
            </a:ln>
          </p:spPr>
          <p:txBody>
            <a:bodyPr wrap="none" lIns="25400" tIns="25400" rIns="25400" bIns="25400" anchor="ctr" anchorCtr="1">
              <a:normAutofit lnSpcReduction="10000"/>
            </a:bodyPr>
            <a:lstStyle/>
            <a:p>
              <a:pPr lvl="0" algn="ctr"/>
              <a:r>
                <a:rPr lang="zh-CN" altLang="en-US" sz="1200">
                  <a:solidFill>
                    <a:schemeClr val="bg1">
                      <a:lumMod val="50000"/>
                    </a:schemeClr>
                  </a:solidFill>
                  <a:latin typeface="微软雅黑" panose="020B0503020204020204" pitchFamily="34" charset="-122"/>
                  <a:ea typeface="微软雅黑" panose="020B0503020204020204" pitchFamily="34" charset="-122"/>
                </a:rPr>
                <a:t>关键词</a:t>
              </a:r>
            </a:p>
          </p:txBody>
        </p:sp>
        <p:grpSp>
          <p:nvGrpSpPr>
            <p:cNvPr id="16" name="Group 23"/>
            <p:cNvGrpSpPr/>
            <p:nvPr/>
          </p:nvGrpSpPr>
          <p:grpSpPr>
            <a:xfrm>
              <a:off x="6991751" y="3030802"/>
              <a:ext cx="407043" cy="407043"/>
              <a:chOff x="9322335" y="4464172"/>
              <a:chExt cx="542724" cy="542724"/>
            </a:xfrm>
          </p:grpSpPr>
          <p:sp>
            <p:nvSpPr>
              <p:cNvPr id="25" name="Freeform: Shape 24"/>
              <p:cNvSpPr/>
              <p:nvPr/>
            </p:nvSpPr>
            <p:spPr>
              <a:xfrm>
                <a:off x="9322335"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Shape 25"/>
              <p:cNvSpPr/>
              <p:nvPr/>
            </p:nvSpPr>
            <p:spPr>
              <a:xfrm>
                <a:off x="9510609" y="4604010"/>
                <a:ext cx="166177" cy="2492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64" y="0"/>
                      <a:pt x="8150" y="146"/>
                      <a:pt x="6863" y="450"/>
                    </a:cubicBezTo>
                    <a:cubicBezTo>
                      <a:pt x="5576" y="755"/>
                      <a:pt x="4422" y="1177"/>
                      <a:pt x="3403" y="1706"/>
                    </a:cubicBezTo>
                    <a:cubicBezTo>
                      <a:pt x="2383" y="2236"/>
                      <a:pt x="1554" y="2892"/>
                      <a:pt x="928" y="3694"/>
                    </a:cubicBezTo>
                    <a:cubicBezTo>
                      <a:pt x="302" y="4496"/>
                      <a:pt x="0" y="5372"/>
                      <a:pt x="0" y="6300"/>
                    </a:cubicBezTo>
                    <a:cubicBezTo>
                      <a:pt x="0" y="7753"/>
                      <a:pt x="717" y="9009"/>
                      <a:pt x="2166" y="10069"/>
                    </a:cubicBezTo>
                    <a:cubicBezTo>
                      <a:pt x="2798" y="10528"/>
                      <a:pt x="3326" y="10932"/>
                      <a:pt x="3741" y="11288"/>
                    </a:cubicBezTo>
                    <a:cubicBezTo>
                      <a:pt x="4155" y="11644"/>
                      <a:pt x="4556" y="12098"/>
                      <a:pt x="4978" y="12638"/>
                    </a:cubicBezTo>
                    <a:cubicBezTo>
                      <a:pt x="5399" y="13176"/>
                      <a:pt x="5654" y="13668"/>
                      <a:pt x="5709" y="14138"/>
                    </a:cubicBezTo>
                    <a:cubicBezTo>
                      <a:pt x="5048" y="14400"/>
                      <a:pt x="4725" y="14794"/>
                      <a:pt x="4725" y="15300"/>
                    </a:cubicBezTo>
                    <a:cubicBezTo>
                      <a:pt x="4725" y="15647"/>
                      <a:pt x="4880" y="15947"/>
                      <a:pt x="5231" y="16200"/>
                    </a:cubicBezTo>
                    <a:cubicBezTo>
                      <a:pt x="4880" y="16453"/>
                      <a:pt x="4725" y="16753"/>
                      <a:pt x="4725" y="17100"/>
                    </a:cubicBezTo>
                    <a:cubicBezTo>
                      <a:pt x="4725" y="17588"/>
                      <a:pt x="5020" y="17972"/>
                      <a:pt x="5653" y="18244"/>
                    </a:cubicBezTo>
                    <a:cubicBezTo>
                      <a:pt x="5470" y="18459"/>
                      <a:pt x="5400" y="18675"/>
                      <a:pt x="5400" y="18900"/>
                    </a:cubicBezTo>
                    <a:cubicBezTo>
                      <a:pt x="5400" y="19331"/>
                      <a:pt x="5605" y="19660"/>
                      <a:pt x="6047" y="19894"/>
                    </a:cubicBezTo>
                    <a:cubicBezTo>
                      <a:pt x="6489" y="20128"/>
                      <a:pt x="7032" y="20250"/>
                      <a:pt x="7678" y="20250"/>
                    </a:cubicBezTo>
                    <a:cubicBezTo>
                      <a:pt x="7960" y="20662"/>
                      <a:pt x="8382" y="20981"/>
                      <a:pt x="8944" y="21225"/>
                    </a:cubicBezTo>
                    <a:cubicBezTo>
                      <a:pt x="9506" y="21469"/>
                      <a:pt x="10139" y="21600"/>
                      <a:pt x="10800" y="21600"/>
                    </a:cubicBezTo>
                    <a:cubicBezTo>
                      <a:pt x="11461" y="21600"/>
                      <a:pt x="12065" y="21469"/>
                      <a:pt x="12628" y="21225"/>
                    </a:cubicBezTo>
                    <a:cubicBezTo>
                      <a:pt x="13191" y="20981"/>
                      <a:pt x="13613" y="20662"/>
                      <a:pt x="13894" y="20250"/>
                    </a:cubicBezTo>
                    <a:cubicBezTo>
                      <a:pt x="14541" y="20250"/>
                      <a:pt x="15083" y="20128"/>
                      <a:pt x="15525" y="19894"/>
                    </a:cubicBezTo>
                    <a:cubicBezTo>
                      <a:pt x="15967" y="19660"/>
                      <a:pt x="16200" y="19331"/>
                      <a:pt x="16200" y="18900"/>
                    </a:cubicBezTo>
                    <a:cubicBezTo>
                      <a:pt x="16200" y="18675"/>
                      <a:pt x="16102" y="18459"/>
                      <a:pt x="15919" y="18244"/>
                    </a:cubicBezTo>
                    <a:cubicBezTo>
                      <a:pt x="16552" y="17972"/>
                      <a:pt x="16875" y="17588"/>
                      <a:pt x="16875" y="17100"/>
                    </a:cubicBezTo>
                    <a:cubicBezTo>
                      <a:pt x="16875" y="16753"/>
                      <a:pt x="16692" y="16453"/>
                      <a:pt x="16341" y="16200"/>
                    </a:cubicBezTo>
                    <a:cubicBezTo>
                      <a:pt x="16692" y="15947"/>
                      <a:pt x="16875" y="15647"/>
                      <a:pt x="16875" y="15300"/>
                    </a:cubicBezTo>
                    <a:cubicBezTo>
                      <a:pt x="16875" y="14793"/>
                      <a:pt x="16524" y="14400"/>
                      <a:pt x="15863" y="14138"/>
                    </a:cubicBezTo>
                    <a:cubicBezTo>
                      <a:pt x="15919" y="13668"/>
                      <a:pt x="16173" y="13176"/>
                      <a:pt x="16594" y="12638"/>
                    </a:cubicBezTo>
                    <a:cubicBezTo>
                      <a:pt x="17016" y="12098"/>
                      <a:pt x="17417" y="11644"/>
                      <a:pt x="17831" y="11288"/>
                    </a:cubicBezTo>
                    <a:cubicBezTo>
                      <a:pt x="18247" y="10932"/>
                      <a:pt x="18774" y="10528"/>
                      <a:pt x="19406" y="10069"/>
                    </a:cubicBezTo>
                    <a:cubicBezTo>
                      <a:pt x="20855" y="9009"/>
                      <a:pt x="21600" y="7753"/>
                      <a:pt x="21600" y="6300"/>
                    </a:cubicBezTo>
                    <a:cubicBezTo>
                      <a:pt x="21600" y="5372"/>
                      <a:pt x="21271" y="4496"/>
                      <a:pt x="20644" y="3694"/>
                    </a:cubicBezTo>
                    <a:cubicBezTo>
                      <a:pt x="20018" y="2893"/>
                      <a:pt x="19188" y="2236"/>
                      <a:pt x="18169" y="1706"/>
                    </a:cubicBezTo>
                    <a:cubicBezTo>
                      <a:pt x="17149" y="1177"/>
                      <a:pt x="15996" y="755"/>
                      <a:pt x="14709" y="450"/>
                    </a:cubicBezTo>
                    <a:cubicBezTo>
                      <a:pt x="13422" y="146"/>
                      <a:pt x="12136" y="0"/>
                      <a:pt x="10800" y="0"/>
                    </a:cubicBezTo>
                    <a:close/>
                    <a:moveTo>
                      <a:pt x="10800" y="1800"/>
                    </a:moveTo>
                    <a:cubicBezTo>
                      <a:pt x="11771" y="1800"/>
                      <a:pt x="12719" y="1907"/>
                      <a:pt x="13669" y="2119"/>
                    </a:cubicBezTo>
                    <a:cubicBezTo>
                      <a:pt x="14617" y="2329"/>
                      <a:pt x="15475" y="2611"/>
                      <a:pt x="16256" y="2981"/>
                    </a:cubicBezTo>
                    <a:cubicBezTo>
                      <a:pt x="17036" y="3352"/>
                      <a:pt x="17683" y="3825"/>
                      <a:pt x="18169" y="4406"/>
                    </a:cubicBezTo>
                    <a:cubicBezTo>
                      <a:pt x="18653" y="4988"/>
                      <a:pt x="18900" y="5625"/>
                      <a:pt x="18900" y="6300"/>
                    </a:cubicBezTo>
                    <a:cubicBezTo>
                      <a:pt x="18900" y="7246"/>
                      <a:pt x="18421" y="8091"/>
                      <a:pt x="17466" y="8831"/>
                    </a:cubicBezTo>
                    <a:cubicBezTo>
                      <a:pt x="17324" y="8935"/>
                      <a:pt x="17107" y="9094"/>
                      <a:pt x="16819" y="9300"/>
                    </a:cubicBezTo>
                    <a:cubicBezTo>
                      <a:pt x="16531" y="9507"/>
                      <a:pt x="16312" y="9647"/>
                      <a:pt x="16172" y="9750"/>
                    </a:cubicBezTo>
                    <a:cubicBezTo>
                      <a:pt x="14372" y="11184"/>
                      <a:pt x="13374" y="12591"/>
                      <a:pt x="13191" y="13950"/>
                    </a:cubicBezTo>
                    <a:lnTo>
                      <a:pt x="8381" y="13950"/>
                    </a:lnTo>
                    <a:cubicBezTo>
                      <a:pt x="8198" y="12591"/>
                      <a:pt x="7200" y="11185"/>
                      <a:pt x="5400" y="9750"/>
                    </a:cubicBezTo>
                    <a:cubicBezTo>
                      <a:pt x="5260" y="9647"/>
                      <a:pt x="5041" y="9507"/>
                      <a:pt x="4753" y="9300"/>
                    </a:cubicBezTo>
                    <a:cubicBezTo>
                      <a:pt x="4465" y="9094"/>
                      <a:pt x="4275" y="8935"/>
                      <a:pt x="4134" y="8831"/>
                    </a:cubicBezTo>
                    <a:cubicBezTo>
                      <a:pt x="3179" y="8091"/>
                      <a:pt x="2700" y="7247"/>
                      <a:pt x="2700" y="6300"/>
                    </a:cubicBezTo>
                    <a:cubicBezTo>
                      <a:pt x="2700" y="5625"/>
                      <a:pt x="2919" y="4988"/>
                      <a:pt x="3403" y="4406"/>
                    </a:cubicBezTo>
                    <a:cubicBezTo>
                      <a:pt x="3889" y="3825"/>
                      <a:pt x="4536" y="3352"/>
                      <a:pt x="5316" y="2981"/>
                    </a:cubicBezTo>
                    <a:cubicBezTo>
                      <a:pt x="6096" y="2611"/>
                      <a:pt x="6954" y="2329"/>
                      <a:pt x="7903" y="2119"/>
                    </a:cubicBezTo>
                    <a:cubicBezTo>
                      <a:pt x="8853" y="1907"/>
                      <a:pt x="9829" y="1800"/>
                      <a:pt x="10800" y="1800"/>
                    </a:cubicBezTo>
                    <a:close/>
                    <a:moveTo>
                      <a:pt x="10688" y="3881"/>
                    </a:moveTo>
                    <a:cubicBezTo>
                      <a:pt x="10506" y="3881"/>
                      <a:pt x="10343" y="3923"/>
                      <a:pt x="10209" y="4013"/>
                    </a:cubicBezTo>
                    <a:cubicBezTo>
                      <a:pt x="10075" y="4102"/>
                      <a:pt x="10013" y="4210"/>
                      <a:pt x="10013" y="4331"/>
                    </a:cubicBezTo>
                    <a:cubicBezTo>
                      <a:pt x="10013" y="4453"/>
                      <a:pt x="10075" y="4561"/>
                      <a:pt x="10209" y="4650"/>
                    </a:cubicBezTo>
                    <a:cubicBezTo>
                      <a:pt x="10343" y="4739"/>
                      <a:pt x="10506" y="4781"/>
                      <a:pt x="10688" y="4781"/>
                    </a:cubicBezTo>
                    <a:cubicBezTo>
                      <a:pt x="11420" y="4781"/>
                      <a:pt x="12178" y="4903"/>
                      <a:pt x="12938" y="5138"/>
                    </a:cubicBezTo>
                    <a:cubicBezTo>
                      <a:pt x="13697" y="5372"/>
                      <a:pt x="14063" y="5700"/>
                      <a:pt x="14063" y="6131"/>
                    </a:cubicBezTo>
                    <a:cubicBezTo>
                      <a:pt x="14063" y="6253"/>
                      <a:pt x="14126" y="6362"/>
                      <a:pt x="14259" y="6450"/>
                    </a:cubicBezTo>
                    <a:cubicBezTo>
                      <a:pt x="14393" y="6539"/>
                      <a:pt x="14554" y="6581"/>
                      <a:pt x="14738" y="6581"/>
                    </a:cubicBezTo>
                    <a:cubicBezTo>
                      <a:pt x="14920" y="6581"/>
                      <a:pt x="15082" y="6539"/>
                      <a:pt x="15216" y="6450"/>
                    </a:cubicBezTo>
                    <a:cubicBezTo>
                      <a:pt x="15350" y="6362"/>
                      <a:pt x="15413" y="6253"/>
                      <a:pt x="15413" y="6131"/>
                    </a:cubicBezTo>
                    <a:cubicBezTo>
                      <a:pt x="15413" y="5643"/>
                      <a:pt x="15152" y="5213"/>
                      <a:pt x="14625" y="4856"/>
                    </a:cubicBezTo>
                    <a:cubicBezTo>
                      <a:pt x="14098" y="4501"/>
                      <a:pt x="13494" y="4256"/>
                      <a:pt x="12797" y="4106"/>
                    </a:cubicBezTo>
                    <a:cubicBezTo>
                      <a:pt x="12102" y="3957"/>
                      <a:pt x="11391" y="3881"/>
                      <a:pt x="10688" y="3881"/>
                    </a:cubicBezTo>
                    <a:close/>
                  </a:path>
                </a:pathLst>
              </a:custGeom>
              <a:solidFill>
                <a:srgbClr val="FFFFFF"/>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Rectangle 26"/>
            <p:cNvSpPr/>
            <p:nvPr/>
          </p:nvSpPr>
          <p:spPr>
            <a:xfrm>
              <a:off x="6758528" y="3605584"/>
              <a:ext cx="882572" cy="221309"/>
            </a:xfrm>
            <a:prstGeom prst="rect">
              <a:avLst/>
            </a:prstGeom>
            <a:solidFill>
              <a:srgbClr val="E6E7EA"/>
            </a:solidFill>
            <a:ln w="12700">
              <a:miter lim="400000"/>
            </a:ln>
          </p:spPr>
          <p:txBody>
            <a:bodyPr wrap="none" lIns="25400" tIns="25400" rIns="25400" bIns="25400" anchor="ctr" anchorCtr="1">
              <a:normAutofit lnSpcReduction="10000"/>
            </a:bodyPr>
            <a:lstStyle/>
            <a:p>
              <a:pPr lvl="0" algn="ctr"/>
              <a:r>
                <a:rPr lang="zh-CN" altLang="en-US" sz="1200">
                  <a:solidFill>
                    <a:schemeClr val="bg1">
                      <a:lumMod val="50000"/>
                    </a:schemeClr>
                  </a:solidFill>
                  <a:latin typeface="微软雅黑" panose="020B0503020204020204" pitchFamily="34" charset="-122"/>
                  <a:ea typeface="微软雅黑" panose="020B0503020204020204" pitchFamily="34" charset="-122"/>
                </a:rPr>
                <a:t>关键词</a:t>
              </a:r>
            </a:p>
          </p:txBody>
        </p:sp>
        <p:sp>
          <p:nvSpPr>
            <p:cNvPr id="20" name="Straight Connector 29"/>
            <p:cNvSpPr/>
            <p:nvPr/>
          </p:nvSpPr>
          <p:spPr>
            <a:xfrm>
              <a:off x="2266353" y="3229130"/>
              <a:ext cx="405794" cy="1"/>
            </a:xfrm>
            <a:prstGeom prst="line">
              <a:avLst/>
            </a:prstGeom>
            <a:ln w="3175">
              <a:solidFill>
                <a:srgbClr val="A6AAA9"/>
              </a:solidFill>
              <a:miter lim="400000"/>
              <a:tailEnd type="triangle"/>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Straight Connector 30"/>
            <p:cNvSpPr/>
            <p:nvPr/>
          </p:nvSpPr>
          <p:spPr>
            <a:xfrm>
              <a:off x="3322305" y="3229130"/>
              <a:ext cx="405794" cy="1"/>
            </a:xfrm>
            <a:prstGeom prst="line">
              <a:avLst/>
            </a:prstGeom>
            <a:ln w="3175">
              <a:solidFill>
                <a:srgbClr val="A6AAA9"/>
              </a:solidFill>
              <a:miter lim="400000"/>
              <a:tailEnd type="triangle"/>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Straight Connector 31"/>
            <p:cNvSpPr/>
            <p:nvPr/>
          </p:nvSpPr>
          <p:spPr>
            <a:xfrm>
              <a:off x="4368159" y="3229130"/>
              <a:ext cx="405794" cy="1"/>
            </a:xfrm>
            <a:prstGeom prst="line">
              <a:avLst/>
            </a:prstGeom>
            <a:ln w="3175">
              <a:solidFill>
                <a:srgbClr val="A6AAA9"/>
              </a:solidFill>
              <a:miter lim="400000"/>
              <a:tailEnd type="triangle"/>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Straight Connector 32"/>
            <p:cNvSpPr/>
            <p:nvPr/>
          </p:nvSpPr>
          <p:spPr>
            <a:xfrm>
              <a:off x="5417901" y="3229130"/>
              <a:ext cx="405794" cy="1"/>
            </a:xfrm>
            <a:prstGeom prst="line">
              <a:avLst/>
            </a:prstGeom>
            <a:ln w="3175">
              <a:solidFill>
                <a:srgbClr val="A6AAA9"/>
              </a:solidFill>
              <a:miter lim="400000"/>
              <a:tailEnd type="triangle"/>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Straight Connector 33"/>
            <p:cNvSpPr/>
            <p:nvPr/>
          </p:nvSpPr>
          <p:spPr>
            <a:xfrm>
              <a:off x="6455619" y="3229130"/>
              <a:ext cx="405794" cy="1"/>
            </a:xfrm>
            <a:prstGeom prst="line">
              <a:avLst/>
            </a:prstGeom>
            <a:ln w="3175">
              <a:solidFill>
                <a:srgbClr val="A6AAA9"/>
              </a:solidFill>
              <a:miter lim="400000"/>
              <a:tailEnd type="triangle"/>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99034892"/>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70586" y="1294572"/>
            <a:ext cx="2845988" cy="2995421"/>
            <a:chOff x="997527" y="1726095"/>
            <a:chExt cx="3795821" cy="3993895"/>
          </a:xfrm>
        </p:grpSpPr>
        <p:grpSp>
          <p:nvGrpSpPr>
            <p:cNvPr id="5" name="组合 4"/>
            <p:cNvGrpSpPr/>
            <p:nvPr/>
          </p:nvGrpSpPr>
          <p:grpSpPr>
            <a:xfrm>
              <a:off x="997527" y="1726095"/>
              <a:ext cx="3795821" cy="3993895"/>
              <a:chOff x="1724025" y="1868488"/>
              <a:chExt cx="3163888" cy="3328987"/>
            </a:xfrm>
          </p:grpSpPr>
          <p:sp>
            <p:nvSpPr>
              <p:cNvPr id="8" name="Line 16"/>
              <p:cNvSpPr>
                <a:spLocks noChangeShapeType="1"/>
              </p:cNvSpPr>
              <p:nvPr/>
            </p:nvSpPr>
            <p:spPr bwMode="auto">
              <a:xfrm>
                <a:off x="1724025" y="3534242"/>
                <a:ext cx="3163888" cy="1"/>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sz="1799">
                  <a:solidFill>
                    <a:schemeClr val="bg1"/>
                  </a:solidFill>
                </a:endParaRPr>
              </a:p>
            </p:txBody>
          </p:sp>
          <p:sp>
            <p:nvSpPr>
              <p:cNvPr id="9" name="Line 17"/>
              <p:cNvSpPr>
                <a:spLocks noChangeShapeType="1"/>
              </p:cNvSpPr>
              <p:nvPr/>
            </p:nvSpPr>
            <p:spPr bwMode="auto">
              <a:xfrm>
                <a:off x="3306599" y="1868488"/>
                <a:ext cx="1" cy="3328987"/>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sz="1799">
                  <a:solidFill>
                    <a:schemeClr val="bg1"/>
                  </a:solidFill>
                </a:endParaRPr>
              </a:p>
            </p:txBody>
          </p:sp>
        </p:grpSp>
        <p:sp>
          <p:nvSpPr>
            <p:cNvPr id="6" name="Oval 10"/>
            <p:cNvSpPr>
              <a:spLocks noChangeArrowheads="1"/>
            </p:cNvSpPr>
            <p:nvPr/>
          </p:nvSpPr>
          <p:spPr bwMode="auto">
            <a:xfrm>
              <a:off x="1375446" y="2190940"/>
              <a:ext cx="3039983" cy="3064204"/>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chemeClr val="bg1"/>
                </a:solidFill>
                <a:ea typeface="微软雅黑" panose="020B0503020204020204" pitchFamily="34" charset="-122"/>
                <a:sym typeface="Arial" panose="020B0604020202020204" pitchFamily="34" charset="0"/>
              </a:endParaRPr>
            </a:p>
          </p:txBody>
        </p:sp>
        <p:sp>
          <p:nvSpPr>
            <p:cNvPr id="7" name="Oval 15"/>
            <p:cNvSpPr>
              <a:spLocks noChangeArrowheads="1"/>
            </p:cNvSpPr>
            <p:nvPr/>
          </p:nvSpPr>
          <p:spPr bwMode="auto">
            <a:xfrm>
              <a:off x="1177416" y="1987618"/>
              <a:ext cx="3436042" cy="3470849"/>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chemeClr val="bg1"/>
                </a:solidFill>
                <a:ea typeface="微软雅黑" panose="020B0503020204020204" pitchFamily="34" charset="-122"/>
                <a:sym typeface="Arial" panose="020B0604020202020204" pitchFamily="34" charset="0"/>
              </a:endParaRPr>
            </a:p>
          </p:txBody>
        </p:sp>
      </p:grpSp>
      <p:sp>
        <p:nvSpPr>
          <p:cNvPr id="10" name="Oval 12"/>
          <p:cNvSpPr>
            <a:spLocks noChangeArrowheads="1"/>
          </p:cNvSpPr>
          <p:nvPr/>
        </p:nvSpPr>
        <p:spPr bwMode="auto">
          <a:xfrm>
            <a:off x="1541108" y="1820236"/>
            <a:ext cx="1904940" cy="19440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a:endParaRPr lang="zh-CN" altLang="zh-CN" sz="1799">
              <a:solidFill>
                <a:schemeClr val="bg1"/>
              </a:solidFill>
              <a:sym typeface="Arial" panose="020B0604020202020204" pitchFamily="34" charset="0"/>
            </a:endParaRPr>
          </a:p>
        </p:txBody>
      </p:sp>
      <p:sp>
        <p:nvSpPr>
          <p:cNvPr id="11" name="Oval 14"/>
          <p:cNvSpPr>
            <a:spLocks noChangeArrowheads="1"/>
          </p:cNvSpPr>
          <p:nvPr/>
        </p:nvSpPr>
        <p:spPr bwMode="auto">
          <a:xfrm>
            <a:off x="1934581" y="2221080"/>
            <a:ext cx="1117995" cy="1142407"/>
          </a:xfrm>
          <a:prstGeom prst="ellipse">
            <a:avLst/>
          </a:prstGeom>
          <a:solidFill>
            <a:schemeClr val="accent1"/>
          </a:solidFill>
          <a:ln>
            <a:noFill/>
          </a:ln>
          <a:extLst/>
        </p:spPr>
        <p:txBody>
          <a:bodyPr wrap="none" lIns="68559" tIns="34280" rIns="68559" bIns="3428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499" b="1" dirty="0">
              <a:solidFill>
                <a:schemeClr val="bg1"/>
              </a:solidFill>
              <a:ea typeface="微软雅黑" panose="020B0503020204020204" pitchFamily="34" charset="-122"/>
              <a:sym typeface="Arial" panose="020B0604020202020204" pitchFamily="34" charset="0"/>
            </a:endParaRPr>
          </a:p>
        </p:txBody>
      </p:sp>
      <p:sp>
        <p:nvSpPr>
          <p:cNvPr id="12" name="文本5"/>
          <p:cNvSpPr>
            <a:spLocks noChangeArrowheads="1"/>
          </p:cNvSpPr>
          <p:nvPr/>
        </p:nvSpPr>
        <p:spPr bwMode="auto">
          <a:xfrm>
            <a:off x="3271657" y="3858463"/>
            <a:ext cx="1667894"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5</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3" name="文本4"/>
          <p:cNvSpPr>
            <a:spLocks noChangeArrowheads="1"/>
          </p:cNvSpPr>
          <p:nvPr/>
        </p:nvSpPr>
        <p:spPr bwMode="auto">
          <a:xfrm>
            <a:off x="3781450" y="3347085"/>
            <a:ext cx="1669322"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4</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4" name="文本3"/>
          <p:cNvSpPr>
            <a:spLocks noChangeArrowheads="1"/>
          </p:cNvSpPr>
          <p:nvPr/>
        </p:nvSpPr>
        <p:spPr bwMode="auto">
          <a:xfrm>
            <a:off x="3975655" y="2701433"/>
            <a:ext cx="1666466"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3</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5" name="文本2"/>
          <p:cNvSpPr>
            <a:spLocks noChangeArrowheads="1"/>
          </p:cNvSpPr>
          <p:nvPr/>
        </p:nvSpPr>
        <p:spPr bwMode="auto">
          <a:xfrm>
            <a:off x="3785733" y="2074352"/>
            <a:ext cx="1666467"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2</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16" name="文本1"/>
          <p:cNvSpPr>
            <a:spLocks noChangeArrowheads="1"/>
          </p:cNvSpPr>
          <p:nvPr/>
        </p:nvSpPr>
        <p:spPr bwMode="auto">
          <a:xfrm>
            <a:off x="3234529" y="1511550"/>
            <a:ext cx="1667894"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rPr>
              <a:t>单击添加您的文字</a:t>
            </a:r>
          </a:p>
        </p:txBody>
      </p:sp>
      <p:grpSp>
        <p:nvGrpSpPr>
          <p:cNvPr id="17" name="圆圈1"/>
          <p:cNvGrpSpPr>
            <a:grpSpLocks/>
          </p:cNvGrpSpPr>
          <p:nvPr/>
        </p:nvGrpSpPr>
        <p:grpSpPr bwMode="auto">
          <a:xfrm>
            <a:off x="2937505" y="1473124"/>
            <a:ext cx="271319" cy="271403"/>
            <a:chOff x="0" y="0"/>
            <a:chExt cx="262" cy="262"/>
          </a:xfrm>
        </p:grpSpPr>
        <p:sp>
          <p:nvSpPr>
            <p:cNvPr id="18" name="Oval 19"/>
            <p:cNvSpPr>
              <a:spLocks noChangeArrowheads="1"/>
            </p:cNvSpPr>
            <p:nvPr/>
          </p:nvSpPr>
          <p:spPr bwMode="auto">
            <a:xfrm>
              <a:off x="0" y="0"/>
              <a:ext cx="262" cy="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sp>
          <p:nvSpPr>
            <p:cNvPr id="19" name="Oval 20"/>
            <p:cNvSpPr>
              <a:spLocks noChangeArrowheads="1"/>
            </p:cNvSpPr>
            <p:nvPr/>
          </p:nvSpPr>
          <p:spPr bwMode="auto">
            <a:xfrm>
              <a:off x="25" y="22"/>
              <a:ext cx="218" cy="218"/>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grpSp>
      <p:grpSp>
        <p:nvGrpSpPr>
          <p:cNvPr id="20" name="圆圈2"/>
          <p:cNvGrpSpPr>
            <a:grpSpLocks/>
          </p:cNvGrpSpPr>
          <p:nvPr/>
        </p:nvGrpSpPr>
        <p:grpSpPr bwMode="auto">
          <a:xfrm>
            <a:off x="3507275" y="2037357"/>
            <a:ext cx="272746" cy="272830"/>
            <a:chOff x="0" y="0"/>
            <a:chExt cx="262" cy="262"/>
          </a:xfrm>
        </p:grpSpPr>
        <p:sp>
          <p:nvSpPr>
            <p:cNvPr id="21" name="Oval 28"/>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sp>
          <p:nvSpPr>
            <p:cNvPr id="22" name="Oval 29"/>
            <p:cNvSpPr>
              <a:spLocks noChangeArrowheads="1"/>
            </p:cNvSpPr>
            <p:nvPr/>
          </p:nvSpPr>
          <p:spPr bwMode="auto">
            <a:xfrm>
              <a:off x="22" y="22"/>
              <a:ext cx="218" cy="218"/>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grpSp>
      <p:grpSp>
        <p:nvGrpSpPr>
          <p:cNvPr id="23" name="圆圈3"/>
          <p:cNvGrpSpPr>
            <a:grpSpLocks/>
          </p:cNvGrpSpPr>
          <p:nvPr/>
        </p:nvGrpSpPr>
        <p:grpSpPr bwMode="auto">
          <a:xfrm>
            <a:off x="3692913" y="2653010"/>
            <a:ext cx="272746" cy="272831"/>
            <a:chOff x="0" y="0"/>
            <a:chExt cx="262" cy="262"/>
          </a:xfrm>
        </p:grpSpPr>
        <p:sp>
          <p:nvSpPr>
            <p:cNvPr id="24" name="Oval 31"/>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sp>
          <p:nvSpPr>
            <p:cNvPr id="25" name="Oval 32"/>
            <p:cNvSpPr>
              <a:spLocks noChangeArrowheads="1"/>
            </p:cNvSpPr>
            <p:nvPr/>
          </p:nvSpPr>
          <p:spPr bwMode="auto">
            <a:xfrm>
              <a:off x="22" y="22"/>
              <a:ext cx="218" cy="218"/>
            </a:xfrm>
            <a:prstGeom prst="ellipse">
              <a:avLst/>
            </a:pr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grpSp>
      <p:grpSp>
        <p:nvGrpSpPr>
          <p:cNvPr id="26" name="圆圈4"/>
          <p:cNvGrpSpPr>
            <a:grpSpLocks/>
          </p:cNvGrpSpPr>
          <p:nvPr/>
        </p:nvGrpSpPr>
        <p:grpSpPr bwMode="auto">
          <a:xfrm>
            <a:off x="3500134" y="3307231"/>
            <a:ext cx="271319" cy="271403"/>
            <a:chOff x="0" y="0"/>
            <a:chExt cx="262" cy="262"/>
          </a:xfrm>
        </p:grpSpPr>
        <p:sp>
          <p:nvSpPr>
            <p:cNvPr id="27" name="Oval 34"/>
            <p:cNvSpPr>
              <a:spLocks noChangeArrowheads="1"/>
            </p:cNvSpPr>
            <p:nvPr/>
          </p:nvSpPr>
          <p:spPr bwMode="auto">
            <a:xfrm>
              <a:off x="0" y="0"/>
              <a:ext cx="262" cy="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sp>
          <p:nvSpPr>
            <p:cNvPr id="28" name="Oval 35"/>
            <p:cNvSpPr>
              <a:spLocks noChangeArrowheads="1"/>
            </p:cNvSpPr>
            <p:nvPr/>
          </p:nvSpPr>
          <p:spPr bwMode="auto">
            <a:xfrm>
              <a:off x="23" y="22"/>
              <a:ext cx="218" cy="218"/>
            </a:xfrm>
            <a:prstGeom prst="ellipse">
              <a:avLst/>
            </a:pr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grpSp>
      <p:grpSp>
        <p:nvGrpSpPr>
          <p:cNvPr id="29" name="圆圈5"/>
          <p:cNvGrpSpPr>
            <a:grpSpLocks/>
          </p:cNvGrpSpPr>
          <p:nvPr/>
        </p:nvGrpSpPr>
        <p:grpSpPr bwMode="auto">
          <a:xfrm>
            <a:off x="2998909" y="3805755"/>
            <a:ext cx="271319" cy="272830"/>
            <a:chOff x="0" y="0"/>
            <a:chExt cx="262" cy="262"/>
          </a:xfrm>
          <a:solidFill>
            <a:schemeClr val="accent1"/>
          </a:solidFill>
        </p:grpSpPr>
        <p:sp>
          <p:nvSpPr>
            <p:cNvPr id="30" name="Oval 37"/>
            <p:cNvSpPr>
              <a:spLocks noChangeArrowheads="1"/>
            </p:cNvSpPr>
            <p:nvPr/>
          </p:nvSpPr>
          <p:spPr bwMode="auto">
            <a:xfrm>
              <a:off x="0" y="0"/>
              <a:ext cx="262" cy="2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sp>
          <p:nvSpPr>
            <p:cNvPr id="31" name="Oval 38"/>
            <p:cNvSpPr>
              <a:spLocks noChangeArrowheads="1"/>
            </p:cNvSpPr>
            <p:nvPr/>
          </p:nvSpPr>
          <p:spPr bwMode="auto">
            <a:xfrm>
              <a:off x="21" y="22"/>
              <a:ext cx="218" cy="218"/>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olidFill>
                  <a:schemeClr val="bg1"/>
                </a:solidFill>
                <a:sym typeface="Arial" panose="020B0604020202020204" pitchFamily="34" charset="0"/>
              </a:endParaRPr>
            </a:p>
          </p:txBody>
        </p:sp>
      </p:grpSp>
      <p:sp>
        <p:nvSpPr>
          <p:cNvPr id="32" name="矩形 31"/>
          <p:cNvSpPr/>
          <p:nvPr/>
        </p:nvSpPr>
        <p:spPr>
          <a:xfrm>
            <a:off x="5673994" y="1809215"/>
            <a:ext cx="2399422" cy="623227"/>
          </a:xfrm>
          <a:prstGeom prst="rect">
            <a:avLst/>
          </a:prstGeom>
        </p:spPr>
        <p:txBody>
          <a:bodyPr wrap="square" lIns="68559" tIns="34280" rIns="68559" bIns="34280">
            <a:spAutoFit/>
          </a:bodyPr>
          <a:lstStyle/>
          <a:p>
            <a:pPr algn="just"/>
            <a:r>
              <a:rPr lang="zh-CN" altLang="en-US" sz="900" dirty="0">
                <a:solidFill>
                  <a:schemeClr val="bg1"/>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3" name="矩形 32"/>
          <p:cNvSpPr/>
          <p:nvPr/>
        </p:nvSpPr>
        <p:spPr>
          <a:xfrm>
            <a:off x="2044263" y="2529225"/>
            <a:ext cx="898633" cy="438305"/>
          </a:xfrm>
          <a:prstGeom prst="rect">
            <a:avLst/>
          </a:prstGeom>
        </p:spPr>
        <p:txBody>
          <a:bodyPr wrap="square" lIns="68559" tIns="34280" rIns="68559" bIns="34280">
            <a:spAutoFit/>
          </a:bodyPr>
          <a:lstStyle/>
          <a:p>
            <a:pPr algn="ctr"/>
            <a:r>
              <a:rPr lang="zh-CN" altLang="en-US" sz="1199" dirty="0">
                <a:solidFill>
                  <a:schemeClr val="bg1"/>
                </a:solidFill>
                <a:latin typeface="微软雅黑" panose="020B0503020204020204" pitchFamily="34" charset="-122"/>
                <a:ea typeface="微软雅黑" panose="020B0503020204020204" pitchFamily="34" charset="-122"/>
              </a:rPr>
              <a:t>添加您</a:t>
            </a:r>
            <a:endParaRPr lang="en-US" altLang="zh-CN" sz="1199" dirty="0">
              <a:solidFill>
                <a:schemeClr val="bg1"/>
              </a:solidFill>
              <a:latin typeface="微软雅黑" panose="020B0503020204020204" pitchFamily="34" charset="-122"/>
              <a:ea typeface="微软雅黑" panose="020B0503020204020204" pitchFamily="34" charset="-122"/>
            </a:endParaRPr>
          </a:p>
          <a:p>
            <a:pPr algn="ctr"/>
            <a:r>
              <a:rPr lang="zh-CN" altLang="en-US" sz="1199" dirty="0">
                <a:solidFill>
                  <a:schemeClr val="bg1"/>
                </a:solidFill>
                <a:latin typeface="微软雅黑" panose="020B0503020204020204" pitchFamily="34" charset="-122"/>
                <a:ea typeface="微软雅黑" panose="020B0503020204020204" pitchFamily="34" charset="-122"/>
              </a:rPr>
              <a:t>的标题</a:t>
            </a:r>
          </a:p>
        </p:txBody>
      </p:sp>
      <p:sp>
        <p:nvSpPr>
          <p:cNvPr id="34" name="矩形 33"/>
          <p:cNvSpPr/>
          <p:nvPr/>
        </p:nvSpPr>
        <p:spPr>
          <a:xfrm>
            <a:off x="5673994" y="1429915"/>
            <a:ext cx="2399422" cy="253767"/>
          </a:xfrm>
          <a:prstGeom prst="rect">
            <a:avLst/>
          </a:prstGeom>
        </p:spPr>
        <p:txBody>
          <a:bodyPr wrap="square" lIns="68559" tIns="34280" rIns="68559" bIns="34280">
            <a:spAutoFit/>
          </a:bodyPr>
          <a:lstStyle/>
          <a:p>
            <a:r>
              <a:rPr lang="zh-CN" altLang="en-US" sz="1199" dirty="0">
                <a:solidFill>
                  <a:schemeClr val="bg1"/>
                </a:solidFill>
                <a:latin typeface="微软雅黑" panose="020B0503020204020204" pitchFamily="34" charset="-122"/>
                <a:ea typeface="微软雅黑" panose="020B0503020204020204" pitchFamily="34" charset="-122"/>
              </a:rPr>
              <a:t>添加您的标题</a:t>
            </a:r>
          </a:p>
        </p:txBody>
      </p:sp>
      <p:sp>
        <p:nvSpPr>
          <p:cNvPr id="35" name="矩形 34"/>
          <p:cNvSpPr/>
          <p:nvPr/>
        </p:nvSpPr>
        <p:spPr>
          <a:xfrm>
            <a:off x="5673994" y="3292288"/>
            <a:ext cx="2399422" cy="623227"/>
          </a:xfrm>
          <a:prstGeom prst="rect">
            <a:avLst/>
          </a:prstGeom>
        </p:spPr>
        <p:txBody>
          <a:bodyPr wrap="square" lIns="68559" tIns="34280" rIns="68559" bIns="34280">
            <a:spAutoFit/>
          </a:bodyPr>
          <a:lstStyle/>
          <a:p>
            <a:pPr algn="just"/>
            <a:r>
              <a:rPr lang="zh-CN" altLang="en-US" sz="900" dirty="0">
                <a:solidFill>
                  <a:schemeClr val="bg1"/>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6" name="矩形 35"/>
          <p:cNvSpPr/>
          <p:nvPr/>
        </p:nvSpPr>
        <p:spPr>
          <a:xfrm>
            <a:off x="5673994" y="2912988"/>
            <a:ext cx="2399422" cy="253767"/>
          </a:xfrm>
          <a:prstGeom prst="rect">
            <a:avLst/>
          </a:prstGeom>
        </p:spPr>
        <p:txBody>
          <a:bodyPr wrap="square" lIns="68559" tIns="34280" rIns="68559" bIns="34280">
            <a:spAutoFit/>
          </a:bodyPr>
          <a:lstStyle/>
          <a:p>
            <a:r>
              <a:rPr lang="zh-CN" altLang="en-US" sz="1199" dirty="0">
                <a:solidFill>
                  <a:schemeClr val="bg1"/>
                </a:solidFill>
                <a:latin typeface="微软雅黑" panose="020B0503020204020204" pitchFamily="34" charset="-122"/>
                <a:ea typeface="微软雅黑" panose="020B0503020204020204" pitchFamily="34" charset="-122"/>
              </a:rPr>
              <a:t>添加您的标题</a:t>
            </a:r>
          </a:p>
        </p:txBody>
      </p:sp>
    </p:spTree>
    <p:extLst>
      <p:ext uri="{BB962C8B-B14F-4D97-AF65-F5344CB8AC3E}">
        <p14:creationId xmlns:p14="http://schemas.microsoft.com/office/powerpoint/2010/main" val="700534722"/>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20000" y="120000"/>
                                    </p:animScale>
                                  </p:childTnLst>
                                </p:cTn>
                              </p:par>
                              <p:par>
                                <p:cTn id="12" presetID="6" presetClass="emph" presetSubtype="0" decel="100000" fill="hold" nodeType="withEffect">
                                  <p:stCondLst>
                                    <p:cond delay="400"/>
                                  </p:stCondLst>
                                  <p:childTnLst>
                                    <p:animScale>
                                      <p:cBhvr>
                                        <p:cTn id="13" dur="250" fill="hold"/>
                                        <p:tgtEl>
                                          <p:spTgt spid="4"/>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par>
                                <p:cTn id="32" presetID="53" presetClass="entr" presetSubtype="16" fill="hold" grpId="0" nodeType="withEffect">
                                  <p:stCondLst>
                                    <p:cond delay="8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250" fill="hold"/>
                                        <p:tgtEl>
                                          <p:spTgt spid="33"/>
                                        </p:tgtEl>
                                        <p:attrNameLst>
                                          <p:attrName>ppt_w</p:attrName>
                                        </p:attrNameLst>
                                      </p:cBhvr>
                                      <p:tavLst>
                                        <p:tav tm="0">
                                          <p:val>
                                            <p:fltVal val="0"/>
                                          </p:val>
                                        </p:tav>
                                        <p:tav tm="100000">
                                          <p:val>
                                            <p:strVal val="#ppt_w"/>
                                          </p:val>
                                        </p:tav>
                                      </p:tavLst>
                                    </p:anim>
                                    <p:anim calcmode="lin" valueType="num">
                                      <p:cBhvr>
                                        <p:cTn id="35" dur="250" fill="hold"/>
                                        <p:tgtEl>
                                          <p:spTgt spid="33"/>
                                        </p:tgtEl>
                                        <p:attrNameLst>
                                          <p:attrName>ppt_h</p:attrName>
                                        </p:attrNameLst>
                                      </p:cBhvr>
                                      <p:tavLst>
                                        <p:tav tm="0">
                                          <p:val>
                                            <p:fltVal val="0"/>
                                          </p:val>
                                        </p:tav>
                                        <p:tav tm="100000">
                                          <p:val>
                                            <p:strVal val="#ppt_h"/>
                                          </p:val>
                                        </p:tav>
                                      </p:tavLst>
                                    </p:anim>
                                    <p:animEffect transition="in" filter="fade">
                                      <p:cBhvr>
                                        <p:cTn id="36" dur="250"/>
                                        <p:tgtEl>
                                          <p:spTgt spid="33"/>
                                        </p:tgtEl>
                                      </p:cBhvr>
                                    </p:animEffect>
                                  </p:childTnLst>
                                </p:cTn>
                              </p:par>
                              <p:par>
                                <p:cTn id="37" presetID="6" presetClass="emph" presetSubtype="0" decel="100000" fill="hold" grpId="1" nodeType="withEffect">
                                  <p:stCondLst>
                                    <p:cond delay="1000"/>
                                  </p:stCondLst>
                                  <p:childTnLst>
                                    <p:animScale>
                                      <p:cBhvr>
                                        <p:cTn id="38" dur="250" fill="hold"/>
                                        <p:tgtEl>
                                          <p:spTgt spid="33"/>
                                        </p:tgtEl>
                                      </p:cBhvr>
                                      <p:by x="120000" y="120000"/>
                                    </p:animScale>
                                  </p:childTnLst>
                                </p:cTn>
                              </p:par>
                              <p:par>
                                <p:cTn id="39" presetID="6" presetClass="emph" presetSubtype="0" decel="100000" fill="hold" grpId="2" nodeType="withEffect">
                                  <p:stCondLst>
                                    <p:cond delay="1200"/>
                                  </p:stCondLst>
                                  <p:childTnLst>
                                    <p:animScale>
                                      <p:cBhvr>
                                        <p:cTn id="40" dur="250" fill="hold"/>
                                        <p:tgtEl>
                                          <p:spTgt spid="33"/>
                                        </p:tgtEl>
                                      </p:cBhvr>
                                      <p:by x="83000" y="83000"/>
                                    </p:animScale>
                                  </p:childTnLst>
                                </p:cTn>
                              </p:par>
                            </p:childTnLst>
                          </p:cTn>
                        </p:par>
                        <p:par>
                          <p:cTn id="41" fill="hold">
                            <p:stCondLst>
                              <p:cond delay="145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nodeType="withEffect">
                                  <p:stCondLst>
                                    <p:cond delay="15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nodeType="withEffect">
                                  <p:stCondLst>
                                    <p:cond delay="3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par>
                                <p:cTn id="57" presetID="53" presetClass="entr" presetSubtype="16" fill="hold" nodeType="withEffect">
                                  <p:stCondLst>
                                    <p:cond delay="45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par>
                                <p:cTn id="62" presetID="53" presetClass="entr" presetSubtype="16" fill="hold" nodeType="withEffect">
                                  <p:stCondLst>
                                    <p:cond delay="6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childTnLst>
                          </p:cTn>
                        </p:par>
                        <p:par>
                          <p:cTn id="67" fill="hold">
                            <p:stCondLst>
                              <p:cond delay="2550"/>
                            </p:stCondLst>
                            <p:childTnLst>
                              <p:par>
                                <p:cTn id="68" presetID="2" presetClass="entr" presetSubtype="2"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1+#ppt_w/2"/>
                                          </p:val>
                                        </p:tav>
                                        <p:tav tm="100000">
                                          <p:val>
                                            <p:strVal val="#ppt_x"/>
                                          </p:val>
                                        </p:tav>
                                      </p:tavLst>
                                    </p:anim>
                                    <p:anim calcmode="lin" valueType="num">
                                      <p:cBhvr additive="base">
                                        <p:cTn id="71" dur="500" fill="hold"/>
                                        <p:tgtEl>
                                          <p:spTgt spid="1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1+#ppt_w/2"/>
                                          </p:val>
                                        </p:tav>
                                        <p:tav tm="100000">
                                          <p:val>
                                            <p:strVal val="#ppt_x"/>
                                          </p:val>
                                        </p:tav>
                                      </p:tavLst>
                                    </p:anim>
                                    <p:anim calcmode="lin" valueType="num">
                                      <p:cBhvr additive="base">
                                        <p:cTn id="75" dur="500" fill="hold"/>
                                        <p:tgtEl>
                                          <p:spTgt spid="1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30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fill="hold"/>
                                        <p:tgtEl>
                                          <p:spTgt spid="14"/>
                                        </p:tgtEl>
                                        <p:attrNameLst>
                                          <p:attrName>ppt_x</p:attrName>
                                        </p:attrNameLst>
                                      </p:cBhvr>
                                      <p:tavLst>
                                        <p:tav tm="0">
                                          <p:val>
                                            <p:strVal val="1+#ppt_w/2"/>
                                          </p:val>
                                        </p:tav>
                                        <p:tav tm="100000">
                                          <p:val>
                                            <p:strVal val="#ppt_x"/>
                                          </p:val>
                                        </p:tav>
                                      </p:tavLst>
                                    </p:anim>
                                    <p:anim calcmode="lin" valueType="num">
                                      <p:cBhvr additive="base">
                                        <p:cTn id="79" dur="500" fill="hold"/>
                                        <p:tgtEl>
                                          <p:spTgt spid="1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45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1+#ppt_w/2"/>
                                          </p:val>
                                        </p:tav>
                                        <p:tav tm="100000">
                                          <p:val>
                                            <p:strVal val="#ppt_x"/>
                                          </p:val>
                                        </p:tav>
                                      </p:tavLst>
                                    </p:anim>
                                    <p:anim calcmode="lin" valueType="num">
                                      <p:cBhvr additive="base">
                                        <p:cTn id="83" dur="500" fill="hold"/>
                                        <p:tgtEl>
                                          <p:spTgt spid="13"/>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60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500" fill="hold"/>
                                        <p:tgtEl>
                                          <p:spTgt spid="12"/>
                                        </p:tgtEl>
                                        <p:attrNameLst>
                                          <p:attrName>ppt_x</p:attrName>
                                        </p:attrNameLst>
                                      </p:cBhvr>
                                      <p:tavLst>
                                        <p:tav tm="0">
                                          <p:val>
                                            <p:strVal val="1+#ppt_w/2"/>
                                          </p:val>
                                        </p:tav>
                                        <p:tav tm="100000">
                                          <p:val>
                                            <p:strVal val="#ppt_x"/>
                                          </p:val>
                                        </p:tav>
                                      </p:tavLst>
                                    </p:anim>
                                    <p:anim calcmode="lin" valueType="num">
                                      <p:cBhvr additive="base">
                                        <p:cTn id="87" dur="50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3650"/>
                            </p:stCondLst>
                            <p:childTnLst>
                              <p:par>
                                <p:cTn id="89" presetID="53" presetClass="entr" presetSubtype="16"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500" fill="hold"/>
                                        <p:tgtEl>
                                          <p:spTgt spid="34"/>
                                        </p:tgtEl>
                                        <p:attrNameLst>
                                          <p:attrName>ppt_w</p:attrName>
                                        </p:attrNameLst>
                                      </p:cBhvr>
                                      <p:tavLst>
                                        <p:tav tm="0">
                                          <p:val>
                                            <p:fltVal val="0"/>
                                          </p:val>
                                        </p:tav>
                                        <p:tav tm="100000">
                                          <p:val>
                                            <p:strVal val="#ppt_w"/>
                                          </p:val>
                                        </p:tav>
                                      </p:tavLst>
                                    </p:anim>
                                    <p:anim calcmode="lin" valueType="num">
                                      <p:cBhvr>
                                        <p:cTn id="92" dur="500" fill="hold"/>
                                        <p:tgtEl>
                                          <p:spTgt spid="34"/>
                                        </p:tgtEl>
                                        <p:attrNameLst>
                                          <p:attrName>ppt_h</p:attrName>
                                        </p:attrNameLst>
                                      </p:cBhvr>
                                      <p:tavLst>
                                        <p:tav tm="0">
                                          <p:val>
                                            <p:fltVal val="0"/>
                                          </p:val>
                                        </p:tav>
                                        <p:tav tm="100000">
                                          <p:val>
                                            <p:strVal val="#ppt_h"/>
                                          </p:val>
                                        </p:tav>
                                      </p:tavLst>
                                    </p:anim>
                                    <p:animEffect transition="in" filter="fade">
                                      <p:cBhvr>
                                        <p:cTn id="93" dur="500"/>
                                        <p:tgtEl>
                                          <p:spTgt spid="34"/>
                                        </p:tgtEl>
                                      </p:cBhvr>
                                    </p:animEffect>
                                  </p:childTnLst>
                                </p:cTn>
                              </p:par>
                            </p:childTnLst>
                          </p:cTn>
                        </p:par>
                        <p:par>
                          <p:cTn id="94" fill="hold">
                            <p:stCondLst>
                              <p:cond delay="4150"/>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32"/>
                                        </p:tgtEl>
                                        <p:attrNameLst>
                                          <p:attrName>style.visibility</p:attrName>
                                        </p:attrNameLst>
                                      </p:cBhvr>
                                      <p:to>
                                        <p:strVal val="visible"/>
                                      </p:to>
                                    </p:set>
                                    <p:anim calcmode="lin" valueType="num">
                                      <p:cBhvr>
                                        <p:cTn id="97" dur="250" fill="hold"/>
                                        <p:tgtEl>
                                          <p:spTgt spid="32"/>
                                        </p:tgtEl>
                                        <p:attrNameLst>
                                          <p:attrName>ppt_w</p:attrName>
                                        </p:attrNameLst>
                                      </p:cBhvr>
                                      <p:tavLst>
                                        <p:tav tm="0">
                                          <p:val>
                                            <p:fltVal val="0"/>
                                          </p:val>
                                        </p:tav>
                                        <p:tav tm="100000">
                                          <p:val>
                                            <p:strVal val="#ppt_w"/>
                                          </p:val>
                                        </p:tav>
                                      </p:tavLst>
                                    </p:anim>
                                    <p:anim calcmode="lin" valueType="num">
                                      <p:cBhvr>
                                        <p:cTn id="98" dur="250" fill="hold"/>
                                        <p:tgtEl>
                                          <p:spTgt spid="32"/>
                                        </p:tgtEl>
                                        <p:attrNameLst>
                                          <p:attrName>ppt_h</p:attrName>
                                        </p:attrNameLst>
                                      </p:cBhvr>
                                      <p:tavLst>
                                        <p:tav tm="0">
                                          <p:val>
                                            <p:fltVal val="0"/>
                                          </p:val>
                                        </p:tav>
                                        <p:tav tm="100000">
                                          <p:val>
                                            <p:strVal val="#ppt_h"/>
                                          </p:val>
                                        </p:tav>
                                      </p:tavLst>
                                    </p:anim>
                                    <p:animEffect transition="in" filter="fade">
                                      <p:cBhvr>
                                        <p:cTn id="99" dur="250"/>
                                        <p:tgtEl>
                                          <p:spTgt spid="32"/>
                                        </p:tgtEl>
                                      </p:cBhvr>
                                    </p:animEffect>
                                  </p:childTnLst>
                                </p:cTn>
                              </p:par>
                            </p:childTnLst>
                          </p:cTn>
                        </p:par>
                        <p:par>
                          <p:cTn id="100" fill="hold">
                            <p:stCondLst>
                              <p:cond delay="6275"/>
                            </p:stCondLst>
                            <p:childTnLst>
                              <p:par>
                                <p:cTn id="101" presetID="53" presetClass="entr" presetSubtype="16"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childTnLst>
                          </p:cTn>
                        </p:par>
                        <p:par>
                          <p:cTn id="106" fill="hold">
                            <p:stCondLst>
                              <p:cond delay="6775"/>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35"/>
                                        </p:tgtEl>
                                        <p:attrNameLst>
                                          <p:attrName>style.visibility</p:attrName>
                                        </p:attrNameLst>
                                      </p:cBhvr>
                                      <p:to>
                                        <p:strVal val="visible"/>
                                      </p:to>
                                    </p:set>
                                    <p:anim calcmode="lin" valueType="num">
                                      <p:cBhvr>
                                        <p:cTn id="109" dur="250" fill="hold"/>
                                        <p:tgtEl>
                                          <p:spTgt spid="35"/>
                                        </p:tgtEl>
                                        <p:attrNameLst>
                                          <p:attrName>ppt_w</p:attrName>
                                        </p:attrNameLst>
                                      </p:cBhvr>
                                      <p:tavLst>
                                        <p:tav tm="0">
                                          <p:val>
                                            <p:fltVal val="0"/>
                                          </p:val>
                                        </p:tav>
                                        <p:tav tm="100000">
                                          <p:val>
                                            <p:strVal val="#ppt_w"/>
                                          </p:val>
                                        </p:tav>
                                      </p:tavLst>
                                    </p:anim>
                                    <p:anim calcmode="lin" valueType="num">
                                      <p:cBhvr>
                                        <p:cTn id="110" dur="250" fill="hold"/>
                                        <p:tgtEl>
                                          <p:spTgt spid="35"/>
                                        </p:tgtEl>
                                        <p:attrNameLst>
                                          <p:attrName>ppt_h</p:attrName>
                                        </p:attrNameLst>
                                      </p:cBhvr>
                                      <p:tavLst>
                                        <p:tav tm="0">
                                          <p:val>
                                            <p:fltVal val="0"/>
                                          </p:val>
                                        </p:tav>
                                        <p:tav tm="100000">
                                          <p:val>
                                            <p:strVal val="#ppt_h"/>
                                          </p:val>
                                        </p:tav>
                                      </p:tavLst>
                                    </p:anim>
                                    <p:animEffect transition="in" filter="fade">
                                      <p:cBhvr>
                                        <p:cTn id="111"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1" grpId="1" animBg="1"/>
      <p:bldP spid="11" grpId="2" animBg="1"/>
      <p:bldP spid="12" grpId="0"/>
      <p:bldP spid="13" grpId="0"/>
      <p:bldP spid="14" grpId="0"/>
      <p:bldP spid="15" grpId="0"/>
      <p:bldP spid="16" grpId="0"/>
      <p:bldP spid="32" grpId="0"/>
      <p:bldP spid="33" grpId="0"/>
      <p:bldP spid="33" grpId="1"/>
      <p:bldP spid="33" grpId="2"/>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734907" y="763662"/>
            <a:ext cx="1410197" cy="2569416"/>
            <a:chOff x="3734907" y="763662"/>
            <a:chExt cx="1410197" cy="2569416"/>
          </a:xfrm>
        </p:grpSpPr>
        <p:sp>
          <p:nvSpPr>
            <p:cNvPr id="5" name="Freeform: Shape 6"/>
            <p:cNvSpPr>
              <a:spLocks/>
            </p:cNvSpPr>
            <p:nvPr/>
          </p:nvSpPr>
          <p:spPr bwMode="auto">
            <a:xfrm>
              <a:off x="3745576" y="1531745"/>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anchor="ctr"/>
            <a:lstStyle/>
            <a:p>
              <a:pPr algn="ctr"/>
              <a:endParaRPr/>
            </a:p>
          </p:txBody>
        </p:sp>
        <p:sp>
          <p:nvSpPr>
            <p:cNvPr id="6" name="Oval 7"/>
            <p:cNvSpPr>
              <a:spLocks/>
            </p:cNvSpPr>
            <p:nvPr/>
          </p:nvSpPr>
          <p:spPr bwMode="auto">
            <a:xfrm>
              <a:off x="3734907" y="1277447"/>
              <a:ext cx="1410197" cy="457914"/>
            </a:xfrm>
            <a:prstGeom prst="ellipse">
              <a:avLst/>
            </a:prstGeom>
            <a:solidFill>
              <a:schemeClr val="accent1">
                <a:lumMod val="20000"/>
                <a:lumOff val="80000"/>
              </a:schemeClr>
            </a:solidFill>
            <a:ln>
              <a:noFill/>
            </a:ln>
          </p:spPr>
          <p:txBody>
            <a:bodyPr anchor="ctr"/>
            <a:lstStyle/>
            <a:p>
              <a:pPr algn="ctr"/>
              <a:endParaRPr/>
            </a:p>
          </p:txBody>
        </p:sp>
        <p:sp>
          <p:nvSpPr>
            <p:cNvPr id="13" name="TextBox 16"/>
            <p:cNvSpPr txBox="1"/>
            <p:nvPr/>
          </p:nvSpPr>
          <p:spPr>
            <a:xfrm>
              <a:off x="4021501" y="763662"/>
              <a:ext cx="959638" cy="992579"/>
            </a:xfrm>
            <a:prstGeom prst="rect">
              <a:avLst/>
            </a:prstGeom>
            <a:noFill/>
            <a:effectLst/>
          </p:spPr>
          <p:txBody>
            <a:bodyPr wrap="none">
              <a:normAutofit fontScale="85000" lnSpcReduction="20000"/>
            </a:bodyPr>
            <a:lstStyle/>
            <a:p>
              <a:r>
                <a:rPr lang="id-ID" sz="8000" b="1">
                  <a:solidFill>
                    <a:schemeClr val="accent1"/>
                  </a:solidFill>
                  <a:latin typeface="Impact" panose="020B0806030902050204" pitchFamily="34" charset="0"/>
                </a:rPr>
                <a:t>03</a:t>
              </a:r>
            </a:p>
          </p:txBody>
        </p:sp>
        <p:sp>
          <p:nvSpPr>
            <p:cNvPr id="14" name="Freeform: Shape 17"/>
            <p:cNvSpPr>
              <a:spLocks/>
            </p:cNvSpPr>
            <p:nvPr/>
          </p:nvSpPr>
          <p:spPr bwMode="auto">
            <a:xfrm>
              <a:off x="4324544" y="2121253"/>
              <a:ext cx="245347" cy="172669"/>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anchor="ctr"/>
            <a:lstStyle/>
            <a:p>
              <a:pPr algn="ctr"/>
              <a:endParaRPr/>
            </a:p>
          </p:txBody>
        </p:sp>
        <p:cxnSp>
          <p:nvCxnSpPr>
            <p:cNvPr id="19" name="Straight Connector 28"/>
            <p:cNvCxnSpPr/>
            <p:nvPr/>
          </p:nvCxnSpPr>
          <p:spPr>
            <a:xfrm>
              <a:off x="4432488" y="3333078"/>
              <a:ext cx="540000"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29"/>
            <p:cNvCxnSpPr/>
            <p:nvPr/>
          </p:nvCxnSpPr>
          <p:spPr>
            <a:xfrm flipH="1" flipV="1">
              <a:off x="4432488" y="2459202"/>
              <a:ext cx="0" cy="872234"/>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2335387" y="1074704"/>
            <a:ext cx="1410197" cy="2600895"/>
            <a:chOff x="2335387" y="1074704"/>
            <a:chExt cx="1410197" cy="2600895"/>
          </a:xfrm>
        </p:grpSpPr>
        <p:sp>
          <p:nvSpPr>
            <p:cNvPr id="7" name="Freeform: Shape 9"/>
            <p:cNvSpPr>
              <a:spLocks/>
            </p:cNvSpPr>
            <p:nvPr/>
          </p:nvSpPr>
          <p:spPr bwMode="auto">
            <a:xfrm>
              <a:off x="2346056" y="1863668"/>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anchor="ctr"/>
            <a:lstStyle/>
            <a:p>
              <a:pPr algn="ctr"/>
              <a:endParaRPr/>
            </a:p>
          </p:txBody>
        </p:sp>
        <p:sp>
          <p:nvSpPr>
            <p:cNvPr id="8" name="Oval 10"/>
            <p:cNvSpPr>
              <a:spLocks/>
            </p:cNvSpPr>
            <p:nvPr/>
          </p:nvSpPr>
          <p:spPr bwMode="auto">
            <a:xfrm>
              <a:off x="2335387" y="1609370"/>
              <a:ext cx="1410197" cy="457914"/>
            </a:xfrm>
            <a:prstGeom prst="ellipse">
              <a:avLst/>
            </a:prstGeom>
            <a:solidFill>
              <a:schemeClr val="accent2">
                <a:lumMod val="20000"/>
                <a:lumOff val="80000"/>
              </a:schemeClr>
            </a:solidFill>
            <a:ln>
              <a:noFill/>
            </a:ln>
          </p:spPr>
          <p:txBody>
            <a:bodyPr anchor="ctr"/>
            <a:lstStyle/>
            <a:p>
              <a:pPr algn="ctr"/>
              <a:endParaRPr/>
            </a:p>
          </p:txBody>
        </p:sp>
        <p:sp>
          <p:nvSpPr>
            <p:cNvPr id="12" name="TextBox 15"/>
            <p:cNvSpPr txBox="1"/>
            <p:nvPr/>
          </p:nvSpPr>
          <p:spPr>
            <a:xfrm>
              <a:off x="2621981" y="1074704"/>
              <a:ext cx="937997" cy="992579"/>
            </a:xfrm>
            <a:prstGeom prst="rect">
              <a:avLst/>
            </a:prstGeom>
            <a:noFill/>
            <a:effectLst/>
          </p:spPr>
          <p:txBody>
            <a:bodyPr wrap="none">
              <a:normAutofit fontScale="85000" lnSpcReduction="20000"/>
            </a:bodyPr>
            <a:lstStyle/>
            <a:p>
              <a:r>
                <a:rPr lang="id-ID" sz="8000" b="1">
                  <a:solidFill>
                    <a:schemeClr val="accent2"/>
                  </a:solidFill>
                  <a:latin typeface="Impact" panose="020B0806030902050204" pitchFamily="34" charset="0"/>
                </a:rPr>
                <a:t>02</a:t>
              </a:r>
            </a:p>
          </p:txBody>
        </p:sp>
        <p:cxnSp>
          <p:nvCxnSpPr>
            <p:cNvPr id="17" name="Straight Connector 24"/>
            <p:cNvCxnSpPr/>
            <p:nvPr/>
          </p:nvCxnSpPr>
          <p:spPr>
            <a:xfrm>
              <a:off x="3035841" y="3675599"/>
              <a:ext cx="540000"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25"/>
            <p:cNvCxnSpPr/>
            <p:nvPr/>
          </p:nvCxnSpPr>
          <p:spPr>
            <a:xfrm flipH="1" flipV="1">
              <a:off x="3035841" y="2801723"/>
              <a:ext cx="0" cy="872234"/>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21" name="Group 30"/>
            <p:cNvGrpSpPr>
              <a:grpSpLocks noChangeAspect="1"/>
            </p:cNvGrpSpPr>
            <p:nvPr/>
          </p:nvGrpSpPr>
          <p:grpSpPr>
            <a:xfrm>
              <a:off x="2890475" y="2358550"/>
              <a:ext cx="284972" cy="267014"/>
              <a:chOff x="4763" y="0"/>
              <a:chExt cx="957262" cy="896938"/>
            </a:xfrm>
            <a:solidFill>
              <a:schemeClr val="bg1"/>
            </a:solidFill>
          </p:grpSpPr>
          <p:sp>
            <p:nvSpPr>
              <p:cNvPr id="37" name="Freeform: Shape 31"/>
              <p:cNvSpPr>
                <a:spLocks/>
              </p:cNvSpPr>
              <p:nvPr/>
            </p:nvSpPr>
            <p:spPr bwMode="auto">
              <a:xfrm>
                <a:off x="244475" y="596900"/>
                <a:ext cx="477837" cy="300038"/>
              </a:xfrm>
              <a:custGeom>
                <a:avLst/>
                <a:gdLst>
                  <a:gd name="T0" fmla="*/ 0 w 301"/>
                  <a:gd name="T1" fmla="*/ 76 h 189"/>
                  <a:gd name="T2" fmla="*/ 0 w 301"/>
                  <a:gd name="T3" fmla="*/ 189 h 189"/>
                  <a:gd name="T4" fmla="*/ 301 w 301"/>
                  <a:gd name="T5" fmla="*/ 189 h 189"/>
                  <a:gd name="T6" fmla="*/ 301 w 301"/>
                  <a:gd name="T7" fmla="*/ 76 h 189"/>
                  <a:gd name="T8" fmla="*/ 301 w 301"/>
                  <a:gd name="T9" fmla="*/ 0 h 189"/>
                  <a:gd name="T10" fmla="*/ 0 w 301"/>
                  <a:gd name="T11" fmla="*/ 0 h 189"/>
                  <a:gd name="T12" fmla="*/ 0 w 301"/>
                  <a:gd name="T13" fmla="*/ 76 h 189"/>
                  <a:gd name="T14" fmla="*/ 38 w 301"/>
                  <a:gd name="T15" fmla="*/ 38 h 189"/>
                  <a:gd name="T16" fmla="*/ 263 w 301"/>
                  <a:gd name="T17" fmla="*/ 38 h 189"/>
                  <a:gd name="T18" fmla="*/ 263 w 301"/>
                  <a:gd name="T19" fmla="*/ 76 h 189"/>
                  <a:gd name="T20" fmla="*/ 38 w 301"/>
                  <a:gd name="T21" fmla="*/ 76 h 189"/>
                  <a:gd name="T22" fmla="*/ 38 w 301"/>
                  <a:gd name="T23" fmla="*/ 38 h 189"/>
                  <a:gd name="T24" fmla="*/ 38 w 301"/>
                  <a:gd name="T25" fmla="*/ 114 h 189"/>
                  <a:gd name="T26" fmla="*/ 263 w 301"/>
                  <a:gd name="T27" fmla="*/ 114 h 189"/>
                  <a:gd name="T28" fmla="*/ 263 w 301"/>
                  <a:gd name="T29" fmla="*/ 150 h 189"/>
                  <a:gd name="T30" fmla="*/ 38 w 301"/>
                  <a:gd name="T31" fmla="*/ 150 h 189"/>
                  <a:gd name="T32" fmla="*/ 38 w 301"/>
                  <a:gd name="T33" fmla="*/ 1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189">
                    <a:moveTo>
                      <a:pt x="0" y="76"/>
                    </a:moveTo>
                    <a:lnTo>
                      <a:pt x="0" y="189"/>
                    </a:lnTo>
                    <a:lnTo>
                      <a:pt x="301" y="189"/>
                    </a:lnTo>
                    <a:lnTo>
                      <a:pt x="301" y="76"/>
                    </a:lnTo>
                    <a:lnTo>
                      <a:pt x="301" y="0"/>
                    </a:lnTo>
                    <a:lnTo>
                      <a:pt x="0" y="0"/>
                    </a:lnTo>
                    <a:lnTo>
                      <a:pt x="0" y="76"/>
                    </a:lnTo>
                    <a:close/>
                    <a:moveTo>
                      <a:pt x="38" y="38"/>
                    </a:moveTo>
                    <a:lnTo>
                      <a:pt x="263" y="38"/>
                    </a:lnTo>
                    <a:lnTo>
                      <a:pt x="263" y="76"/>
                    </a:lnTo>
                    <a:lnTo>
                      <a:pt x="38" y="76"/>
                    </a:lnTo>
                    <a:lnTo>
                      <a:pt x="38" y="38"/>
                    </a:lnTo>
                    <a:close/>
                    <a:moveTo>
                      <a:pt x="38" y="114"/>
                    </a:moveTo>
                    <a:lnTo>
                      <a:pt x="263" y="114"/>
                    </a:lnTo>
                    <a:lnTo>
                      <a:pt x="263" y="150"/>
                    </a:lnTo>
                    <a:lnTo>
                      <a:pt x="38" y="150"/>
                    </a:lnTo>
                    <a:lnTo>
                      <a:pt x="3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Freeform: Shape 32"/>
              <p:cNvSpPr>
                <a:spLocks/>
              </p:cNvSpPr>
              <p:nvPr/>
            </p:nvSpPr>
            <p:spPr bwMode="auto">
              <a:xfrm>
                <a:off x="244475" y="0"/>
                <a:ext cx="477837" cy="300038"/>
              </a:xfrm>
              <a:custGeom>
                <a:avLst/>
                <a:gdLst>
                  <a:gd name="T0" fmla="*/ 301 w 301"/>
                  <a:gd name="T1" fmla="*/ 112 h 189"/>
                  <a:gd name="T2" fmla="*/ 301 w 301"/>
                  <a:gd name="T3" fmla="*/ 0 h 189"/>
                  <a:gd name="T4" fmla="*/ 0 w 301"/>
                  <a:gd name="T5" fmla="*/ 0 h 189"/>
                  <a:gd name="T6" fmla="*/ 0 w 301"/>
                  <a:gd name="T7" fmla="*/ 112 h 189"/>
                  <a:gd name="T8" fmla="*/ 0 w 301"/>
                  <a:gd name="T9" fmla="*/ 189 h 189"/>
                  <a:gd name="T10" fmla="*/ 301 w 301"/>
                  <a:gd name="T11" fmla="*/ 189 h 189"/>
                  <a:gd name="T12" fmla="*/ 301 w 301"/>
                  <a:gd name="T13" fmla="*/ 112 h 189"/>
                </a:gdLst>
                <a:ahLst/>
                <a:cxnLst>
                  <a:cxn ang="0">
                    <a:pos x="T0" y="T1"/>
                  </a:cxn>
                  <a:cxn ang="0">
                    <a:pos x="T2" y="T3"/>
                  </a:cxn>
                  <a:cxn ang="0">
                    <a:pos x="T4" y="T5"/>
                  </a:cxn>
                  <a:cxn ang="0">
                    <a:pos x="T6" y="T7"/>
                  </a:cxn>
                  <a:cxn ang="0">
                    <a:pos x="T8" y="T9"/>
                  </a:cxn>
                  <a:cxn ang="0">
                    <a:pos x="T10" y="T11"/>
                  </a:cxn>
                  <a:cxn ang="0">
                    <a:pos x="T12" y="T13"/>
                  </a:cxn>
                </a:cxnLst>
                <a:rect l="0" t="0" r="r" b="b"/>
                <a:pathLst>
                  <a:path w="301" h="189">
                    <a:moveTo>
                      <a:pt x="301" y="112"/>
                    </a:moveTo>
                    <a:lnTo>
                      <a:pt x="301" y="0"/>
                    </a:lnTo>
                    <a:lnTo>
                      <a:pt x="0" y="0"/>
                    </a:lnTo>
                    <a:lnTo>
                      <a:pt x="0" y="112"/>
                    </a:lnTo>
                    <a:lnTo>
                      <a:pt x="0" y="189"/>
                    </a:lnTo>
                    <a:lnTo>
                      <a:pt x="301" y="189"/>
                    </a:lnTo>
                    <a:lnTo>
                      <a:pt x="301"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Freeform: Shape 33"/>
              <p:cNvSpPr>
                <a:spLocks/>
              </p:cNvSpPr>
              <p:nvPr/>
            </p:nvSpPr>
            <p:spPr bwMode="auto">
              <a:xfrm>
                <a:off x="4763" y="177800"/>
                <a:ext cx="957262" cy="539750"/>
              </a:xfrm>
              <a:custGeom>
                <a:avLst/>
                <a:gdLst>
                  <a:gd name="T0" fmla="*/ 220 w 252"/>
                  <a:gd name="T1" fmla="*/ 0 h 142"/>
                  <a:gd name="T2" fmla="*/ 205 w 252"/>
                  <a:gd name="T3" fmla="*/ 0 h 142"/>
                  <a:gd name="T4" fmla="*/ 205 w 252"/>
                  <a:gd name="T5" fmla="*/ 32 h 142"/>
                  <a:gd name="T6" fmla="*/ 205 w 252"/>
                  <a:gd name="T7" fmla="*/ 48 h 142"/>
                  <a:gd name="T8" fmla="*/ 47 w 252"/>
                  <a:gd name="T9" fmla="*/ 48 h 142"/>
                  <a:gd name="T10" fmla="*/ 47 w 252"/>
                  <a:gd name="T11" fmla="*/ 32 h 142"/>
                  <a:gd name="T12" fmla="*/ 47 w 252"/>
                  <a:gd name="T13" fmla="*/ 0 h 142"/>
                  <a:gd name="T14" fmla="*/ 32 w 252"/>
                  <a:gd name="T15" fmla="*/ 0 h 142"/>
                  <a:gd name="T16" fmla="*/ 0 w 252"/>
                  <a:gd name="T17" fmla="*/ 32 h 142"/>
                  <a:gd name="T18" fmla="*/ 0 w 252"/>
                  <a:gd name="T19" fmla="*/ 110 h 142"/>
                  <a:gd name="T20" fmla="*/ 32 w 252"/>
                  <a:gd name="T21" fmla="*/ 142 h 142"/>
                  <a:gd name="T22" fmla="*/ 47 w 252"/>
                  <a:gd name="T23" fmla="*/ 142 h 142"/>
                  <a:gd name="T24" fmla="*/ 47 w 252"/>
                  <a:gd name="T25" fmla="*/ 110 h 142"/>
                  <a:gd name="T26" fmla="*/ 47 w 252"/>
                  <a:gd name="T27" fmla="*/ 95 h 142"/>
                  <a:gd name="T28" fmla="*/ 205 w 252"/>
                  <a:gd name="T29" fmla="*/ 95 h 142"/>
                  <a:gd name="T30" fmla="*/ 205 w 252"/>
                  <a:gd name="T31" fmla="*/ 110 h 142"/>
                  <a:gd name="T32" fmla="*/ 205 w 252"/>
                  <a:gd name="T33" fmla="*/ 142 h 142"/>
                  <a:gd name="T34" fmla="*/ 220 w 252"/>
                  <a:gd name="T35" fmla="*/ 142 h 142"/>
                  <a:gd name="T36" fmla="*/ 252 w 252"/>
                  <a:gd name="T37" fmla="*/ 110 h 142"/>
                  <a:gd name="T38" fmla="*/ 252 w 252"/>
                  <a:gd name="T39" fmla="*/ 32 h 142"/>
                  <a:gd name="T40" fmla="*/ 220 w 252"/>
                  <a:gd name="T41"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142">
                    <a:moveTo>
                      <a:pt x="220" y="0"/>
                    </a:moveTo>
                    <a:cubicBezTo>
                      <a:pt x="205" y="0"/>
                      <a:pt x="205" y="0"/>
                      <a:pt x="205" y="0"/>
                    </a:cubicBezTo>
                    <a:cubicBezTo>
                      <a:pt x="205" y="32"/>
                      <a:pt x="205" y="32"/>
                      <a:pt x="205" y="32"/>
                    </a:cubicBezTo>
                    <a:cubicBezTo>
                      <a:pt x="205" y="48"/>
                      <a:pt x="205" y="48"/>
                      <a:pt x="205" y="48"/>
                    </a:cubicBezTo>
                    <a:cubicBezTo>
                      <a:pt x="47" y="48"/>
                      <a:pt x="47" y="48"/>
                      <a:pt x="47" y="48"/>
                    </a:cubicBezTo>
                    <a:cubicBezTo>
                      <a:pt x="47" y="32"/>
                      <a:pt x="47" y="32"/>
                      <a:pt x="47" y="32"/>
                    </a:cubicBezTo>
                    <a:cubicBezTo>
                      <a:pt x="47" y="0"/>
                      <a:pt x="47" y="0"/>
                      <a:pt x="47" y="0"/>
                    </a:cubicBezTo>
                    <a:cubicBezTo>
                      <a:pt x="32" y="0"/>
                      <a:pt x="32" y="0"/>
                      <a:pt x="32" y="0"/>
                    </a:cubicBezTo>
                    <a:cubicBezTo>
                      <a:pt x="16" y="0"/>
                      <a:pt x="0" y="16"/>
                      <a:pt x="0" y="32"/>
                    </a:cubicBezTo>
                    <a:cubicBezTo>
                      <a:pt x="0" y="110"/>
                      <a:pt x="0" y="110"/>
                      <a:pt x="0" y="110"/>
                    </a:cubicBezTo>
                    <a:cubicBezTo>
                      <a:pt x="0" y="126"/>
                      <a:pt x="16" y="142"/>
                      <a:pt x="32" y="142"/>
                    </a:cubicBezTo>
                    <a:cubicBezTo>
                      <a:pt x="47" y="142"/>
                      <a:pt x="47" y="142"/>
                      <a:pt x="47" y="142"/>
                    </a:cubicBezTo>
                    <a:cubicBezTo>
                      <a:pt x="47" y="110"/>
                      <a:pt x="47" y="110"/>
                      <a:pt x="47" y="110"/>
                    </a:cubicBezTo>
                    <a:cubicBezTo>
                      <a:pt x="47" y="95"/>
                      <a:pt x="47" y="95"/>
                      <a:pt x="47" y="95"/>
                    </a:cubicBezTo>
                    <a:cubicBezTo>
                      <a:pt x="205" y="95"/>
                      <a:pt x="205" y="95"/>
                      <a:pt x="205" y="95"/>
                    </a:cubicBezTo>
                    <a:cubicBezTo>
                      <a:pt x="205" y="110"/>
                      <a:pt x="205" y="110"/>
                      <a:pt x="205" y="110"/>
                    </a:cubicBezTo>
                    <a:cubicBezTo>
                      <a:pt x="205" y="142"/>
                      <a:pt x="205" y="142"/>
                      <a:pt x="205" y="142"/>
                    </a:cubicBezTo>
                    <a:cubicBezTo>
                      <a:pt x="220" y="142"/>
                      <a:pt x="220" y="142"/>
                      <a:pt x="220" y="142"/>
                    </a:cubicBezTo>
                    <a:cubicBezTo>
                      <a:pt x="236" y="142"/>
                      <a:pt x="252" y="126"/>
                      <a:pt x="252" y="110"/>
                    </a:cubicBezTo>
                    <a:cubicBezTo>
                      <a:pt x="252" y="32"/>
                      <a:pt x="252" y="32"/>
                      <a:pt x="252" y="32"/>
                    </a:cubicBezTo>
                    <a:cubicBezTo>
                      <a:pt x="252" y="16"/>
                      <a:pt x="236" y="0"/>
                      <a:pt x="2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2" name="组合 1"/>
          <p:cNvGrpSpPr/>
          <p:nvPr/>
        </p:nvGrpSpPr>
        <p:grpSpPr>
          <a:xfrm>
            <a:off x="925190" y="1405187"/>
            <a:ext cx="1410197" cy="2678553"/>
            <a:chOff x="925190" y="1405187"/>
            <a:chExt cx="1410197" cy="2678553"/>
          </a:xfrm>
        </p:grpSpPr>
        <p:sp>
          <p:nvSpPr>
            <p:cNvPr id="9" name="Freeform: Shape 12"/>
            <p:cNvSpPr>
              <a:spLocks/>
            </p:cNvSpPr>
            <p:nvPr/>
          </p:nvSpPr>
          <p:spPr bwMode="auto">
            <a:xfrm>
              <a:off x="935860" y="2194433"/>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3"/>
            </a:solidFill>
            <a:ln>
              <a:noFill/>
            </a:ln>
          </p:spPr>
          <p:txBody>
            <a:bodyPr anchor="ctr"/>
            <a:lstStyle/>
            <a:p>
              <a:pPr algn="ctr"/>
              <a:endParaRPr/>
            </a:p>
          </p:txBody>
        </p:sp>
        <p:sp>
          <p:nvSpPr>
            <p:cNvPr id="10" name="Oval 13"/>
            <p:cNvSpPr>
              <a:spLocks/>
            </p:cNvSpPr>
            <p:nvPr/>
          </p:nvSpPr>
          <p:spPr bwMode="auto">
            <a:xfrm>
              <a:off x="925190" y="1940135"/>
              <a:ext cx="1410197" cy="457914"/>
            </a:xfrm>
            <a:prstGeom prst="ellipse">
              <a:avLst/>
            </a:prstGeom>
            <a:solidFill>
              <a:schemeClr val="accent3">
                <a:lumMod val="20000"/>
                <a:lumOff val="80000"/>
              </a:schemeClr>
            </a:solidFill>
            <a:ln>
              <a:noFill/>
            </a:ln>
          </p:spPr>
          <p:txBody>
            <a:bodyPr anchor="ctr"/>
            <a:lstStyle/>
            <a:p>
              <a:pPr algn="ctr"/>
              <a:endParaRPr/>
            </a:p>
          </p:txBody>
        </p:sp>
        <p:sp>
          <p:nvSpPr>
            <p:cNvPr id="11" name="TextBox 14"/>
            <p:cNvSpPr txBox="1"/>
            <p:nvPr/>
          </p:nvSpPr>
          <p:spPr>
            <a:xfrm>
              <a:off x="1205288" y="1405187"/>
              <a:ext cx="840615" cy="992579"/>
            </a:xfrm>
            <a:prstGeom prst="rect">
              <a:avLst/>
            </a:prstGeom>
            <a:noFill/>
            <a:effectLst/>
          </p:spPr>
          <p:txBody>
            <a:bodyPr wrap="none">
              <a:normAutofit fontScale="85000" lnSpcReduction="20000"/>
            </a:bodyPr>
            <a:lstStyle/>
            <a:p>
              <a:r>
                <a:rPr lang="id-ID" sz="8000" b="1">
                  <a:solidFill>
                    <a:schemeClr val="accent3"/>
                  </a:solidFill>
                  <a:latin typeface="Impact" panose="020B0806030902050204" pitchFamily="34" charset="0"/>
                </a:rPr>
                <a:t>01</a:t>
              </a:r>
            </a:p>
          </p:txBody>
        </p:sp>
        <p:cxnSp>
          <p:nvCxnSpPr>
            <p:cNvPr id="15" name="Straight Connector 20"/>
            <p:cNvCxnSpPr/>
            <p:nvPr/>
          </p:nvCxnSpPr>
          <p:spPr>
            <a:xfrm>
              <a:off x="1627417" y="4083740"/>
              <a:ext cx="540000"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21"/>
            <p:cNvCxnSpPr/>
            <p:nvPr/>
          </p:nvCxnSpPr>
          <p:spPr>
            <a:xfrm flipH="1" flipV="1">
              <a:off x="1627417" y="3209864"/>
              <a:ext cx="0" cy="872234"/>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22" name="Group 34"/>
            <p:cNvGrpSpPr/>
            <p:nvPr/>
          </p:nvGrpSpPr>
          <p:grpSpPr>
            <a:xfrm>
              <a:off x="1507151" y="2762752"/>
              <a:ext cx="240530" cy="259404"/>
              <a:chOff x="3997325" y="3846513"/>
              <a:chExt cx="788988" cy="850900"/>
            </a:xfrm>
            <a:noFill/>
          </p:grpSpPr>
          <p:sp>
            <p:nvSpPr>
              <p:cNvPr id="34" name="Freeform: Shape 35"/>
              <p:cNvSpPr>
                <a:spLocks/>
              </p:cNvSpPr>
              <p:nvPr/>
            </p:nvSpPr>
            <p:spPr bwMode="auto">
              <a:xfrm>
                <a:off x="3997325" y="3906838"/>
                <a:ext cx="788988" cy="790575"/>
              </a:xfrm>
              <a:custGeom>
                <a:avLst/>
                <a:gdLst>
                  <a:gd name="T0" fmla="*/ 248 w 497"/>
                  <a:gd name="T1" fmla="*/ 115 h 498"/>
                  <a:gd name="T2" fmla="*/ 497 w 497"/>
                  <a:gd name="T3" fmla="*/ 0 h 498"/>
                  <a:gd name="T4" fmla="*/ 497 w 497"/>
                  <a:gd name="T5" fmla="*/ 373 h 498"/>
                  <a:gd name="T6" fmla="*/ 248 w 497"/>
                  <a:gd name="T7" fmla="*/ 498 h 498"/>
                  <a:gd name="T8" fmla="*/ 0 w 497"/>
                  <a:gd name="T9" fmla="*/ 373 h 498"/>
                  <a:gd name="T10" fmla="*/ 0 w 497"/>
                  <a:gd name="T11" fmla="*/ 0 h 498"/>
                  <a:gd name="T12" fmla="*/ 248 w 497"/>
                  <a:gd name="T13" fmla="*/ 115 h 498"/>
                </a:gdLst>
                <a:ahLst/>
                <a:cxnLst>
                  <a:cxn ang="0">
                    <a:pos x="T0" y="T1"/>
                  </a:cxn>
                  <a:cxn ang="0">
                    <a:pos x="T2" y="T3"/>
                  </a:cxn>
                  <a:cxn ang="0">
                    <a:pos x="T4" y="T5"/>
                  </a:cxn>
                  <a:cxn ang="0">
                    <a:pos x="T6" y="T7"/>
                  </a:cxn>
                  <a:cxn ang="0">
                    <a:pos x="T8" y="T9"/>
                  </a:cxn>
                  <a:cxn ang="0">
                    <a:pos x="T10" y="T11"/>
                  </a:cxn>
                  <a:cxn ang="0">
                    <a:pos x="T12" y="T13"/>
                  </a:cxn>
                </a:cxnLst>
                <a:rect l="0" t="0" r="r" b="b"/>
                <a:pathLst>
                  <a:path w="497" h="498">
                    <a:moveTo>
                      <a:pt x="248" y="115"/>
                    </a:moveTo>
                    <a:lnTo>
                      <a:pt x="497" y="0"/>
                    </a:lnTo>
                    <a:lnTo>
                      <a:pt x="497" y="373"/>
                    </a:lnTo>
                    <a:lnTo>
                      <a:pt x="248" y="498"/>
                    </a:lnTo>
                    <a:lnTo>
                      <a:pt x="0" y="373"/>
                    </a:lnTo>
                    <a:lnTo>
                      <a:pt x="0" y="0"/>
                    </a:lnTo>
                    <a:lnTo>
                      <a:pt x="248" y="115"/>
                    </a:lnTo>
                    <a:close/>
                  </a:path>
                </a:pathLst>
              </a:custGeom>
              <a:grpFill/>
              <a:ln w="22225" cap="rnd">
                <a:solidFill>
                  <a:schemeClr val="bg1"/>
                </a:solidFill>
                <a:prstDash val="solid"/>
                <a:round/>
                <a:headEnd/>
                <a:tailEnd/>
              </a:ln>
              <a:extLst/>
            </p:spPr>
            <p:txBody>
              <a:bodyPr anchor="ctr"/>
              <a:lstStyle/>
              <a:p>
                <a:pPr algn="ctr"/>
                <a:endParaRPr/>
              </a:p>
            </p:txBody>
          </p:sp>
          <p:sp>
            <p:nvSpPr>
              <p:cNvPr id="35" name="Freeform: Shape 36"/>
              <p:cNvSpPr>
                <a:spLocks/>
              </p:cNvSpPr>
              <p:nvPr/>
            </p:nvSpPr>
            <p:spPr bwMode="auto">
              <a:xfrm>
                <a:off x="4087813" y="3846513"/>
                <a:ext cx="608013" cy="150812"/>
              </a:xfrm>
              <a:custGeom>
                <a:avLst/>
                <a:gdLst>
                  <a:gd name="T0" fmla="*/ 383 w 383"/>
                  <a:gd name="T1" fmla="*/ 0 h 95"/>
                  <a:gd name="T2" fmla="*/ 191 w 383"/>
                  <a:gd name="T3" fmla="*/ 95 h 95"/>
                  <a:gd name="T4" fmla="*/ 0 w 383"/>
                  <a:gd name="T5" fmla="*/ 0 h 95"/>
                </a:gdLst>
                <a:ahLst/>
                <a:cxnLst>
                  <a:cxn ang="0">
                    <a:pos x="T0" y="T1"/>
                  </a:cxn>
                  <a:cxn ang="0">
                    <a:pos x="T2" y="T3"/>
                  </a:cxn>
                  <a:cxn ang="0">
                    <a:pos x="T4" y="T5"/>
                  </a:cxn>
                </a:cxnLst>
                <a:rect l="0" t="0" r="r" b="b"/>
                <a:pathLst>
                  <a:path w="383" h="95">
                    <a:moveTo>
                      <a:pt x="383" y="0"/>
                    </a:moveTo>
                    <a:lnTo>
                      <a:pt x="191" y="95"/>
                    </a:lnTo>
                    <a:lnTo>
                      <a:pt x="0" y="0"/>
                    </a:lnTo>
                  </a:path>
                </a:pathLst>
              </a:custGeom>
              <a:grpFill/>
              <a:ln w="22225" cap="rnd">
                <a:solidFill>
                  <a:schemeClr val="bg1"/>
                </a:solidFill>
                <a:prstDash val="solid"/>
                <a:round/>
                <a:headEnd/>
                <a:tailEnd/>
              </a:ln>
              <a:extLst/>
            </p:spPr>
            <p:txBody>
              <a:bodyPr anchor="ctr"/>
              <a:lstStyle/>
              <a:p>
                <a:pPr algn="ctr"/>
                <a:endParaRPr/>
              </a:p>
            </p:txBody>
          </p:sp>
          <p:sp>
            <p:nvSpPr>
              <p:cNvPr id="36" name="Straight Connector 37"/>
              <p:cNvSpPr>
                <a:spLocks/>
              </p:cNvSpPr>
              <p:nvPr/>
            </p:nvSpPr>
            <p:spPr bwMode="auto">
              <a:xfrm>
                <a:off x="4391025" y="4089400"/>
                <a:ext cx="0" cy="608012"/>
              </a:xfrm>
              <a:prstGeom prst="line">
                <a:avLst/>
              </a:prstGeom>
              <a:grpFill/>
              <a:ln w="22225" cap="rnd">
                <a:solidFill>
                  <a:schemeClr val="bg1"/>
                </a:solidFill>
                <a:prstDash val="solid"/>
                <a:round/>
                <a:headEnd/>
                <a:tailEnd/>
              </a:ln>
              <a:extLst/>
            </p:spPr>
            <p:txBody>
              <a:bodyPr anchor="ctr"/>
              <a:lstStyle/>
              <a:p>
                <a:pPr algn="ctr"/>
                <a:endParaRPr/>
              </a:p>
            </p:txBody>
          </p:sp>
        </p:grpSp>
      </p:grpSp>
      <p:grpSp>
        <p:nvGrpSpPr>
          <p:cNvPr id="23" name="Group 38"/>
          <p:cNvGrpSpPr/>
          <p:nvPr/>
        </p:nvGrpSpPr>
        <p:grpSpPr>
          <a:xfrm>
            <a:off x="4972488" y="3209864"/>
            <a:ext cx="1610441" cy="649603"/>
            <a:chOff x="9477009" y="3764961"/>
            <a:chExt cx="2001228" cy="866137"/>
          </a:xfrm>
        </p:grpSpPr>
        <p:sp>
          <p:nvSpPr>
            <p:cNvPr id="32" name="TextBox 39"/>
            <p:cNvSpPr txBox="1">
              <a:spLocks/>
            </p:cNvSpPr>
            <p:nvPr/>
          </p:nvSpPr>
          <p:spPr bwMode="auto">
            <a:xfrm>
              <a:off x="9477009" y="3764961"/>
              <a:ext cx="2001228" cy="309958"/>
            </a:xfrm>
            <a:prstGeom prst="rect">
              <a:avLst/>
            </a:prstGeom>
            <a:noFill/>
            <a:extLst/>
          </p:spPr>
          <p:txBody>
            <a:bodyPr wrap="none" lIns="360000" tIns="0" rIns="0" bIns="0" anchor="ctr" anchorCtr="0">
              <a:normAutofit/>
            </a:bodyPr>
            <a:lstStyle/>
            <a:p>
              <a:pPr algn="l" latinLnBrk="0"/>
              <a:r>
                <a:rPr lang="zh-CN" altLang="en-US" sz="1050">
                  <a:solidFill>
                    <a:schemeClr val="bg1"/>
                  </a:solidFill>
                  <a:effectLst/>
                  <a:latin typeface="微软雅黑" panose="020B0503020204020204" pitchFamily="34" charset="-122"/>
                  <a:ea typeface="微软雅黑" panose="020B0503020204020204" pitchFamily="34" charset="-122"/>
                </a:rPr>
                <a:t>标题文本预设</a:t>
              </a:r>
            </a:p>
          </p:txBody>
        </p:sp>
        <p:sp>
          <p:nvSpPr>
            <p:cNvPr id="33" name="TextBox 40"/>
            <p:cNvSpPr txBox="1">
              <a:spLocks/>
            </p:cNvSpPr>
            <p:nvPr/>
          </p:nvSpPr>
          <p:spPr bwMode="auto">
            <a:xfrm>
              <a:off x="9477009" y="4074919"/>
              <a:ext cx="2001228" cy="556179"/>
            </a:xfrm>
            <a:prstGeom prst="rect">
              <a:avLst/>
            </a:prstGeom>
            <a:noFill/>
            <a:extLst/>
          </p:spPr>
          <p:txBody>
            <a:bodyPr wrap="square" lIns="360000" tIns="0" rIns="0" bIns="0" anchor="ctr" anchorCtr="0">
              <a:noAutofit/>
            </a:bodyPr>
            <a:lstStyle/>
            <a:p>
              <a:pPr algn="l" latinLnBrk="0">
                <a:lnSpc>
                  <a:spcPct val="120000"/>
                </a:lnSpc>
              </a:pPr>
              <a:r>
                <a:rPr lang="zh-CN" altLang="en-US" sz="6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600" b="0">
                  <a:solidFill>
                    <a:schemeClr val="bg1"/>
                  </a:solidFill>
                  <a:effectLst/>
                  <a:latin typeface="微软雅黑" panose="020B0503020204020204" pitchFamily="34" charset="-122"/>
                  <a:ea typeface="微软雅黑" panose="020B0503020204020204" pitchFamily="34" charset="-122"/>
                </a:rPr>
              </a:br>
              <a:r>
                <a:rPr lang="zh-CN" altLang="en-US" sz="600" b="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24" name="Group 41"/>
          <p:cNvGrpSpPr/>
          <p:nvPr/>
        </p:nvGrpSpPr>
        <p:grpSpPr>
          <a:xfrm>
            <a:off x="3575841" y="3572620"/>
            <a:ext cx="1610441" cy="649603"/>
            <a:chOff x="9477009" y="3764961"/>
            <a:chExt cx="2001228" cy="866137"/>
          </a:xfrm>
        </p:grpSpPr>
        <p:sp>
          <p:nvSpPr>
            <p:cNvPr id="30" name="TextBox 42"/>
            <p:cNvSpPr txBox="1">
              <a:spLocks/>
            </p:cNvSpPr>
            <p:nvPr/>
          </p:nvSpPr>
          <p:spPr bwMode="auto">
            <a:xfrm>
              <a:off x="9477009" y="3764961"/>
              <a:ext cx="2001228" cy="309958"/>
            </a:xfrm>
            <a:prstGeom prst="rect">
              <a:avLst/>
            </a:prstGeom>
            <a:noFill/>
            <a:extLst/>
          </p:spPr>
          <p:txBody>
            <a:bodyPr wrap="none" lIns="360000" tIns="0" rIns="0" bIns="0" anchor="ctr" anchorCtr="0">
              <a:normAutofit/>
            </a:bodyPr>
            <a:lstStyle/>
            <a:p>
              <a:pPr algn="l" latinLnBrk="0"/>
              <a:r>
                <a:rPr lang="zh-CN" altLang="en-US" sz="1050">
                  <a:solidFill>
                    <a:schemeClr val="bg1"/>
                  </a:solidFill>
                  <a:effectLst/>
                  <a:latin typeface="微软雅黑" panose="020B0503020204020204" pitchFamily="34" charset="-122"/>
                  <a:ea typeface="微软雅黑" panose="020B0503020204020204" pitchFamily="34" charset="-122"/>
                </a:rPr>
                <a:t>标题文本预设</a:t>
              </a:r>
            </a:p>
          </p:txBody>
        </p:sp>
        <p:sp>
          <p:nvSpPr>
            <p:cNvPr id="31" name="TextBox 43"/>
            <p:cNvSpPr txBox="1">
              <a:spLocks/>
            </p:cNvSpPr>
            <p:nvPr/>
          </p:nvSpPr>
          <p:spPr bwMode="auto">
            <a:xfrm>
              <a:off x="9477009" y="4074919"/>
              <a:ext cx="2001228" cy="556179"/>
            </a:xfrm>
            <a:prstGeom prst="rect">
              <a:avLst/>
            </a:prstGeom>
            <a:noFill/>
            <a:extLst/>
          </p:spPr>
          <p:txBody>
            <a:bodyPr wrap="square" lIns="360000" tIns="0" rIns="0" bIns="0" anchor="ctr" anchorCtr="0">
              <a:noAutofit/>
            </a:bodyPr>
            <a:lstStyle/>
            <a:p>
              <a:pPr algn="l" latinLnBrk="0">
                <a:lnSpc>
                  <a:spcPct val="120000"/>
                </a:lnSpc>
              </a:pPr>
              <a:r>
                <a:rPr lang="zh-CN" altLang="en-US" sz="6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600" b="0">
                  <a:solidFill>
                    <a:schemeClr val="bg1"/>
                  </a:solidFill>
                  <a:effectLst/>
                  <a:latin typeface="微软雅黑" panose="020B0503020204020204" pitchFamily="34" charset="-122"/>
                  <a:ea typeface="微软雅黑" panose="020B0503020204020204" pitchFamily="34" charset="-122"/>
                </a:rPr>
              </a:br>
              <a:r>
                <a:rPr lang="zh-CN" altLang="en-US" sz="600" b="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25" name="Group 47"/>
          <p:cNvGrpSpPr/>
          <p:nvPr/>
        </p:nvGrpSpPr>
        <p:grpSpPr>
          <a:xfrm>
            <a:off x="2167417" y="3940354"/>
            <a:ext cx="1610441" cy="649603"/>
            <a:chOff x="9477009" y="3764961"/>
            <a:chExt cx="2001228" cy="866137"/>
          </a:xfrm>
        </p:grpSpPr>
        <p:sp>
          <p:nvSpPr>
            <p:cNvPr id="28" name="TextBox 48"/>
            <p:cNvSpPr txBox="1">
              <a:spLocks/>
            </p:cNvSpPr>
            <p:nvPr/>
          </p:nvSpPr>
          <p:spPr bwMode="auto">
            <a:xfrm>
              <a:off x="9477009" y="3764961"/>
              <a:ext cx="2001228" cy="309958"/>
            </a:xfrm>
            <a:prstGeom prst="rect">
              <a:avLst/>
            </a:prstGeom>
            <a:noFill/>
            <a:extLst/>
          </p:spPr>
          <p:txBody>
            <a:bodyPr wrap="none" lIns="360000" tIns="0" rIns="0" bIns="0" anchor="ctr" anchorCtr="0">
              <a:normAutofit/>
            </a:bodyPr>
            <a:lstStyle/>
            <a:p>
              <a:pPr algn="l" latinLnBrk="0"/>
              <a:r>
                <a:rPr lang="zh-CN" altLang="en-US" sz="105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29" name="TextBox 49"/>
            <p:cNvSpPr txBox="1">
              <a:spLocks/>
            </p:cNvSpPr>
            <p:nvPr/>
          </p:nvSpPr>
          <p:spPr bwMode="auto">
            <a:xfrm>
              <a:off x="9477009" y="4074919"/>
              <a:ext cx="2001228" cy="556179"/>
            </a:xfrm>
            <a:prstGeom prst="rect">
              <a:avLst/>
            </a:prstGeom>
            <a:noFill/>
            <a:extLst/>
          </p:spPr>
          <p:txBody>
            <a:bodyPr wrap="square" lIns="360000" tIns="0" rIns="0" bIns="0" anchor="ctr" anchorCtr="0">
              <a:noAutofit/>
            </a:bodyPr>
            <a:lstStyle/>
            <a:p>
              <a:pPr algn="l" latinLnBrk="0">
                <a:lnSpc>
                  <a:spcPct val="120000"/>
                </a:lnSpc>
              </a:pPr>
              <a:r>
                <a:rPr lang="zh-CN" altLang="en-US" sz="600" b="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600" b="0">
                  <a:solidFill>
                    <a:schemeClr val="bg1"/>
                  </a:solidFill>
                  <a:effectLst/>
                  <a:latin typeface="微软雅黑" panose="020B0503020204020204" pitchFamily="34" charset="-122"/>
                  <a:ea typeface="微软雅黑" panose="020B0503020204020204" pitchFamily="34" charset="-122"/>
                </a:rPr>
              </a:br>
              <a:r>
                <a:rPr lang="zh-CN" altLang="en-US" sz="600" b="0">
                  <a:solidFill>
                    <a:schemeClr val="bg1"/>
                  </a:solidFill>
                  <a:effectLst/>
                  <a:latin typeface="微软雅黑" panose="020B0503020204020204" pitchFamily="34" charset="-122"/>
                  <a:ea typeface="微软雅黑" panose="020B0503020204020204" pitchFamily="34" charset="-122"/>
                </a:rPr>
                <a:t>（建议使用主题字体）</a:t>
              </a:r>
            </a:p>
          </p:txBody>
        </p:sp>
      </p:grpSp>
      <p:sp>
        <p:nvSpPr>
          <p:cNvPr id="26" name="TextBox 50"/>
          <p:cNvSpPr txBox="1"/>
          <p:nvPr/>
        </p:nvSpPr>
        <p:spPr>
          <a:xfrm>
            <a:off x="5416348" y="1519491"/>
            <a:ext cx="2380199" cy="511607"/>
          </a:xfrm>
          <a:prstGeom prst="rect">
            <a:avLst/>
          </a:prstGeom>
          <a:noFill/>
        </p:spPr>
        <p:txBody>
          <a:bodyPr wrap="none" lIns="0" tIns="0" rIns="0" bIns="0" anchor="ctr" anchorCtr="0">
            <a:normAutofit/>
          </a:bodyPr>
          <a:lstStyle/>
          <a:p>
            <a:pPr algn="r"/>
            <a:r>
              <a:rPr lang="zh-CN" altLang="en-US" sz="2000" b="1" dirty="0">
                <a:solidFill>
                  <a:schemeClr val="bg1"/>
                </a:solidFill>
                <a:latin typeface="微软雅黑" panose="020B0503020204020204" pitchFamily="34" charset="-122"/>
                <a:ea typeface="微软雅黑" panose="020B0503020204020204" pitchFamily="34" charset="-122"/>
              </a:rPr>
              <a:t>标题文本预设</a:t>
            </a:r>
          </a:p>
        </p:txBody>
      </p:sp>
      <p:sp>
        <p:nvSpPr>
          <p:cNvPr id="27" name="Rectangle 51"/>
          <p:cNvSpPr/>
          <p:nvPr/>
        </p:nvSpPr>
        <p:spPr>
          <a:xfrm>
            <a:off x="5416348" y="2031098"/>
            <a:ext cx="2380199" cy="541651"/>
          </a:xfrm>
          <a:prstGeom prst="rect">
            <a:avLst/>
          </a:prstGeom>
        </p:spPr>
        <p:txBody>
          <a:bodyPr wrap="square" lIns="0" tIns="0" rIns="0" bIns="0" anchor="ctr" anchorCtr="0">
            <a:normAutofit/>
          </a:bodyPr>
          <a:lstStyle/>
          <a:p>
            <a:pPr algn="r">
              <a:lnSpc>
                <a:spcPct val="120000"/>
              </a:lnSpc>
            </a:pPr>
            <a:r>
              <a:rPr lang="zh-CN" altLang="en-US" sz="100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solidFill>
                <a:latin typeface="微软雅黑" panose="020B0503020204020204" pitchFamily="34" charset="-122"/>
                <a:ea typeface="微软雅黑" panose="020B0503020204020204" pitchFamily="34" charset="-122"/>
              </a:rPr>
            </a:br>
            <a:r>
              <a:rPr lang="zh-CN" altLang="en-US" sz="1000">
                <a:solidFill>
                  <a:schemeClr val="bg1"/>
                </a:solidFill>
                <a:latin typeface="微软雅黑" panose="020B0503020204020204" pitchFamily="34" charset="-122"/>
                <a:ea typeface="微软雅黑" panose="020B0503020204020204" pitchFamily="34" charset="-122"/>
              </a:rPr>
              <a:t> （建议使用主题字体）</a:t>
            </a:r>
          </a:p>
        </p:txBody>
      </p:sp>
    </p:spTree>
    <p:extLst>
      <p:ext uri="{BB962C8B-B14F-4D97-AF65-F5344CB8AC3E}">
        <p14:creationId xmlns:p14="http://schemas.microsoft.com/office/powerpoint/2010/main" val="1474126890"/>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F0C83F4-140D-4DF6-AD0B-75C7101DC2A0}"/>
              </a:ext>
            </a:extLst>
          </p:cNvPr>
          <p:cNvGrpSpPr/>
          <p:nvPr/>
        </p:nvGrpSpPr>
        <p:grpSpPr>
          <a:xfrm>
            <a:off x="3389571" y="1639510"/>
            <a:ext cx="1074451" cy="1241395"/>
            <a:chOff x="8362480" y="3523424"/>
            <a:chExt cx="3600797" cy="4158988"/>
          </a:xfrm>
        </p:grpSpPr>
        <p:sp>
          <p:nvSpPr>
            <p:cNvPr id="3" name="Freeform 1">
              <a:extLst>
                <a:ext uri="{FF2B5EF4-FFF2-40B4-BE49-F238E27FC236}">
                  <a16:creationId xmlns:a16="http://schemas.microsoft.com/office/drawing/2014/main" id="{B6E57368-53DB-43E1-AD81-519FBCE0DAE5}"/>
                </a:ext>
              </a:extLst>
            </p:cNvPr>
            <p:cNvSpPr>
              <a:spLocks noChangeArrowheads="1"/>
            </p:cNvSpPr>
            <p:nvPr/>
          </p:nvSpPr>
          <p:spPr bwMode="auto">
            <a:xfrm>
              <a:off x="8362480"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solidFill>
            <a:ln>
              <a:noFill/>
            </a:ln>
            <a:effectLst/>
          </p:spPr>
          <p:txBody>
            <a:bodyPr wrap="none" anchor="ctr"/>
            <a:lstStyle/>
            <a:p>
              <a:endParaRPr lang="en-US" sz="1200">
                <a:solidFill>
                  <a:schemeClr val="bg1"/>
                </a:solidFill>
                <a:latin typeface="微软雅黑" pitchFamily="34" charset="-122"/>
                <a:ea typeface="微软雅黑" pitchFamily="34" charset="-122"/>
              </a:endParaRPr>
            </a:p>
          </p:txBody>
        </p:sp>
        <p:sp>
          <p:nvSpPr>
            <p:cNvPr id="4" name="TextBox 73">
              <a:extLst>
                <a:ext uri="{FF2B5EF4-FFF2-40B4-BE49-F238E27FC236}">
                  <a16:creationId xmlns:a16="http://schemas.microsoft.com/office/drawing/2014/main" id="{EBBF9D52-6EA0-4022-8352-25A930738D36}"/>
                </a:ext>
              </a:extLst>
            </p:cNvPr>
            <p:cNvSpPr txBox="1"/>
            <p:nvPr/>
          </p:nvSpPr>
          <p:spPr>
            <a:xfrm>
              <a:off x="9193330" y="4074843"/>
              <a:ext cx="1904312" cy="2783192"/>
            </a:xfrm>
            <a:prstGeom prst="rect">
              <a:avLst/>
            </a:prstGeom>
            <a:noFill/>
          </p:spPr>
          <p:txBody>
            <a:bodyPr wrap="square" rtlCol="0">
              <a:spAutoFit/>
            </a:bodyPr>
            <a:lstStyle/>
            <a:p>
              <a:pPr algn="ctr"/>
              <a:r>
                <a:rPr lang="en-US" sz="4799" b="1" dirty="0">
                  <a:solidFill>
                    <a:schemeClr val="bg1"/>
                  </a:solidFill>
                  <a:latin typeface="微软雅黑" pitchFamily="34" charset="-122"/>
                  <a:ea typeface="微软雅黑" pitchFamily="34" charset="-122"/>
                  <a:cs typeface="Lato Regular"/>
                </a:rPr>
                <a:t>S</a:t>
              </a:r>
            </a:p>
          </p:txBody>
        </p:sp>
      </p:grpSp>
      <p:grpSp>
        <p:nvGrpSpPr>
          <p:cNvPr id="5" name="组合 4">
            <a:extLst>
              <a:ext uri="{FF2B5EF4-FFF2-40B4-BE49-F238E27FC236}">
                <a16:creationId xmlns:a16="http://schemas.microsoft.com/office/drawing/2014/main" id="{92105348-C842-4421-80F2-7B39ED617328}"/>
              </a:ext>
            </a:extLst>
          </p:cNvPr>
          <p:cNvGrpSpPr/>
          <p:nvPr/>
        </p:nvGrpSpPr>
        <p:grpSpPr>
          <a:xfrm>
            <a:off x="4505350" y="1639510"/>
            <a:ext cx="1074451" cy="1241395"/>
            <a:chOff x="12110219" y="3523424"/>
            <a:chExt cx="3600797" cy="4158988"/>
          </a:xfrm>
        </p:grpSpPr>
        <p:sp>
          <p:nvSpPr>
            <p:cNvPr id="6" name="Freeform 1">
              <a:extLst>
                <a:ext uri="{FF2B5EF4-FFF2-40B4-BE49-F238E27FC236}">
                  <a16:creationId xmlns:a16="http://schemas.microsoft.com/office/drawing/2014/main" id="{700C0049-C985-440D-9C69-B4A80FF0411F}"/>
                </a:ext>
              </a:extLst>
            </p:cNvPr>
            <p:cNvSpPr>
              <a:spLocks noChangeArrowheads="1"/>
            </p:cNvSpPr>
            <p:nvPr/>
          </p:nvSpPr>
          <p:spPr bwMode="auto">
            <a:xfrm>
              <a:off x="12110219"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3"/>
            </a:solidFill>
            <a:ln>
              <a:noFill/>
            </a:ln>
            <a:effectLst/>
          </p:spPr>
          <p:txBody>
            <a:bodyPr wrap="none" anchor="ctr"/>
            <a:lstStyle/>
            <a:p>
              <a:endParaRPr lang="en-US" sz="1200">
                <a:solidFill>
                  <a:schemeClr val="bg1"/>
                </a:solidFill>
                <a:latin typeface="微软雅黑" pitchFamily="34" charset="-122"/>
                <a:ea typeface="微软雅黑" pitchFamily="34" charset="-122"/>
              </a:endParaRPr>
            </a:p>
          </p:txBody>
        </p:sp>
        <p:sp>
          <p:nvSpPr>
            <p:cNvPr id="7" name="TextBox 74">
              <a:extLst>
                <a:ext uri="{FF2B5EF4-FFF2-40B4-BE49-F238E27FC236}">
                  <a16:creationId xmlns:a16="http://schemas.microsoft.com/office/drawing/2014/main" id="{379DADA0-3E92-433B-AC2B-543523206A4D}"/>
                </a:ext>
              </a:extLst>
            </p:cNvPr>
            <p:cNvSpPr txBox="1"/>
            <p:nvPr/>
          </p:nvSpPr>
          <p:spPr>
            <a:xfrm>
              <a:off x="12597882" y="4148111"/>
              <a:ext cx="2569743" cy="2783192"/>
            </a:xfrm>
            <a:prstGeom prst="rect">
              <a:avLst/>
            </a:prstGeom>
            <a:noFill/>
          </p:spPr>
          <p:txBody>
            <a:bodyPr wrap="square" rtlCol="0">
              <a:spAutoFit/>
            </a:bodyPr>
            <a:lstStyle/>
            <a:p>
              <a:pPr algn="ctr"/>
              <a:r>
                <a:rPr lang="en-US" sz="4799" b="1" dirty="0">
                  <a:solidFill>
                    <a:schemeClr val="bg1"/>
                  </a:solidFill>
                  <a:latin typeface="微软雅黑" pitchFamily="34" charset="-122"/>
                  <a:ea typeface="微软雅黑" pitchFamily="34" charset="-122"/>
                  <a:cs typeface="Lato Regular"/>
                </a:rPr>
                <a:t>W</a:t>
              </a:r>
            </a:p>
          </p:txBody>
        </p:sp>
      </p:grpSp>
      <p:grpSp>
        <p:nvGrpSpPr>
          <p:cNvPr id="8" name="组合 7">
            <a:extLst>
              <a:ext uri="{FF2B5EF4-FFF2-40B4-BE49-F238E27FC236}">
                <a16:creationId xmlns:a16="http://schemas.microsoft.com/office/drawing/2014/main" id="{9CF47187-F5B3-4117-A942-B0EB35A6A95F}"/>
              </a:ext>
            </a:extLst>
          </p:cNvPr>
          <p:cNvGrpSpPr/>
          <p:nvPr/>
        </p:nvGrpSpPr>
        <p:grpSpPr>
          <a:xfrm>
            <a:off x="3384235" y="2895686"/>
            <a:ext cx="1074451" cy="1241395"/>
            <a:chOff x="8362480" y="7682412"/>
            <a:chExt cx="3600797" cy="4158988"/>
          </a:xfrm>
        </p:grpSpPr>
        <p:sp>
          <p:nvSpPr>
            <p:cNvPr id="9" name="Freeform 1">
              <a:extLst>
                <a:ext uri="{FF2B5EF4-FFF2-40B4-BE49-F238E27FC236}">
                  <a16:creationId xmlns:a16="http://schemas.microsoft.com/office/drawing/2014/main" id="{F5C31A3D-B493-408F-85CB-F72404A80E17}"/>
                </a:ext>
              </a:extLst>
            </p:cNvPr>
            <p:cNvSpPr>
              <a:spLocks noChangeArrowheads="1"/>
            </p:cNvSpPr>
            <p:nvPr/>
          </p:nvSpPr>
          <p:spPr bwMode="auto">
            <a:xfrm>
              <a:off x="8362480"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2"/>
            </a:solidFill>
            <a:ln>
              <a:noFill/>
            </a:ln>
            <a:effectLst/>
          </p:spPr>
          <p:txBody>
            <a:bodyPr wrap="none" anchor="ctr"/>
            <a:lstStyle/>
            <a:p>
              <a:endParaRPr lang="en-US" sz="1200">
                <a:solidFill>
                  <a:schemeClr val="bg1"/>
                </a:solidFill>
                <a:latin typeface="微软雅黑" pitchFamily="34" charset="-122"/>
                <a:ea typeface="微软雅黑" pitchFamily="34" charset="-122"/>
              </a:endParaRPr>
            </a:p>
          </p:txBody>
        </p:sp>
        <p:sp>
          <p:nvSpPr>
            <p:cNvPr id="10" name="TextBox 75">
              <a:extLst>
                <a:ext uri="{FF2B5EF4-FFF2-40B4-BE49-F238E27FC236}">
                  <a16:creationId xmlns:a16="http://schemas.microsoft.com/office/drawing/2014/main" id="{97EC7086-2F02-437A-9B80-2CEDE3BBD0C9}"/>
                </a:ext>
              </a:extLst>
            </p:cNvPr>
            <p:cNvSpPr txBox="1"/>
            <p:nvPr/>
          </p:nvSpPr>
          <p:spPr>
            <a:xfrm>
              <a:off x="9219881" y="8284143"/>
              <a:ext cx="1904312" cy="2783192"/>
            </a:xfrm>
            <a:prstGeom prst="rect">
              <a:avLst/>
            </a:prstGeom>
            <a:noFill/>
          </p:spPr>
          <p:txBody>
            <a:bodyPr wrap="square" rtlCol="0">
              <a:spAutoFit/>
            </a:bodyPr>
            <a:lstStyle/>
            <a:p>
              <a:pPr algn="ctr"/>
              <a:r>
                <a:rPr lang="en-US" sz="4799" b="1" dirty="0">
                  <a:solidFill>
                    <a:schemeClr val="bg1"/>
                  </a:solidFill>
                  <a:latin typeface="微软雅黑" pitchFamily="34" charset="-122"/>
                  <a:ea typeface="微软雅黑" pitchFamily="34" charset="-122"/>
                  <a:cs typeface="Lato Regular"/>
                </a:rPr>
                <a:t>O</a:t>
              </a:r>
            </a:p>
          </p:txBody>
        </p:sp>
      </p:grpSp>
      <p:grpSp>
        <p:nvGrpSpPr>
          <p:cNvPr id="11" name="组合 10">
            <a:extLst>
              <a:ext uri="{FF2B5EF4-FFF2-40B4-BE49-F238E27FC236}">
                <a16:creationId xmlns:a16="http://schemas.microsoft.com/office/drawing/2014/main" id="{94BCF0F9-9CA5-4B93-9EC4-0C1D3EA6E58D}"/>
              </a:ext>
            </a:extLst>
          </p:cNvPr>
          <p:cNvGrpSpPr/>
          <p:nvPr/>
        </p:nvGrpSpPr>
        <p:grpSpPr>
          <a:xfrm>
            <a:off x="4500015" y="2895686"/>
            <a:ext cx="1074451" cy="1241395"/>
            <a:chOff x="12110219" y="7682412"/>
            <a:chExt cx="3600797" cy="4158988"/>
          </a:xfrm>
        </p:grpSpPr>
        <p:sp>
          <p:nvSpPr>
            <p:cNvPr id="12" name="Freeform 1">
              <a:extLst>
                <a:ext uri="{FF2B5EF4-FFF2-40B4-BE49-F238E27FC236}">
                  <a16:creationId xmlns:a16="http://schemas.microsoft.com/office/drawing/2014/main" id="{C448CF7D-1532-4141-8E9D-272F11A25890}"/>
                </a:ext>
              </a:extLst>
            </p:cNvPr>
            <p:cNvSpPr>
              <a:spLocks noChangeArrowheads="1"/>
            </p:cNvSpPr>
            <p:nvPr/>
          </p:nvSpPr>
          <p:spPr bwMode="auto">
            <a:xfrm>
              <a:off x="12110219"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solidFill>
            <a:ln>
              <a:noFill/>
            </a:ln>
            <a:effectLst/>
          </p:spPr>
          <p:txBody>
            <a:bodyPr wrap="none" anchor="ctr"/>
            <a:lstStyle/>
            <a:p>
              <a:endParaRPr lang="en-US" sz="1200" dirty="0">
                <a:solidFill>
                  <a:schemeClr val="bg1"/>
                </a:solidFill>
                <a:latin typeface="微软雅黑" pitchFamily="34" charset="-122"/>
                <a:ea typeface="微软雅黑" pitchFamily="34" charset="-122"/>
              </a:endParaRPr>
            </a:p>
          </p:txBody>
        </p:sp>
        <p:sp>
          <p:nvSpPr>
            <p:cNvPr id="13" name="TextBox 76">
              <a:extLst>
                <a:ext uri="{FF2B5EF4-FFF2-40B4-BE49-F238E27FC236}">
                  <a16:creationId xmlns:a16="http://schemas.microsoft.com/office/drawing/2014/main" id="{BB39F1B1-9B8B-405E-903F-E8FC97B648B1}"/>
                </a:ext>
              </a:extLst>
            </p:cNvPr>
            <p:cNvSpPr txBox="1"/>
            <p:nvPr/>
          </p:nvSpPr>
          <p:spPr>
            <a:xfrm>
              <a:off x="12907670" y="8282003"/>
              <a:ext cx="1904312" cy="2783192"/>
            </a:xfrm>
            <a:prstGeom prst="rect">
              <a:avLst/>
            </a:prstGeom>
            <a:noFill/>
          </p:spPr>
          <p:txBody>
            <a:bodyPr wrap="square" rtlCol="0">
              <a:spAutoFit/>
            </a:bodyPr>
            <a:lstStyle/>
            <a:p>
              <a:pPr algn="ctr"/>
              <a:r>
                <a:rPr lang="en-US" sz="4799" b="1" dirty="0">
                  <a:solidFill>
                    <a:schemeClr val="bg1"/>
                  </a:solidFill>
                  <a:latin typeface="微软雅黑" pitchFamily="34" charset="-122"/>
                  <a:ea typeface="微软雅黑" pitchFamily="34" charset="-122"/>
                  <a:cs typeface="Lato Regular"/>
                </a:rPr>
                <a:t>T</a:t>
              </a:r>
            </a:p>
          </p:txBody>
        </p:sp>
      </p:grpSp>
      <p:grpSp>
        <p:nvGrpSpPr>
          <p:cNvPr id="14" name="组合 6">
            <a:extLst>
              <a:ext uri="{FF2B5EF4-FFF2-40B4-BE49-F238E27FC236}">
                <a16:creationId xmlns:a16="http://schemas.microsoft.com/office/drawing/2014/main" id="{35D6C96A-E98F-408F-9377-FCBFCD647626}"/>
              </a:ext>
            </a:extLst>
          </p:cNvPr>
          <p:cNvGrpSpPr/>
          <p:nvPr/>
        </p:nvGrpSpPr>
        <p:grpSpPr>
          <a:xfrm>
            <a:off x="885611" y="2931679"/>
            <a:ext cx="3038517" cy="1435798"/>
            <a:chOff x="2062553" y="8701599"/>
            <a:chExt cx="8105213" cy="3828794"/>
          </a:xfrm>
        </p:grpSpPr>
        <p:sp>
          <p:nvSpPr>
            <p:cNvPr id="15" name="Freeform 1">
              <a:extLst>
                <a:ext uri="{FF2B5EF4-FFF2-40B4-BE49-F238E27FC236}">
                  <a16:creationId xmlns:a16="http://schemas.microsoft.com/office/drawing/2014/main" id="{77C5B021-3995-4DE0-8465-E5106A3FC7BD}"/>
                </a:ext>
              </a:extLst>
            </p:cNvPr>
            <p:cNvSpPr>
              <a:spLocks noChangeArrowheads="1"/>
            </p:cNvSpPr>
            <p:nvPr/>
          </p:nvSpPr>
          <p:spPr bwMode="auto">
            <a:xfrm>
              <a:off x="206255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2"/>
            </a:solidFill>
            <a:ln>
              <a:noFill/>
            </a:ln>
            <a:effectLst/>
          </p:spPr>
          <p:txBody>
            <a:bodyPr wrap="none" anchor="ctr"/>
            <a:lstStyle/>
            <a:p>
              <a:endParaRPr lang="en-US" sz="1799">
                <a:solidFill>
                  <a:schemeClr val="bg1"/>
                </a:solidFill>
                <a:latin typeface="微软雅黑" pitchFamily="34" charset="-122"/>
                <a:ea typeface="微软雅黑" pitchFamily="34" charset="-122"/>
              </a:endParaRPr>
            </a:p>
          </p:txBody>
        </p:sp>
        <p:sp>
          <p:nvSpPr>
            <p:cNvPr id="16" name="TextBox 51">
              <a:extLst>
                <a:ext uri="{FF2B5EF4-FFF2-40B4-BE49-F238E27FC236}">
                  <a16:creationId xmlns:a16="http://schemas.microsoft.com/office/drawing/2014/main" id="{2F00F972-21A9-41CE-A308-A017C27D3304}"/>
                </a:ext>
              </a:extLst>
            </p:cNvPr>
            <p:cNvSpPr txBox="1"/>
            <p:nvPr/>
          </p:nvSpPr>
          <p:spPr>
            <a:xfrm>
              <a:off x="3543030" y="8701599"/>
              <a:ext cx="2544285" cy="738436"/>
            </a:xfrm>
            <a:prstGeom prst="rect">
              <a:avLst/>
            </a:prstGeom>
            <a:noFill/>
          </p:spPr>
          <p:txBody>
            <a:bodyPr wrap="none" rtlCol="0">
              <a:spAutoFit/>
            </a:bodyPr>
            <a:lstStyle/>
            <a:p>
              <a:pPr defTabSz="912936"/>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17" name="TextBox 52">
              <a:extLst>
                <a:ext uri="{FF2B5EF4-FFF2-40B4-BE49-F238E27FC236}">
                  <a16:creationId xmlns:a16="http://schemas.microsoft.com/office/drawing/2014/main" id="{008E591C-E715-4A9D-8093-9406148ADA50}"/>
                </a:ext>
              </a:extLst>
            </p:cNvPr>
            <p:cNvSpPr txBox="1"/>
            <p:nvPr/>
          </p:nvSpPr>
          <p:spPr>
            <a:xfrm>
              <a:off x="3552649" y="9605104"/>
              <a:ext cx="3929648" cy="2092234"/>
            </a:xfrm>
            <a:prstGeom prst="rect">
              <a:avLst/>
            </a:prstGeom>
            <a:noFill/>
          </p:spPr>
          <p:txBody>
            <a:bodyPr wrap="square" rtlCol="0">
              <a:spAutoFit/>
            </a:bodyPr>
            <a:lstStyle/>
            <a:p>
              <a:r>
                <a:rPr lang="zh-CN" altLang="en-US" sz="900" dirty="0">
                  <a:solidFill>
                    <a:schemeClr val="bg1"/>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900" dirty="0">
                <a:solidFill>
                  <a:schemeClr val="bg1"/>
                </a:solidFill>
                <a:latin typeface="微软雅黑" pitchFamily="34" charset="-122"/>
                <a:ea typeface="微软雅黑" pitchFamily="34" charset="-122"/>
                <a:cs typeface="Lato Light"/>
              </a:endParaRPr>
            </a:p>
          </p:txBody>
        </p:sp>
        <p:grpSp>
          <p:nvGrpSpPr>
            <p:cNvPr id="18" name="Group 45">
              <a:extLst>
                <a:ext uri="{FF2B5EF4-FFF2-40B4-BE49-F238E27FC236}">
                  <a16:creationId xmlns:a16="http://schemas.microsoft.com/office/drawing/2014/main" id="{2AE4B812-55A7-452F-93BD-9DA8E92F0F39}"/>
                </a:ext>
              </a:extLst>
            </p:cNvPr>
            <p:cNvGrpSpPr/>
            <p:nvPr/>
          </p:nvGrpSpPr>
          <p:grpSpPr>
            <a:xfrm flipV="1">
              <a:off x="2595320" y="10730503"/>
              <a:ext cx="7572446" cy="1799890"/>
              <a:chOff x="2751796" y="2924341"/>
              <a:chExt cx="7572446" cy="1550438"/>
            </a:xfrm>
          </p:grpSpPr>
          <p:cxnSp>
            <p:nvCxnSpPr>
              <p:cNvPr id="20" name="Straight Connector 46">
                <a:extLst>
                  <a:ext uri="{FF2B5EF4-FFF2-40B4-BE49-F238E27FC236}">
                    <a16:creationId xmlns:a16="http://schemas.microsoft.com/office/drawing/2014/main" id="{4866E8BF-C0BF-499D-BDC5-65BCF23FE260}"/>
                  </a:ext>
                </a:extLst>
              </p:cNvPr>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47">
                <a:extLst>
                  <a:ext uri="{FF2B5EF4-FFF2-40B4-BE49-F238E27FC236}">
                    <a16:creationId xmlns:a16="http://schemas.microsoft.com/office/drawing/2014/main" id="{8FE34908-C67F-4B89-A93E-AAD4C80E8C29}"/>
                  </a:ext>
                </a:extLst>
              </p:cNvPr>
              <p:cNvCxnSpPr>
                <a:stCxn id="15" idx="1"/>
              </p:cNvCxnSpPr>
              <p:nvPr/>
            </p:nvCxnSpPr>
            <p:spPr>
              <a:xfrm flipV="1">
                <a:off x="2751796"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48">
                <a:extLst>
                  <a:ext uri="{FF2B5EF4-FFF2-40B4-BE49-F238E27FC236}">
                    <a16:creationId xmlns:a16="http://schemas.microsoft.com/office/drawing/2014/main" id="{D83948E6-471D-48DB-9C6B-89C38CC61D3E}"/>
                  </a:ext>
                </a:extLst>
              </p:cNvPr>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19" name="Freeform 204">
              <a:extLst>
                <a:ext uri="{FF2B5EF4-FFF2-40B4-BE49-F238E27FC236}">
                  <a16:creationId xmlns:a16="http://schemas.microsoft.com/office/drawing/2014/main" id="{01B71359-9C84-4F73-A50A-6DF7A1C4E037}"/>
                </a:ext>
              </a:extLst>
            </p:cNvPr>
            <p:cNvSpPr>
              <a:spLocks noEditPoints="1"/>
            </p:cNvSpPr>
            <p:nvPr/>
          </p:nvSpPr>
          <p:spPr bwMode="auto">
            <a:xfrm>
              <a:off x="2293420" y="9572812"/>
              <a:ext cx="936302" cy="622785"/>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a:solidFill>
                  <a:schemeClr val="bg1"/>
                </a:solidFill>
                <a:latin typeface="微软雅黑" pitchFamily="34" charset="-122"/>
                <a:ea typeface="微软雅黑" pitchFamily="34" charset="-122"/>
              </a:endParaRPr>
            </a:p>
          </p:txBody>
        </p:sp>
      </p:grpSp>
      <p:grpSp>
        <p:nvGrpSpPr>
          <p:cNvPr id="23" name="组合 22">
            <a:extLst>
              <a:ext uri="{FF2B5EF4-FFF2-40B4-BE49-F238E27FC236}">
                <a16:creationId xmlns:a16="http://schemas.microsoft.com/office/drawing/2014/main" id="{C4EC72D5-239A-4C90-ABD2-78A950498CF4}"/>
              </a:ext>
            </a:extLst>
          </p:cNvPr>
          <p:cNvGrpSpPr/>
          <p:nvPr/>
        </p:nvGrpSpPr>
        <p:grpSpPr>
          <a:xfrm>
            <a:off x="5039908" y="2967672"/>
            <a:ext cx="3141704" cy="1392935"/>
            <a:chOff x="13879972" y="8815899"/>
            <a:chExt cx="8380464" cy="3714494"/>
          </a:xfrm>
        </p:grpSpPr>
        <p:sp>
          <p:nvSpPr>
            <p:cNvPr id="24" name="Freeform 1">
              <a:extLst>
                <a:ext uri="{FF2B5EF4-FFF2-40B4-BE49-F238E27FC236}">
                  <a16:creationId xmlns:a16="http://schemas.microsoft.com/office/drawing/2014/main" id="{81DBA43C-4A54-43ED-BB56-8D4039C25EEA}"/>
                </a:ext>
              </a:extLst>
            </p:cNvPr>
            <p:cNvSpPr>
              <a:spLocks noChangeArrowheads="1"/>
            </p:cNvSpPr>
            <p:nvPr/>
          </p:nvSpPr>
          <p:spPr bwMode="auto">
            <a:xfrm>
              <a:off x="2087217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solidFill>
            <a:ln>
              <a:noFill/>
            </a:ln>
            <a:effectLst/>
          </p:spPr>
          <p:txBody>
            <a:bodyPr wrap="none" anchor="ctr"/>
            <a:lstStyle/>
            <a:p>
              <a:endParaRPr lang="en-US" sz="1799">
                <a:solidFill>
                  <a:schemeClr val="bg1"/>
                </a:solidFill>
                <a:latin typeface="微软雅黑" pitchFamily="34" charset="-122"/>
                <a:ea typeface="微软雅黑" pitchFamily="34" charset="-122"/>
              </a:endParaRPr>
            </a:p>
          </p:txBody>
        </p:sp>
        <p:sp>
          <p:nvSpPr>
            <p:cNvPr id="25" name="TextBox 55">
              <a:extLst>
                <a:ext uri="{FF2B5EF4-FFF2-40B4-BE49-F238E27FC236}">
                  <a16:creationId xmlns:a16="http://schemas.microsoft.com/office/drawing/2014/main" id="{CE357B54-8714-48EE-A459-EF26E9F40A26}"/>
                </a:ext>
              </a:extLst>
            </p:cNvPr>
            <p:cNvSpPr txBox="1"/>
            <p:nvPr/>
          </p:nvSpPr>
          <p:spPr>
            <a:xfrm>
              <a:off x="17432367" y="8815899"/>
              <a:ext cx="2544285" cy="738436"/>
            </a:xfrm>
            <a:prstGeom prst="rect">
              <a:avLst/>
            </a:prstGeom>
            <a:noFill/>
          </p:spPr>
          <p:txBody>
            <a:bodyPr wrap="none" rtlCol="0">
              <a:spAutoFit/>
            </a:bodyPr>
            <a:lstStyle/>
            <a:p>
              <a:pPr defTabSz="912936"/>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26" name="TextBox 56">
              <a:extLst>
                <a:ext uri="{FF2B5EF4-FFF2-40B4-BE49-F238E27FC236}">
                  <a16:creationId xmlns:a16="http://schemas.microsoft.com/office/drawing/2014/main" id="{B8D0F041-6B54-45BB-BB95-CCFD2B427ADC}"/>
                </a:ext>
              </a:extLst>
            </p:cNvPr>
            <p:cNvSpPr txBox="1"/>
            <p:nvPr/>
          </p:nvSpPr>
          <p:spPr>
            <a:xfrm>
              <a:off x="16754380" y="9662257"/>
              <a:ext cx="3928693" cy="2092235"/>
            </a:xfrm>
            <a:prstGeom prst="rect">
              <a:avLst/>
            </a:prstGeom>
            <a:noFill/>
          </p:spPr>
          <p:txBody>
            <a:bodyPr wrap="square" rtlCol="0">
              <a:spAutoFit/>
            </a:bodyPr>
            <a:lstStyle/>
            <a:p>
              <a:pPr algn="r"/>
              <a:r>
                <a:rPr lang="zh-CN" altLang="en-US" sz="900" dirty="0">
                  <a:solidFill>
                    <a:schemeClr val="bg1"/>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900" dirty="0">
                <a:solidFill>
                  <a:schemeClr val="bg1"/>
                </a:solidFill>
                <a:latin typeface="微软雅黑" pitchFamily="34" charset="-122"/>
                <a:ea typeface="微软雅黑" pitchFamily="34" charset="-122"/>
                <a:cs typeface="Lato Light"/>
              </a:endParaRPr>
            </a:p>
          </p:txBody>
        </p:sp>
        <p:grpSp>
          <p:nvGrpSpPr>
            <p:cNvPr id="27" name="Group 51">
              <a:extLst>
                <a:ext uri="{FF2B5EF4-FFF2-40B4-BE49-F238E27FC236}">
                  <a16:creationId xmlns:a16="http://schemas.microsoft.com/office/drawing/2014/main" id="{1426CFFC-63A5-42DC-887C-F3E6B97FA7F5}"/>
                </a:ext>
              </a:extLst>
            </p:cNvPr>
            <p:cNvGrpSpPr/>
            <p:nvPr/>
          </p:nvGrpSpPr>
          <p:grpSpPr>
            <a:xfrm flipH="1" flipV="1">
              <a:off x="13879972" y="10730503"/>
              <a:ext cx="7715545" cy="1799890"/>
              <a:chOff x="2913160" y="2924341"/>
              <a:chExt cx="7411082" cy="1550438"/>
            </a:xfrm>
          </p:grpSpPr>
          <p:cxnSp>
            <p:nvCxnSpPr>
              <p:cNvPr id="29" name="Straight Connector 52">
                <a:extLst>
                  <a:ext uri="{FF2B5EF4-FFF2-40B4-BE49-F238E27FC236}">
                    <a16:creationId xmlns:a16="http://schemas.microsoft.com/office/drawing/2014/main" id="{5E3C4D69-2037-42D9-9EFF-3B08EF7DF480}"/>
                  </a:ext>
                </a:extLst>
              </p:cNvPr>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0" name="Straight Connector 54">
                <a:extLst>
                  <a:ext uri="{FF2B5EF4-FFF2-40B4-BE49-F238E27FC236}">
                    <a16:creationId xmlns:a16="http://schemas.microsoft.com/office/drawing/2014/main" id="{8CACDACF-7B34-494D-8456-656DBE4F4CC6}"/>
                  </a:ext>
                </a:extLst>
              </p:cNvPr>
              <p:cNvCxnSpPr/>
              <p:nvPr/>
            </p:nvCxnSpPr>
            <p:spPr>
              <a:xfrm flipV="1">
                <a:off x="2913160"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57">
                <a:extLst>
                  <a:ext uri="{FF2B5EF4-FFF2-40B4-BE49-F238E27FC236}">
                    <a16:creationId xmlns:a16="http://schemas.microsoft.com/office/drawing/2014/main" id="{DACDB7B3-512E-46D7-BDB9-9687A6096934}"/>
                  </a:ext>
                </a:extLst>
              </p:cNvPr>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28" name="Freeform 154">
              <a:extLst>
                <a:ext uri="{FF2B5EF4-FFF2-40B4-BE49-F238E27FC236}">
                  <a16:creationId xmlns:a16="http://schemas.microsoft.com/office/drawing/2014/main" id="{9B8190EB-DA00-4994-A72F-49C2950CB429}"/>
                </a:ext>
              </a:extLst>
            </p:cNvPr>
            <p:cNvSpPr>
              <a:spLocks noEditPoints="1"/>
            </p:cNvSpPr>
            <p:nvPr/>
          </p:nvSpPr>
          <p:spPr bwMode="auto">
            <a:xfrm>
              <a:off x="21183613" y="9507419"/>
              <a:ext cx="677322" cy="732395"/>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a:solidFill>
                  <a:schemeClr val="bg1"/>
                </a:solidFill>
                <a:latin typeface="微软雅黑" pitchFamily="34" charset="-122"/>
                <a:ea typeface="微软雅黑" pitchFamily="34" charset="-122"/>
              </a:endParaRPr>
            </a:p>
          </p:txBody>
        </p:sp>
      </p:grpSp>
      <p:grpSp>
        <p:nvGrpSpPr>
          <p:cNvPr id="32" name="组合 8">
            <a:extLst>
              <a:ext uri="{FF2B5EF4-FFF2-40B4-BE49-F238E27FC236}">
                <a16:creationId xmlns:a16="http://schemas.microsoft.com/office/drawing/2014/main" id="{03810510-0C4C-42E6-B193-F162E0E60EA5}"/>
              </a:ext>
            </a:extLst>
          </p:cNvPr>
          <p:cNvGrpSpPr/>
          <p:nvPr/>
        </p:nvGrpSpPr>
        <p:grpSpPr>
          <a:xfrm>
            <a:off x="5039908" y="1383985"/>
            <a:ext cx="3141704" cy="1626326"/>
            <a:chOff x="13879972" y="2924342"/>
            <a:chExt cx="8380464" cy="4336869"/>
          </a:xfrm>
        </p:grpSpPr>
        <p:sp>
          <p:nvSpPr>
            <p:cNvPr id="33" name="Freeform 1">
              <a:extLst>
                <a:ext uri="{FF2B5EF4-FFF2-40B4-BE49-F238E27FC236}">
                  <a16:creationId xmlns:a16="http://schemas.microsoft.com/office/drawing/2014/main" id="{32D5B58F-24CA-4DFB-93D5-8482BB536969}"/>
                </a:ext>
              </a:extLst>
            </p:cNvPr>
            <p:cNvSpPr>
              <a:spLocks noChangeArrowheads="1"/>
            </p:cNvSpPr>
            <p:nvPr/>
          </p:nvSpPr>
          <p:spPr bwMode="auto">
            <a:xfrm>
              <a:off x="2087217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3"/>
            </a:solidFill>
            <a:ln>
              <a:noFill/>
            </a:ln>
            <a:effectLst/>
          </p:spPr>
          <p:txBody>
            <a:bodyPr wrap="none" anchor="ctr"/>
            <a:lstStyle/>
            <a:p>
              <a:endParaRPr lang="en-US" sz="1799">
                <a:solidFill>
                  <a:schemeClr val="bg1"/>
                </a:solidFill>
                <a:latin typeface="微软雅黑" pitchFamily="34" charset="-122"/>
                <a:ea typeface="微软雅黑" pitchFamily="34" charset="-122"/>
              </a:endParaRPr>
            </a:p>
          </p:txBody>
        </p:sp>
        <p:sp>
          <p:nvSpPr>
            <p:cNvPr id="34" name="TextBox 53">
              <a:extLst>
                <a:ext uri="{FF2B5EF4-FFF2-40B4-BE49-F238E27FC236}">
                  <a16:creationId xmlns:a16="http://schemas.microsoft.com/office/drawing/2014/main" id="{F0AF3266-26AA-4986-B7A2-147130A1AF4F}"/>
                </a:ext>
              </a:extLst>
            </p:cNvPr>
            <p:cNvSpPr txBox="1"/>
            <p:nvPr/>
          </p:nvSpPr>
          <p:spPr>
            <a:xfrm>
              <a:off x="17249409" y="4265472"/>
              <a:ext cx="2544285" cy="738436"/>
            </a:xfrm>
            <a:prstGeom prst="rect">
              <a:avLst/>
            </a:prstGeom>
            <a:noFill/>
          </p:spPr>
          <p:txBody>
            <a:bodyPr wrap="none" rtlCol="0">
              <a:spAutoFit/>
            </a:bodyPr>
            <a:lstStyle/>
            <a:p>
              <a:pPr defTabSz="912936"/>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35" name="TextBox 54">
              <a:extLst>
                <a:ext uri="{FF2B5EF4-FFF2-40B4-BE49-F238E27FC236}">
                  <a16:creationId xmlns:a16="http://schemas.microsoft.com/office/drawing/2014/main" id="{430810E0-B18F-4980-9920-CB45F490F9F8}"/>
                </a:ext>
              </a:extLst>
            </p:cNvPr>
            <p:cNvSpPr txBox="1"/>
            <p:nvPr/>
          </p:nvSpPr>
          <p:spPr>
            <a:xfrm>
              <a:off x="16754380" y="5168977"/>
              <a:ext cx="3929648" cy="2092234"/>
            </a:xfrm>
            <a:prstGeom prst="rect">
              <a:avLst/>
            </a:prstGeom>
            <a:noFill/>
          </p:spPr>
          <p:txBody>
            <a:bodyPr wrap="square" rtlCol="0">
              <a:spAutoFit/>
            </a:bodyPr>
            <a:lstStyle/>
            <a:p>
              <a:pPr algn="r"/>
              <a:r>
                <a:rPr lang="zh-CN" altLang="en-US" sz="900" dirty="0">
                  <a:solidFill>
                    <a:schemeClr val="bg1"/>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900" dirty="0">
                <a:solidFill>
                  <a:schemeClr val="bg1"/>
                </a:solidFill>
                <a:latin typeface="微软雅黑" pitchFamily="34" charset="-122"/>
                <a:ea typeface="微软雅黑" pitchFamily="34" charset="-122"/>
                <a:cs typeface="Lato Light"/>
              </a:endParaRPr>
            </a:p>
          </p:txBody>
        </p:sp>
        <p:grpSp>
          <p:nvGrpSpPr>
            <p:cNvPr id="36" name="Group 64">
              <a:extLst>
                <a:ext uri="{FF2B5EF4-FFF2-40B4-BE49-F238E27FC236}">
                  <a16:creationId xmlns:a16="http://schemas.microsoft.com/office/drawing/2014/main" id="{9A9E6311-507C-4520-B51D-5DFDB2D008DB}"/>
                </a:ext>
              </a:extLst>
            </p:cNvPr>
            <p:cNvGrpSpPr/>
            <p:nvPr/>
          </p:nvGrpSpPr>
          <p:grpSpPr>
            <a:xfrm flipH="1">
              <a:off x="13879972" y="2924342"/>
              <a:ext cx="7715545" cy="1757177"/>
              <a:chOff x="2918048" y="2924341"/>
              <a:chExt cx="7406194" cy="1757177"/>
            </a:xfrm>
          </p:grpSpPr>
          <p:cxnSp>
            <p:nvCxnSpPr>
              <p:cNvPr id="38" name="Straight Connector 65">
                <a:extLst>
                  <a:ext uri="{FF2B5EF4-FFF2-40B4-BE49-F238E27FC236}">
                    <a16:creationId xmlns:a16="http://schemas.microsoft.com/office/drawing/2014/main" id="{AB593357-A002-49F2-AE59-EBB857DA0770}"/>
                  </a:ext>
                </a:extLst>
              </p:cNvPr>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66">
                <a:extLst>
                  <a:ext uri="{FF2B5EF4-FFF2-40B4-BE49-F238E27FC236}">
                    <a16:creationId xmlns:a16="http://schemas.microsoft.com/office/drawing/2014/main" id="{43EB83F5-12A0-4426-8329-18493A078F19}"/>
                  </a:ext>
                </a:extLst>
              </p:cNvPr>
              <p:cNvCxnSpPr/>
              <p:nvPr/>
            </p:nvCxnSpPr>
            <p:spPr>
              <a:xfrm flipV="1">
                <a:off x="2918048"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0" name="Straight Connector 67">
                <a:extLst>
                  <a:ext uri="{FF2B5EF4-FFF2-40B4-BE49-F238E27FC236}">
                    <a16:creationId xmlns:a16="http://schemas.microsoft.com/office/drawing/2014/main" id="{B51D678C-4BD9-43D9-AB08-21813A10B230}"/>
                  </a:ext>
                </a:extLst>
              </p:cNvPr>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37" name="Freeform 166">
              <a:extLst>
                <a:ext uri="{FF2B5EF4-FFF2-40B4-BE49-F238E27FC236}">
                  <a16:creationId xmlns:a16="http://schemas.microsoft.com/office/drawing/2014/main" id="{E62FC295-AB53-48F6-BAE1-CEB704C59C87}"/>
                </a:ext>
              </a:extLst>
            </p:cNvPr>
            <p:cNvSpPr>
              <a:spLocks noEditPoints="1"/>
            </p:cNvSpPr>
            <p:nvPr/>
          </p:nvSpPr>
          <p:spPr bwMode="auto">
            <a:xfrm>
              <a:off x="21167196" y="5080751"/>
              <a:ext cx="730459" cy="736118"/>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a:solidFill>
                  <a:schemeClr val="bg1"/>
                </a:solidFill>
                <a:latin typeface="微软雅黑" pitchFamily="34" charset="-122"/>
                <a:ea typeface="微软雅黑" pitchFamily="34" charset="-122"/>
              </a:endParaRPr>
            </a:p>
          </p:txBody>
        </p:sp>
      </p:grpSp>
      <p:grpSp>
        <p:nvGrpSpPr>
          <p:cNvPr id="41" name="组合 5">
            <a:extLst>
              <a:ext uri="{FF2B5EF4-FFF2-40B4-BE49-F238E27FC236}">
                <a16:creationId xmlns:a16="http://schemas.microsoft.com/office/drawing/2014/main" id="{080D197C-A836-492F-B99E-6B747B066AC2}"/>
              </a:ext>
            </a:extLst>
          </p:cNvPr>
          <p:cNvGrpSpPr/>
          <p:nvPr/>
        </p:nvGrpSpPr>
        <p:grpSpPr>
          <a:xfrm>
            <a:off x="774631" y="1341346"/>
            <a:ext cx="3152166" cy="1626326"/>
            <a:chOff x="2062553" y="2924342"/>
            <a:chExt cx="8408371" cy="4336869"/>
          </a:xfrm>
        </p:grpSpPr>
        <p:sp>
          <p:nvSpPr>
            <p:cNvPr id="42" name="Freeform 1">
              <a:extLst>
                <a:ext uri="{FF2B5EF4-FFF2-40B4-BE49-F238E27FC236}">
                  <a16:creationId xmlns:a16="http://schemas.microsoft.com/office/drawing/2014/main" id="{FF121E03-017E-47E7-A132-39D030E644DE}"/>
                </a:ext>
              </a:extLst>
            </p:cNvPr>
            <p:cNvSpPr>
              <a:spLocks noChangeArrowheads="1"/>
            </p:cNvSpPr>
            <p:nvPr/>
          </p:nvSpPr>
          <p:spPr bwMode="auto">
            <a:xfrm>
              <a:off x="206255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solidFill>
            <a:ln>
              <a:noFill/>
            </a:ln>
            <a:effectLst/>
          </p:spPr>
          <p:txBody>
            <a:bodyPr wrap="none" anchor="ctr"/>
            <a:lstStyle/>
            <a:p>
              <a:endParaRPr lang="en-US" sz="1799">
                <a:solidFill>
                  <a:schemeClr val="bg1"/>
                </a:solidFill>
                <a:latin typeface="微软雅黑" pitchFamily="34" charset="-122"/>
                <a:ea typeface="微软雅黑" pitchFamily="34" charset="-122"/>
              </a:endParaRPr>
            </a:p>
          </p:txBody>
        </p:sp>
        <p:sp>
          <p:nvSpPr>
            <p:cNvPr id="43" name="TextBox 49">
              <a:extLst>
                <a:ext uri="{FF2B5EF4-FFF2-40B4-BE49-F238E27FC236}">
                  <a16:creationId xmlns:a16="http://schemas.microsoft.com/office/drawing/2014/main" id="{CCA94BAF-B1F7-4AFB-842B-0F67BA4779A3}"/>
                </a:ext>
              </a:extLst>
            </p:cNvPr>
            <p:cNvSpPr txBox="1"/>
            <p:nvPr/>
          </p:nvSpPr>
          <p:spPr>
            <a:xfrm>
              <a:off x="3503030" y="4294047"/>
              <a:ext cx="2544285" cy="738436"/>
            </a:xfrm>
            <a:prstGeom prst="rect">
              <a:avLst/>
            </a:prstGeom>
            <a:noFill/>
          </p:spPr>
          <p:txBody>
            <a:bodyPr wrap="none" rtlCol="0">
              <a:spAutoFit/>
            </a:bodyPr>
            <a:lstStyle/>
            <a:p>
              <a:pPr defTabSz="912936"/>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标题关键字</a:t>
              </a:r>
            </a:p>
          </p:txBody>
        </p:sp>
        <p:sp>
          <p:nvSpPr>
            <p:cNvPr id="44" name="TextBox 50">
              <a:extLst>
                <a:ext uri="{FF2B5EF4-FFF2-40B4-BE49-F238E27FC236}">
                  <a16:creationId xmlns:a16="http://schemas.microsoft.com/office/drawing/2014/main" id="{EFFF969B-DB42-4BCA-A750-CFCB78A3990C}"/>
                </a:ext>
              </a:extLst>
            </p:cNvPr>
            <p:cNvSpPr txBox="1"/>
            <p:nvPr/>
          </p:nvSpPr>
          <p:spPr>
            <a:xfrm>
              <a:off x="3552649" y="5168977"/>
              <a:ext cx="3929648" cy="2092234"/>
            </a:xfrm>
            <a:prstGeom prst="rect">
              <a:avLst/>
            </a:prstGeom>
            <a:noFill/>
          </p:spPr>
          <p:txBody>
            <a:bodyPr wrap="square" rtlCol="0">
              <a:spAutoFit/>
            </a:bodyPr>
            <a:lstStyle/>
            <a:p>
              <a:r>
                <a:rPr lang="zh-CN" altLang="en-US" sz="900" dirty="0">
                  <a:solidFill>
                    <a:schemeClr val="bg1"/>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900" dirty="0">
                <a:solidFill>
                  <a:schemeClr val="bg1"/>
                </a:solidFill>
                <a:latin typeface="微软雅黑" pitchFamily="34" charset="-122"/>
                <a:ea typeface="微软雅黑" pitchFamily="34" charset="-122"/>
                <a:cs typeface="Lato Light"/>
              </a:endParaRPr>
            </a:p>
          </p:txBody>
        </p:sp>
        <p:grpSp>
          <p:nvGrpSpPr>
            <p:cNvPr id="45" name="Group 55">
              <a:extLst>
                <a:ext uri="{FF2B5EF4-FFF2-40B4-BE49-F238E27FC236}">
                  <a16:creationId xmlns:a16="http://schemas.microsoft.com/office/drawing/2014/main" id="{200727F3-F21B-432F-B5BF-E3A620C4B6A4}"/>
                </a:ext>
              </a:extLst>
            </p:cNvPr>
            <p:cNvGrpSpPr/>
            <p:nvPr/>
          </p:nvGrpSpPr>
          <p:grpSpPr>
            <a:xfrm>
              <a:off x="2570063" y="2924342"/>
              <a:ext cx="7900861" cy="1757177"/>
              <a:chOff x="2731427" y="2924341"/>
              <a:chExt cx="7900861" cy="1757177"/>
            </a:xfrm>
          </p:grpSpPr>
          <p:cxnSp>
            <p:nvCxnSpPr>
              <p:cNvPr id="47" name="Straight Connector 7">
                <a:extLst>
                  <a:ext uri="{FF2B5EF4-FFF2-40B4-BE49-F238E27FC236}">
                    <a16:creationId xmlns:a16="http://schemas.microsoft.com/office/drawing/2014/main" id="{543F004D-D507-4253-BCDB-A5DF5C65AF49}"/>
                  </a:ext>
                </a:extLst>
              </p:cNvPr>
              <p:cNvCxnSpPr>
                <a:cxnSpLocks/>
              </p:cNvCxnSpPr>
              <p:nvPr/>
            </p:nvCxnSpPr>
            <p:spPr>
              <a:xfrm flipH="1">
                <a:off x="2731427" y="2924341"/>
                <a:ext cx="7900861"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8" name="Straight Connector 44">
                <a:extLst>
                  <a:ext uri="{FF2B5EF4-FFF2-40B4-BE49-F238E27FC236}">
                    <a16:creationId xmlns:a16="http://schemas.microsoft.com/office/drawing/2014/main" id="{7B553F8D-548D-43CC-8014-41685A24FD13}"/>
                  </a:ext>
                </a:extLst>
              </p:cNvPr>
              <p:cNvCxnSpPr>
                <a:stCxn id="42" idx="4"/>
              </p:cNvCxnSpPr>
              <p:nvPr/>
            </p:nvCxnSpPr>
            <p:spPr>
              <a:xfrm flipV="1">
                <a:off x="2756684"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9" name="Straight Connector 56">
                <a:extLst>
                  <a:ext uri="{FF2B5EF4-FFF2-40B4-BE49-F238E27FC236}">
                    <a16:creationId xmlns:a16="http://schemas.microsoft.com/office/drawing/2014/main" id="{9485E5CD-2524-4000-B546-40E083EC73D8}"/>
                  </a:ext>
                </a:extLst>
              </p:cNvPr>
              <p:cNvCxnSpPr>
                <a:cxnSpLocks/>
              </p:cNvCxnSpPr>
              <p:nvPr/>
            </p:nvCxnSpPr>
            <p:spPr>
              <a:xfrm flipV="1">
                <a:off x="10632288" y="2932531"/>
                <a:ext cx="0" cy="68140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46" name="Freeform 81">
              <a:extLst>
                <a:ext uri="{FF2B5EF4-FFF2-40B4-BE49-F238E27FC236}">
                  <a16:creationId xmlns:a16="http://schemas.microsoft.com/office/drawing/2014/main" id="{C1E6B2D8-AD84-4391-8693-7CDA5184D249}"/>
                </a:ext>
              </a:extLst>
            </p:cNvPr>
            <p:cNvSpPr>
              <a:spLocks noEditPoints="1"/>
            </p:cNvSpPr>
            <p:nvPr/>
          </p:nvSpPr>
          <p:spPr bwMode="auto">
            <a:xfrm>
              <a:off x="2381378" y="5053205"/>
              <a:ext cx="760387" cy="763664"/>
            </a:xfrm>
            <a:custGeom>
              <a:avLst/>
              <a:gdLst/>
              <a:ahLst/>
              <a:cxnLst>
                <a:cxn ang="0">
                  <a:pos x="231" y="86"/>
                </a:cxn>
                <a:cxn ang="0">
                  <a:pos x="198" y="119"/>
                </a:cxn>
                <a:cxn ang="0">
                  <a:pos x="152" y="131"/>
                </a:cxn>
                <a:cxn ang="0">
                  <a:pos x="180" y="103"/>
                </a:cxn>
                <a:cxn ang="0">
                  <a:pos x="181" y="102"/>
                </a:cxn>
                <a:cxn ang="0">
                  <a:pos x="214" y="69"/>
                </a:cxn>
                <a:cxn ang="0">
                  <a:pos x="214" y="35"/>
                </a:cxn>
                <a:cxn ang="0">
                  <a:pos x="181" y="35"/>
                </a:cxn>
                <a:cxn ang="0">
                  <a:pos x="147" y="69"/>
                </a:cxn>
                <a:cxn ang="0">
                  <a:pos x="147" y="69"/>
                </a:cxn>
                <a:cxn ang="0">
                  <a:pos x="147" y="69"/>
                </a:cxn>
                <a:cxn ang="0">
                  <a:pos x="119" y="98"/>
                </a:cxn>
                <a:cxn ang="0">
                  <a:pos x="131" y="52"/>
                </a:cxn>
                <a:cxn ang="0">
                  <a:pos x="164" y="19"/>
                </a:cxn>
                <a:cxn ang="0">
                  <a:pos x="231" y="19"/>
                </a:cxn>
                <a:cxn ang="0">
                  <a:pos x="231" y="86"/>
                </a:cxn>
                <a:cxn ang="0">
                  <a:pos x="94" y="173"/>
                </a:cxn>
                <a:cxn ang="0">
                  <a:pos x="94" y="173"/>
                </a:cxn>
                <a:cxn ang="0">
                  <a:pos x="85" y="177"/>
                </a:cxn>
                <a:cxn ang="0">
                  <a:pos x="73" y="165"/>
                </a:cxn>
                <a:cxn ang="0">
                  <a:pos x="77" y="156"/>
                </a:cxn>
                <a:cxn ang="0">
                  <a:pos x="156" y="77"/>
                </a:cxn>
                <a:cxn ang="0">
                  <a:pos x="165" y="73"/>
                </a:cxn>
                <a:cxn ang="0">
                  <a:pos x="177" y="85"/>
                </a:cxn>
                <a:cxn ang="0">
                  <a:pos x="174" y="93"/>
                </a:cxn>
                <a:cxn ang="0">
                  <a:pos x="174" y="93"/>
                </a:cxn>
                <a:cxn ang="0">
                  <a:pos x="94" y="173"/>
                </a:cxn>
                <a:cxn ang="0">
                  <a:pos x="69" y="147"/>
                </a:cxn>
                <a:cxn ang="0">
                  <a:pos x="35" y="181"/>
                </a:cxn>
                <a:cxn ang="0">
                  <a:pos x="35" y="214"/>
                </a:cxn>
                <a:cxn ang="0">
                  <a:pos x="69" y="214"/>
                </a:cxn>
                <a:cxn ang="0">
                  <a:pos x="102" y="181"/>
                </a:cxn>
                <a:cxn ang="0">
                  <a:pos x="103" y="180"/>
                </a:cxn>
                <a:cxn ang="0">
                  <a:pos x="131" y="152"/>
                </a:cxn>
                <a:cxn ang="0">
                  <a:pos x="119" y="198"/>
                </a:cxn>
                <a:cxn ang="0">
                  <a:pos x="86" y="231"/>
                </a:cxn>
                <a:cxn ang="0">
                  <a:pos x="19" y="231"/>
                </a:cxn>
                <a:cxn ang="0">
                  <a:pos x="19" y="164"/>
                </a:cxn>
                <a:cxn ang="0">
                  <a:pos x="52" y="131"/>
                </a:cxn>
                <a:cxn ang="0">
                  <a:pos x="98" y="118"/>
                </a:cxn>
                <a:cxn ang="0">
                  <a:pos x="69" y="147"/>
                </a:cxn>
                <a:cxn ang="0">
                  <a:pos x="69" y="147"/>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5"/>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rgbClr val="FFFFFF"/>
            </a:solidFill>
            <a:ln w="9525">
              <a:noFill/>
              <a:round/>
              <a:headEnd/>
              <a:tailEnd/>
            </a:ln>
          </p:spPr>
          <p:txBody>
            <a:bodyPr vert="horz" wrap="square" lIns="91412" tIns="45706" rIns="91412" bIns="45706" numCol="1" anchor="t" anchorCtr="0" compatLnSpc="1">
              <a:prstTxWarp prst="textNoShape">
                <a:avLst/>
              </a:prstTxWarp>
            </a:bodyPr>
            <a:lstStyle/>
            <a:p>
              <a:endParaRPr lang="en-US" sz="1799"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321694435"/>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1"/>
                                        </p:tgtEl>
                                        <p:attrNameLst>
                                          <p:attrName>ppt_y</p:attrName>
                                        </p:attrNameLst>
                                      </p:cBhvr>
                                      <p:tavLst>
                                        <p:tav tm="0" fmla="#ppt_y+(sin(-2*pi*(1-$))*-#ppt_x+cos(-2*pi*(1-$))*(1-#ppt_y))*(1-$)">
                                          <p:val>
                                            <p:fltVal val="0"/>
                                          </p:val>
                                        </p:tav>
                                        <p:tav tm="100000">
                                          <p:val>
                                            <p:fltVal val="1"/>
                                          </p:val>
                                        </p:tav>
                                      </p:tavLst>
                                    </p:anim>
                                  </p:childTnLst>
                                </p:cTn>
                              </p:par>
                              <p:par>
                                <p:cTn id="29" presetID="2" presetClass="entr" presetSubtype="4" fill="hold" nodeType="withEffect">
                                  <p:stCondLst>
                                    <p:cond delay="125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80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3A86220-B849-45D8-B61F-090363DFD6E5}"/>
              </a:ext>
            </a:extLst>
          </p:cNvPr>
          <p:cNvPicPr>
            <a:picLocks noChangeAspect="1"/>
          </p:cNvPicPr>
          <p:nvPr/>
        </p:nvPicPr>
        <p:blipFill>
          <a:blip r:embed="rId3"/>
          <a:stretch>
            <a:fillRect/>
          </a:stretch>
        </p:blipFill>
        <p:spPr>
          <a:xfrm>
            <a:off x="1574" y="2035"/>
            <a:ext cx="9144018" cy="5148082"/>
          </a:xfrm>
          <a:prstGeom prst="rect">
            <a:avLst/>
          </a:prstGeom>
        </p:spPr>
      </p:pic>
      <p:sp>
        <p:nvSpPr>
          <p:cNvPr id="3" name="文本框 2">
            <a:extLst>
              <a:ext uri="{FF2B5EF4-FFF2-40B4-BE49-F238E27FC236}">
                <a16:creationId xmlns:a16="http://schemas.microsoft.com/office/drawing/2014/main" id="{FA3A8E8F-ED26-4C3A-A3E1-B82D6730CDE9}"/>
              </a:ext>
            </a:extLst>
          </p:cNvPr>
          <p:cNvSpPr txBox="1"/>
          <p:nvPr/>
        </p:nvSpPr>
        <p:spPr>
          <a:xfrm>
            <a:off x="2285016" y="1925419"/>
            <a:ext cx="457642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600" dirty="0">
                <a:solidFill>
                  <a:schemeClr val="bg1"/>
                </a:solidFill>
              </a:rPr>
              <a:t>教学课堂方案</a:t>
            </a:r>
          </a:p>
        </p:txBody>
      </p:sp>
      <p:sp>
        <p:nvSpPr>
          <p:cNvPr id="4" name="文本框 3">
            <a:extLst>
              <a:ext uri="{FF2B5EF4-FFF2-40B4-BE49-F238E27FC236}">
                <a16:creationId xmlns:a16="http://schemas.microsoft.com/office/drawing/2014/main" id="{93B00DA3-9F2F-4E8A-BE52-2F8CCCD2A035}"/>
              </a:ext>
            </a:extLst>
          </p:cNvPr>
          <p:cNvSpPr txBox="1"/>
          <p:nvPr/>
        </p:nvSpPr>
        <p:spPr>
          <a:xfrm>
            <a:off x="1722396" y="2651550"/>
            <a:ext cx="5701662" cy="461473"/>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050" dirty="0">
                <a:solidFill>
                  <a:schemeClr val="bg1"/>
                </a:solidFill>
              </a:rPr>
              <a:t>print the presentation and make it into a film to be used in a wider field The user can demonstrate on a projector or computer</a:t>
            </a:r>
          </a:p>
        </p:txBody>
      </p:sp>
    </p:spTree>
    <p:extLst>
      <p:ext uri="{BB962C8B-B14F-4D97-AF65-F5344CB8AC3E}">
        <p14:creationId xmlns:p14="http://schemas.microsoft.com/office/powerpoint/2010/main" val="2450705357"/>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同心圆 6"/>
          <p:cNvSpPr/>
          <p:nvPr/>
        </p:nvSpPr>
        <p:spPr>
          <a:xfrm>
            <a:off x="920597" y="1679859"/>
            <a:ext cx="1293621" cy="1294021"/>
          </a:xfrm>
          <a:prstGeom prst="donut">
            <a:avLst>
              <a:gd name="adj" fmla="val 2746"/>
            </a:avLst>
          </a:prstGeom>
          <a:solidFill>
            <a:srgbClr val="0070C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8" name="空心弧 7"/>
          <p:cNvSpPr/>
          <p:nvPr/>
        </p:nvSpPr>
        <p:spPr>
          <a:xfrm rot="8777615">
            <a:off x="1026398" y="1785694"/>
            <a:ext cx="1082018" cy="1082352"/>
          </a:xfrm>
          <a:prstGeom prst="blockArc">
            <a:avLst>
              <a:gd name="adj1" fmla="val 11374976"/>
              <a:gd name="adj2" fmla="val 217926"/>
              <a:gd name="adj3" fmla="val 201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254334" y="2153931"/>
            <a:ext cx="734336" cy="307682"/>
          </a:xfrm>
          <a:prstGeom prst="rect">
            <a:avLst/>
          </a:prstGeom>
          <a:noFill/>
        </p:spPr>
        <p:txBody>
          <a:bodyPr wrap="square" rtlCol="0">
            <a:spAutoFit/>
          </a:bodyPr>
          <a:lstStyle/>
          <a:p>
            <a:pPr algn="ctr"/>
            <a:r>
              <a:rPr lang="en-US" altLang="zh-CN" sz="1400" dirty="0">
                <a:solidFill>
                  <a:schemeClr val="bg1"/>
                </a:solidFill>
                <a:latin typeface="微软雅黑" pitchFamily="34" charset="-122"/>
                <a:ea typeface="微软雅黑" pitchFamily="34" charset="-122"/>
              </a:rPr>
              <a:t>55%</a:t>
            </a:r>
            <a:endParaRPr lang="zh-CN" altLang="en-US" sz="1400" dirty="0">
              <a:solidFill>
                <a:schemeClr val="bg1"/>
              </a:solidFill>
              <a:latin typeface="微软雅黑" pitchFamily="34" charset="-122"/>
              <a:ea typeface="微软雅黑" pitchFamily="34" charset="-122"/>
            </a:endParaRPr>
          </a:p>
        </p:txBody>
      </p:sp>
      <p:sp>
        <p:nvSpPr>
          <p:cNvPr id="10" name="同心圆 9"/>
          <p:cNvSpPr/>
          <p:nvPr/>
        </p:nvSpPr>
        <p:spPr>
          <a:xfrm>
            <a:off x="2923659" y="1679859"/>
            <a:ext cx="1293621" cy="1294021"/>
          </a:xfrm>
          <a:prstGeom prst="donut">
            <a:avLst>
              <a:gd name="adj" fmla="val 274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1" name="空心弧 10"/>
          <p:cNvSpPr/>
          <p:nvPr/>
        </p:nvSpPr>
        <p:spPr>
          <a:xfrm rot="8640000">
            <a:off x="3029460" y="1785694"/>
            <a:ext cx="1082018" cy="1082352"/>
          </a:xfrm>
          <a:prstGeom prst="blockArc">
            <a:avLst>
              <a:gd name="adj1" fmla="val 10440261"/>
              <a:gd name="adj2" fmla="val 217926"/>
              <a:gd name="adj3" fmla="val 201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58363" y="2153931"/>
            <a:ext cx="734336" cy="307682"/>
          </a:xfrm>
          <a:prstGeom prst="rect">
            <a:avLst/>
          </a:prstGeom>
          <a:noFill/>
        </p:spPr>
        <p:txBody>
          <a:bodyPr wrap="square" rtlCol="0">
            <a:spAutoFit/>
          </a:bodyPr>
          <a:lstStyle/>
          <a:p>
            <a:pPr algn="ctr"/>
            <a:r>
              <a:rPr lang="en-US" altLang="zh-CN" sz="1400" dirty="0">
                <a:solidFill>
                  <a:schemeClr val="bg1"/>
                </a:solidFill>
                <a:latin typeface="微软雅黑" pitchFamily="34" charset="-122"/>
                <a:ea typeface="微软雅黑" pitchFamily="34" charset="-122"/>
              </a:rPr>
              <a:t>60%</a:t>
            </a:r>
            <a:endParaRPr lang="zh-CN" altLang="en-US" sz="1400" dirty="0">
              <a:solidFill>
                <a:schemeClr val="bg1"/>
              </a:solidFill>
              <a:latin typeface="微软雅黑" pitchFamily="34" charset="-122"/>
              <a:ea typeface="微软雅黑" pitchFamily="34" charset="-122"/>
            </a:endParaRPr>
          </a:p>
        </p:txBody>
      </p:sp>
      <p:sp>
        <p:nvSpPr>
          <p:cNvPr id="13" name="同心圆 12"/>
          <p:cNvSpPr/>
          <p:nvPr/>
        </p:nvSpPr>
        <p:spPr>
          <a:xfrm>
            <a:off x="4926720" y="1679859"/>
            <a:ext cx="1293621" cy="1294021"/>
          </a:xfrm>
          <a:prstGeom prst="donut">
            <a:avLst>
              <a:gd name="adj" fmla="val 2746"/>
            </a:avLst>
          </a:prstGeom>
          <a:solidFill>
            <a:srgbClr val="0070C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4" name="空心弧 13"/>
          <p:cNvSpPr/>
          <p:nvPr/>
        </p:nvSpPr>
        <p:spPr>
          <a:xfrm rot="10920000">
            <a:off x="5032522" y="1785694"/>
            <a:ext cx="1082018" cy="1082352"/>
          </a:xfrm>
          <a:prstGeom prst="blockArc">
            <a:avLst>
              <a:gd name="adj1" fmla="val 6913946"/>
              <a:gd name="adj2" fmla="val 217926"/>
              <a:gd name="adj3" fmla="val 201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273138" y="2142204"/>
            <a:ext cx="734336" cy="307682"/>
          </a:xfrm>
          <a:prstGeom prst="rect">
            <a:avLst/>
          </a:prstGeom>
          <a:noFill/>
        </p:spPr>
        <p:txBody>
          <a:bodyPr wrap="square" rtlCol="0">
            <a:spAutoFit/>
          </a:bodyPr>
          <a:lstStyle/>
          <a:p>
            <a:pPr algn="ctr"/>
            <a:r>
              <a:rPr lang="en-US" altLang="zh-CN" sz="1400" dirty="0">
                <a:solidFill>
                  <a:schemeClr val="bg1"/>
                </a:solidFill>
                <a:latin typeface="微软雅黑" pitchFamily="34" charset="-122"/>
                <a:ea typeface="微软雅黑" pitchFamily="34" charset="-122"/>
              </a:rPr>
              <a:t>80%</a:t>
            </a:r>
            <a:endParaRPr lang="zh-CN" altLang="en-US" sz="1400" dirty="0">
              <a:solidFill>
                <a:schemeClr val="bg1"/>
              </a:solidFill>
              <a:latin typeface="微软雅黑" pitchFamily="34" charset="-122"/>
              <a:ea typeface="微软雅黑" pitchFamily="34" charset="-122"/>
            </a:endParaRPr>
          </a:p>
        </p:txBody>
      </p:sp>
      <p:sp>
        <p:nvSpPr>
          <p:cNvPr id="16" name="同心圆 15"/>
          <p:cNvSpPr/>
          <p:nvPr/>
        </p:nvSpPr>
        <p:spPr>
          <a:xfrm>
            <a:off x="6929783" y="1679859"/>
            <a:ext cx="1293621" cy="1294021"/>
          </a:xfrm>
          <a:prstGeom prst="donut">
            <a:avLst>
              <a:gd name="adj" fmla="val 2746"/>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7" name="空心弧 16"/>
          <p:cNvSpPr/>
          <p:nvPr/>
        </p:nvSpPr>
        <p:spPr>
          <a:xfrm rot="10920000">
            <a:off x="7035585" y="1785694"/>
            <a:ext cx="1082018" cy="1082352"/>
          </a:xfrm>
          <a:prstGeom prst="blockArc">
            <a:avLst>
              <a:gd name="adj1" fmla="val 2275529"/>
              <a:gd name="adj2" fmla="val 217926"/>
              <a:gd name="adj3" fmla="val 201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176283" y="2142204"/>
            <a:ext cx="878308" cy="307682"/>
          </a:xfrm>
          <a:prstGeom prst="rect">
            <a:avLst/>
          </a:prstGeom>
          <a:noFill/>
        </p:spPr>
        <p:txBody>
          <a:bodyPr wrap="square" rtlCol="0">
            <a:spAutoFit/>
          </a:bodyPr>
          <a:lstStyle/>
          <a:p>
            <a:pPr algn="ctr"/>
            <a:r>
              <a:rPr lang="en-US" altLang="zh-CN" sz="1400" dirty="0">
                <a:solidFill>
                  <a:schemeClr val="bg1"/>
                </a:solidFill>
                <a:latin typeface="微软雅黑" pitchFamily="34" charset="-122"/>
                <a:ea typeface="微软雅黑" pitchFamily="34" charset="-122"/>
              </a:rPr>
              <a:t>90%</a:t>
            </a:r>
            <a:endParaRPr lang="zh-CN" altLang="en-US" sz="1400" dirty="0">
              <a:solidFill>
                <a:schemeClr val="bg1"/>
              </a:solidFill>
              <a:latin typeface="微软雅黑" pitchFamily="34" charset="-122"/>
              <a:ea typeface="微软雅黑" pitchFamily="34" charset="-122"/>
            </a:endParaRPr>
          </a:p>
        </p:txBody>
      </p:sp>
      <p:sp>
        <p:nvSpPr>
          <p:cNvPr id="19" name="文本框 17"/>
          <p:cNvSpPr txBox="1"/>
          <p:nvPr/>
        </p:nvSpPr>
        <p:spPr>
          <a:xfrm>
            <a:off x="650402" y="3197892"/>
            <a:ext cx="1834010" cy="701724"/>
          </a:xfrm>
          <a:prstGeom prst="rect">
            <a:avLst/>
          </a:prstGeom>
          <a:noFill/>
        </p:spPr>
        <p:txBody>
          <a:bodyPr wrap="square" lIns="100759" tIns="50380" rIns="100759" bIns="50380">
            <a:spAutoFit/>
          </a:bodyPr>
          <a:lstStyle/>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输入小标题</a:t>
            </a:r>
            <a:endParaRPr lang="en-US" altLang="zh-CN" sz="12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0" name="文本框 17"/>
          <p:cNvSpPr txBox="1"/>
          <p:nvPr/>
        </p:nvSpPr>
        <p:spPr>
          <a:xfrm>
            <a:off x="2653464" y="3197892"/>
            <a:ext cx="1834010" cy="701724"/>
          </a:xfrm>
          <a:prstGeom prst="rect">
            <a:avLst/>
          </a:prstGeom>
          <a:noFill/>
        </p:spPr>
        <p:txBody>
          <a:bodyPr wrap="square" lIns="100759" tIns="50380" rIns="100759" bIns="50380">
            <a:spAutoFit/>
          </a:bodyPr>
          <a:lstStyle/>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输入小标题</a:t>
            </a:r>
            <a:endParaRPr lang="en-US" altLang="zh-CN" sz="12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1" name="文本框 17"/>
          <p:cNvSpPr txBox="1"/>
          <p:nvPr/>
        </p:nvSpPr>
        <p:spPr>
          <a:xfrm>
            <a:off x="4656526" y="3197892"/>
            <a:ext cx="1834010" cy="701724"/>
          </a:xfrm>
          <a:prstGeom prst="rect">
            <a:avLst/>
          </a:prstGeom>
          <a:noFill/>
        </p:spPr>
        <p:txBody>
          <a:bodyPr wrap="square" lIns="100759" tIns="50380" rIns="100759" bIns="50380">
            <a:spAutoFit/>
          </a:bodyPr>
          <a:lstStyle/>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输入小标题</a:t>
            </a:r>
            <a:endParaRPr lang="en-US" altLang="zh-CN" sz="12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2" name="文本框 17"/>
          <p:cNvSpPr txBox="1"/>
          <p:nvPr/>
        </p:nvSpPr>
        <p:spPr>
          <a:xfrm>
            <a:off x="6698430" y="3197892"/>
            <a:ext cx="1834010" cy="701724"/>
          </a:xfrm>
          <a:prstGeom prst="rect">
            <a:avLst/>
          </a:prstGeom>
          <a:noFill/>
        </p:spPr>
        <p:txBody>
          <a:bodyPr wrap="square" lIns="100759" tIns="50380" rIns="100759" bIns="50380">
            <a:spAutoFit/>
          </a:bodyPr>
          <a:lstStyle/>
          <a:p>
            <a:pPr lvl="0" algn="ctr">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输入小标题</a:t>
            </a:r>
            <a:endParaRPr lang="en-US" altLang="zh-CN" sz="1200" dirty="0">
              <a:solidFill>
                <a:schemeClr val="bg1"/>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900" dirty="0">
                <a:solidFill>
                  <a:schemeClr val="bg1"/>
                </a:solidFill>
                <a:latin typeface="微软雅黑" panose="020B0503020204020204" pitchFamily="34" charset="-122"/>
                <a:ea typeface="微软雅黑" panose="020B0503020204020204" pitchFamily="34" charset="-122"/>
              </a:rPr>
              <a:t>添加适当的文字，一页的文字最好不要超</a:t>
            </a:r>
            <a:r>
              <a:rPr lang="en-US" altLang="zh-CN" sz="900" dirty="0">
                <a:solidFill>
                  <a:schemeClr val="bg1"/>
                </a:solidFill>
                <a:latin typeface="微软雅黑" panose="020B0503020204020204" pitchFamily="34" charset="-122"/>
                <a:ea typeface="微软雅黑" panose="020B0503020204020204" pitchFamily="34" charset="-122"/>
              </a:rPr>
              <a:t>200,</a:t>
            </a:r>
            <a:r>
              <a:rPr lang="zh-CN" altLang="en-US" sz="900" dirty="0">
                <a:solidFill>
                  <a:schemeClr val="bg1"/>
                </a:solidFill>
                <a:latin typeface="微软雅黑" panose="020B0503020204020204" pitchFamily="34" charset="-122"/>
                <a:ea typeface="微软雅黑" panose="020B0503020204020204" pitchFamily="34" charset="-122"/>
              </a:rPr>
              <a:t>添加适当的文字</a:t>
            </a:r>
            <a:endParaRPr lang="en-US" altLang="zh-CN" sz="9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525388"/>
      </p:ext>
    </p:extLst>
  </p:cSld>
  <p:clrMapOvr>
    <a:masterClrMapping/>
  </p:clrMapOvr>
  <mc:AlternateContent xmlns:mc="http://schemas.openxmlformats.org/markup-compatibility/2006" xmlns:p14="http://schemas.microsoft.com/office/powerpoint/2010/main">
    <mc:Choice Requires="p14">
      <p:transition spd="slow" p14:dur="2000" advClick="0" advTm="3000">
        <p:split orient="vert"/>
      </p:transition>
    </mc:Choice>
    <mc:Fallback xmlns="">
      <p:transition spd="slow" advClick="0"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750"/>
                                        <p:tgtEl>
                                          <p:spTgt spid="7"/>
                                        </p:tgtEl>
                                      </p:cBhvr>
                                    </p:animEffect>
                                  </p:childTnLst>
                                </p:cTn>
                              </p:par>
                              <p:par>
                                <p:cTn id="8" presetID="31"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 calcmode="lin" valueType="num">
                                      <p:cBhvr>
                                        <p:cTn id="10" dur="750" fill="hold"/>
                                        <p:tgtEl>
                                          <p:spTgt spid="8"/>
                                        </p:tgtEl>
                                        <p:attrNameLst>
                                          <p:attrName>ppt_w</p:attrName>
                                        </p:attrNameLst>
                                      </p:cBhvr>
                                      <p:tavLst>
                                        <p:tav tm="0">
                                          <p:val>
                                            <p:fltVal val="0"/>
                                          </p:val>
                                        </p:tav>
                                        <p:tav tm="100000">
                                          <p:val>
                                            <p:strVal val="#ppt_w"/>
                                          </p:val>
                                        </p:tav>
                                      </p:tavLst>
                                    </p:anim>
                                    <p:anim calcmode="lin" valueType="num">
                                      <p:cBhvr>
                                        <p:cTn id="11" dur="750" fill="hold"/>
                                        <p:tgtEl>
                                          <p:spTgt spid="8"/>
                                        </p:tgtEl>
                                        <p:attrNameLst>
                                          <p:attrName>ppt_h</p:attrName>
                                        </p:attrNameLst>
                                      </p:cBhvr>
                                      <p:tavLst>
                                        <p:tav tm="0">
                                          <p:val>
                                            <p:fltVal val="0"/>
                                          </p:val>
                                        </p:tav>
                                        <p:tav tm="100000">
                                          <p:val>
                                            <p:strVal val="#ppt_h"/>
                                          </p:val>
                                        </p:tav>
                                      </p:tavLst>
                                    </p:anim>
                                    <p:anim calcmode="lin" valueType="num">
                                      <p:cBhvr>
                                        <p:cTn id="12" dur="750" fill="hold"/>
                                        <p:tgtEl>
                                          <p:spTgt spid="8"/>
                                        </p:tgtEl>
                                        <p:attrNameLst>
                                          <p:attrName>style.rotation</p:attrName>
                                        </p:attrNameLst>
                                      </p:cBhvr>
                                      <p:tavLst>
                                        <p:tav tm="0">
                                          <p:val>
                                            <p:fltVal val="90"/>
                                          </p:val>
                                        </p:tav>
                                        <p:tav tm="100000">
                                          <p:val>
                                            <p:fltVal val="0"/>
                                          </p:val>
                                        </p:tav>
                                      </p:tavLst>
                                    </p:anim>
                                    <p:animEffect transition="in" filter="fade">
                                      <p:cBhvr>
                                        <p:cTn id="13" dur="75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750"/>
                                        <p:tgtEl>
                                          <p:spTgt spid="10"/>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 calcmode="lin" valueType="num">
                                      <p:cBhvr>
                                        <p:cTn id="30" dur="750" fill="hold"/>
                                        <p:tgtEl>
                                          <p:spTgt spid="11"/>
                                        </p:tgtEl>
                                        <p:attrNameLst>
                                          <p:attrName>ppt_w</p:attrName>
                                        </p:attrNameLst>
                                      </p:cBhvr>
                                      <p:tavLst>
                                        <p:tav tm="0">
                                          <p:val>
                                            <p:fltVal val="0"/>
                                          </p:val>
                                        </p:tav>
                                        <p:tav tm="100000">
                                          <p:val>
                                            <p:strVal val="#ppt_w"/>
                                          </p:val>
                                        </p:tav>
                                      </p:tavLst>
                                    </p:anim>
                                    <p:anim calcmode="lin" valueType="num">
                                      <p:cBhvr>
                                        <p:cTn id="31" dur="750" fill="hold"/>
                                        <p:tgtEl>
                                          <p:spTgt spid="11"/>
                                        </p:tgtEl>
                                        <p:attrNameLst>
                                          <p:attrName>ppt_h</p:attrName>
                                        </p:attrNameLst>
                                      </p:cBhvr>
                                      <p:tavLst>
                                        <p:tav tm="0">
                                          <p:val>
                                            <p:fltVal val="0"/>
                                          </p:val>
                                        </p:tav>
                                        <p:tav tm="100000">
                                          <p:val>
                                            <p:strVal val="#ppt_h"/>
                                          </p:val>
                                        </p:tav>
                                      </p:tavLst>
                                    </p:anim>
                                    <p:anim calcmode="lin" valueType="num">
                                      <p:cBhvr>
                                        <p:cTn id="32" dur="750" fill="hold"/>
                                        <p:tgtEl>
                                          <p:spTgt spid="11"/>
                                        </p:tgtEl>
                                        <p:attrNameLst>
                                          <p:attrName>style.rotation</p:attrName>
                                        </p:attrNameLst>
                                      </p:cBhvr>
                                      <p:tavLst>
                                        <p:tav tm="0">
                                          <p:val>
                                            <p:fltVal val="90"/>
                                          </p:val>
                                        </p:tav>
                                        <p:tav tm="100000">
                                          <p:val>
                                            <p:fltVal val="0"/>
                                          </p:val>
                                        </p:tav>
                                      </p:tavLst>
                                    </p:anim>
                                    <p:animEffect transition="in" filter="fade">
                                      <p:cBhvr>
                                        <p:cTn id="33" dur="75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4000"/>
                            </p:stCondLst>
                            <p:childTnLst>
                              <p:par>
                                <p:cTn id="45" presetID="21"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750"/>
                                        <p:tgtEl>
                                          <p:spTgt spid="13"/>
                                        </p:tgtEl>
                                      </p:cBhvr>
                                    </p:animEffect>
                                  </p:childTnLst>
                                </p:cTn>
                              </p:par>
                              <p:par>
                                <p:cTn id="48" presetID="31" presetClass="entr" presetSubtype="0" fill="hold" grpId="0" nodeType="withEffect">
                                  <p:stCondLst>
                                    <p:cond delay="250"/>
                                  </p:stCondLst>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par>
                          <p:cTn id="64" fill="hold">
                            <p:stCondLst>
                              <p:cond delay="6000"/>
                            </p:stCondLst>
                            <p:childTnLst>
                              <p:par>
                                <p:cTn id="65" presetID="21"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heel(1)">
                                      <p:cBhvr>
                                        <p:cTn id="67" dur="750"/>
                                        <p:tgtEl>
                                          <p:spTgt spid="16"/>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17"/>
                                        </p:tgtEl>
                                        <p:attrNameLst>
                                          <p:attrName>style.visibility</p:attrName>
                                        </p:attrNameLst>
                                      </p:cBhvr>
                                      <p:to>
                                        <p:strVal val="visible"/>
                                      </p:to>
                                    </p:set>
                                    <p:anim calcmode="lin" valueType="num">
                                      <p:cBhvr>
                                        <p:cTn id="70" dur="750" fill="hold"/>
                                        <p:tgtEl>
                                          <p:spTgt spid="17"/>
                                        </p:tgtEl>
                                        <p:attrNameLst>
                                          <p:attrName>ppt_w</p:attrName>
                                        </p:attrNameLst>
                                      </p:cBhvr>
                                      <p:tavLst>
                                        <p:tav tm="0">
                                          <p:val>
                                            <p:fltVal val="0"/>
                                          </p:val>
                                        </p:tav>
                                        <p:tav tm="100000">
                                          <p:val>
                                            <p:strVal val="#ppt_w"/>
                                          </p:val>
                                        </p:tav>
                                      </p:tavLst>
                                    </p:anim>
                                    <p:anim calcmode="lin" valueType="num">
                                      <p:cBhvr>
                                        <p:cTn id="71" dur="750" fill="hold"/>
                                        <p:tgtEl>
                                          <p:spTgt spid="17"/>
                                        </p:tgtEl>
                                        <p:attrNameLst>
                                          <p:attrName>ppt_h</p:attrName>
                                        </p:attrNameLst>
                                      </p:cBhvr>
                                      <p:tavLst>
                                        <p:tav tm="0">
                                          <p:val>
                                            <p:fltVal val="0"/>
                                          </p:val>
                                        </p:tav>
                                        <p:tav tm="100000">
                                          <p:val>
                                            <p:strVal val="#ppt_h"/>
                                          </p:val>
                                        </p:tav>
                                      </p:tavLst>
                                    </p:anim>
                                    <p:anim calcmode="lin" valueType="num">
                                      <p:cBhvr>
                                        <p:cTn id="72" dur="750" fill="hold"/>
                                        <p:tgtEl>
                                          <p:spTgt spid="17"/>
                                        </p:tgtEl>
                                        <p:attrNameLst>
                                          <p:attrName>style.rotation</p:attrName>
                                        </p:attrNameLst>
                                      </p:cBhvr>
                                      <p:tavLst>
                                        <p:tav tm="0">
                                          <p:val>
                                            <p:fltVal val="90"/>
                                          </p:val>
                                        </p:tav>
                                        <p:tav tm="100000">
                                          <p:val>
                                            <p:fltVal val="0"/>
                                          </p:val>
                                        </p:tav>
                                      </p:tavLst>
                                    </p:anim>
                                    <p:animEffect transition="in" filter="fade">
                                      <p:cBhvr>
                                        <p:cTn id="73" dur="750"/>
                                        <p:tgtEl>
                                          <p:spTgt spid="1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7500"/>
                            </p:stCondLst>
                            <p:childTnLst>
                              <p:par>
                                <p:cTn id="81" presetID="22" presetClass="entr" presetSubtype="1"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up)">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p:bldP spid="20" grpId="0"/>
      <p:bldP spid="21" grpId="0"/>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可爱黑板风教育教学PPT模板"/>
</p:tagLst>
</file>

<file path=ppt/theme/theme1.xml><?xml version="1.0" encoding="utf-8"?>
<a:theme xmlns:a="http://schemas.openxmlformats.org/drawingml/2006/main" name="Office 主题​​">
  <a:themeElements>
    <a:clrScheme name="自定义 736">
      <a:dk1>
        <a:srgbClr val="3F3F3F"/>
      </a:dk1>
      <a:lt1>
        <a:sysClr val="window" lastClr="FFFFFF"/>
      </a:lt1>
      <a:dk2>
        <a:srgbClr val="3F3F3F"/>
      </a:dk2>
      <a:lt2>
        <a:srgbClr val="FFFFFF"/>
      </a:lt2>
      <a:accent1>
        <a:srgbClr val="E14747"/>
      </a:accent1>
      <a:accent2>
        <a:srgbClr val="F97A07"/>
      </a:accent2>
      <a:accent3>
        <a:srgbClr val="E14747"/>
      </a:accent3>
      <a:accent4>
        <a:srgbClr val="F97A07"/>
      </a:accent4>
      <a:accent5>
        <a:srgbClr val="E14747"/>
      </a:accent5>
      <a:accent6>
        <a:srgbClr val="F97A07"/>
      </a:accent6>
      <a:hlink>
        <a:srgbClr val="0070C0"/>
      </a:hlink>
      <a:folHlink>
        <a:srgbClr val="7F7F7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5137</TotalTime>
  <Words>1866</Words>
  <Application>Microsoft Office PowerPoint</Application>
  <PresentationFormat>全屏显示(16:9)</PresentationFormat>
  <Paragraphs>210</Paragraphs>
  <Slides>24</Slides>
  <Notes>24</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Century Gothic</vt:lpstr>
      <vt:lpstr>Yuanti SC</vt:lpstr>
      <vt:lpstr>Arial</vt:lpstr>
      <vt:lpstr>微软雅黑</vt:lpstr>
      <vt:lpstr>Impact</vt:lpstr>
      <vt:lpstr>华文细黑</vt:lpstr>
      <vt:lpstr>Lato Regular</vt:lpstr>
      <vt:lpstr>Lato Light</vt:lpstr>
      <vt:lpstr>FontAwesome</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可爱黑板风教育教学PPT模板</dc:title>
  <dc:creator>USER</dc:creator>
  <cp:lastModifiedBy>Administrator</cp:lastModifiedBy>
  <cp:revision>566</cp:revision>
  <dcterms:created xsi:type="dcterms:W3CDTF">2014-11-09T01:07:25Z</dcterms:created>
  <dcterms:modified xsi:type="dcterms:W3CDTF">2019-03-27T13:39:15Z</dcterms:modified>
</cp:coreProperties>
</file>