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2" r:id="rId3"/>
    <p:sldId id="258" r:id="rId4"/>
    <p:sldId id="272" r:id="rId5"/>
    <p:sldId id="263" r:id="rId6"/>
    <p:sldId id="264" r:id="rId7"/>
    <p:sldId id="261" r:id="rId8"/>
    <p:sldId id="265" r:id="rId9"/>
    <p:sldId id="266" r:id="rId10"/>
    <p:sldId id="273" r:id="rId11"/>
    <p:sldId id="257" r:id="rId12"/>
    <p:sldId id="267" r:id="rId13"/>
    <p:sldId id="275" r:id="rId14"/>
    <p:sldId id="276" r:id="rId15"/>
    <p:sldId id="260" r:id="rId16"/>
    <p:sldId id="274" r:id="rId17"/>
    <p:sldId id="269" r:id="rId18"/>
    <p:sldId id="270" r:id="rId19"/>
    <p:sldId id="271" r:id="rId20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Tahoma" pitchFamily="34" charset="0"/>
      <p:regular r:id="rId25"/>
      <p:bold r:id="rId26"/>
    </p:embeddedFont>
    <p:embeddedFont>
      <p:font typeface="微软雅黑" pitchFamily="34" charset="-122"/>
      <p:regular r:id="rId27"/>
      <p:bold r:id="rId28"/>
    </p:embeddedFont>
    <p:embeddedFont>
      <p:font typeface="Calibri Light" charset="0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92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48" y="-630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2.xlsx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  <a:r>
              <a:rPr lang="en-US" altLang="zh-CN" sz="2400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TITLE HERE</a:t>
            </a:r>
            <a:endParaRPr lang="zh-CN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25571899690574251"/>
          <c:y val="2.2641500463922968E-2"/>
        </c:manualLayout>
      </c:layout>
      <c:spPr>
        <a:solidFill>
          <a:schemeClr val="accent1"/>
        </a:solidFill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gapWidth val="219"/>
        <c:overlap val="-27"/>
        <c:axId val="131492480"/>
        <c:axId val="131514752"/>
      </c:barChart>
      <c:catAx>
        <c:axId val="13149248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1514752"/>
        <c:crosses val="autoZero"/>
        <c:auto val="1"/>
        <c:lblAlgn val="ctr"/>
        <c:lblOffset val="100"/>
      </c:catAx>
      <c:valAx>
        <c:axId val="131514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3149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Pt>
            <c:idx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219"/>
        <c:overlap val="23"/>
        <c:axId val="145134336"/>
        <c:axId val="145135872"/>
      </c:barChart>
      <c:catAx>
        <c:axId val="14513433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45135872"/>
        <c:crosses val="autoZero"/>
        <c:auto val="1"/>
        <c:lblAlgn val="ctr"/>
        <c:lblOffset val="100"/>
      </c:catAx>
      <c:valAx>
        <c:axId val="1451358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4513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1361906734919395"/>
          <c:y val="4.5782805141294083E-2"/>
          <c:w val="0.62977557486733238"/>
          <c:h val="0.94466317520482457"/>
        </c:manualLayout>
      </c:layout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2F8D5E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EB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160647808"/>
        <c:axId val="160653696"/>
      </c:radarChart>
      <c:catAx>
        <c:axId val="160647808"/>
        <c:scaling>
          <c:orientation val="minMax"/>
        </c:scaling>
        <c:delete val="1"/>
        <c:axPos val="b"/>
        <c:numFmt formatCode="yyyy/m/d" sourceLinked="1"/>
        <c:majorTickMark val="none"/>
        <c:tickLblPos val="nextTo"/>
        <c:crossAx val="160653696"/>
        <c:crosses val="autoZero"/>
        <c:auto val="1"/>
        <c:lblAlgn val="ctr"/>
        <c:lblOffset val="100"/>
      </c:catAx>
      <c:valAx>
        <c:axId val="160653696"/>
        <c:scaling>
          <c:orientation val="minMax"/>
        </c:scaling>
        <c:delete val="1"/>
        <c:axPos val="l"/>
        <c:majorGridlines>
          <c:spPr>
            <a:ln w="19050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16064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27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</a:t>
            </a:r>
            <a:endParaRPr lang="zh-CN" altLang="en-US" sz="15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EB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 rot="19684723">
            <a:off x="2320168" y="159629"/>
            <a:ext cx="910581" cy="8406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26585" y="2660507"/>
            <a:ext cx="735478" cy="1053545"/>
          </a:xfrm>
          <a:prstGeom prst="rect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389497" y="2035840"/>
            <a:ext cx="1534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</a:p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769885">
            <a:off x="11350213" y="66385"/>
            <a:ext cx="1456359" cy="1261596"/>
          </a:xfrm>
          <a:prstGeom prst="triangle">
            <a:avLst/>
          </a:prstGeom>
          <a:solidFill>
            <a:srgbClr val="CC629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9684723">
            <a:off x="9690621" y="175689"/>
            <a:ext cx="466563" cy="4307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633103">
            <a:off x="10794334" y="4957409"/>
            <a:ext cx="733477" cy="677118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633103">
            <a:off x="6163514" y="4989425"/>
            <a:ext cx="664112" cy="613083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1605003"/>
            <a:ext cx="526585" cy="1055391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660394"/>
            <a:ext cx="526585" cy="1055391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" y="3714333"/>
            <a:ext cx="526585" cy="1055391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" y="4768272"/>
            <a:ext cx="526585" cy="1055391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6585" y="1605116"/>
            <a:ext cx="740240" cy="1241297"/>
          </a:xfrm>
          <a:custGeom>
            <a:avLst/>
            <a:gdLst>
              <a:gd name="connsiteX0" fmla="*/ 0 w 735478"/>
              <a:gd name="connsiteY0" fmla="*/ 0 h 1055559"/>
              <a:gd name="connsiteX1" fmla="*/ 735478 w 735478"/>
              <a:gd name="connsiteY1" fmla="*/ 0 h 1055559"/>
              <a:gd name="connsiteX2" fmla="*/ 735478 w 735478"/>
              <a:gd name="connsiteY2" fmla="*/ 1055559 h 1055559"/>
              <a:gd name="connsiteX3" fmla="*/ 0 w 735478"/>
              <a:gd name="connsiteY3" fmla="*/ 1055559 h 1055559"/>
              <a:gd name="connsiteX4" fmla="*/ 0 w 735478"/>
              <a:gd name="connsiteY4" fmla="*/ 0 h 1055559"/>
              <a:gd name="connsiteX0" fmla="*/ 0 w 740240"/>
              <a:gd name="connsiteY0" fmla="*/ 0 h 1055559"/>
              <a:gd name="connsiteX1" fmla="*/ 740240 w 740240"/>
              <a:gd name="connsiteY1" fmla="*/ 352425 h 1055559"/>
              <a:gd name="connsiteX2" fmla="*/ 735478 w 740240"/>
              <a:gd name="connsiteY2" fmla="*/ 1055559 h 1055559"/>
              <a:gd name="connsiteX3" fmla="*/ 0 w 740240"/>
              <a:gd name="connsiteY3" fmla="*/ 1055559 h 1055559"/>
              <a:gd name="connsiteX4" fmla="*/ 0 w 740240"/>
              <a:gd name="connsiteY4" fmla="*/ 0 h 1055559"/>
              <a:gd name="connsiteX0" fmla="*/ 0 w 740240"/>
              <a:gd name="connsiteY0" fmla="*/ 0 h 1241297"/>
              <a:gd name="connsiteX1" fmla="*/ 740240 w 740240"/>
              <a:gd name="connsiteY1" fmla="*/ 352425 h 1241297"/>
              <a:gd name="connsiteX2" fmla="*/ 735478 w 740240"/>
              <a:gd name="connsiteY2" fmla="*/ 1241297 h 1241297"/>
              <a:gd name="connsiteX3" fmla="*/ 0 w 740240"/>
              <a:gd name="connsiteY3" fmla="*/ 1055559 h 1241297"/>
              <a:gd name="connsiteX4" fmla="*/ 0 w 740240"/>
              <a:gd name="connsiteY4" fmla="*/ 0 h 12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0240" h="1241297">
                <a:moveTo>
                  <a:pt x="0" y="0"/>
                </a:moveTo>
                <a:lnTo>
                  <a:pt x="740240" y="352425"/>
                </a:lnTo>
                <a:cubicBezTo>
                  <a:pt x="738653" y="586803"/>
                  <a:pt x="737065" y="1006919"/>
                  <a:pt x="735478" y="1241297"/>
                </a:cubicBezTo>
                <a:lnTo>
                  <a:pt x="0" y="1055559"/>
                </a:lnTo>
                <a:lnTo>
                  <a:pt x="0" y="0"/>
                </a:lnTo>
                <a:close/>
              </a:path>
            </a:pathLst>
          </a:cu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6585" y="3714333"/>
            <a:ext cx="735478" cy="1053546"/>
          </a:xfrm>
          <a:prstGeom prst="rect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6584" y="4590327"/>
            <a:ext cx="735479" cy="1231603"/>
          </a:xfrm>
          <a:custGeom>
            <a:avLst/>
            <a:gdLst>
              <a:gd name="connsiteX0" fmla="*/ 0 w 735479"/>
              <a:gd name="connsiteY0" fmla="*/ 0 h 1055391"/>
              <a:gd name="connsiteX1" fmla="*/ 735479 w 735479"/>
              <a:gd name="connsiteY1" fmla="*/ 0 h 1055391"/>
              <a:gd name="connsiteX2" fmla="*/ 735479 w 735479"/>
              <a:gd name="connsiteY2" fmla="*/ 1055391 h 1055391"/>
              <a:gd name="connsiteX3" fmla="*/ 0 w 735479"/>
              <a:gd name="connsiteY3" fmla="*/ 1055391 h 1055391"/>
              <a:gd name="connsiteX4" fmla="*/ 0 w 735479"/>
              <a:gd name="connsiteY4" fmla="*/ 0 h 1055391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5479 w 735479"/>
              <a:gd name="connsiteY2" fmla="*/ 1231603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0717 w 735479"/>
              <a:gd name="connsiteY2" fmla="*/ 902991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79" h="1231603">
                <a:moveTo>
                  <a:pt x="0" y="176212"/>
                </a:moveTo>
                <a:lnTo>
                  <a:pt x="735479" y="0"/>
                </a:lnTo>
                <a:cubicBezTo>
                  <a:pt x="733892" y="300997"/>
                  <a:pt x="732304" y="601994"/>
                  <a:pt x="730717" y="902991"/>
                </a:cubicBezTo>
                <a:lnTo>
                  <a:pt x="0" y="1231603"/>
                </a:lnTo>
                <a:lnTo>
                  <a:pt x="0" y="176212"/>
                </a:lnTo>
                <a:close/>
              </a:path>
            </a:pathLst>
          </a:cu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063" y="1958975"/>
            <a:ext cx="3353069" cy="887438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57570" y="2846413"/>
            <a:ext cx="3357562" cy="867780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57570" y="3711878"/>
            <a:ext cx="3357562" cy="876603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51220" y="4588481"/>
            <a:ext cx="3363912" cy="903585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428401" y="2143262"/>
            <a:ext cx="871226" cy="502651"/>
          </a:xfrm>
          <a:prstGeom prst="triangle">
            <a:avLst/>
          </a:pr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4439388" y="3012326"/>
            <a:ext cx="849251" cy="502651"/>
          </a:xfrm>
          <a:prstGeom prst="triangle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4424707" y="3885083"/>
            <a:ext cx="878613" cy="502651"/>
          </a:xfrm>
          <a:prstGeom prst="triangle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4407057" y="4783783"/>
            <a:ext cx="912410" cy="504155"/>
          </a:xfrm>
          <a:prstGeom prst="triangle">
            <a:avLst/>
          </a:pr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403544" y="2929614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56334" y="205170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03544" y="3802397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03544" y="470854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1877462028"/>
              </p:ext>
            </p:extLst>
          </p:nvPr>
        </p:nvGraphicFramePr>
        <p:xfrm>
          <a:off x="5753101" y="1256250"/>
          <a:ext cx="5638799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79660" y="1876869"/>
            <a:ext cx="435429" cy="830997"/>
          </a:xfrm>
          <a:prstGeom prst="rect">
            <a:avLst/>
          </a:prstGeom>
          <a:noFill/>
          <a:scene3d>
            <a:camera prst="orthographicFront">
              <a:rot lat="1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1383" y="2807933"/>
            <a:ext cx="435429" cy="830997"/>
          </a:xfrm>
          <a:prstGeom prst="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171" y="3758407"/>
            <a:ext cx="435429" cy="830997"/>
          </a:xfrm>
          <a:prstGeom prst="rect">
            <a:avLst/>
          </a:prstGeom>
          <a:noFill/>
          <a:scene3d>
            <a:camera prst="orthographicFront">
              <a:rot lat="204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4310" y="4723268"/>
            <a:ext cx="435429" cy="830997"/>
          </a:xfrm>
          <a:prstGeom prst="rect">
            <a:avLst/>
          </a:prstGeom>
          <a:noFill/>
          <a:scene3d>
            <a:camera prst="orthographicFront">
              <a:rot lat="19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4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0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五边形 20"/>
          <p:cNvSpPr/>
          <p:nvPr/>
        </p:nvSpPr>
        <p:spPr>
          <a:xfrm>
            <a:off x="10989107" y="0"/>
            <a:ext cx="2405788" cy="2291227"/>
          </a:xfrm>
          <a:prstGeom prst="pentagon">
            <a:avLst/>
          </a:prstGeom>
          <a:solidFill>
            <a:srgbClr val="15FFC2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437215888"/>
              </p:ext>
            </p:extLst>
          </p:nvPr>
        </p:nvGraphicFramePr>
        <p:xfrm>
          <a:off x="4926654" y="592199"/>
          <a:ext cx="7573617" cy="5049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直角三角形 16"/>
          <p:cNvSpPr/>
          <p:nvPr/>
        </p:nvSpPr>
        <p:spPr>
          <a:xfrm rot="20431873">
            <a:off x="2366508" y="4976591"/>
            <a:ext cx="2408283" cy="1237340"/>
          </a:xfrm>
          <a:custGeom>
            <a:avLst/>
            <a:gdLst>
              <a:gd name="connsiteX0" fmla="*/ 0 w 2278743"/>
              <a:gd name="connsiteY0" fmla="*/ 1008740 h 1008740"/>
              <a:gd name="connsiteX1" fmla="*/ 0 w 2278743"/>
              <a:gd name="connsiteY1" fmla="*/ 0 h 1008740"/>
              <a:gd name="connsiteX2" fmla="*/ 2278743 w 2278743"/>
              <a:gd name="connsiteY2" fmla="*/ 1008740 h 1008740"/>
              <a:gd name="connsiteX3" fmla="*/ 0 w 2278743"/>
              <a:gd name="connsiteY3" fmla="*/ 1008740 h 1008740"/>
              <a:gd name="connsiteX0" fmla="*/ 0 w 2278743"/>
              <a:gd name="connsiteY0" fmla="*/ 703940 h 703940"/>
              <a:gd name="connsiteX1" fmla="*/ 1882140 w 2278743"/>
              <a:gd name="connsiteY1" fmla="*/ 0 h 703940"/>
              <a:gd name="connsiteX2" fmla="*/ 2278743 w 2278743"/>
              <a:gd name="connsiteY2" fmla="*/ 703940 h 703940"/>
              <a:gd name="connsiteX3" fmla="*/ 0 w 2278743"/>
              <a:gd name="connsiteY3" fmla="*/ 703940 h 703940"/>
              <a:gd name="connsiteX0" fmla="*/ 0 w 2408283"/>
              <a:gd name="connsiteY0" fmla="*/ 703940 h 1237340"/>
              <a:gd name="connsiteX1" fmla="*/ 1882140 w 2408283"/>
              <a:gd name="connsiteY1" fmla="*/ 0 h 1237340"/>
              <a:gd name="connsiteX2" fmla="*/ 2408283 w 2408283"/>
              <a:gd name="connsiteY2" fmla="*/ 1237340 h 1237340"/>
              <a:gd name="connsiteX3" fmla="*/ 0 w 2408283"/>
              <a:gd name="connsiteY3" fmla="*/ 703940 h 123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283" h="1237340">
                <a:moveTo>
                  <a:pt x="0" y="703940"/>
                </a:moveTo>
                <a:lnTo>
                  <a:pt x="1882140" y="0"/>
                </a:lnTo>
                <a:lnTo>
                  <a:pt x="2408283" y="1237340"/>
                </a:lnTo>
                <a:lnTo>
                  <a:pt x="0" y="703940"/>
                </a:lnTo>
                <a:close/>
              </a:path>
            </a:pathLst>
          </a:cu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41714"/>
            <a:ext cx="5115339" cy="3425372"/>
          </a:xfrm>
          <a:prstGeom prst="rect">
            <a:avLst/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 flipV="1">
            <a:off x="-3" y="5167085"/>
            <a:ext cx="5115340" cy="609601"/>
          </a:xfrm>
          <a:custGeom>
            <a:avLst/>
            <a:gdLst>
              <a:gd name="connsiteX0" fmla="*/ 0 w 5115340"/>
              <a:gd name="connsiteY0" fmla="*/ 783772 h 783772"/>
              <a:gd name="connsiteX1" fmla="*/ 0 w 5115340"/>
              <a:gd name="connsiteY1" fmla="*/ 0 h 783772"/>
              <a:gd name="connsiteX2" fmla="*/ 5115340 w 5115340"/>
              <a:gd name="connsiteY2" fmla="*/ 783772 h 783772"/>
              <a:gd name="connsiteX3" fmla="*/ 0 w 5115340"/>
              <a:gd name="connsiteY3" fmla="*/ 783772 h 783772"/>
              <a:gd name="connsiteX0" fmla="*/ 0 w 5115340"/>
              <a:gd name="connsiteY0" fmla="*/ 609601 h 609601"/>
              <a:gd name="connsiteX1" fmla="*/ 203200 w 5115340"/>
              <a:gd name="connsiteY1" fmla="*/ 0 h 609601"/>
              <a:gd name="connsiteX2" fmla="*/ 5115340 w 5115340"/>
              <a:gd name="connsiteY2" fmla="*/ 609601 h 609601"/>
              <a:gd name="connsiteX3" fmla="*/ 0 w 5115340"/>
              <a:gd name="connsiteY3" fmla="*/ 609601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5340" h="609601">
                <a:moveTo>
                  <a:pt x="0" y="609601"/>
                </a:moveTo>
                <a:lnTo>
                  <a:pt x="203200" y="0"/>
                </a:lnTo>
                <a:lnTo>
                  <a:pt x="5115340" y="609601"/>
                </a:lnTo>
                <a:lnTo>
                  <a:pt x="0" y="609601"/>
                </a:lnTo>
                <a:close/>
              </a:path>
            </a:pathLst>
          </a:custGeom>
          <a:solidFill>
            <a:srgbClr val="00A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284511"/>
            <a:ext cx="5341257" cy="732976"/>
          </a:xfrm>
          <a:prstGeom prst="rect">
            <a:avLst/>
          </a:pr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V="1">
            <a:off x="5115338" y="2014491"/>
            <a:ext cx="225919" cy="27825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241" y="1345247"/>
            <a:ext cx="385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32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1762" y="2095557"/>
            <a:ext cx="419926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正五边形 21"/>
          <p:cNvSpPr/>
          <p:nvPr/>
        </p:nvSpPr>
        <p:spPr>
          <a:xfrm rot="19839843">
            <a:off x="5502606" y="144505"/>
            <a:ext cx="1138628" cy="1084408"/>
          </a:xfrm>
          <a:prstGeom prst="pentagon">
            <a:avLst/>
          </a:prstGeom>
          <a:solidFill>
            <a:srgbClr val="329A66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9839843">
            <a:off x="10947333" y="4749625"/>
            <a:ext cx="731005" cy="696195"/>
          </a:xfrm>
          <a:prstGeom prst="pentagon">
            <a:avLst/>
          </a:prstGeom>
          <a:solidFill>
            <a:srgbClr val="00FEBB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7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xmlns="" val="363979484"/>
              </p:ext>
            </p:extLst>
          </p:nvPr>
        </p:nvGraphicFramePr>
        <p:xfrm>
          <a:off x="6096000" y="1001485"/>
          <a:ext cx="5734050" cy="536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矩形 28"/>
          <p:cNvSpPr/>
          <p:nvPr/>
        </p:nvSpPr>
        <p:spPr>
          <a:xfrm>
            <a:off x="514350" y="1412088"/>
            <a:ext cx="5067300" cy="4722012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1175868"/>
            <a:ext cx="514350" cy="5204975"/>
          </a:xfrm>
          <a:custGeom>
            <a:avLst/>
            <a:gdLst>
              <a:gd name="connsiteX0" fmla="*/ 0 w 514350"/>
              <a:gd name="connsiteY0" fmla="*/ 0 h 4722012"/>
              <a:gd name="connsiteX1" fmla="*/ 514350 w 514350"/>
              <a:gd name="connsiteY1" fmla="*/ 0 h 4722012"/>
              <a:gd name="connsiteX2" fmla="*/ 514350 w 514350"/>
              <a:gd name="connsiteY2" fmla="*/ 4722012 h 4722012"/>
              <a:gd name="connsiteX3" fmla="*/ 0 w 514350"/>
              <a:gd name="connsiteY3" fmla="*/ 4722012 h 4722012"/>
              <a:gd name="connsiteX4" fmla="*/ 0 w 514350"/>
              <a:gd name="connsiteY4" fmla="*/ 0 h 4722012"/>
              <a:gd name="connsiteX0" fmla="*/ 0 w 514350"/>
              <a:gd name="connsiteY0" fmla="*/ 0 h 4958232"/>
              <a:gd name="connsiteX1" fmla="*/ 514350 w 514350"/>
              <a:gd name="connsiteY1" fmla="*/ 236220 h 4958232"/>
              <a:gd name="connsiteX2" fmla="*/ 514350 w 514350"/>
              <a:gd name="connsiteY2" fmla="*/ 4958232 h 4958232"/>
              <a:gd name="connsiteX3" fmla="*/ 0 w 514350"/>
              <a:gd name="connsiteY3" fmla="*/ 4958232 h 4958232"/>
              <a:gd name="connsiteX4" fmla="*/ 0 w 514350"/>
              <a:gd name="connsiteY4" fmla="*/ 0 h 4958232"/>
              <a:gd name="connsiteX0" fmla="*/ 0 w 514350"/>
              <a:gd name="connsiteY0" fmla="*/ 0 h 5204975"/>
              <a:gd name="connsiteX1" fmla="*/ 514350 w 514350"/>
              <a:gd name="connsiteY1" fmla="*/ 236220 h 5204975"/>
              <a:gd name="connsiteX2" fmla="*/ 514350 w 514350"/>
              <a:gd name="connsiteY2" fmla="*/ 4958232 h 5204975"/>
              <a:gd name="connsiteX3" fmla="*/ 0 w 514350"/>
              <a:gd name="connsiteY3" fmla="*/ 5204975 h 5204975"/>
              <a:gd name="connsiteX4" fmla="*/ 0 w 514350"/>
              <a:gd name="connsiteY4" fmla="*/ 0 h 52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204975">
                <a:moveTo>
                  <a:pt x="0" y="0"/>
                </a:moveTo>
                <a:lnTo>
                  <a:pt x="514350" y="236220"/>
                </a:lnTo>
                <a:lnTo>
                  <a:pt x="514350" y="4958232"/>
                </a:lnTo>
                <a:lnTo>
                  <a:pt x="0" y="5204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V="1">
            <a:off x="4893167" y="6131046"/>
            <a:ext cx="688483" cy="41365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395224" y="1580580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ADD YOUR TITLE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0210" y="2058134"/>
            <a:ext cx="439557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4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endParaRPr lang="zh-CN" altLang="en-US"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4531" y="-619584"/>
            <a:ext cx="1467509" cy="1467509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86262" y="228341"/>
            <a:ext cx="619584" cy="619584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93291" y="1102296"/>
            <a:ext cx="478284" cy="478284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81650" y="1009517"/>
            <a:ext cx="240979" cy="240979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6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552</Words>
  <Application>Microsoft Office PowerPoint</Application>
  <PresentationFormat>自定义</PresentationFormat>
  <Paragraphs>92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Calibri</vt:lpstr>
      <vt:lpstr>Tahoma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User</cp:lastModifiedBy>
  <cp:revision>127</cp:revision>
  <dcterms:created xsi:type="dcterms:W3CDTF">2015-02-23T01:35:57Z</dcterms:created>
  <dcterms:modified xsi:type="dcterms:W3CDTF">2015-03-15T14:39:10Z</dcterms:modified>
</cp:coreProperties>
</file>