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08" r:id="rId2"/>
    <p:sldId id="300" r:id="rId3"/>
    <p:sldId id="286" r:id="rId4"/>
    <p:sldId id="309" r:id="rId5"/>
    <p:sldId id="310" r:id="rId6"/>
    <p:sldId id="311" r:id="rId7"/>
    <p:sldId id="320" r:id="rId8"/>
    <p:sldId id="312" r:id="rId9"/>
    <p:sldId id="313" r:id="rId10"/>
    <p:sldId id="314" r:id="rId11"/>
    <p:sldId id="321" r:id="rId12"/>
    <p:sldId id="306" r:id="rId13"/>
    <p:sldId id="318" r:id="rId14"/>
    <p:sldId id="315" r:id="rId15"/>
    <p:sldId id="316" r:id="rId16"/>
    <p:sldId id="322" r:id="rId17"/>
    <p:sldId id="319" r:id="rId18"/>
    <p:sldId id="317" r:id="rId19"/>
    <p:sldId id="307" r:id="rId20"/>
    <p:sldId id="323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3F6"/>
    <a:srgbClr val="0C92D5"/>
    <a:srgbClr val="B888DC"/>
    <a:srgbClr val="FFDC00"/>
    <a:srgbClr val="FF6640"/>
    <a:srgbClr val="0072BB"/>
    <a:srgbClr val="EECC00"/>
    <a:srgbClr val="00DA63"/>
    <a:srgbClr val="21FF85"/>
    <a:srgbClr val="D3B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F623C-7668-4B0A-926D-0DA8ED7407F2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BBFC-AD9F-483A-8CEB-BF74F7C916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54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880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571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418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655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839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283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524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313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026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8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1D64-E5B9-479D-A4AA-B383C655B92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5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1658-E087-40BA-BF5F-05370AA2B4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091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00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689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254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09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190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9BBFC-AD9F-483A-8CEB-BF74F7C916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9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989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00A4-2FC7-4E71-869B-4B1AFD5F3A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19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98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id="{AD6F3E31-40A8-459E-8EF2-48DCA69D9B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51238" y="2226734"/>
            <a:ext cx="4772162" cy="3524558"/>
          </a:xfrm>
          <a:prstGeom prst="cloud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483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9B0992CB-2BFE-4320-B1E6-627CF6E49F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57521" y="902999"/>
            <a:ext cx="1773442" cy="1967201"/>
          </a:xfrm>
          <a:prstGeom prst="cloud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FECC85C2-8A57-40AA-A747-A50509A49B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69921" y="902999"/>
            <a:ext cx="1773442" cy="1967201"/>
          </a:xfrm>
          <a:prstGeom prst="cloud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B8A29CA-2BC4-451F-B70C-78C21FBC0E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17977" y="2268537"/>
            <a:ext cx="3711137" cy="3675065"/>
          </a:xfrm>
          <a:prstGeom prst="cloud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06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-49812" y="0"/>
            <a:ext cx="12278486" cy="6858000"/>
            <a:chOff x="-157" y="-159"/>
            <a:chExt cx="7992" cy="4636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-157" y="-159"/>
              <a:ext cx="7992" cy="4636"/>
            </a:xfrm>
            <a:custGeom>
              <a:avLst/>
              <a:gdLst>
                <a:gd name="T0" fmla="*/ 51 w 3380"/>
                <a:gd name="T1" fmla="*/ 1873 h 1960"/>
                <a:gd name="T2" fmla="*/ 50 w 3380"/>
                <a:gd name="T3" fmla="*/ 1873 h 1960"/>
                <a:gd name="T4" fmla="*/ 50 w 3380"/>
                <a:gd name="T5" fmla="*/ 1873 h 1960"/>
                <a:gd name="T6" fmla="*/ 99 w 3380"/>
                <a:gd name="T7" fmla="*/ 1904 h 1960"/>
                <a:gd name="T8" fmla="*/ 536 w 3380"/>
                <a:gd name="T9" fmla="*/ 1948 h 1960"/>
                <a:gd name="T10" fmla="*/ 1077 w 3380"/>
                <a:gd name="T11" fmla="*/ 1947 h 1960"/>
                <a:gd name="T12" fmla="*/ 2452 w 3380"/>
                <a:gd name="T13" fmla="*/ 1933 h 1960"/>
                <a:gd name="T14" fmla="*/ 3063 w 3380"/>
                <a:gd name="T15" fmla="*/ 1947 h 1960"/>
                <a:gd name="T16" fmla="*/ 50 w 3380"/>
                <a:gd name="T17" fmla="*/ 1873 h 1960"/>
                <a:gd name="T18" fmla="*/ 3327 w 3380"/>
                <a:gd name="T19" fmla="*/ 1873 h 1960"/>
                <a:gd name="T20" fmla="*/ 3327 w 3380"/>
                <a:gd name="T21" fmla="*/ 1873 h 1960"/>
                <a:gd name="T22" fmla="*/ 50 w 3380"/>
                <a:gd name="T23" fmla="*/ 1873 h 1960"/>
                <a:gd name="T24" fmla="*/ 50 w 3380"/>
                <a:gd name="T25" fmla="*/ 1872 h 1960"/>
                <a:gd name="T26" fmla="*/ 3328 w 3380"/>
                <a:gd name="T27" fmla="*/ 1872 h 1960"/>
                <a:gd name="T28" fmla="*/ 3367 w 3380"/>
                <a:gd name="T29" fmla="*/ 1532 h 1960"/>
                <a:gd name="T30" fmla="*/ 3355 w 3380"/>
                <a:gd name="T31" fmla="*/ 1410 h 1960"/>
                <a:gd name="T32" fmla="*/ 17 w 3380"/>
                <a:gd name="T33" fmla="*/ 1472 h 1960"/>
                <a:gd name="T34" fmla="*/ 40 w 3380"/>
                <a:gd name="T35" fmla="*/ 1696 h 1960"/>
                <a:gd name="T36" fmla="*/ 3378 w 3380"/>
                <a:gd name="T37" fmla="*/ 1740 h 1960"/>
                <a:gd name="T38" fmla="*/ 50 w 3380"/>
                <a:gd name="T39" fmla="*/ 1872 h 1960"/>
                <a:gd name="T40" fmla="*/ 3336 w 3380"/>
                <a:gd name="T41" fmla="*/ 1861 h 1960"/>
                <a:gd name="T42" fmla="*/ 3332 w 3380"/>
                <a:gd name="T43" fmla="*/ 1867 h 1960"/>
                <a:gd name="T44" fmla="*/ 3355 w 3380"/>
                <a:gd name="T45" fmla="*/ 1407 h 1960"/>
                <a:gd name="T46" fmla="*/ 3358 w 3380"/>
                <a:gd name="T47" fmla="*/ 1049 h 1960"/>
                <a:gd name="T48" fmla="*/ 53 w 3380"/>
                <a:gd name="T49" fmla="*/ 1111 h 1960"/>
                <a:gd name="T50" fmla="*/ 3369 w 3380"/>
                <a:gd name="T51" fmla="*/ 1202 h 1960"/>
                <a:gd name="T52" fmla="*/ 32 w 3380"/>
                <a:gd name="T53" fmla="*/ 1367 h 1960"/>
                <a:gd name="T54" fmla="*/ 3364 w 3380"/>
                <a:gd name="T55" fmla="*/ 1083 h 1960"/>
                <a:gd name="T56" fmla="*/ 41 w 3380"/>
                <a:gd name="T57" fmla="*/ 916 h 1960"/>
                <a:gd name="T58" fmla="*/ 3337 w 3380"/>
                <a:gd name="T59" fmla="*/ 916 h 1960"/>
                <a:gd name="T60" fmla="*/ 3345 w 3380"/>
                <a:gd name="T61" fmla="*/ 751 h 1960"/>
                <a:gd name="T62" fmla="*/ 3352 w 3380"/>
                <a:gd name="T63" fmla="*/ 708 h 1960"/>
                <a:gd name="T64" fmla="*/ 18 w 3380"/>
                <a:gd name="T65" fmla="*/ 773 h 1960"/>
                <a:gd name="T66" fmla="*/ 3334 w 3380"/>
                <a:gd name="T67" fmla="*/ 855 h 1960"/>
                <a:gd name="T68" fmla="*/ 3352 w 3380"/>
                <a:gd name="T69" fmla="*/ 570 h 1960"/>
                <a:gd name="T70" fmla="*/ 0 w 3380"/>
                <a:gd name="T71" fmla="*/ 543 h 1960"/>
                <a:gd name="T72" fmla="*/ 3349 w 3380"/>
                <a:gd name="T73" fmla="*/ 479 h 1960"/>
                <a:gd name="T74" fmla="*/ 4 w 3380"/>
                <a:gd name="T75" fmla="*/ 422 h 1960"/>
                <a:gd name="T76" fmla="*/ 5 w 3380"/>
                <a:gd name="T77" fmla="*/ 417 h 1960"/>
                <a:gd name="T78" fmla="*/ 3377 w 3380"/>
                <a:gd name="T79" fmla="*/ 257 h 1960"/>
                <a:gd name="T80" fmla="*/ 9 w 3380"/>
                <a:gd name="T81" fmla="*/ 379 h 1960"/>
                <a:gd name="T82" fmla="*/ 3377 w 3380"/>
                <a:gd name="T83" fmla="*/ 247 h 1960"/>
                <a:gd name="T84" fmla="*/ 3305 w 3380"/>
                <a:gd name="T85" fmla="*/ 57 h 1960"/>
                <a:gd name="T86" fmla="*/ 3305 w 3380"/>
                <a:gd name="T87" fmla="*/ 57 h 1960"/>
                <a:gd name="T88" fmla="*/ 3305 w 3380"/>
                <a:gd name="T89" fmla="*/ 57 h 1960"/>
                <a:gd name="T90" fmla="*/ 3305 w 3380"/>
                <a:gd name="T91" fmla="*/ 57 h 1960"/>
                <a:gd name="T92" fmla="*/ 3305 w 3380"/>
                <a:gd name="T93" fmla="*/ 57 h 1960"/>
                <a:gd name="T94" fmla="*/ 3304 w 3380"/>
                <a:gd name="T95" fmla="*/ 57 h 1960"/>
                <a:gd name="T96" fmla="*/ 3304 w 3380"/>
                <a:gd name="T97" fmla="*/ 57 h 1960"/>
                <a:gd name="T98" fmla="*/ 3304 w 3380"/>
                <a:gd name="T99" fmla="*/ 57 h 1960"/>
                <a:gd name="T100" fmla="*/ 3304 w 3380"/>
                <a:gd name="T101" fmla="*/ 56 h 1960"/>
                <a:gd name="T102" fmla="*/ 575 w 3380"/>
                <a:gd name="T103" fmla="*/ 14 h 1960"/>
                <a:gd name="T104" fmla="*/ 186 w 3380"/>
                <a:gd name="T105" fmla="*/ 13 h 1960"/>
                <a:gd name="T106" fmla="*/ 31 w 3380"/>
                <a:gd name="T107" fmla="*/ 214 h 1960"/>
                <a:gd name="T108" fmla="*/ 3306 w 3380"/>
                <a:gd name="T109" fmla="*/ 57 h 1960"/>
                <a:gd name="T110" fmla="*/ 75 w 3380"/>
                <a:gd name="T111" fmla="*/ 49 h 1960"/>
                <a:gd name="T112" fmla="*/ 3048 w 3380"/>
                <a:gd name="T113" fmla="*/ 12 h 1960"/>
                <a:gd name="T114" fmla="*/ 1266 w 3380"/>
                <a:gd name="T115" fmla="*/ 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80" h="1960">
                  <a:moveTo>
                    <a:pt x="51" y="1873"/>
                  </a:moveTo>
                  <a:cubicBezTo>
                    <a:pt x="51" y="1873"/>
                    <a:pt x="51" y="1873"/>
                    <a:pt x="51" y="1873"/>
                  </a:cubicBezTo>
                  <a:cubicBezTo>
                    <a:pt x="51" y="1873"/>
                    <a:pt x="51" y="1873"/>
                    <a:pt x="51" y="1873"/>
                  </a:cubicBezTo>
                  <a:moveTo>
                    <a:pt x="50" y="1873"/>
                  </a:moveTo>
                  <a:cubicBezTo>
                    <a:pt x="50" y="1873"/>
                    <a:pt x="50" y="1873"/>
                    <a:pt x="50" y="1873"/>
                  </a:cubicBezTo>
                  <a:cubicBezTo>
                    <a:pt x="50" y="1873"/>
                    <a:pt x="50" y="1873"/>
                    <a:pt x="50" y="1873"/>
                  </a:cubicBezTo>
                  <a:moveTo>
                    <a:pt x="50" y="1873"/>
                  </a:moveTo>
                  <a:cubicBezTo>
                    <a:pt x="50" y="1873"/>
                    <a:pt x="50" y="1873"/>
                    <a:pt x="50" y="1873"/>
                  </a:cubicBezTo>
                  <a:cubicBezTo>
                    <a:pt x="50" y="1873"/>
                    <a:pt x="50" y="1873"/>
                    <a:pt x="50" y="1873"/>
                  </a:cubicBezTo>
                  <a:moveTo>
                    <a:pt x="3327" y="1873"/>
                  </a:moveTo>
                  <a:cubicBezTo>
                    <a:pt x="3316" y="1885"/>
                    <a:pt x="3303" y="1896"/>
                    <a:pt x="3287" y="1904"/>
                  </a:cubicBezTo>
                  <a:cubicBezTo>
                    <a:pt x="99" y="1904"/>
                    <a:pt x="99" y="1904"/>
                    <a:pt x="99" y="1904"/>
                  </a:cubicBezTo>
                  <a:cubicBezTo>
                    <a:pt x="80" y="1896"/>
                    <a:pt x="63" y="1886"/>
                    <a:pt x="51" y="1874"/>
                  </a:cubicBezTo>
                  <a:cubicBezTo>
                    <a:pt x="130" y="1951"/>
                    <a:pt x="350" y="1944"/>
                    <a:pt x="477" y="1947"/>
                  </a:cubicBezTo>
                  <a:cubicBezTo>
                    <a:pt x="497" y="1947"/>
                    <a:pt x="517" y="1948"/>
                    <a:pt x="536" y="1948"/>
                  </a:cubicBezTo>
                  <a:cubicBezTo>
                    <a:pt x="593" y="1948"/>
                    <a:pt x="646" y="1946"/>
                    <a:pt x="700" y="1944"/>
                  </a:cubicBezTo>
                  <a:cubicBezTo>
                    <a:pt x="755" y="1942"/>
                    <a:pt x="810" y="1940"/>
                    <a:pt x="873" y="1940"/>
                  </a:cubicBezTo>
                  <a:cubicBezTo>
                    <a:pt x="933" y="1940"/>
                    <a:pt x="999" y="1942"/>
                    <a:pt x="1077" y="1947"/>
                  </a:cubicBezTo>
                  <a:cubicBezTo>
                    <a:pt x="1217" y="1957"/>
                    <a:pt x="1353" y="1960"/>
                    <a:pt x="1489" y="1960"/>
                  </a:cubicBezTo>
                  <a:cubicBezTo>
                    <a:pt x="1788" y="1960"/>
                    <a:pt x="2082" y="1943"/>
                    <a:pt x="2393" y="1934"/>
                  </a:cubicBezTo>
                  <a:cubicBezTo>
                    <a:pt x="2412" y="1934"/>
                    <a:pt x="2432" y="1933"/>
                    <a:pt x="2452" y="1933"/>
                  </a:cubicBezTo>
                  <a:cubicBezTo>
                    <a:pt x="2533" y="1933"/>
                    <a:pt x="2623" y="1937"/>
                    <a:pt x="2713" y="1941"/>
                  </a:cubicBezTo>
                  <a:cubicBezTo>
                    <a:pt x="2803" y="1944"/>
                    <a:pt x="2894" y="1948"/>
                    <a:pt x="2977" y="1948"/>
                  </a:cubicBezTo>
                  <a:cubicBezTo>
                    <a:pt x="3007" y="1948"/>
                    <a:pt x="3036" y="1948"/>
                    <a:pt x="3063" y="1947"/>
                  </a:cubicBezTo>
                  <a:cubicBezTo>
                    <a:pt x="3177" y="1942"/>
                    <a:pt x="3277" y="1930"/>
                    <a:pt x="3327" y="1873"/>
                  </a:cubicBezTo>
                  <a:moveTo>
                    <a:pt x="50" y="1873"/>
                  </a:moveTo>
                  <a:cubicBezTo>
                    <a:pt x="50" y="1873"/>
                    <a:pt x="50" y="1873"/>
                    <a:pt x="50" y="1873"/>
                  </a:cubicBezTo>
                  <a:cubicBezTo>
                    <a:pt x="50" y="1873"/>
                    <a:pt x="50" y="1873"/>
                    <a:pt x="50" y="1873"/>
                  </a:cubicBezTo>
                  <a:moveTo>
                    <a:pt x="3327" y="1873"/>
                  </a:moveTo>
                  <a:cubicBezTo>
                    <a:pt x="3327" y="1873"/>
                    <a:pt x="3327" y="1873"/>
                    <a:pt x="3327" y="1873"/>
                  </a:cubicBezTo>
                  <a:cubicBezTo>
                    <a:pt x="3327" y="1873"/>
                    <a:pt x="3327" y="1873"/>
                    <a:pt x="3327" y="1873"/>
                  </a:cubicBezTo>
                  <a:moveTo>
                    <a:pt x="3328" y="1872"/>
                  </a:moveTo>
                  <a:cubicBezTo>
                    <a:pt x="3328" y="1872"/>
                    <a:pt x="3327" y="1872"/>
                    <a:pt x="3327" y="1873"/>
                  </a:cubicBezTo>
                  <a:cubicBezTo>
                    <a:pt x="3327" y="1872"/>
                    <a:pt x="3328" y="1872"/>
                    <a:pt x="3328" y="1872"/>
                  </a:cubicBezTo>
                  <a:moveTo>
                    <a:pt x="50" y="1872"/>
                  </a:moveTo>
                  <a:cubicBezTo>
                    <a:pt x="50" y="1872"/>
                    <a:pt x="50" y="1872"/>
                    <a:pt x="50" y="1873"/>
                  </a:cubicBezTo>
                  <a:cubicBezTo>
                    <a:pt x="50" y="1873"/>
                    <a:pt x="50" y="1873"/>
                    <a:pt x="50" y="1873"/>
                  </a:cubicBezTo>
                  <a:cubicBezTo>
                    <a:pt x="50" y="1873"/>
                    <a:pt x="50" y="1873"/>
                    <a:pt x="50" y="1873"/>
                  </a:cubicBezTo>
                  <a:cubicBezTo>
                    <a:pt x="50" y="1872"/>
                    <a:pt x="50" y="1872"/>
                    <a:pt x="50" y="1872"/>
                  </a:cubicBezTo>
                  <a:moveTo>
                    <a:pt x="3328" y="1872"/>
                  </a:moveTo>
                  <a:cubicBezTo>
                    <a:pt x="3328" y="1872"/>
                    <a:pt x="3328" y="1872"/>
                    <a:pt x="3328" y="1872"/>
                  </a:cubicBezTo>
                  <a:cubicBezTo>
                    <a:pt x="3328" y="1872"/>
                    <a:pt x="3328" y="1872"/>
                    <a:pt x="3328" y="1872"/>
                  </a:cubicBezTo>
                  <a:moveTo>
                    <a:pt x="30" y="1575"/>
                  </a:moveTo>
                  <a:cubicBezTo>
                    <a:pt x="27" y="1561"/>
                    <a:pt x="25" y="1546"/>
                    <a:pt x="23" y="1532"/>
                  </a:cubicBezTo>
                  <a:cubicBezTo>
                    <a:pt x="3367" y="1532"/>
                    <a:pt x="3367" y="1532"/>
                    <a:pt x="3367" y="1532"/>
                  </a:cubicBezTo>
                  <a:cubicBezTo>
                    <a:pt x="3368" y="1546"/>
                    <a:pt x="3370" y="1560"/>
                    <a:pt x="3372" y="1575"/>
                  </a:cubicBezTo>
                  <a:cubicBezTo>
                    <a:pt x="30" y="1575"/>
                    <a:pt x="30" y="1575"/>
                    <a:pt x="30" y="1575"/>
                  </a:cubicBezTo>
                  <a:moveTo>
                    <a:pt x="3355" y="1410"/>
                  </a:moveTo>
                  <a:cubicBezTo>
                    <a:pt x="24" y="1410"/>
                    <a:pt x="24" y="1410"/>
                    <a:pt x="24" y="1410"/>
                  </a:cubicBezTo>
                  <a:cubicBezTo>
                    <a:pt x="23" y="1415"/>
                    <a:pt x="22" y="1421"/>
                    <a:pt x="22" y="1426"/>
                  </a:cubicBezTo>
                  <a:cubicBezTo>
                    <a:pt x="19" y="1442"/>
                    <a:pt x="17" y="1457"/>
                    <a:pt x="17" y="1472"/>
                  </a:cubicBezTo>
                  <a:cubicBezTo>
                    <a:pt x="17" y="1539"/>
                    <a:pt x="41" y="1601"/>
                    <a:pt x="41" y="1670"/>
                  </a:cubicBezTo>
                  <a:cubicBezTo>
                    <a:pt x="41" y="1678"/>
                    <a:pt x="41" y="1685"/>
                    <a:pt x="40" y="1693"/>
                  </a:cubicBezTo>
                  <a:cubicBezTo>
                    <a:pt x="40" y="1694"/>
                    <a:pt x="40" y="1695"/>
                    <a:pt x="40" y="1696"/>
                  </a:cubicBezTo>
                  <a:cubicBezTo>
                    <a:pt x="3380" y="1696"/>
                    <a:pt x="3380" y="1696"/>
                    <a:pt x="3380" y="1696"/>
                  </a:cubicBezTo>
                  <a:cubicBezTo>
                    <a:pt x="3380" y="1696"/>
                    <a:pt x="3380" y="1696"/>
                    <a:pt x="3380" y="1696"/>
                  </a:cubicBezTo>
                  <a:cubicBezTo>
                    <a:pt x="3380" y="1711"/>
                    <a:pt x="3379" y="1726"/>
                    <a:pt x="3378" y="1740"/>
                  </a:cubicBezTo>
                  <a:cubicBezTo>
                    <a:pt x="34" y="1740"/>
                    <a:pt x="34" y="1740"/>
                    <a:pt x="34" y="1740"/>
                  </a:cubicBezTo>
                  <a:cubicBezTo>
                    <a:pt x="32" y="1759"/>
                    <a:pt x="30" y="1780"/>
                    <a:pt x="30" y="1800"/>
                  </a:cubicBezTo>
                  <a:cubicBezTo>
                    <a:pt x="30" y="1830"/>
                    <a:pt x="34" y="1857"/>
                    <a:pt x="50" y="1872"/>
                  </a:cubicBezTo>
                  <a:cubicBezTo>
                    <a:pt x="46" y="1869"/>
                    <a:pt x="44" y="1865"/>
                    <a:pt x="41" y="1861"/>
                  </a:cubicBezTo>
                  <a:cubicBezTo>
                    <a:pt x="3336" y="1861"/>
                    <a:pt x="3336" y="1861"/>
                    <a:pt x="3336" y="1861"/>
                  </a:cubicBezTo>
                  <a:cubicBezTo>
                    <a:pt x="3336" y="1861"/>
                    <a:pt x="3336" y="1861"/>
                    <a:pt x="3336" y="1861"/>
                  </a:cubicBezTo>
                  <a:cubicBezTo>
                    <a:pt x="3335" y="1863"/>
                    <a:pt x="3333" y="1865"/>
                    <a:pt x="3332" y="1867"/>
                  </a:cubicBezTo>
                  <a:cubicBezTo>
                    <a:pt x="3332" y="1867"/>
                    <a:pt x="3332" y="1867"/>
                    <a:pt x="3332" y="1867"/>
                  </a:cubicBezTo>
                  <a:cubicBezTo>
                    <a:pt x="3332" y="1867"/>
                    <a:pt x="3332" y="1867"/>
                    <a:pt x="3332" y="1867"/>
                  </a:cubicBezTo>
                  <a:cubicBezTo>
                    <a:pt x="3369" y="1819"/>
                    <a:pt x="3380" y="1757"/>
                    <a:pt x="3380" y="1690"/>
                  </a:cubicBezTo>
                  <a:cubicBezTo>
                    <a:pt x="3380" y="1593"/>
                    <a:pt x="3356" y="1487"/>
                    <a:pt x="3355" y="1410"/>
                  </a:cubicBezTo>
                  <a:moveTo>
                    <a:pt x="3355" y="1407"/>
                  </a:moveTo>
                  <a:cubicBezTo>
                    <a:pt x="3355" y="1407"/>
                    <a:pt x="3355" y="1407"/>
                    <a:pt x="3355" y="1407"/>
                  </a:cubicBezTo>
                  <a:cubicBezTo>
                    <a:pt x="3355" y="1407"/>
                    <a:pt x="3355" y="1407"/>
                    <a:pt x="3355" y="1407"/>
                  </a:cubicBezTo>
                  <a:moveTo>
                    <a:pt x="3358" y="1049"/>
                  </a:moveTo>
                  <a:cubicBezTo>
                    <a:pt x="3360" y="1060"/>
                    <a:pt x="3362" y="1070"/>
                    <a:pt x="3364" y="1081"/>
                  </a:cubicBezTo>
                  <a:cubicBezTo>
                    <a:pt x="52" y="1081"/>
                    <a:pt x="52" y="1081"/>
                    <a:pt x="52" y="1081"/>
                  </a:cubicBezTo>
                  <a:cubicBezTo>
                    <a:pt x="53" y="1091"/>
                    <a:pt x="53" y="1101"/>
                    <a:pt x="53" y="1111"/>
                  </a:cubicBezTo>
                  <a:cubicBezTo>
                    <a:pt x="53" y="1141"/>
                    <a:pt x="52" y="1171"/>
                    <a:pt x="50" y="1202"/>
                  </a:cubicBezTo>
                  <a:cubicBezTo>
                    <a:pt x="3369" y="1202"/>
                    <a:pt x="3369" y="1202"/>
                    <a:pt x="3369" y="1202"/>
                  </a:cubicBezTo>
                  <a:cubicBezTo>
                    <a:pt x="3369" y="1202"/>
                    <a:pt x="3369" y="1202"/>
                    <a:pt x="3369" y="1202"/>
                  </a:cubicBezTo>
                  <a:cubicBezTo>
                    <a:pt x="3369" y="1217"/>
                    <a:pt x="3368" y="1231"/>
                    <a:pt x="3366" y="1246"/>
                  </a:cubicBezTo>
                  <a:cubicBezTo>
                    <a:pt x="47" y="1246"/>
                    <a:pt x="47" y="1246"/>
                    <a:pt x="47" y="1246"/>
                  </a:cubicBezTo>
                  <a:cubicBezTo>
                    <a:pt x="43" y="1285"/>
                    <a:pt x="38" y="1325"/>
                    <a:pt x="32" y="1367"/>
                  </a:cubicBezTo>
                  <a:cubicBezTo>
                    <a:pt x="3356" y="1367"/>
                    <a:pt x="3356" y="1367"/>
                    <a:pt x="3356" y="1367"/>
                  </a:cubicBezTo>
                  <a:cubicBezTo>
                    <a:pt x="3360" y="1299"/>
                    <a:pt x="3370" y="1232"/>
                    <a:pt x="3370" y="1165"/>
                  </a:cubicBezTo>
                  <a:cubicBezTo>
                    <a:pt x="3370" y="1138"/>
                    <a:pt x="3369" y="1111"/>
                    <a:pt x="3364" y="1083"/>
                  </a:cubicBezTo>
                  <a:cubicBezTo>
                    <a:pt x="3362" y="1072"/>
                    <a:pt x="3360" y="1061"/>
                    <a:pt x="3358" y="1049"/>
                  </a:cubicBezTo>
                  <a:moveTo>
                    <a:pt x="3337" y="916"/>
                  </a:moveTo>
                  <a:cubicBezTo>
                    <a:pt x="41" y="916"/>
                    <a:pt x="41" y="916"/>
                    <a:pt x="41" y="916"/>
                  </a:cubicBezTo>
                  <a:cubicBezTo>
                    <a:pt x="45" y="957"/>
                    <a:pt x="49" y="997"/>
                    <a:pt x="51" y="1037"/>
                  </a:cubicBezTo>
                  <a:cubicBezTo>
                    <a:pt x="3356" y="1037"/>
                    <a:pt x="3356" y="1037"/>
                    <a:pt x="3356" y="1037"/>
                  </a:cubicBezTo>
                  <a:cubicBezTo>
                    <a:pt x="3349" y="996"/>
                    <a:pt x="3341" y="956"/>
                    <a:pt x="3337" y="916"/>
                  </a:cubicBezTo>
                  <a:moveTo>
                    <a:pt x="3352" y="708"/>
                  </a:moveTo>
                  <a:cubicBezTo>
                    <a:pt x="3352" y="708"/>
                    <a:pt x="3352" y="708"/>
                    <a:pt x="3352" y="708"/>
                  </a:cubicBezTo>
                  <a:cubicBezTo>
                    <a:pt x="3350" y="723"/>
                    <a:pt x="3348" y="737"/>
                    <a:pt x="3345" y="751"/>
                  </a:cubicBezTo>
                  <a:cubicBezTo>
                    <a:pt x="15" y="751"/>
                    <a:pt x="15" y="751"/>
                    <a:pt x="15" y="751"/>
                  </a:cubicBezTo>
                  <a:cubicBezTo>
                    <a:pt x="12" y="737"/>
                    <a:pt x="10" y="723"/>
                    <a:pt x="9" y="708"/>
                  </a:cubicBezTo>
                  <a:cubicBezTo>
                    <a:pt x="3352" y="708"/>
                    <a:pt x="3352" y="708"/>
                    <a:pt x="3352" y="708"/>
                  </a:cubicBezTo>
                  <a:moveTo>
                    <a:pt x="4" y="420"/>
                  </a:moveTo>
                  <a:cubicBezTo>
                    <a:pt x="2" y="464"/>
                    <a:pt x="0" y="508"/>
                    <a:pt x="0" y="552"/>
                  </a:cubicBezTo>
                  <a:cubicBezTo>
                    <a:pt x="0" y="626"/>
                    <a:pt x="5" y="699"/>
                    <a:pt x="18" y="773"/>
                  </a:cubicBezTo>
                  <a:cubicBezTo>
                    <a:pt x="25" y="807"/>
                    <a:pt x="30" y="840"/>
                    <a:pt x="35" y="873"/>
                  </a:cubicBezTo>
                  <a:cubicBezTo>
                    <a:pt x="3334" y="873"/>
                    <a:pt x="3334" y="873"/>
                    <a:pt x="3334" y="873"/>
                  </a:cubicBezTo>
                  <a:cubicBezTo>
                    <a:pt x="3334" y="867"/>
                    <a:pt x="3334" y="861"/>
                    <a:pt x="3334" y="855"/>
                  </a:cubicBezTo>
                  <a:cubicBezTo>
                    <a:pt x="3334" y="824"/>
                    <a:pt x="3337" y="793"/>
                    <a:pt x="3344" y="761"/>
                  </a:cubicBezTo>
                  <a:cubicBezTo>
                    <a:pt x="3352" y="724"/>
                    <a:pt x="3354" y="687"/>
                    <a:pt x="3354" y="649"/>
                  </a:cubicBezTo>
                  <a:cubicBezTo>
                    <a:pt x="3354" y="623"/>
                    <a:pt x="3353" y="597"/>
                    <a:pt x="3352" y="570"/>
                  </a:cubicBezTo>
                  <a:cubicBezTo>
                    <a:pt x="3352" y="576"/>
                    <a:pt x="3352" y="581"/>
                    <a:pt x="3352" y="587"/>
                  </a:cubicBezTo>
                  <a:cubicBezTo>
                    <a:pt x="0" y="587"/>
                    <a:pt x="0" y="587"/>
                    <a:pt x="0" y="587"/>
                  </a:cubicBezTo>
                  <a:cubicBezTo>
                    <a:pt x="0" y="572"/>
                    <a:pt x="0" y="558"/>
                    <a:pt x="0" y="543"/>
                  </a:cubicBezTo>
                  <a:cubicBezTo>
                    <a:pt x="3350" y="543"/>
                    <a:pt x="3350" y="543"/>
                    <a:pt x="3350" y="543"/>
                  </a:cubicBezTo>
                  <a:cubicBezTo>
                    <a:pt x="3349" y="522"/>
                    <a:pt x="3349" y="500"/>
                    <a:pt x="3349" y="479"/>
                  </a:cubicBezTo>
                  <a:cubicBezTo>
                    <a:pt x="3349" y="479"/>
                    <a:pt x="3349" y="479"/>
                    <a:pt x="3349" y="479"/>
                  </a:cubicBezTo>
                  <a:cubicBezTo>
                    <a:pt x="3349" y="479"/>
                    <a:pt x="3349" y="479"/>
                    <a:pt x="3349" y="479"/>
                  </a:cubicBezTo>
                  <a:cubicBezTo>
                    <a:pt x="3349" y="460"/>
                    <a:pt x="3350" y="441"/>
                    <a:pt x="3353" y="422"/>
                  </a:cubicBezTo>
                  <a:cubicBezTo>
                    <a:pt x="4" y="422"/>
                    <a:pt x="4" y="422"/>
                    <a:pt x="4" y="422"/>
                  </a:cubicBezTo>
                  <a:cubicBezTo>
                    <a:pt x="4" y="421"/>
                    <a:pt x="4" y="421"/>
                    <a:pt x="4" y="420"/>
                  </a:cubicBezTo>
                  <a:moveTo>
                    <a:pt x="5" y="417"/>
                  </a:moveTo>
                  <a:cubicBezTo>
                    <a:pt x="5" y="417"/>
                    <a:pt x="5" y="417"/>
                    <a:pt x="5" y="417"/>
                  </a:cubicBezTo>
                  <a:cubicBezTo>
                    <a:pt x="5" y="417"/>
                    <a:pt x="5" y="417"/>
                    <a:pt x="5" y="417"/>
                  </a:cubicBezTo>
                  <a:moveTo>
                    <a:pt x="3377" y="247"/>
                  </a:moveTo>
                  <a:cubicBezTo>
                    <a:pt x="3377" y="251"/>
                    <a:pt x="3377" y="254"/>
                    <a:pt x="3377" y="257"/>
                  </a:cubicBezTo>
                  <a:cubicBezTo>
                    <a:pt x="32" y="257"/>
                    <a:pt x="32" y="257"/>
                    <a:pt x="32" y="257"/>
                  </a:cubicBezTo>
                  <a:cubicBezTo>
                    <a:pt x="28" y="310"/>
                    <a:pt x="9" y="361"/>
                    <a:pt x="5" y="417"/>
                  </a:cubicBezTo>
                  <a:cubicBezTo>
                    <a:pt x="5" y="404"/>
                    <a:pt x="7" y="391"/>
                    <a:pt x="9" y="379"/>
                  </a:cubicBezTo>
                  <a:cubicBezTo>
                    <a:pt x="3360" y="379"/>
                    <a:pt x="3360" y="379"/>
                    <a:pt x="3360" y="379"/>
                  </a:cubicBezTo>
                  <a:cubicBezTo>
                    <a:pt x="3368" y="335"/>
                    <a:pt x="3377" y="292"/>
                    <a:pt x="3377" y="248"/>
                  </a:cubicBezTo>
                  <a:cubicBezTo>
                    <a:pt x="3377" y="248"/>
                    <a:pt x="3377" y="248"/>
                    <a:pt x="3377" y="247"/>
                  </a:cubicBezTo>
                  <a:moveTo>
                    <a:pt x="3305" y="57"/>
                  </a:moveTo>
                  <a:cubicBezTo>
                    <a:pt x="3305" y="57"/>
                    <a:pt x="3305" y="57"/>
                    <a:pt x="3306" y="57"/>
                  </a:cubicBezTo>
                  <a:cubicBezTo>
                    <a:pt x="3305" y="57"/>
                    <a:pt x="3305" y="57"/>
                    <a:pt x="3305" y="57"/>
                  </a:cubicBezTo>
                  <a:moveTo>
                    <a:pt x="3305" y="57"/>
                  </a:moveTo>
                  <a:cubicBezTo>
                    <a:pt x="3305" y="57"/>
                    <a:pt x="3305" y="57"/>
                    <a:pt x="3305" y="57"/>
                  </a:cubicBezTo>
                  <a:cubicBezTo>
                    <a:pt x="3305" y="57"/>
                    <a:pt x="3305" y="57"/>
                    <a:pt x="3305" y="57"/>
                  </a:cubicBezTo>
                  <a:moveTo>
                    <a:pt x="3305" y="57"/>
                  </a:moveTo>
                  <a:cubicBezTo>
                    <a:pt x="3305" y="57"/>
                    <a:pt x="3305" y="57"/>
                    <a:pt x="3305" y="57"/>
                  </a:cubicBezTo>
                  <a:cubicBezTo>
                    <a:pt x="3305" y="57"/>
                    <a:pt x="3305" y="57"/>
                    <a:pt x="3305" y="57"/>
                  </a:cubicBezTo>
                  <a:moveTo>
                    <a:pt x="3305" y="57"/>
                  </a:moveTo>
                  <a:cubicBezTo>
                    <a:pt x="3305" y="57"/>
                    <a:pt x="3305" y="57"/>
                    <a:pt x="3305" y="57"/>
                  </a:cubicBezTo>
                  <a:cubicBezTo>
                    <a:pt x="3305" y="57"/>
                    <a:pt x="3305" y="57"/>
                    <a:pt x="3305" y="57"/>
                  </a:cubicBezTo>
                  <a:moveTo>
                    <a:pt x="3305" y="57"/>
                  </a:moveTo>
                  <a:cubicBezTo>
                    <a:pt x="3305" y="57"/>
                    <a:pt x="3305" y="57"/>
                    <a:pt x="3305" y="57"/>
                  </a:cubicBezTo>
                  <a:cubicBezTo>
                    <a:pt x="3305" y="57"/>
                    <a:pt x="3305" y="57"/>
                    <a:pt x="3305" y="57"/>
                  </a:cubicBezTo>
                  <a:moveTo>
                    <a:pt x="3304" y="57"/>
                  </a:moveTo>
                  <a:cubicBezTo>
                    <a:pt x="3304" y="57"/>
                    <a:pt x="3305" y="57"/>
                    <a:pt x="3305" y="57"/>
                  </a:cubicBezTo>
                  <a:cubicBezTo>
                    <a:pt x="3305" y="57"/>
                    <a:pt x="3304" y="57"/>
                    <a:pt x="3304" y="57"/>
                  </a:cubicBezTo>
                  <a:moveTo>
                    <a:pt x="3304" y="57"/>
                  </a:moveTo>
                  <a:cubicBezTo>
                    <a:pt x="3304" y="57"/>
                    <a:pt x="3304" y="57"/>
                    <a:pt x="3304" y="57"/>
                  </a:cubicBezTo>
                  <a:cubicBezTo>
                    <a:pt x="3304" y="57"/>
                    <a:pt x="3304" y="57"/>
                    <a:pt x="3304" y="57"/>
                  </a:cubicBezTo>
                  <a:moveTo>
                    <a:pt x="3304" y="57"/>
                  </a:moveTo>
                  <a:cubicBezTo>
                    <a:pt x="3304" y="57"/>
                    <a:pt x="3304" y="57"/>
                    <a:pt x="3304" y="57"/>
                  </a:cubicBezTo>
                  <a:cubicBezTo>
                    <a:pt x="3304" y="57"/>
                    <a:pt x="3304" y="57"/>
                    <a:pt x="3304" y="57"/>
                  </a:cubicBezTo>
                  <a:moveTo>
                    <a:pt x="3304" y="56"/>
                  </a:moveTo>
                  <a:cubicBezTo>
                    <a:pt x="3304" y="56"/>
                    <a:pt x="3304" y="56"/>
                    <a:pt x="3304" y="56"/>
                  </a:cubicBezTo>
                  <a:cubicBezTo>
                    <a:pt x="3304" y="56"/>
                    <a:pt x="3304" y="56"/>
                    <a:pt x="3304" y="56"/>
                  </a:cubicBezTo>
                  <a:moveTo>
                    <a:pt x="1155" y="0"/>
                  </a:moveTo>
                  <a:cubicBezTo>
                    <a:pt x="970" y="0"/>
                    <a:pt x="819" y="3"/>
                    <a:pt x="618" y="13"/>
                  </a:cubicBezTo>
                  <a:cubicBezTo>
                    <a:pt x="608" y="14"/>
                    <a:pt x="594" y="14"/>
                    <a:pt x="575" y="14"/>
                  </a:cubicBezTo>
                  <a:cubicBezTo>
                    <a:pt x="539" y="14"/>
                    <a:pt x="487" y="13"/>
                    <a:pt x="434" y="13"/>
                  </a:cubicBezTo>
                  <a:cubicBezTo>
                    <a:pt x="380" y="12"/>
                    <a:pt x="324" y="11"/>
                    <a:pt x="277" y="11"/>
                  </a:cubicBezTo>
                  <a:cubicBezTo>
                    <a:pt x="236" y="11"/>
                    <a:pt x="203" y="12"/>
                    <a:pt x="186" y="13"/>
                  </a:cubicBezTo>
                  <a:cubicBezTo>
                    <a:pt x="186" y="13"/>
                    <a:pt x="20" y="24"/>
                    <a:pt x="20" y="148"/>
                  </a:cubicBezTo>
                  <a:cubicBezTo>
                    <a:pt x="20" y="160"/>
                    <a:pt x="22" y="175"/>
                    <a:pt x="26" y="190"/>
                  </a:cubicBezTo>
                  <a:cubicBezTo>
                    <a:pt x="28" y="198"/>
                    <a:pt x="30" y="206"/>
                    <a:pt x="31" y="214"/>
                  </a:cubicBezTo>
                  <a:cubicBezTo>
                    <a:pt x="3376" y="214"/>
                    <a:pt x="3376" y="214"/>
                    <a:pt x="3376" y="214"/>
                  </a:cubicBezTo>
                  <a:cubicBezTo>
                    <a:pt x="3376" y="224"/>
                    <a:pt x="3377" y="233"/>
                    <a:pt x="3377" y="241"/>
                  </a:cubicBezTo>
                  <a:cubicBezTo>
                    <a:pt x="3376" y="181"/>
                    <a:pt x="3369" y="99"/>
                    <a:pt x="3306" y="57"/>
                  </a:cubicBezTo>
                  <a:cubicBezTo>
                    <a:pt x="3321" y="67"/>
                    <a:pt x="3332" y="79"/>
                    <a:pt x="3342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4" y="74"/>
                    <a:pt x="59" y="60"/>
                    <a:pt x="75" y="49"/>
                  </a:cubicBezTo>
                  <a:cubicBezTo>
                    <a:pt x="3291" y="49"/>
                    <a:pt x="3291" y="49"/>
                    <a:pt x="3291" y="49"/>
                  </a:cubicBezTo>
                  <a:cubicBezTo>
                    <a:pt x="3296" y="52"/>
                    <a:pt x="3300" y="54"/>
                    <a:pt x="3303" y="56"/>
                  </a:cubicBezTo>
                  <a:cubicBezTo>
                    <a:pt x="3246" y="20"/>
                    <a:pt x="3147" y="12"/>
                    <a:pt x="3048" y="12"/>
                  </a:cubicBezTo>
                  <a:cubicBezTo>
                    <a:pt x="2978" y="12"/>
                    <a:pt x="2908" y="16"/>
                    <a:pt x="2855" y="18"/>
                  </a:cubicBezTo>
                  <a:cubicBezTo>
                    <a:pt x="2748" y="22"/>
                    <a:pt x="2641" y="23"/>
                    <a:pt x="2534" y="23"/>
                  </a:cubicBezTo>
                  <a:cubicBezTo>
                    <a:pt x="2120" y="23"/>
                    <a:pt x="1707" y="2"/>
                    <a:pt x="1266" y="0"/>
                  </a:cubicBezTo>
                  <a:cubicBezTo>
                    <a:pt x="1227" y="0"/>
                    <a:pt x="1190" y="0"/>
                    <a:pt x="1155" y="0"/>
                  </a:cubicBezTo>
                </a:path>
              </a:pathLst>
            </a:custGeom>
            <a:solidFill>
              <a:srgbClr val="CFEDF7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8AC65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-148" y="-27"/>
              <a:ext cx="7975" cy="4301"/>
            </a:xfrm>
            <a:custGeom>
              <a:avLst/>
              <a:gdLst>
                <a:gd name="T0" fmla="*/ 47 w 3373"/>
                <a:gd name="T1" fmla="*/ 1817 h 1818"/>
                <a:gd name="T2" fmla="*/ 46 w 3373"/>
                <a:gd name="T3" fmla="*/ 1817 h 1818"/>
                <a:gd name="T4" fmla="*/ 46 w 3373"/>
                <a:gd name="T5" fmla="*/ 1817 h 1818"/>
                <a:gd name="T6" fmla="*/ 46 w 3373"/>
                <a:gd name="T7" fmla="*/ 1817 h 1818"/>
                <a:gd name="T8" fmla="*/ 3323 w 3373"/>
                <a:gd name="T9" fmla="*/ 1817 h 1818"/>
                <a:gd name="T10" fmla="*/ 3323 w 3373"/>
                <a:gd name="T11" fmla="*/ 1817 h 1818"/>
                <a:gd name="T12" fmla="*/ 46 w 3373"/>
                <a:gd name="T13" fmla="*/ 1817 h 1818"/>
                <a:gd name="T14" fmla="*/ 46 w 3373"/>
                <a:gd name="T15" fmla="*/ 1816 h 1818"/>
                <a:gd name="T16" fmla="*/ 3324 w 3373"/>
                <a:gd name="T17" fmla="*/ 1816 h 1818"/>
                <a:gd name="T18" fmla="*/ 3328 w 3373"/>
                <a:gd name="T19" fmla="*/ 1811 h 1818"/>
                <a:gd name="T20" fmla="*/ 30 w 3373"/>
                <a:gd name="T21" fmla="*/ 1684 h 1818"/>
                <a:gd name="T22" fmla="*/ 3351 w 3373"/>
                <a:gd name="T23" fmla="*/ 1351 h 1818"/>
                <a:gd name="T24" fmla="*/ 3351 w 3373"/>
                <a:gd name="T25" fmla="*/ 1351 h 1818"/>
                <a:gd name="T26" fmla="*/ 20 w 3373"/>
                <a:gd name="T27" fmla="*/ 1354 h 1818"/>
                <a:gd name="T28" fmla="*/ 3352 w 3373"/>
                <a:gd name="T29" fmla="*/ 1311 h 1818"/>
                <a:gd name="T30" fmla="*/ 3351 w 3373"/>
                <a:gd name="T31" fmla="*/ 1351 h 1818"/>
                <a:gd name="T32" fmla="*/ 3352 w 3373"/>
                <a:gd name="T33" fmla="*/ 1311 h 1818"/>
                <a:gd name="T34" fmla="*/ 43 w 3373"/>
                <a:gd name="T35" fmla="*/ 1190 h 1818"/>
                <a:gd name="T36" fmla="*/ 47 w 3373"/>
                <a:gd name="T37" fmla="*/ 981 h 1818"/>
                <a:gd name="T38" fmla="*/ 48 w 3373"/>
                <a:gd name="T39" fmla="*/ 1025 h 1818"/>
                <a:gd name="T40" fmla="*/ 3352 w 3373"/>
                <a:gd name="T41" fmla="*/ 981 h 1818"/>
                <a:gd name="T42" fmla="*/ 31 w 3373"/>
                <a:gd name="T43" fmla="*/ 817 h 1818"/>
                <a:gd name="T44" fmla="*/ 37 w 3373"/>
                <a:gd name="T45" fmla="*/ 860 h 1818"/>
                <a:gd name="T46" fmla="*/ 3330 w 3373"/>
                <a:gd name="T47" fmla="*/ 817 h 1818"/>
                <a:gd name="T48" fmla="*/ 3330 w 3373"/>
                <a:gd name="T49" fmla="*/ 817 h 1818"/>
                <a:gd name="T50" fmla="*/ 3348 w 3373"/>
                <a:gd name="T51" fmla="*/ 514 h 1818"/>
                <a:gd name="T52" fmla="*/ 0 w 3373"/>
                <a:gd name="T53" fmla="*/ 364 h 1818"/>
                <a:gd name="T54" fmla="*/ 1 w 3373"/>
                <a:gd name="T55" fmla="*/ 361 h 1818"/>
                <a:gd name="T56" fmla="*/ 1 w 3373"/>
                <a:gd name="T57" fmla="*/ 361 h 1818"/>
                <a:gd name="T58" fmla="*/ 3349 w 3373"/>
                <a:gd name="T59" fmla="*/ 366 h 1818"/>
                <a:gd name="T60" fmla="*/ 3373 w 3373"/>
                <a:gd name="T61" fmla="*/ 185 h 1818"/>
                <a:gd name="T62" fmla="*/ 3373 w 3373"/>
                <a:gd name="T63" fmla="*/ 191 h 1818"/>
                <a:gd name="T64" fmla="*/ 27 w 3373"/>
                <a:gd name="T65" fmla="*/ 158 h 1818"/>
                <a:gd name="T66" fmla="*/ 28 w 3373"/>
                <a:gd name="T67" fmla="*/ 184 h 1818"/>
                <a:gd name="T68" fmla="*/ 3302 w 3373"/>
                <a:gd name="T69" fmla="*/ 1 h 1818"/>
                <a:gd name="T70" fmla="*/ 3301 w 3373"/>
                <a:gd name="T71" fmla="*/ 1 h 1818"/>
                <a:gd name="T72" fmla="*/ 3301 w 3373"/>
                <a:gd name="T73" fmla="*/ 1 h 1818"/>
                <a:gd name="T74" fmla="*/ 3301 w 3373"/>
                <a:gd name="T75" fmla="*/ 1 h 1818"/>
                <a:gd name="T76" fmla="*/ 3301 w 3373"/>
                <a:gd name="T77" fmla="*/ 1 h 1818"/>
                <a:gd name="T78" fmla="*/ 3301 w 3373"/>
                <a:gd name="T79" fmla="*/ 1 h 1818"/>
                <a:gd name="T80" fmla="*/ 3300 w 3373"/>
                <a:gd name="T81" fmla="*/ 1 h 1818"/>
                <a:gd name="T82" fmla="*/ 3300 w 3373"/>
                <a:gd name="T83" fmla="*/ 1 h 1818"/>
                <a:gd name="T84" fmla="*/ 3300 w 3373"/>
                <a:gd name="T85" fmla="*/ 1 h 1818"/>
                <a:gd name="T86" fmla="*/ 3300 w 3373"/>
                <a:gd name="T87" fmla="*/ 0 h 1818"/>
                <a:gd name="T88" fmla="*/ 3299 w 3373"/>
                <a:gd name="T89" fmla="*/ 0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73" h="1818">
                  <a:moveTo>
                    <a:pt x="47" y="1817"/>
                  </a:moveTo>
                  <a:cubicBezTo>
                    <a:pt x="47" y="1818"/>
                    <a:pt x="47" y="1818"/>
                    <a:pt x="47" y="1818"/>
                  </a:cubicBezTo>
                  <a:cubicBezTo>
                    <a:pt x="47" y="1818"/>
                    <a:pt x="47" y="1818"/>
                    <a:pt x="47" y="1817"/>
                  </a:cubicBezTo>
                  <a:moveTo>
                    <a:pt x="46" y="1817"/>
                  </a:moveTo>
                  <a:cubicBezTo>
                    <a:pt x="46" y="1817"/>
                    <a:pt x="47" y="1817"/>
                    <a:pt x="47" y="1817"/>
                  </a:cubicBezTo>
                  <a:cubicBezTo>
                    <a:pt x="47" y="1817"/>
                    <a:pt x="46" y="1817"/>
                    <a:pt x="46" y="1817"/>
                  </a:cubicBezTo>
                  <a:moveTo>
                    <a:pt x="46" y="1817"/>
                  </a:moveTo>
                  <a:cubicBezTo>
                    <a:pt x="46" y="1817"/>
                    <a:pt x="46" y="1817"/>
                    <a:pt x="46" y="1817"/>
                  </a:cubicBezTo>
                  <a:cubicBezTo>
                    <a:pt x="46" y="1817"/>
                    <a:pt x="46" y="1817"/>
                    <a:pt x="46" y="1817"/>
                  </a:cubicBezTo>
                  <a:moveTo>
                    <a:pt x="46" y="1817"/>
                  </a:moveTo>
                  <a:cubicBezTo>
                    <a:pt x="46" y="1817"/>
                    <a:pt x="46" y="1817"/>
                    <a:pt x="46" y="1817"/>
                  </a:cubicBezTo>
                  <a:cubicBezTo>
                    <a:pt x="46" y="1817"/>
                    <a:pt x="46" y="1817"/>
                    <a:pt x="46" y="1817"/>
                  </a:cubicBezTo>
                  <a:moveTo>
                    <a:pt x="3323" y="1817"/>
                  </a:moveTo>
                  <a:cubicBezTo>
                    <a:pt x="3323" y="1817"/>
                    <a:pt x="3323" y="1817"/>
                    <a:pt x="3323" y="1817"/>
                  </a:cubicBezTo>
                  <a:cubicBezTo>
                    <a:pt x="3323" y="1817"/>
                    <a:pt x="3323" y="1817"/>
                    <a:pt x="3323" y="1817"/>
                  </a:cubicBezTo>
                  <a:moveTo>
                    <a:pt x="3323" y="1817"/>
                  </a:moveTo>
                  <a:cubicBezTo>
                    <a:pt x="3323" y="1817"/>
                    <a:pt x="3323" y="1817"/>
                    <a:pt x="3323" y="1817"/>
                  </a:cubicBezTo>
                  <a:cubicBezTo>
                    <a:pt x="3323" y="1817"/>
                    <a:pt x="3323" y="1817"/>
                    <a:pt x="3323" y="1817"/>
                  </a:cubicBezTo>
                  <a:moveTo>
                    <a:pt x="46" y="1817"/>
                  </a:moveTo>
                  <a:cubicBezTo>
                    <a:pt x="46" y="1817"/>
                    <a:pt x="46" y="1817"/>
                    <a:pt x="46" y="1817"/>
                  </a:cubicBezTo>
                  <a:cubicBezTo>
                    <a:pt x="46" y="1817"/>
                    <a:pt x="46" y="1817"/>
                    <a:pt x="46" y="1817"/>
                  </a:cubicBezTo>
                  <a:moveTo>
                    <a:pt x="46" y="1816"/>
                  </a:moveTo>
                  <a:cubicBezTo>
                    <a:pt x="46" y="1816"/>
                    <a:pt x="46" y="1816"/>
                    <a:pt x="46" y="1816"/>
                  </a:cubicBezTo>
                  <a:cubicBezTo>
                    <a:pt x="46" y="1816"/>
                    <a:pt x="46" y="1816"/>
                    <a:pt x="46" y="1816"/>
                  </a:cubicBezTo>
                  <a:moveTo>
                    <a:pt x="3324" y="1816"/>
                  </a:moveTo>
                  <a:cubicBezTo>
                    <a:pt x="3324" y="1816"/>
                    <a:pt x="3324" y="1816"/>
                    <a:pt x="3324" y="1816"/>
                  </a:cubicBezTo>
                  <a:cubicBezTo>
                    <a:pt x="3324" y="1816"/>
                    <a:pt x="3324" y="1816"/>
                    <a:pt x="3324" y="1816"/>
                  </a:cubicBezTo>
                  <a:moveTo>
                    <a:pt x="3328" y="1811"/>
                  </a:moveTo>
                  <a:cubicBezTo>
                    <a:pt x="3327" y="1813"/>
                    <a:pt x="3325" y="1815"/>
                    <a:pt x="3324" y="1816"/>
                  </a:cubicBezTo>
                  <a:cubicBezTo>
                    <a:pt x="3325" y="1815"/>
                    <a:pt x="3327" y="1813"/>
                    <a:pt x="3328" y="1811"/>
                  </a:cubicBezTo>
                  <a:moveTo>
                    <a:pt x="36" y="1640"/>
                  </a:moveTo>
                  <a:cubicBezTo>
                    <a:pt x="36" y="1640"/>
                    <a:pt x="36" y="1640"/>
                    <a:pt x="36" y="1640"/>
                  </a:cubicBezTo>
                  <a:cubicBezTo>
                    <a:pt x="35" y="1651"/>
                    <a:pt x="33" y="1667"/>
                    <a:pt x="30" y="1684"/>
                  </a:cubicBezTo>
                  <a:cubicBezTo>
                    <a:pt x="30" y="1684"/>
                    <a:pt x="30" y="1684"/>
                    <a:pt x="30" y="1684"/>
                  </a:cubicBezTo>
                  <a:cubicBezTo>
                    <a:pt x="33" y="1667"/>
                    <a:pt x="35" y="1651"/>
                    <a:pt x="36" y="1640"/>
                  </a:cubicBezTo>
                  <a:moveTo>
                    <a:pt x="3351" y="1351"/>
                  </a:moveTo>
                  <a:cubicBezTo>
                    <a:pt x="3351" y="1352"/>
                    <a:pt x="3351" y="1353"/>
                    <a:pt x="3351" y="1354"/>
                  </a:cubicBezTo>
                  <a:cubicBezTo>
                    <a:pt x="3351" y="1354"/>
                    <a:pt x="3351" y="1354"/>
                    <a:pt x="3351" y="1354"/>
                  </a:cubicBezTo>
                  <a:cubicBezTo>
                    <a:pt x="3351" y="1353"/>
                    <a:pt x="3351" y="1352"/>
                    <a:pt x="3351" y="1351"/>
                  </a:cubicBezTo>
                  <a:moveTo>
                    <a:pt x="28" y="1311"/>
                  </a:moveTo>
                  <a:cubicBezTo>
                    <a:pt x="28" y="1311"/>
                    <a:pt x="28" y="1311"/>
                    <a:pt x="28" y="1311"/>
                  </a:cubicBezTo>
                  <a:cubicBezTo>
                    <a:pt x="25" y="1325"/>
                    <a:pt x="23" y="1340"/>
                    <a:pt x="20" y="1354"/>
                  </a:cubicBezTo>
                  <a:cubicBezTo>
                    <a:pt x="20" y="1354"/>
                    <a:pt x="20" y="1354"/>
                    <a:pt x="20" y="1354"/>
                  </a:cubicBezTo>
                  <a:cubicBezTo>
                    <a:pt x="23" y="1340"/>
                    <a:pt x="25" y="1325"/>
                    <a:pt x="28" y="1311"/>
                  </a:cubicBezTo>
                  <a:moveTo>
                    <a:pt x="3352" y="1311"/>
                  </a:moveTo>
                  <a:cubicBezTo>
                    <a:pt x="3352" y="1311"/>
                    <a:pt x="3352" y="1311"/>
                    <a:pt x="3352" y="1311"/>
                  </a:cubicBezTo>
                  <a:cubicBezTo>
                    <a:pt x="3352" y="1324"/>
                    <a:pt x="3351" y="1337"/>
                    <a:pt x="3351" y="1350"/>
                  </a:cubicBezTo>
                  <a:cubicBezTo>
                    <a:pt x="3351" y="1350"/>
                    <a:pt x="3351" y="1351"/>
                    <a:pt x="3351" y="1351"/>
                  </a:cubicBezTo>
                  <a:cubicBezTo>
                    <a:pt x="3351" y="1351"/>
                    <a:pt x="3351" y="1351"/>
                    <a:pt x="3351" y="1351"/>
                  </a:cubicBezTo>
                  <a:cubicBezTo>
                    <a:pt x="3351" y="1351"/>
                    <a:pt x="3351" y="1351"/>
                    <a:pt x="3351" y="1351"/>
                  </a:cubicBezTo>
                  <a:cubicBezTo>
                    <a:pt x="3351" y="1338"/>
                    <a:pt x="3352" y="1324"/>
                    <a:pt x="3352" y="1311"/>
                  </a:cubicBezTo>
                  <a:moveTo>
                    <a:pt x="46" y="1146"/>
                  </a:moveTo>
                  <a:cubicBezTo>
                    <a:pt x="46" y="1146"/>
                    <a:pt x="46" y="1146"/>
                    <a:pt x="46" y="1146"/>
                  </a:cubicBezTo>
                  <a:cubicBezTo>
                    <a:pt x="45" y="1161"/>
                    <a:pt x="44" y="1175"/>
                    <a:pt x="43" y="1190"/>
                  </a:cubicBezTo>
                  <a:cubicBezTo>
                    <a:pt x="43" y="1190"/>
                    <a:pt x="43" y="1190"/>
                    <a:pt x="43" y="1190"/>
                  </a:cubicBezTo>
                  <a:cubicBezTo>
                    <a:pt x="44" y="1175"/>
                    <a:pt x="45" y="1161"/>
                    <a:pt x="46" y="1146"/>
                  </a:cubicBezTo>
                  <a:moveTo>
                    <a:pt x="47" y="981"/>
                  </a:moveTo>
                  <a:cubicBezTo>
                    <a:pt x="47" y="981"/>
                    <a:pt x="47" y="981"/>
                    <a:pt x="47" y="981"/>
                  </a:cubicBezTo>
                  <a:cubicBezTo>
                    <a:pt x="48" y="996"/>
                    <a:pt x="48" y="1010"/>
                    <a:pt x="48" y="1025"/>
                  </a:cubicBezTo>
                  <a:cubicBezTo>
                    <a:pt x="48" y="1025"/>
                    <a:pt x="48" y="1025"/>
                    <a:pt x="48" y="1025"/>
                  </a:cubicBezTo>
                  <a:cubicBezTo>
                    <a:pt x="48" y="1010"/>
                    <a:pt x="48" y="996"/>
                    <a:pt x="47" y="981"/>
                  </a:cubicBezTo>
                  <a:moveTo>
                    <a:pt x="3352" y="981"/>
                  </a:moveTo>
                  <a:cubicBezTo>
                    <a:pt x="3352" y="981"/>
                    <a:pt x="3352" y="981"/>
                    <a:pt x="3352" y="981"/>
                  </a:cubicBezTo>
                  <a:cubicBezTo>
                    <a:pt x="3353" y="985"/>
                    <a:pt x="3354" y="989"/>
                    <a:pt x="3354" y="993"/>
                  </a:cubicBezTo>
                  <a:cubicBezTo>
                    <a:pt x="3354" y="989"/>
                    <a:pt x="3353" y="985"/>
                    <a:pt x="3352" y="981"/>
                  </a:cubicBezTo>
                  <a:moveTo>
                    <a:pt x="31" y="817"/>
                  </a:moveTo>
                  <a:cubicBezTo>
                    <a:pt x="31" y="817"/>
                    <a:pt x="31" y="817"/>
                    <a:pt x="31" y="817"/>
                  </a:cubicBezTo>
                  <a:cubicBezTo>
                    <a:pt x="33" y="831"/>
                    <a:pt x="35" y="846"/>
                    <a:pt x="37" y="860"/>
                  </a:cubicBezTo>
                  <a:cubicBezTo>
                    <a:pt x="37" y="860"/>
                    <a:pt x="37" y="860"/>
                    <a:pt x="37" y="860"/>
                  </a:cubicBezTo>
                  <a:cubicBezTo>
                    <a:pt x="35" y="846"/>
                    <a:pt x="33" y="831"/>
                    <a:pt x="31" y="817"/>
                  </a:cubicBezTo>
                  <a:moveTo>
                    <a:pt x="3330" y="817"/>
                  </a:moveTo>
                  <a:cubicBezTo>
                    <a:pt x="3330" y="817"/>
                    <a:pt x="3330" y="817"/>
                    <a:pt x="3330" y="817"/>
                  </a:cubicBezTo>
                  <a:cubicBezTo>
                    <a:pt x="3331" y="831"/>
                    <a:pt x="3332" y="846"/>
                    <a:pt x="3333" y="860"/>
                  </a:cubicBezTo>
                  <a:cubicBezTo>
                    <a:pt x="3333" y="860"/>
                    <a:pt x="3333" y="860"/>
                    <a:pt x="3333" y="860"/>
                  </a:cubicBezTo>
                  <a:cubicBezTo>
                    <a:pt x="3332" y="846"/>
                    <a:pt x="3331" y="831"/>
                    <a:pt x="3330" y="817"/>
                  </a:cubicBezTo>
                  <a:moveTo>
                    <a:pt x="3346" y="487"/>
                  </a:moveTo>
                  <a:cubicBezTo>
                    <a:pt x="3346" y="487"/>
                    <a:pt x="3346" y="487"/>
                    <a:pt x="3346" y="487"/>
                  </a:cubicBezTo>
                  <a:cubicBezTo>
                    <a:pt x="3347" y="496"/>
                    <a:pt x="3347" y="505"/>
                    <a:pt x="3348" y="514"/>
                  </a:cubicBezTo>
                  <a:cubicBezTo>
                    <a:pt x="3347" y="505"/>
                    <a:pt x="3347" y="496"/>
                    <a:pt x="3346" y="487"/>
                  </a:cubicBezTo>
                  <a:moveTo>
                    <a:pt x="1" y="361"/>
                  </a:moveTo>
                  <a:cubicBezTo>
                    <a:pt x="0" y="362"/>
                    <a:pt x="0" y="363"/>
                    <a:pt x="0" y="364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63"/>
                    <a:pt x="0" y="362"/>
                    <a:pt x="1" y="361"/>
                  </a:cubicBezTo>
                  <a:moveTo>
                    <a:pt x="1" y="361"/>
                  </a:moveTo>
                  <a:cubicBezTo>
                    <a:pt x="1" y="361"/>
                    <a:pt x="1" y="361"/>
                    <a:pt x="1" y="361"/>
                  </a:cubicBezTo>
                  <a:cubicBezTo>
                    <a:pt x="1" y="361"/>
                    <a:pt x="1" y="361"/>
                    <a:pt x="1" y="361"/>
                  </a:cubicBezTo>
                  <a:moveTo>
                    <a:pt x="3356" y="323"/>
                  </a:moveTo>
                  <a:cubicBezTo>
                    <a:pt x="3356" y="323"/>
                    <a:pt x="3356" y="323"/>
                    <a:pt x="3356" y="323"/>
                  </a:cubicBezTo>
                  <a:cubicBezTo>
                    <a:pt x="3353" y="337"/>
                    <a:pt x="3351" y="352"/>
                    <a:pt x="3349" y="366"/>
                  </a:cubicBezTo>
                  <a:cubicBezTo>
                    <a:pt x="3349" y="366"/>
                    <a:pt x="3349" y="366"/>
                    <a:pt x="3349" y="366"/>
                  </a:cubicBezTo>
                  <a:cubicBezTo>
                    <a:pt x="3351" y="352"/>
                    <a:pt x="3353" y="337"/>
                    <a:pt x="3356" y="323"/>
                  </a:cubicBezTo>
                  <a:moveTo>
                    <a:pt x="3373" y="185"/>
                  </a:moveTo>
                  <a:cubicBezTo>
                    <a:pt x="3373" y="187"/>
                    <a:pt x="3373" y="189"/>
                    <a:pt x="3373" y="191"/>
                  </a:cubicBezTo>
                  <a:cubicBezTo>
                    <a:pt x="3373" y="191"/>
                    <a:pt x="3373" y="191"/>
                    <a:pt x="3373" y="191"/>
                  </a:cubicBezTo>
                  <a:cubicBezTo>
                    <a:pt x="3373" y="191"/>
                    <a:pt x="3373" y="191"/>
                    <a:pt x="3373" y="191"/>
                  </a:cubicBezTo>
                  <a:cubicBezTo>
                    <a:pt x="3373" y="189"/>
                    <a:pt x="3373" y="187"/>
                    <a:pt x="3373" y="185"/>
                  </a:cubicBezTo>
                  <a:moveTo>
                    <a:pt x="27" y="158"/>
                  </a:moveTo>
                  <a:cubicBezTo>
                    <a:pt x="27" y="158"/>
                    <a:pt x="27" y="158"/>
                    <a:pt x="27" y="158"/>
                  </a:cubicBezTo>
                  <a:cubicBezTo>
                    <a:pt x="29" y="173"/>
                    <a:pt x="29" y="187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196"/>
                    <a:pt x="28" y="190"/>
                    <a:pt x="28" y="184"/>
                  </a:cubicBezTo>
                  <a:cubicBezTo>
                    <a:pt x="28" y="175"/>
                    <a:pt x="28" y="167"/>
                    <a:pt x="27" y="158"/>
                  </a:cubicBezTo>
                  <a:moveTo>
                    <a:pt x="3302" y="1"/>
                  </a:moveTo>
                  <a:cubicBezTo>
                    <a:pt x="3302" y="1"/>
                    <a:pt x="3302" y="1"/>
                    <a:pt x="3302" y="1"/>
                  </a:cubicBezTo>
                  <a:cubicBezTo>
                    <a:pt x="3302" y="1"/>
                    <a:pt x="3302" y="1"/>
                    <a:pt x="3302" y="1"/>
                  </a:cubicBezTo>
                  <a:moveTo>
                    <a:pt x="3301" y="1"/>
                  </a:moveTo>
                  <a:cubicBezTo>
                    <a:pt x="3301" y="1"/>
                    <a:pt x="3301" y="1"/>
                    <a:pt x="3301" y="1"/>
                  </a:cubicBezTo>
                  <a:cubicBezTo>
                    <a:pt x="3301" y="1"/>
                    <a:pt x="3301" y="1"/>
                    <a:pt x="3301" y="1"/>
                  </a:cubicBezTo>
                  <a:moveTo>
                    <a:pt x="3301" y="1"/>
                  </a:moveTo>
                  <a:cubicBezTo>
                    <a:pt x="3301" y="1"/>
                    <a:pt x="3301" y="1"/>
                    <a:pt x="3301" y="1"/>
                  </a:cubicBezTo>
                  <a:cubicBezTo>
                    <a:pt x="3301" y="1"/>
                    <a:pt x="3301" y="1"/>
                    <a:pt x="3301" y="1"/>
                  </a:cubicBezTo>
                  <a:moveTo>
                    <a:pt x="3301" y="1"/>
                  </a:moveTo>
                  <a:cubicBezTo>
                    <a:pt x="3301" y="1"/>
                    <a:pt x="3301" y="1"/>
                    <a:pt x="3301" y="1"/>
                  </a:cubicBezTo>
                  <a:cubicBezTo>
                    <a:pt x="3301" y="1"/>
                    <a:pt x="3301" y="1"/>
                    <a:pt x="3301" y="1"/>
                  </a:cubicBezTo>
                  <a:moveTo>
                    <a:pt x="3301" y="1"/>
                  </a:moveTo>
                  <a:cubicBezTo>
                    <a:pt x="3301" y="1"/>
                    <a:pt x="3301" y="1"/>
                    <a:pt x="3301" y="1"/>
                  </a:cubicBezTo>
                  <a:cubicBezTo>
                    <a:pt x="3301" y="1"/>
                    <a:pt x="3301" y="1"/>
                    <a:pt x="3301" y="1"/>
                  </a:cubicBezTo>
                  <a:moveTo>
                    <a:pt x="3301" y="1"/>
                  </a:moveTo>
                  <a:cubicBezTo>
                    <a:pt x="3301" y="1"/>
                    <a:pt x="3301" y="1"/>
                    <a:pt x="3301" y="1"/>
                  </a:cubicBezTo>
                  <a:cubicBezTo>
                    <a:pt x="3301" y="1"/>
                    <a:pt x="3301" y="1"/>
                    <a:pt x="3301" y="1"/>
                  </a:cubicBezTo>
                  <a:moveTo>
                    <a:pt x="3300" y="1"/>
                  </a:moveTo>
                  <a:cubicBezTo>
                    <a:pt x="3300" y="1"/>
                    <a:pt x="3300" y="1"/>
                    <a:pt x="3300" y="1"/>
                  </a:cubicBezTo>
                  <a:cubicBezTo>
                    <a:pt x="3300" y="1"/>
                    <a:pt x="3300" y="1"/>
                    <a:pt x="3300" y="1"/>
                  </a:cubicBezTo>
                  <a:moveTo>
                    <a:pt x="3300" y="1"/>
                  </a:moveTo>
                  <a:cubicBezTo>
                    <a:pt x="3300" y="1"/>
                    <a:pt x="3300" y="1"/>
                    <a:pt x="3300" y="1"/>
                  </a:cubicBezTo>
                  <a:cubicBezTo>
                    <a:pt x="3300" y="1"/>
                    <a:pt x="3300" y="1"/>
                    <a:pt x="3300" y="1"/>
                  </a:cubicBezTo>
                  <a:moveTo>
                    <a:pt x="3300" y="0"/>
                  </a:moveTo>
                  <a:cubicBezTo>
                    <a:pt x="3300" y="0"/>
                    <a:pt x="3300" y="0"/>
                    <a:pt x="3300" y="1"/>
                  </a:cubicBezTo>
                  <a:cubicBezTo>
                    <a:pt x="3300" y="0"/>
                    <a:pt x="3300" y="0"/>
                    <a:pt x="3300" y="0"/>
                  </a:cubicBezTo>
                  <a:moveTo>
                    <a:pt x="3299" y="0"/>
                  </a:moveTo>
                  <a:cubicBezTo>
                    <a:pt x="3300" y="0"/>
                    <a:pt x="3300" y="0"/>
                    <a:pt x="3300" y="0"/>
                  </a:cubicBezTo>
                  <a:cubicBezTo>
                    <a:pt x="3300" y="0"/>
                    <a:pt x="3300" y="0"/>
                    <a:pt x="3300" y="0"/>
                  </a:cubicBezTo>
                  <a:cubicBezTo>
                    <a:pt x="3300" y="0"/>
                    <a:pt x="3300" y="0"/>
                    <a:pt x="3300" y="0"/>
                  </a:cubicBezTo>
                  <a:cubicBezTo>
                    <a:pt x="3300" y="0"/>
                    <a:pt x="3300" y="0"/>
                    <a:pt x="3299" y="0"/>
                  </a:cubicBezTo>
                </a:path>
              </a:pathLst>
            </a:custGeom>
            <a:solidFill>
              <a:srgbClr val="BAE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8AC65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-157" y="-43"/>
              <a:ext cx="7992" cy="4388"/>
            </a:xfrm>
            <a:custGeom>
              <a:avLst/>
              <a:gdLst>
                <a:gd name="T0" fmla="*/ 41 w 3380"/>
                <a:gd name="T1" fmla="*/ 1812 h 1855"/>
                <a:gd name="T2" fmla="*/ 50 w 3380"/>
                <a:gd name="T3" fmla="*/ 1823 h 1855"/>
                <a:gd name="T4" fmla="*/ 50 w 3380"/>
                <a:gd name="T5" fmla="*/ 1824 h 1855"/>
                <a:gd name="T6" fmla="*/ 50 w 3380"/>
                <a:gd name="T7" fmla="*/ 1824 h 1855"/>
                <a:gd name="T8" fmla="*/ 50 w 3380"/>
                <a:gd name="T9" fmla="*/ 1824 h 1855"/>
                <a:gd name="T10" fmla="*/ 50 w 3380"/>
                <a:gd name="T11" fmla="*/ 1824 h 1855"/>
                <a:gd name="T12" fmla="*/ 51 w 3380"/>
                <a:gd name="T13" fmla="*/ 1824 h 1855"/>
                <a:gd name="T14" fmla="*/ 99 w 3380"/>
                <a:gd name="T15" fmla="*/ 1855 h 1855"/>
                <a:gd name="T16" fmla="*/ 3327 w 3380"/>
                <a:gd name="T17" fmla="*/ 1824 h 1855"/>
                <a:gd name="T18" fmla="*/ 3327 w 3380"/>
                <a:gd name="T19" fmla="*/ 1824 h 1855"/>
                <a:gd name="T20" fmla="*/ 3328 w 3380"/>
                <a:gd name="T21" fmla="*/ 1823 h 1855"/>
                <a:gd name="T22" fmla="*/ 3328 w 3380"/>
                <a:gd name="T23" fmla="*/ 1823 h 1855"/>
                <a:gd name="T24" fmla="*/ 3332 w 3380"/>
                <a:gd name="T25" fmla="*/ 1818 h 1855"/>
                <a:gd name="T26" fmla="*/ 3380 w 3380"/>
                <a:gd name="T27" fmla="*/ 1647 h 1855"/>
                <a:gd name="T28" fmla="*/ 34 w 3380"/>
                <a:gd name="T29" fmla="*/ 1691 h 1855"/>
                <a:gd name="T30" fmla="*/ 3380 w 3380"/>
                <a:gd name="T31" fmla="*/ 1647 h 1855"/>
                <a:gd name="T32" fmla="*/ 23 w 3380"/>
                <a:gd name="T33" fmla="*/ 1483 h 1855"/>
                <a:gd name="T34" fmla="*/ 3372 w 3380"/>
                <a:gd name="T35" fmla="*/ 1526 h 1855"/>
                <a:gd name="T36" fmla="*/ 3356 w 3380"/>
                <a:gd name="T37" fmla="*/ 1318 h 1855"/>
                <a:gd name="T38" fmla="*/ 24 w 3380"/>
                <a:gd name="T39" fmla="*/ 1361 h 1855"/>
                <a:gd name="T40" fmla="*/ 3355 w 3380"/>
                <a:gd name="T41" fmla="*/ 1358 h 1855"/>
                <a:gd name="T42" fmla="*/ 3355 w 3380"/>
                <a:gd name="T43" fmla="*/ 1358 h 1855"/>
                <a:gd name="T44" fmla="*/ 3356 w 3380"/>
                <a:gd name="T45" fmla="*/ 1318 h 1855"/>
                <a:gd name="T46" fmla="*/ 50 w 3380"/>
                <a:gd name="T47" fmla="*/ 1153 h 1855"/>
                <a:gd name="T48" fmla="*/ 3366 w 3380"/>
                <a:gd name="T49" fmla="*/ 1197 h 1855"/>
                <a:gd name="T50" fmla="*/ 3356 w 3380"/>
                <a:gd name="T51" fmla="*/ 988 h 1855"/>
                <a:gd name="T52" fmla="*/ 52 w 3380"/>
                <a:gd name="T53" fmla="*/ 1032 h 1855"/>
                <a:gd name="T54" fmla="*/ 3358 w 3380"/>
                <a:gd name="T55" fmla="*/ 1000 h 1855"/>
                <a:gd name="T56" fmla="*/ 3334 w 3380"/>
                <a:gd name="T57" fmla="*/ 824 h 1855"/>
                <a:gd name="T58" fmla="*/ 41 w 3380"/>
                <a:gd name="T59" fmla="*/ 867 h 1855"/>
                <a:gd name="T60" fmla="*/ 3334 w 3380"/>
                <a:gd name="T61" fmla="*/ 824 h 1855"/>
                <a:gd name="T62" fmla="*/ 9 w 3380"/>
                <a:gd name="T63" fmla="*/ 659 h 1855"/>
                <a:gd name="T64" fmla="*/ 3345 w 3380"/>
                <a:gd name="T65" fmla="*/ 702 h 1855"/>
                <a:gd name="T66" fmla="*/ 3350 w 3380"/>
                <a:gd name="T67" fmla="*/ 494 h 1855"/>
                <a:gd name="T68" fmla="*/ 0 w 3380"/>
                <a:gd name="T69" fmla="*/ 538 h 1855"/>
                <a:gd name="T70" fmla="*/ 3352 w 3380"/>
                <a:gd name="T71" fmla="*/ 521 h 1855"/>
                <a:gd name="T72" fmla="*/ 3360 w 3380"/>
                <a:gd name="T73" fmla="*/ 330 h 1855"/>
                <a:gd name="T74" fmla="*/ 5 w 3380"/>
                <a:gd name="T75" fmla="*/ 368 h 1855"/>
                <a:gd name="T76" fmla="*/ 5 w 3380"/>
                <a:gd name="T77" fmla="*/ 368 h 1855"/>
                <a:gd name="T78" fmla="*/ 4 w 3380"/>
                <a:gd name="T79" fmla="*/ 371 h 1855"/>
                <a:gd name="T80" fmla="*/ 3353 w 3380"/>
                <a:gd name="T81" fmla="*/ 373 h 1855"/>
                <a:gd name="T82" fmla="*/ 3376 w 3380"/>
                <a:gd name="T83" fmla="*/ 165 h 1855"/>
                <a:gd name="T84" fmla="*/ 32 w 3380"/>
                <a:gd name="T85" fmla="*/ 191 h 1855"/>
                <a:gd name="T86" fmla="*/ 3377 w 3380"/>
                <a:gd name="T87" fmla="*/ 208 h 1855"/>
                <a:gd name="T88" fmla="*/ 3377 w 3380"/>
                <a:gd name="T89" fmla="*/ 198 h 1855"/>
                <a:gd name="T90" fmla="*/ 3376 w 3380"/>
                <a:gd name="T91" fmla="*/ 165 h 1855"/>
                <a:gd name="T92" fmla="*/ 75 w 3380"/>
                <a:gd name="T93" fmla="*/ 0 h 1855"/>
                <a:gd name="T94" fmla="*/ 3342 w 3380"/>
                <a:gd name="T95" fmla="*/ 44 h 1855"/>
                <a:gd name="T96" fmla="*/ 3306 w 3380"/>
                <a:gd name="T97" fmla="*/ 8 h 1855"/>
                <a:gd name="T98" fmla="*/ 3305 w 3380"/>
                <a:gd name="T99" fmla="*/ 8 h 1855"/>
                <a:gd name="T100" fmla="*/ 3305 w 3380"/>
                <a:gd name="T101" fmla="*/ 8 h 1855"/>
                <a:gd name="T102" fmla="*/ 3305 w 3380"/>
                <a:gd name="T103" fmla="*/ 8 h 1855"/>
                <a:gd name="T104" fmla="*/ 3305 w 3380"/>
                <a:gd name="T105" fmla="*/ 8 h 1855"/>
                <a:gd name="T106" fmla="*/ 3305 w 3380"/>
                <a:gd name="T107" fmla="*/ 8 h 1855"/>
                <a:gd name="T108" fmla="*/ 3304 w 3380"/>
                <a:gd name="T109" fmla="*/ 8 h 1855"/>
                <a:gd name="T110" fmla="*/ 3304 w 3380"/>
                <a:gd name="T111" fmla="*/ 8 h 1855"/>
                <a:gd name="T112" fmla="*/ 3304 w 3380"/>
                <a:gd name="T113" fmla="*/ 7 h 1855"/>
                <a:gd name="T114" fmla="*/ 3304 w 3380"/>
                <a:gd name="T115" fmla="*/ 7 h 1855"/>
                <a:gd name="T116" fmla="*/ 3291 w 3380"/>
                <a:gd name="T117" fmla="*/ 0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80" h="1855">
                  <a:moveTo>
                    <a:pt x="3336" y="1812"/>
                  </a:moveTo>
                  <a:cubicBezTo>
                    <a:pt x="41" y="1812"/>
                    <a:pt x="41" y="1812"/>
                    <a:pt x="41" y="1812"/>
                  </a:cubicBezTo>
                  <a:cubicBezTo>
                    <a:pt x="44" y="1816"/>
                    <a:pt x="46" y="1820"/>
                    <a:pt x="50" y="1823"/>
                  </a:cubicBezTo>
                  <a:cubicBezTo>
                    <a:pt x="50" y="1823"/>
                    <a:pt x="50" y="1823"/>
                    <a:pt x="50" y="1823"/>
                  </a:cubicBezTo>
                  <a:cubicBezTo>
                    <a:pt x="50" y="1823"/>
                    <a:pt x="50" y="1823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0" y="1824"/>
                    <a:pt x="50" y="1824"/>
                  </a:cubicBezTo>
                  <a:cubicBezTo>
                    <a:pt x="50" y="1824"/>
                    <a:pt x="51" y="1824"/>
                    <a:pt x="51" y="1824"/>
                  </a:cubicBezTo>
                  <a:cubicBezTo>
                    <a:pt x="51" y="1824"/>
                    <a:pt x="51" y="1824"/>
                    <a:pt x="51" y="1824"/>
                  </a:cubicBezTo>
                  <a:cubicBezTo>
                    <a:pt x="51" y="1825"/>
                    <a:pt x="51" y="1825"/>
                    <a:pt x="51" y="1825"/>
                  </a:cubicBezTo>
                  <a:cubicBezTo>
                    <a:pt x="63" y="1837"/>
                    <a:pt x="80" y="1847"/>
                    <a:pt x="99" y="1855"/>
                  </a:cubicBezTo>
                  <a:cubicBezTo>
                    <a:pt x="3287" y="1855"/>
                    <a:pt x="3287" y="1855"/>
                    <a:pt x="3287" y="1855"/>
                  </a:cubicBezTo>
                  <a:cubicBezTo>
                    <a:pt x="3303" y="1847"/>
                    <a:pt x="3316" y="1836"/>
                    <a:pt x="3327" y="1824"/>
                  </a:cubicBezTo>
                  <a:cubicBezTo>
                    <a:pt x="3327" y="1824"/>
                    <a:pt x="3327" y="1824"/>
                    <a:pt x="3327" y="1824"/>
                  </a:cubicBezTo>
                  <a:cubicBezTo>
                    <a:pt x="3327" y="1824"/>
                    <a:pt x="3327" y="1824"/>
                    <a:pt x="3327" y="1824"/>
                  </a:cubicBezTo>
                  <a:cubicBezTo>
                    <a:pt x="3327" y="1824"/>
                    <a:pt x="3327" y="1824"/>
                    <a:pt x="3327" y="1824"/>
                  </a:cubicBezTo>
                  <a:cubicBezTo>
                    <a:pt x="3327" y="1823"/>
                    <a:pt x="3328" y="1823"/>
                    <a:pt x="3328" y="1823"/>
                  </a:cubicBezTo>
                  <a:cubicBezTo>
                    <a:pt x="3328" y="1823"/>
                    <a:pt x="3328" y="1823"/>
                    <a:pt x="3328" y="1823"/>
                  </a:cubicBezTo>
                  <a:cubicBezTo>
                    <a:pt x="3328" y="1823"/>
                    <a:pt x="3328" y="1823"/>
                    <a:pt x="3328" y="1823"/>
                  </a:cubicBezTo>
                  <a:cubicBezTo>
                    <a:pt x="3329" y="1822"/>
                    <a:pt x="3331" y="1820"/>
                    <a:pt x="3332" y="1818"/>
                  </a:cubicBezTo>
                  <a:cubicBezTo>
                    <a:pt x="3332" y="1818"/>
                    <a:pt x="3332" y="1818"/>
                    <a:pt x="3332" y="1818"/>
                  </a:cubicBezTo>
                  <a:cubicBezTo>
                    <a:pt x="3333" y="1816"/>
                    <a:pt x="3335" y="1814"/>
                    <a:pt x="3336" y="1812"/>
                  </a:cubicBezTo>
                  <a:moveTo>
                    <a:pt x="3380" y="1647"/>
                  </a:moveTo>
                  <a:cubicBezTo>
                    <a:pt x="40" y="1647"/>
                    <a:pt x="40" y="1647"/>
                    <a:pt x="40" y="1647"/>
                  </a:cubicBezTo>
                  <a:cubicBezTo>
                    <a:pt x="39" y="1658"/>
                    <a:pt x="37" y="1674"/>
                    <a:pt x="34" y="1691"/>
                  </a:cubicBezTo>
                  <a:cubicBezTo>
                    <a:pt x="3378" y="1691"/>
                    <a:pt x="3378" y="1691"/>
                    <a:pt x="3378" y="1691"/>
                  </a:cubicBezTo>
                  <a:cubicBezTo>
                    <a:pt x="3379" y="1677"/>
                    <a:pt x="3380" y="1662"/>
                    <a:pt x="3380" y="1647"/>
                  </a:cubicBezTo>
                  <a:moveTo>
                    <a:pt x="3367" y="1483"/>
                  </a:moveTo>
                  <a:cubicBezTo>
                    <a:pt x="23" y="1483"/>
                    <a:pt x="23" y="1483"/>
                    <a:pt x="23" y="1483"/>
                  </a:cubicBezTo>
                  <a:cubicBezTo>
                    <a:pt x="25" y="1497"/>
                    <a:pt x="27" y="1512"/>
                    <a:pt x="30" y="1526"/>
                  </a:cubicBezTo>
                  <a:cubicBezTo>
                    <a:pt x="3372" y="1526"/>
                    <a:pt x="3372" y="1526"/>
                    <a:pt x="3372" y="1526"/>
                  </a:cubicBezTo>
                  <a:cubicBezTo>
                    <a:pt x="3370" y="1511"/>
                    <a:pt x="3368" y="1497"/>
                    <a:pt x="3367" y="1483"/>
                  </a:cubicBezTo>
                  <a:moveTo>
                    <a:pt x="3356" y="1318"/>
                  </a:moveTo>
                  <a:cubicBezTo>
                    <a:pt x="32" y="1318"/>
                    <a:pt x="32" y="1318"/>
                    <a:pt x="32" y="1318"/>
                  </a:cubicBezTo>
                  <a:cubicBezTo>
                    <a:pt x="29" y="1332"/>
                    <a:pt x="27" y="1347"/>
                    <a:pt x="24" y="1361"/>
                  </a:cubicBezTo>
                  <a:cubicBezTo>
                    <a:pt x="3355" y="1361"/>
                    <a:pt x="3355" y="1361"/>
                    <a:pt x="3355" y="1361"/>
                  </a:cubicBezTo>
                  <a:cubicBezTo>
                    <a:pt x="3355" y="1360"/>
                    <a:pt x="3355" y="1359"/>
                    <a:pt x="3355" y="1358"/>
                  </a:cubicBezTo>
                  <a:cubicBezTo>
                    <a:pt x="3355" y="1358"/>
                    <a:pt x="3355" y="1358"/>
                    <a:pt x="3355" y="1358"/>
                  </a:cubicBezTo>
                  <a:cubicBezTo>
                    <a:pt x="3355" y="1358"/>
                    <a:pt x="3355" y="1358"/>
                    <a:pt x="3355" y="1358"/>
                  </a:cubicBezTo>
                  <a:cubicBezTo>
                    <a:pt x="3355" y="1358"/>
                    <a:pt x="3355" y="1357"/>
                    <a:pt x="3355" y="1357"/>
                  </a:cubicBezTo>
                  <a:cubicBezTo>
                    <a:pt x="3355" y="1344"/>
                    <a:pt x="3356" y="1331"/>
                    <a:pt x="3356" y="1318"/>
                  </a:cubicBezTo>
                  <a:moveTo>
                    <a:pt x="3369" y="1153"/>
                  </a:moveTo>
                  <a:cubicBezTo>
                    <a:pt x="50" y="1153"/>
                    <a:pt x="50" y="1153"/>
                    <a:pt x="50" y="1153"/>
                  </a:cubicBezTo>
                  <a:cubicBezTo>
                    <a:pt x="49" y="1168"/>
                    <a:pt x="48" y="1182"/>
                    <a:pt x="47" y="1197"/>
                  </a:cubicBezTo>
                  <a:cubicBezTo>
                    <a:pt x="3366" y="1197"/>
                    <a:pt x="3366" y="1197"/>
                    <a:pt x="3366" y="1197"/>
                  </a:cubicBezTo>
                  <a:cubicBezTo>
                    <a:pt x="3368" y="1182"/>
                    <a:pt x="3369" y="1168"/>
                    <a:pt x="3369" y="1153"/>
                  </a:cubicBezTo>
                  <a:moveTo>
                    <a:pt x="3356" y="988"/>
                  </a:moveTo>
                  <a:cubicBezTo>
                    <a:pt x="51" y="988"/>
                    <a:pt x="51" y="988"/>
                    <a:pt x="51" y="988"/>
                  </a:cubicBezTo>
                  <a:cubicBezTo>
                    <a:pt x="52" y="1003"/>
                    <a:pt x="52" y="1017"/>
                    <a:pt x="52" y="1032"/>
                  </a:cubicBezTo>
                  <a:cubicBezTo>
                    <a:pt x="3364" y="1032"/>
                    <a:pt x="3364" y="1032"/>
                    <a:pt x="3364" y="1032"/>
                  </a:cubicBezTo>
                  <a:cubicBezTo>
                    <a:pt x="3362" y="1021"/>
                    <a:pt x="3360" y="1011"/>
                    <a:pt x="3358" y="1000"/>
                  </a:cubicBezTo>
                  <a:cubicBezTo>
                    <a:pt x="3358" y="996"/>
                    <a:pt x="3357" y="992"/>
                    <a:pt x="3356" y="988"/>
                  </a:cubicBezTo>
                  <a:moveTo>
                    <a:pt x="3334" y="824"/>
                  </a:moveTo>
                  <a:cubicBezTo>
                    <a:pt x="35" y="824"/>
                    <a:pt x="35" y="824"/>
                    <a:pt x="35" y="824"/>
                  </a:cubicBezTo>
                  <a:cubicBezTo>
                    <a:pt x="37" y="838"/>
                    <a:pt x="39" y="853"/>
                    <a:pt x="41" y="867"/>
                  </a:cubicBezTo>
                  <a:cubicBezTo>
                    <a:pt x="3337" y="867"/>
                    <a:pt x="3337" y="867"/>
                    <a:pt x="3337" y="867"/>
                  </a:cubicBezTo>
                  <a:cubicBezTo>
                    <a:pt x="3336" y="853"/>
                    <a:pt x="3335" y="838"/>
                    <a:pt x="3334" y="824"/>
                  </a:cubicBezTo>
                  <a:moveTo>
                    <a:pt x="3352" y="659"/>
                  </a:moveTo>
                  <a:cubicBezTo>
                    <a:pt x="9" y="659"/>
                    <a:pt x="9" y="659"/>
                    <a:pt x="9" y="659"/>
                  </a:cubicBezTo>
                  <a:cubicBezTo>
                    <a:pt x="10" y="674"/>
                    <a:pt x="12" y="688"/>
                    <a:pt x="15" y="702"/>
                  </a:cubicBezTo>
                  <a:cubicBezTo>
                    <a:pt x="3345" y="702"/>
                    <a:pt x="3345" y="702"/>
                    <a:pt x="3345" y="702"/>
                  </a:cubicBezTo>
                  <a:cubicBezTo>
                    <a:pt x="3348" y="688"/>
                    <a:pt x="3350" y="674"/>
                    <a:pt x="3352" y="659"/>
                  </a:cubicBezTo>
                  <a:moveTo>
                    <a:pt x="3350" y="494"/>
                  </a:moveTo>
                  <a:cubicBezTo>
                    <a:pt x="0" y="494"/>
                    <a:pt x="0" y="494"/>
                    <a:pt x="0" y="494"/>
                  </a:cubicBezTo>
                  <a:cubicBezTo>
                    <a:pt x="0" y="509"/>
                    <a:pt x="0" y="523"/>
                    <a:pt x="0" y="538"/>
                  </a:cubicBezTo>
                  <a:cubicBezTo>
                    <a:pt x="3352" y="538"/>
                    <a:pt x="3352" y="538"/>
                    <a:pt x="3352" y="538"/>
                  </a:cubicBezTo>
                  <a:cubicBezTo>
                    <a:pt x="3352" y="532"/>
                    <a:pt x="3352" y="527"/>
                    <a:pt x="3352" y="521"/>
                  </a:cubicBezTo>
                  <a:cubicBezTo>
                    <a:pt x="3351" y="512"/>
                    <a:pt x="3351" y="503"/>
                    <a:pt x="3350" y="494"/>
                  </a:cubicBezTo>
                  <a:moveTo>
                    <a:pt x="3360" y="330"/>
                  </a:moveTo>
                  <a:cubicBezTo>
                    <a:pt x="9" y="330"/>
                    <a:pt x="9" y="330"/>
                    <a:pt x="9" y="330"/>
                  </a:cubicBezTo>
                  <a:cubicBezTo>
                    <a:pt x="7" y="342"/>
                    <a:pt x="5" y="355"/>
                    <a:pt x="5" y="368"/>
                  </a:cubicBezTo>
                  <a:cubicBezTo>
                    <a:pt x="5" y="368"/>
                    <a:pt x="5" y="368"/>
                    <a:pt x="5" y="368"/>
                  </a:cubicBezTo>
                  <a:cubicBezTo>
                    <a:pt x="5" y="368"/>
                    <a:pt x="5" y="368"/>
                    <a:pt x="5" y="368"/>
                  </a:cubicBezTo>
                  <a:cubicBezTo>
                    <a:pt x="4" y="369"/>
                    <a:pt x="4" y="370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3"/>
                  </a:cubicBezTo>
                  <a:cubicBezTo>
                    <a:pt x="3353" y="373"/>
                    <a:pt x="3353" y="373"/>
                    <a:pt x="3353" y="373"/>
                  </a:cubicBezTo>
                  <a:cubicBezTo>
                    <a:pt x="3355" y="359"/>
                    <a:pt x="3357" y="344"/>
                    <a:pt x="3360" y="330"/>
                  </a:cubicBezTo>
                  <a:moveTo>
                    <a:pt x="3376" y="165"/>
                  </a:moveTo>
                  <a:cubicBezTo>
                    <a:pt x="31" y="165"/>
                    <a:pt x="31" y="165"/>
                    <a:pt x="31" y="165"/>
                  </a:cubicBezTo>
                  <a:cubicBezTo>
                    <a:pt x="32" y="174"/>
                    <a:pt x="32" y="182"/>
                    <a:pt x="32" y="191"/>
                  </a:cubicBezTo>
                  <a:cubicBezTo>
                    <a:pt x="32" y="197"/>
                    <a:pt x="32" y="203"/>
                    <a:pt x="32" y="208"/>
                  </a:cubicBezTo>
                  <a:cubicBezTo>
                    <a:pt x="3377" y="208"/>
                    <a:pt x="3377" y="208"/>
                    <a:pt x="3377" y="208"/>
                  </a:cubicBezTo>
                  <a:cubicBezTo>
                    <a:pt x="3377" y="205"/>
                    <a:pt x="3377" y="202"/>
                    <a:pt x="3377" y="198"/>
                  </a:cubicBezTo>
                  <a:cubicBezTo>
                    <a:pt x="3377" y="198"/>
                    <a:pt x="3377" y="198"/>
                    <a:pt x="3377" y="198"/>
                  </a:cubicBezTo>
                  <a:cubicBezTo>
                    <a:pt x="3377" y="196"/>
                    <a:pt x="3377" y="194"/>
                    <a:pt x="3377" y="192"/>
                  </a:cubicBezTo>
                  <a:cubicBezTo>
                    <a:pt x="3377" y="184"/>
                    <a:pt x="3376" y="175"/>
                    <a:pt x="3376" y="165"/>
                  </a:cubicBezTo>
                  <a:moveTo>
                    <a:pt x="329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59" y="11"/>
                    <a:pt x="44" y="25"/>
                    <a:pt x="34" y="44"/>
                  </a:cubicBezTo>
                  <a:cubicBezTo>
                    <a:pt x="3342" y="44"/>
                    <a:pt x="3342" y="44"/>
                    <a:pt x="3342" y="44"/>
                  </a:cubicBezTo>
                  <a:cubicBezTo>
                    <a:pt x="3332" y="30"/>
                    <a:pt x="3321" y="18"/>
                    <a:pt x="3306" y="8"/>
                  </a:cubicBezTo>
                  <a:cubicBezTo>
                    <a:pt x="3306" y="8"/>
                    <a:pt x="3306" y="8"/>
                    <a:pt x="3306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5" y="8"/>
                    <a:pt x="3305" y="8"/>
                  </a:cubicBezTo>
                  <a:cubicBezTo>
                    <a:pt x="3305" y="8"/>
                    <a:pt x="3304" y="8"/>
                    <a:pt x="3304" y="8"/>
                  </a:cubicBezTo>
                  <a:cubicBezTo>
                    <a:pt x="3304" y="8"/>
                    <a:pt x="3304" y="8"/>
                    <a:pt x="3304" y="8"/>
                  </a:cubicBezTo>
                  <a:cubicBezTo>
                    <a:pt x="3304" y="8"/>
                    <a:pt x="3304" y="8"/>
                    <a:pt x="3304" y="8"/>
                  </a:cubicBezTo>
                  <a:cubicBezTo>
                    <a:pt x="3304" y="8"/>
                    <a:pt x="3304" y="8"/>
                    <a:pt x="3304" y="8"/>
                  </a:cubicBezTo>
                  <a:cubicBezTo>
                    <a:pt x="3304" y="8"/>
                    <a:pt x="3304" y="8"/>
                    <a:pt x="3304" y="8"/>
                  </a:cubicBezTo>
                  <a:cubicBezTo>
                    <a:pt x="3304" y="7"/>
                    <a:pt x="3304" y="7"/>
                    <a:pt x="3304" y="7"/>
                  </a:cubicBezTo>
                  <a:cubicBezTo>
                    <a:pt x="3304" y="7"/>
                    <a:pt x="3304" y="7"/>
                    <a:pt x="3304" y="7"/>
                  </a:cubicBezTo>
                  <a:cubicBezTo>
                    <a:pt x="3304" y="7"/>
                    <a:pt x="3304" y="7"/>
                    <a:pt x="3304" y="7"/>
                  </a:cubicBezTo>
                  <a:cubicBezTo>
                    <a:pt x="3304" y="7"/>
                    <a:pt x="3304" y="7"/>
                    <a:pt x="3303" y="7"/>
                  </a:cubicBezTo>
                  <a:cubicBezTo>
                    <a:pt x="3300" y="5"/>
                    <a:pt x="3296" y="3"/>
                    <a:pt x="3291" y="0"/>
                  </a:cubicBezTo>
                </a:path>
              </a:pathLst>
            </a:custGeom>
            <a:solidFill>
              <a:srgbClr val="B5E3F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8AC65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087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4.jpeg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436" y="219484"/>
            <a:ext cx="5854984" cy="563880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130680" y="1930888"/>
            <a:ext cx="7061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读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FF66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书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FFD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分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B888D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享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会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模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板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15667" y="3801723"/>
            <a:ext cx="3491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汇报人：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XXX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15667" y="4587125"/>
            <a:ext cx="3491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113" y="880043"/>
            <a:ext cx="2148455" cy="105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10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中心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962" y="2652451"/>
            <a:ext cx="2591114" cy="211189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16000"/>
              </a:prstClr>
            </a:outerShdw>
          </a:effectLst>
        </p:spPr>
      </p:pic>
      <p:sp>
        <p:nvSpPr>
          <p:cNvPr id="3" name="椭圆 2"/>
          <p:cNvSpPr/>
          <p:nvPr/>
        </p:nvSpPr>
        <p:spPr>
          <a:xfrm>
            <a:off x="4083018" y="2163289"/>
            <a:ext cx="3897951" cy="3897951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lang="zh-CN" altLang="en-US" sz="1351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4079251" y="4708712"/>
            <a:ext cx="935421" cy="935421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贰</a:t>
            </a:r>
          </a:p>
        </p:txBody>
      </p:sp>
      <p:sp>
        <p:nvSpPr>
          <p:cNvPr id="5" name="椭圆 4"/>
          <p:cNvSpPr/>
          <p:nvPr/>
        </p:nvSpPr>
        <p:spPr>
          <a:xfrm>
            <a:off x="7271705" y="3785018"/>
            <a:ext cx="1176124" cy="117612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zh-CN" altLang="en-US" sz="5400" dirty="0">
                <a:solidFill>
                  <a:schemeClr val="bg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叁</a:t>
            </a:r>
            <a:endParaRPr kumimoji="1" lang="zh-Hans" altLang="en-US" sz="5400" dirty="0">
              <a:solidFill>
                <a:schemeClr val="bg1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23625" y="2433381"/>
            <a:ext cx="855824" cy="85582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壹</a:t>
            </a:r>
            <a:endParaRPr kumimoji="1" lang="zh-Hans" altLang="en-US" sz="3600" dirty="0">
              <a:solidFill>
                <a:schemeClr val="bg1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526427" y="4055962"/>
            <a:ext cx="3601565" cy="1285269"/>
            <a:chOff x="6251030" y="1604235"/>
            <a:chExt cx="5087530" cy="1285269"/>
          </a:xfrm>
        </p:grpSpPr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51030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5736" y="2288122"/>
            <a:ext cx="3592556" cy="1285269"/>
            <a:chOff x="6263756" y="1604235"/>
            <a:chExt cx="5074804" cy="12852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135502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9088" y="4533787"/>
            <a:ext cx="3592556" cy="1285269"/>
            <a:chOff x="6263756" y="1604235"/>
            <a:chExt cx="5074804" cy="1285269"/>
          </a:xfrm>
        </p:grpSpPr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135502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2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心得体会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3946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39" y="3187237"/>
            <a:ext cx="4462922" cy="2976734"/>
          </a:xfrm>
          <a:prstGeom prst="rect">
            <a:avLst/>
          </a:prstGeom>
        </p:spPr>
      </p:pic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39565" y="800393"/>
            <a:ext cx="73128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8000" dirty="0">
                <a:ln w="1905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Aharoni" panose="02010803020104030203" pitchFamily="2" charset="-79"/>
              </a:rPr>
              <a:t>读书方法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47683" y="2171888"/>
            <a:ext cx="83877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45094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21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322F02E-C82E-4EEF-B86F-77157B58F7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852" y="3759442"/>
            <a:ext cx="2749116" cy="163590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E8A0872-2EFA-4397-AC48-8CEB074D99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846" y="1379295"/>
            <a:ext cx="1899963" cy="9293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4E7B810-8C67-4BC8-B038-2577845059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9481" y="5178015"/>
            <a:ext cx="1543108" cy="1162616"/>
          </a:xfrm>
          <a:prstGeom prst="rect">
            <a:avLst/>
          </a:prstGeom>
        </p:spPr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id="{F95AFDF1-3E5B-433B-9E52-15CF1B5AE1F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12" y="2404486"/>
            <a:ext cx="4601964" cy="3129326"/>
          </a:xfr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98E5C9CD-E28D-43A8-8D8C-F06E56E0ED0E}"/>
              </a:ext>
            </a:extLst>
          </p:cNvPr>
          <p:cNvSpPr/>
          <p:nvPr/>
        </p:nvSpPr>
        <p:spPr>
          <a:xfrm>
            <a:off x="761852" y="816567"/>
            <a:ext cx="84199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在寒假，我几乎把所有的心思都花在学习上。每天早早地起床读英语，查资料，做作业，看书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……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为了能在下学期取得好成绩，我每天都这样做，我觉得这样就是“先苦后甜”的道理。</a:t>
            </a:r>
          </a:p>
        </p:txBody>
      </p:sp>
    </p:spTree>
    <p:extLst>
      <p:ext uri="{BB962C8B-B14F-4D97-AF65-F5344CB8AC3E}">
        <p14:creationId xmlns:p14="http://schemas.microsoft.com/office/powerpoint/2010/main" val="18377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611021" y="3518577"/>
            <a:ext cx="3031067" cy="2771000"/>
            <a:chOff x="4611021" y="3518577"/>
            <a:chExt cx="3031067" cy="2771000"/>
          </a:xfrm>
        </p:grpSpPr>
        <p:sp>
          <p:nvSpPr>
            <p:cNvPr id="21507" name="文本框 7"/>
            <p:cNvSpPr txBox="1">
              <a:spLocks noChangeArrowheads="1"/>
            </p:cNvSpPr>
            <p:nvPr/>
          </p:nvSpPr>
          <p:spPr bwMode="auto">
            <a:xfrm>
              <a:off x="4622800" y="3518577"/>
              <a:ext cx="296333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3200" dirty="0">
                  <a:latin typeface="+mn-ea"/>
                  <a:ea typeface="+mn-ea"/>
                  <a:cs typeface="Times New Roman" panose="02020603050405020304" pitchFamily="18" charset="0"/>
                </a:rPr>
                <a:t>读书分享</a:t>
              </a:r>
            </a:p>
          </p:txBody>
        </p:sp>
        <p:sp>
          <p:nvSpPr>
            <p:cNvPr id="21508" name="文本框 8"/>
            <p:cNvSpPr txBox="1">
              <a:spLocks noChangeArrowheads="1"/>
            </p:cNvSpPr>
            <p:nvPr/>
          </p:nvSpPr>
          <p:spPr bwMode="auto">
            <a:xfrm>
              <a:off x="4611021" y="4042167"/>
              <a:ext cx="3031067" cy="2247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8555" y="3518577"/>
            <a:ext cx="3028951" cy="2771000"/>
            <a:chOff x="538555" y="3518577"/>
            <a:chExt cx="3028951" cy="2771000"/>
          </a:xfrm>
        </p:grpSpPr>
        <p:sp>
          <p:nvSpPr>
            <p:cNvPr id="21513" name="文本框 13"/>
            <p:cNvSpPr txBox="1">
              <a:spLocks noChangeArrowheads="1"/>
            </p:cNvSpPr>
            <p:nvPr/>
          </p:nvSpPr>
          <p:spPr bwMode="auto">
            <a:xfrm>
              <a:off x="548218" y="3518577"/>
              <a:ext cx="296544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3200" dirty="0">
                  <a:latin typeface="+mn-ea"/>
                  <a:ea typeface="+mn-ea"/>
                  <a:cs typeface="Times New Roman" panose="02020603050405020304" pitchFamily="18" charset="0"/>
                </a:rPr>
                <a:t>读书分享</a:t>
              </a:r>
            </a:p>
          </p:txBody>
        </p:sp>
        <p:sp>
          <p:nvSpPr>
            <p:cNvPr id="21514" name="文本框 14"/>
            <p:cNvSpPr txBox="1">
              <a:spLocks noChangeArrowheads="1"/>
            </p:cNvSpPr>
            <p:nvPr/>
          </p:nvSpPr>
          <p:spPr bwMode="auto">
            <a:xfrm>
              <a:off x="538555" y="4042167"/>
              <a:ext cx="3028951" cy="2247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85606" y="3518577"/>
            <a:ext cx="3028949" cy="2771000"/>
            <a:chOff x="8685606" y="3518577"/>
            <a:chExt cx="3028949" cy="2771000"/>
          </a:xfrm>
        </p:grpSpPr>
        <p:sp>
          <p:nvSpPr>
            <p:cNvPr id="21515" name="文本框 15"/>
            <p:cNvSpPr txBox="1">
              <a:spLocks noChangeArrowheads="1"/>
            </p:cNvSpPr>
            <p:nvPr/>
          </p:nvSpPr>
          <p:spPr bwMode="auto">
            <a:xfrm>
              <a:off x="8695267" y="3518577"/>
              <a:ext cx="2965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3200" dirty="0">
                  <a:latin typeface="+mn-ea"/>
                  <a:ea typeface="+mn-ea"/>
                  <a:cs typeface="Times New Roman" panose="02020603050405020304" pitchFamily="18" charset="0"/>
                </a:rPr>
                <a:t>读书分享</a:t>
              </a:r>
            </a:p>
          </p:txBody>
        </p:sp>
        <p:sp>
          <p:nvSpPr>
            <p:cNvPr id="21516" name="文本框 16"/>
            <p:cNvSpPr txBox="1">
              <a:spLocks noChangeArrowheads="1"/>
            </p:cNvSpPr>
            <p:nvPr/>
          </p:nvSpPr>
          <p:spPr bwMode="auto">
            <a:xfrm>
              <a:off x="8685606" y="4042167"/>
              <a:ext cx="3028949" cy="2247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添加文字内容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90684" y="1691948"/>
            <a:ext cx="1724691" cy="1724691"/>
            <a:chOff x="1190684" y="1691948"/>
            <a:chExt cx="1724691" cy="1724691"/>
          </a:xfrm>
        </p:grpSpPr>
        <p:sp>
          <p:nvSpPr>
            <p:cNvPr id="2" name="椭圆 1"/>
            <p:cNvSpPr/>
            <p:nvPr/>
          </p:nvSpPr>
          <p:spPr>
            <a:xfrm>
              <a:off x="1264675" y="1765939"/>
              <a:ext cx="1576711" cy="1576711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90684" y="1691948"/>
              <a:ext cx="1724691" cy="1724691"/>
            </a:xfrm>
            <a:prstGeom prst="ellipse">
              <a:avLst/>
            </a:prstGeom>
            <a:noFill/>
            <a:ln w="95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71491" y="1691948"/>
            <a:ext cx="1724691" cy="1724691"/>
            <a:chOff x="5271491" y="1691948"/>
            <a:chExt cx="1724691" cy="1724691"/>
          </a:xfrm>
        </p:grpSpPr>
        <p:sp>
          <p:nvSpPr>
            <p:cNvPr id="23" name="椭圆 22"/>
            <p:cNvSpPr/>
            <p:nvPr/>
          </p:nvSpPr>
          <p:spPr>
            <a:xfrm>
              <a:off x="5345482" y="1765939"/>
              <a:ext cx="1576711" cy="1576711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4" name="椭圆 23"/>
            <p:cNvSpPr/>
            <p:nvPr/>
          </p:nvSpPr>
          <p:spPr>
            <a:xfrm>
              <a:off x="5271491" y="1691948"/>
              <a:ext cx="1724691" cy="1724691"/>
            </a:xfrm>
            <a:prstGeom prst="ellipse">
              <a:avLst/>
            </a:prstGeom>
            <a:noFill/>
            <a:ln w="95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59375" y="1617959"/>
            <a:ext cx="1724691" cy="1724691"/>
            <a:chOff x="9380640" y="1691948"/>
            <a:chExt cx="1724691" cy="1724691"/>
          </a:xfrm>
        </p:grpSpPr>
        <p:sp>
          <p:nvSpPr>
            <p:cNvPr id="25" name="椭圆 24"/>
            <p:cNvSpPr/>
            <p:nvPr/>
          </p:nvSpPr>
          <p:spPr>
            <a:xfrm>
              <a:off x="9454631" y="1765939"/>
              <a:ext cx="1576711" cy="1576711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椭圆 25"/>
            <p:cNvSpPr/>
            <p:nvPr/>
          </p:nvSpPr>
          <p:spPr>
            <a:xfrm>
              <a:off x="9380640" y="1691948"/>
              <a:ext cx="1724691" cy="1724691"/>
            </a:xfrm>
            <a:prstGeom prst="ellipse">
              <a:avLst/>
            </a:prstGeom>
            <a:noFill/>
            <a:ln w="95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5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读书方法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415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59909" y="1641180"/>
            <a:ext cx="3049834" cy="3049834"/>
            <a:chOff x="1550130" y="1450057"/>
            <a:chExt cx="3897951" cy="3897951"/>
          </a:xfrm>
        </p:grpSpPr>
        <p:pic>
          <p:nvPicPr>
            <p:cNvPr id="2" name="大白-木先生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0215" y="2097803"/>
              <a:ext cx="3157779" cy="2324287"/>
            </a:xfrm>
            <a:prstGeom prst="rect">
              <a:avLst/>
            </a:prstGeom>
            <a:effectLst>
              <a:outerShdw blurRad="76200" dir="18900000" sy="23000" kx="-1200000" algn="bl" rotWithShape="0">
                <a:prstClr val="black">
                  <a:alpha val="16000"/>
                </a:prstClr>
              </a:outerShdw>
            </a:effectLst>
          </p:spPr>
        </p:pic>
        <p:sp>
          <p:nvSpPr>
            <p:cNvPr id="3" name="椭圆 2"/>
            <p:cNvSpPr/>
            <p:nvPr/>
          </p:nvSpPr>
          <p:spPr>
            <a:xfrm>
              <a:off x="1550130" y="1450057"/>
              <a:ext cx="3897951" cy="389795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zh-CN" altLang="en-US" sz="1351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71399" y="1574617"/>
            <a:ext cx="3083991" cy="3083991"/>
            <a:chOff x="4530534" y="2107850"/>
            <a:chExt cx="3897951" cy="389795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908" y="2107850"/>
              <a:ext cx="3562805" cy="356280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4530534" y="2107850"/>
              <a:ext cx="3897951" cy="3897951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zh-CN" altLang="en-US" sz="1351">
                <a:solidFill>
                  <a:schemeClr val="accent2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973148" y="2685697"/>
            <a:ext cx="2180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accent1"/>
                </a:solidFill>
                <a:latin typeface="+mn-ea"/>
              </a:rPr>
              <a:t>VS</a:t>
            </a:r>
            <a:endParaRPr lang="zh-CN" altLang="en-US" sz="60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49499" y="5060667"/>
            <a:ext cx="3270655" cy="1285269"/>
            <a:chOff x="6257393" y="1604235"/>
            <a:chExt cx="5074804" cy="1285269"/>
          </a:xfrm>
        </p:grpSpPr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93267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/>
                <a:t>点击添加标题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420788" y="5025508"/>
            <a:ext cx="3270655" cy="1285269"/>
            <a:chOff x="6257393" y="1604235"/>
            <a:chExt cx="5074804" cy="1285269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193267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/>
                <a:t>点击添加标题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5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读书方法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429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46" y="2556811"/>
            <a:ext cx="2250181" cy="27397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365533" y="4533787"/>
            <a:ext cx="3601565" cy="1285269"/>
            <a:chOff x="6251030" y="1604235"/>
            <a:chExt cx="5087530" cy="1285269"/>
          </a:xfrm>
        </p:grpSpPr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51030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33440" y="2288122"/>
            <a:ext cx="3592556" cy="1285269"/>
            <a:chOff x="6263756" y="1604235"/>
            <a:chExt cx="5074804" cy="12852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135502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16792" y="4533787"/>
            <a:ext cx="3592556" cy="1285269"/>
            <a:chOff x="6263756" y="1604235"/>
            <a:chExt cx="5074804" cy="1285269"/>
          </a:xfrm>
        </p:grpSpPr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135502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65533" y="2288122"/>
            <a:ext cx="3601565" cy="1285269"/>
            <a:chOff x="6251030" y="1604235"/>
            <a:chExt cx="5087530" cy="1285269"/>
          </a:xfrm>
        </p:grpSpPr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251030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点击添加标题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4192341" y="2098706"/>
            <a:ext cx="3897951" cy="3897951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lang="zh-CN" altLang="en-US" sz="1351">
              <a:solidFill>
                <a:schemeClr val="accent2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5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读书方法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4312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39" y="3187237"/>
            <a:ext cx="4462922" cy="2976734"/>
          </a:xfrm>
          <a:prstGeom prst="rect">
            <a:avLst/>
          </a:prstGeom>
        </p:spPr>
      </p:pic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39565" y="800393"/>
            <a:ext cx="73128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8000" dirty="0">
                <a:ln w="19050">
                  <a:solidFill>
                    <a:schemeClr val="bg1"/>
                  </a:solidFill>
                </a:ln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Aharoni" panose="02010803020104030203" pitchFamily="2" charset="-79"/>
              </a:rPr>
              <a:t>好书推荐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47683" y="2171888"/>
            <a:ext cx="83877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45094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05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027" y="635626"/>
            <a:ext cx="4182639" cy="557336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64327" y="2652762"/>
            <a:ext cx="5047909" cy="130658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51668" y="2288434"/>
            <a:ext cx="2166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点击添加标题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6320196" y="4069080"/>
            <a:ext cx="1792224" cy="1088136"/>
          </a:xfrm>
          <a:prstGeom prst="roundRect">
            <a:avLst>
              <a:gd name="adj" fmla="val 8264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8880516" y="4069080"/>
            <a:ext cx="1792224" cy="1088136"/>
          </a:xfrm>
          <a:prstGeom prst="roundRect">
            <a:avLst>
              <a:gd name="adj" fmla="val 8264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6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好书推荐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539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8365777" y="3934524"/>
            <a:ext cx="3270655" cy="92094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68937" y="3570195"/>
            <a:ext cx="2064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点击添加标题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45490" y="2765118"/>
            <a:ext cx="3270655" cy="92094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8650" y="2400789"/>
            <a:ext cx="2064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点击添加标题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868440" y="1621602"/>
            <a:ext cx="4464289" cy="4464289"/>
            <a:chOff x="3868440" y="1621602"/>
            <a:chExt cx="4464289" cy="4464289"/>
          </a:xfrm>
        </p:grpSpPr>
        <p:sp>
          <p:nvSpPr>
            <p:cNvPr id="2" name="椭圆 1"/>
            <p:cNvSpPr/>
            <p:nvPr/>
          </p:nvSpPr>
          <p:spPr>
            <a:xfrm>
              <a:off x="3868440" y="1621602"/>
              <a:ext cx="4464289" cy="4464289"/>
            </a:xfrm>
            <a:prstGeom prst="ellipse">
              <a:avLst/>
            </a:prstGeom>
            <a:noFill/>
            <a:ln w="12700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998" y="2086975"/>
              <a:ext cx="3164216" cy="3198166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1147394" y="4116533"/>
            <a:ext cx="1666849" cy="1666849"/>
            <a:chOff x="1147394" y="4116533"/>
            <a:chExt cx="1666849" cy="1666849"/>
          </a:xfrm>
        </p:grpSpPr>
        <p:sp>
          <p:nvSpPr>
            <p:cNvPr id="4" name="椭圆 3"/>
            <p:cNvSpPr/>
            <p:nvPr/>
          </p:nvSpPr>
          <p:spPr>
            <a:xfrm>
              <a:off x="1147394" y="4116533"/>
              <a:ext cx="1666849" cy="1666849"/>
            </a:xfrm>
            <a:prstGeom prst="ellipse">
              <a:avLst/>
            </a:prstGeom>
            <a:noFill/>
            <a:ln w="12700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9861" y="4372632"/>
              <a:ext cx="1177074" cy="1189704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9148582" y="1548266"/>
            <a:ext cx="1705047" cy="1705047"/>
            <a:chOff x="9148582" y="1548266"/>
            <a:chExt cx="1705047" cy="1705047"/>
          </a:xfrm>
        </p:grpSpPr>
        <p:sp>
          <p:nvSpPr>
            <p:cNvPr id="3" name="椭圆 2"/>
            <p:cNvSpPr/>
            <p:nvPr/>
          </p:nvSpPr>
          <p:spPr>
            <a:xfrm>
              <a:off x="9148582" y="1548266"/>
              <a:ext cx="1705047" cy="1705047"/>
            </a:xfrm>
            <a:prstGeom prst="ellipse">
              <a:avLst/>
            </a:prstGeom>
            <a:noFill/>
            <a:ln w="12700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1133" y="1710186"/>
              <a:ext cx="1140036" cy="115226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6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好书推荐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098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B84A2A8-01D0-4D3A-B8C0-0B263CE4D7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88" y="5557394"/>
            <a:ext cx="1251662" cy="94286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498C1D1-C373-47A9-921F-E732E7F251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932" y="4307920"/>
            <a:ext cx="1384500" cy="1903077"/>
          </a:xfrm>
          <a:prstGeom prst="rect">
            <a:avLst/>
          </a:prstGeom>
        </p:spPr>
      </p:pic>
      <p:pic>
        <p:nvPicPr>
          <p:cNvPr id="15" name="图片占位符 14">
            <a:extLst>
              <a:ext uri="{FF2B5EF4-FFF2-40B4-BE49-F238E27FC236}">
                <a16:creationId xmlns:a16="http://schemas.microsoft.com/office/drawing/2014/main" id="{5362507A-234F-4558-AE7F-43B713DD2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3449" y="906904"/>
            <a:ext cx="1773442" cy="1481747"/>
          </a:xfrm>
        </p:spPr>
      </p:pic>
      <p:pic>
        <p:nvPicPr>
          <p:cNvPr id="13" name="图片占位符 12">
            <a:extLst>
              <a:ext uri="{FF2B5EF4-FFF2-40B4-BE49-F238E27FC236}">
                <a16:creationId xmlns:a16="http://schemas.microsoft.com/office/drawing/2014/main" id="{6ADFAF87-348C-41C1-80C2-5D8C4202255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92" y="1424139"/>
            <a:ext cx="1579606" cy="1517863"/>
          </a:xfrm>
        </p:spPr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id="{DAC72DCF-2263-416A-A076-78211805C55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442" y="2500986"/>
            <a:ext cx="3711137" cy="2815623"/>
          </a:xfr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A1CB4650-A991-4F6C-8B95-88CEF3AA015F}"/>
              </a:ext>
            </a:extLst>
          </p:cNvPr>
          <p:cNvSpPr/>
          <p:nvPr/>
        </p:nvSpPr>
        <p:spPr>
          <a:xfrm>
            <a:off x="5387346" y="3488967"/>
            <a:ext cx="49865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在寒假，我几乎把所有的心思都花在学习上。每天早早地起床读英语，查资料，做作业，看书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……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6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好书推荐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82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57210" y="571235"/>
            <a:ext cx="3403293" cy="830997"/>
            <a:chOff x="681027" y="2230492"/>
            <a:chExt cx="3403293" cy="83099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382029" y="2513132"/>
              <a:ext cx="17022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solidFill>
                    <a:srgbClr val="FF6640"/>
                  </a:solidFill>
                  <a:latin typeface="华康海报体W12" panose="040B0C09000000000000" pitchFamily="81" charset="-122"/>
                  <a:ea typeface="华康海报体W12" panose="040B0C09000000000000" pitchFamily="81" charset="-122"/>
                </a:rPr>
                <a:t>CONTENTS</a:t>
              </a:r>
              <a:endParaRPr lang="zh-CN" altLang="en-US" sz="1867" dirty="0">
                <a:solidFill>
                  <a:srgbClr val="FF664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81027" y="2230492"/>
              <a:ext cx="20835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FF6640"/>
                  </a:solidFill>
                  <a:latin typeface="华康海报体W12" panose="040B0C09000000000000" pitchFamily="81" charset="-122"/>
                  <a:ea typeface="华康海报体W12" panose="040B0C09000000000000" pitchFamily="81" charset="-122"/>
                </a:rPr>
                <a:t>目录</a:t>
              </a: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6138320" y="1769372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94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38320" y="1162434"/>
            <a:ext cx="2721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全书简介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138320" y="2984539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defPPr>
              <a:defRPr lang="zh-CN"/>
            </a:defPPr>
            <a:lvl1pPr indent="0" defTabSz="1450940">
              <a:lnSpc>
                <a:spcPct val="130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/>
              <a:t>您的内容打在这里，或者通过复制您的文本后，在此框中选择粘贴</a:t>
            </a:r>
            <a:endParaRPr lang="en-US" altLang="zh-CN" dirty="0"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138320" y="2433018"/>
            <a:ext cx="2721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心得体会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138320" y="4236653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defPPr>
              <a:defRPr lang="zh-CN"/>
            </a:defPPr>
            <a:lvl1pPr indent="0" defTabSz="1450940">
              <a:lnSpc>
                <a:spcPct val="130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/>
              <a:t>您的内容打在这里，或者通过复制您的文本后，在此框中选择粘贴</a:t>
            </a:r>
            <a:endParaRPr lang="en-US" altLang="zh-CN" dirty="0"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138320" y="3685132"/>
            <a:ext cx="2721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读书方法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138320" y="5507238"/>
            <a:ext cx="4075528" cy="69525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defPPr>
              <a:defRPr lang="zh-CN"/>
            </a:defPPr>
            <a:lvl1pPr indent="0" defTabSz="1450940">
              <a:lnSpc>
                <a:spcPct val="130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/>
              <a:t>您的内容打在这里，或者通过复制您的文本后，在此框中选择粘贴</a:t>
            </a:r>
            <a:endParaRPr lang="en-US" altLang="zh-CN" dirty="0"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38320" y="4955717"/>
            <a:ext cx="2721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>
                  <a:solidFill>
                    <a:schemeClr val="bg1"/>
                  </a:solidFill>
                </a:ln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好书推荐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7493" y="2255543"/>
            <a:ext cx="3706932" cy="337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92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0">
        <p15:prstTrans prst="curtains"/>
      </p:transition>
    </mc:Choice>
    <mc:Fallback xmlns="">
      <p:transition spd="slow" advClick="0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436" y="219484"/>
            <a:ext cx="5854984" cy="56388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30680" y="1990157"/>
            <a:ext cx="7061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感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FF66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谢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FFDC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大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rgbClr val="B888D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家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聆</a:t>
            </a:r>
            <a:r>
              <a:rPr lang="zh-CN" altLang="en-US" sz="6600" spc="300" dirty="0">
                <a:ln w="19050">
                  <a:solidFill>
                    <a:schemeClr val="bg1"/>
                  </a:solidFill>
                </a:ln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听</a:t>
            </a:r>
            <a:endParaRPr lang="zh-CN" altLang="en-US" sz="6600" spc="300" dirty="0">
              <a:ln w="19050">
                <a:solidFill>
                  <a:schemeClr val="bg1"/>
                </a:solidFill>
              </a:ln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15667" y="3801723"/>
            <a:ext cx="3491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汇报人：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XXX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15667" y="4587125"/>
            <a:ext cx="3491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113" y="880043"/>
            <a:ext cx="2148455" cy="105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45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39565" y="800393"/>
            <a:ext cx="73128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8000" dirty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Aharoni" panose="02010803020104030203" pitchFamily="2" charset="-79"/>
              </a:rPr>
              <a:t>全书简介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47683" y="2171888"/>
            <a:ext cx="83877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45094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39" y="3187237"/>
            <a:ext cx="4462922" cy="297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620" y="1243264"/>
            <a:ext cx="3467103" cy="461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763767" y="1457100"/>
            <a:ext cx="7086600" cy="44060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Tx/>
              <a:buNone/>
            </a:pPr>
            <a:r>
              <a:rPr lang="zh-CN" altLang="en-US" sz="2400" dirty="0"/>
              <a:t>书籍能够给人带来巨大的鼓舞，使人变得更有力量；能够促使人养成良好的品格和行为习惯，做一个有修养、有道德的人。</a:t>
            </a:r>
          </a:p>
          <a:p>
            <a:pPr>
              <a:lnSpc>
                <a:spcPct val="200000"/>
              </a:lnSpc>
              <a:buFontTx/>
              <a:buNone/>
            </a:pPr>
            <a:r>
              <a:rPr lang="zh-CN" altLang="en-US" sz="2400" dirty="0"/>
              <a:t> 高尔基说过，好书读的越多，人的精神就越健壮。</a:t>
            </a:r>
          </a:p>
          <a:p>
            <a:pPr>
              <a:lnSpc>
                <a:spcPct val="200000"/>
              </a:lnSpc>
              <a:buFontTx/>
              <a:buNone/>
            </a:pPr>
            <a:r>
              <a:rPr lang="zh-CN" altLang="en-US" sz="2400" dirty="0"/>
              <a:t>推荐相关图书：《钢铁是怎样炼成的》、《假如给我三天光明》、《曾国藩家书》等等。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全书简介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7471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676144" y="2687512"/>
            <a:ext cx="6839712" cy="6839712"/>
            <a:chOff x="2676144" y="2687512"/>
            <a:chExt cx="6839712" cy="683971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4134" y="3149565"/>
              <a:ext cx="3045760" cy="3708435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2676144" y="2687512"/>
              <a:ext cx="6839712" cy="683971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-141902" y="3435531"/>
            <a:ext cx="2905280" cy="1285269"/>
            <a:chOff x="6257393" y="1604235"/>
            <a:chExt cx="5074804" cy="1285269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129139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43360" y="839318"/>
            <a:ext cx="2905280" cy="1285269"/>
            <a:chOff x="6257393" y="1604235"/>
            <a:chExt cx="5074804" cy="1285269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193266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/>
                <a:t>点击添加标题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77937" y="2975061"/>
            <a:ext cx="2905280" cy="1285269"/>
            <a:chOff x="6257393" y="1604235"/>
            <a:chExt cx="5074804" cy="1285269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57393" y="1604235"/>
              <a:ext cx="32030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点击添加标题</a:t>
              </a:r>
            </a:p>
          </p:txBody>
        </p:sp>
      </p:grpSp>
      <p:sp>
        <p:nvSpPr>
          <p:cNvPr id="13" name="椭圆 12"/>
          <p:cNvSpPr/>
          <p:nvPr/>
        </p:nvSpPr>
        <p:spPr>
          <a:xfrm>
            <a:off x="2679192" y="4502775"/>
            <a:ext cx="530352" cy="53035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贰</a:t>
            </a:r>
          </a:p>
        </p:txBody>
      </p:sp>
      <p:sp>
        <p:nvSpPr>
          <p:cNvPr id="14" name="椭圆 13"/>
          <p:cNvSpPr/>
          <p:nvPr/>
        </p:nvSpPr>
        <p:spPr>
          <a:xfrm>
            <a:off x="5879592" y="2490658"/>
            <a:ext cx="530352" cy="53035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壹</a:t>
            </a:r>
          </a:p>
        </p:txBody>
      </p:sp>
      <p:sp>
        <p:nvSpPr>
          <p:cNvPr id="15" name="椭圆 14"/>
          <p:cNvSpPr/>
          <p:nvPr/>
        </p:nvSpPr>
        <p:spPr>
          <a:xfrm>
            <a:off x="9112448" y="4720800"/>
            <a:ext cx="530352" cy="53035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叁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全书简介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3270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08774" y="2282808"/>
            <a:ext cx="492443" cy="1731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52688" y="2282808"/>
            <a:ext cx="1292662" cy="30547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单击此处添加文字，添加具体文字内容，您的说明文字添加在这里单击此处添加文字，添加具体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96" y="1828949"/>
            <a:ext cx="2645386" cy="342814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872295" y="2282808"/>
            <a:ext cx="492443" cy="1731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16209" y="2282808"/>
            <a:ext cx="1292662" cy="30547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单击此处添加文字，添加具体文字内容，您的说明文字添加在这里单击此处添加文字，添加具体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211" y="2241863"/>
            <a:ext cx="3136626" cy="3136626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全书简介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1889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39" y="3187237"/>
            <a:ext cx="4462922" cy="2976734"/>
          </a:xfrm>
          <a:prstGeom prst="rect">
            <a:avLst/>
          </a:prstGeom>
        </p:spPr>
      </p:pic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39565" y="800393"/>
            <a:ext cx="73128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8000" dirty="0">
                <a:ln w="19050"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Aharoni" panose="02010803020104030203" pitchFamily="2" charset="-79"/>
              </a:rPr>
              <a:t>心得体会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47683" y="2171888"/>
            <a:ext cx="83877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45094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0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43618" y="1986419"/>
            <a:ext cx="5262979" cy="39056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“读书破万卷，下笔如有神”。多读书能够让你保持对语言的敏感性，积累众多的素材，提高你的语言表达能力和写作能力。 “读书破万卷，下笔如有神”。多读书能够让你保持对语言的敏感性，积累众多的素材，提高你的语言表达能力和写作能力。 “读书破万卷，下笔如有神”。多读书能够让你保持对语言的敏感性，积累众多的素材，提高你的语言表达能力</a:t>
            </a:r>
            <a:endParaRPr lang="zh-CN" altLang="en-US" sz="1867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7" y="1868762"/>
            <a:ext cx="2300096" cy="33893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995" y="4180524"/>
            <a:ext cx="2342432" cy="215522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2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心得体会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7264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379046" y="1531083"/>
            <a:ext cx="5087530" cy="1285269"/>
            <a:chOff x="6251030" y="1604235"/>
            <a:chExt cx="5087530" cy="1285269"/>
          </a:xfrm>
        </p:grpSpPr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/>
                <a:t>点击添加标题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91772" y="3180681"/>
            <a:ext cx="5087530" cy="1285269"/>
            <a:chOff x="6251030" y="1604235"/>
            <a:chExt cx="5087530" cy="1285269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/>
                <a:t>点击添加标题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79046" y="4830279"/>
            <a:ext cx="5087530" cy="1285269"/>
            <a:chOff x="6251030" y="1604235"/>
            <a:chExt cx="5087530" cy="1285269"/>
          </a:xfrm>
        </p:grpSpPr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9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/>
                <a:t>点击添加标题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67" y="1266634"/>
            <a:ext cx="5078147" cy="5078147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35716" y="272142"/>
            <a:ext cx="4428051" cy="971122"/>
            <a:chOff x="335716" y="48857"/>
            <a:chExt cx="4428051" cy="97112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16" y="48857"/>
              <a:ext cx="1123983" cy="971122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1459699" y="134947"/>
              <a:ext cx="33040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12700">
                    <a:solidFill>
                      <a:schemeClr val="bg1"/>
                    </a:solidFill>
                  </a:ln>
                  <a:solidFill>
                    <a:schemeClr val="accent2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Aharoni" panose="02010803020104030203" pitchFamily="2" charset="-79"/>
                </a:rPr>
                <a:t>心得体会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5141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6988cfa3152e7ca9d051369b983235b0974d7e"/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华康少女体-Lao UI">
      <a:majorFont>
        <a:latin typeface="Lao UI"/>
        <a:ea typeface="华康少女文字W5(P)"/>
        <a:cs typeface=""/>
      </a:majorFont>
      <a:minorFont>
        <a:latin typeface="Lao UI"/>
        <a:ea typeface="华康少女文字W5(P)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1185</Words>
  <Application>Microsoft Office PowerPoint</Application>
  <PresentationFormat>宽屏</PresentationFormat>
  <Paragraphs>125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方正黄草简体</vt:lpstr>
      <vt:lpstr>华康海报体W12</vt:lpstr>
      <vt:lpstr>华康海报体W12(P)</vt:lpstr>
      <vt:lpstr>华康少女文字W5(P)</vt:lpstr>
      <vt:lpstr>华文细黑</vt:lpstr>
      <vt:lpstr>Arial</vt:lpstr>
      <vt:lpstr>Calibri</vt:lpstr>
      <vt:lpstr>Lao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Administrator</cp:lastModifiedBy>
  <cp:revision>76</cp:revision>
  <dcterms:created xsi:type="dcterms:W3CDTF">2015-09-15T13:06:45Z</dcterms:created>
  <dcterms:modified xsi:type="dcterms:W3CDTF">2019-03-27T13:44:51Z</dcterms:modified>
</cp:coreProperties>
</file>