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5.xml" ContentType="application/vnd.openxmlformats-officedocument.presentationml.tags+xml"/>
  <Override PartName="/ppt/notesSlides/notesSlide8.xml" ContentType="application/vnd.openxmlformats-officedocument.presentationml.notesSlide+xml"/>
  <Override PartName="/ppt/tags/tag6.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2.xml" ContentType="application/vnd.openxmlformats-officedocument.presentationml.notesSlide+xml"/>
  <Override PartName="/ppt/tags/tag10.xml" ContentType="application/vnd.openxmlformats-officedocument.presentationml.tags+xml"/>
  <Override PartName="/ppt/notesSlides/notesSlide13.xml" ContentType="application/vnd.openxmlformats-officedocument.presentationml.notesSlide+xml"/>
  <Override PartName="/ppt/tags/tag11.xml" ContentType="application/vnd.openxmlformats-officedocument.presentationml.tags+xml"/>
  <Override PartName="/ppt/notesSlides/notesSlide14.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19.xml" ContentType="application/vnd.openxmlformats-officedocument.presentationml.notesSlide+xml"/>
  <Override PartName="/ppt/tags/tag16.xml" ContentType="application/vnd.openxmlformats-officedocument.presentationml.tags+xml"/>
  <Override PartName="/ppt/notesSlides/notesSlide20.xml" ContentType="application/vnd.openxmlformats-officedocument.presentationml.notesSlide+xml"/>
  <Override PartName="/ppt/tags/tag1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8" r:id="rId2"/>
    <p:sldId id="260" r:id="rId3"/>
    <p:sldId id="261" r:id="rId4"/>
    <p:sldId id="265" r:id="rId5"/>
    <p:sldId id="266" r:id="rId6"/>
    <p:sldId id="279" r:id="rId7"/>
    <p:sldId id="280" r:id="rId8"/>
    <p:sldId id="281" r:id="rId9"/>
    <p:sldId id="262" r:id="rId10"/>
    <p:sldId id="267" r:id="rId11"/>
    <p:sldId id="268" r:id="rId12"/>
    <p:sldId id="269" r:id="rId13"/>
    <p:sldId id="270" r:id="rId14"/>
    <p:sldId id="263" r:id="rId15"/>
    <p:sldId id="271" r:id="rId16"/>
    <p:sldId id="272" r:id="rId17"/>
    <p:sldId id="273" r:id="rId18"/>
    <p:sldId id="274" r:id="rId19"/>
    <p:sldId id="259" r:id="rId20"/>
    <p:sldId id="264" r:id="rId21"/>
    <p:sldId id="275" r:id="rId22"/>
    <p:sldId id="276" r:id="rId23"/>
    <p:sldId id="277" r:id="rId24"/>
    <p:sldId id="278"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61"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EE6B9"/>
    <a:srgbClr val="E98F5D"/>
    <a:srgbClr val="F3C9DA"/>
    <a:srgbClr val="FAEEBE"/>
    <a:srgbClr val="EAA8B6"/>
    <a:srgbClr val="3D3A37"/>
    <a:srgbClr val="E15941"/>
    <a:srgbClr val="0A193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321" autoAdjust="0"/>
    <p:restoredTop sz="94660"/>
  </p:normalViewPr>
  <p:slideViewPr>
    <p:cSldViewPr snapToGrid="0" showGuides="1">
      <p:cViewPr varScale="1">
        <p:scale>
          <a:sx n="76" d="100"/>
          <a:sy n="76" d="100"/>
        </p:scale>
        <p:origin x="102" y="96"/>
      </p:cViewPr>
      <p:guideLst>
        <p:guide orient="horz" pos="3861"/>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28E38A-3DBB-49AE-96AB-DAB3E436A977}" type="datetimeFigureOut">
              <a:rPr lang="zh-CN" altLang="en-US" smtClean="0"/>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C50C961-9BFE-46A3-B93E-ACE79267EB80}" type="slidenum">
              <a:rPr lang="zh-CN" altLang="en-US" smtClean="0"/>
              <a:t>‹#›</a:t>
            </a:fld>
            <a:endParaRPr lang="zh-CN" altLang="en-US"/>
          </a:p>
        </p:txBody>
      </p:sp>
    </p:spTree>
    <p:extLst>
      <p:ext uri="{BB962C8B-B14F-4D97-AF65-F5344CB8AC3E}">
        <p14:creationId xmlns:p14="http://schemas.microsoft.com/office/powerpoint/2010/main" val="2337738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a:t>
            </a:fld>
            <a:endParaRPr lang="zh-CN" altLang="en-US"/>
          </a:p>
        </p:txBody>
      </p:sp>
    </p:spTree>
    <p:extLst>
      <p:ext uri="{BB962C8B-B14F-4D97-AF65-F5344CB8AC3E}">
        <p14:creationId xmlns:p14="http://schemas.microsoft.com/office/powerpoint/2010/main" val="24429022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10</a:t>
            </a:fld>
            <a:endParaRPr lang="zh-CN" altLang="en-US"/>
          </a:p>
        </p:txBody>
      </p:sp>
    </p:spTree>
    <p:extLst>
      <p:ext uri="{BB962C8B-B14F-4D97-AF65-F5344CB8AC3E}">
        <p14:creationId xmlns:p14="http://schemas.microsoft.com/office/powerpoint/2010/main" val="1724807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11</a:t>
            </a:fld>
            <a:endParaRPr lang="zh-CN" altLang="en-US"/>
          </a:p>
        </p:txBody>
      </p:sp>
    </p:spTree>
    <p:extLst>
      <p:ext uri="{BB962C8B-B14F-4D97-AF65-F5344CB8AC3E}">
        <p14:creationId xmlns:p14="http://schemas.microsoft.com/office/powerpoint/2010/main" val="631657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12</a:t>
            </a:fld>
            <a:endParaRPr lang="zh-CN" altLang="en-US"/>
          </a:p>
        </p:txBody>
      </p:sp>
    </p:spTree>
    <p:extLst>
      <p:ext uri="{BB962C8B-B14F-4D97-AF65-F5344CB8AC3E}">
        <p14:creationId xmlns:p14="http://schemas.microsoft.com/office/powerpoint/2010/main" val="39971810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13</a:t>
            </a:fld>
            <a:endParaRPr lang="zh-CN" altLang="en-US"/>
          </a:p>
        </p:txBody>
      </p:sp>
    </p:spTree>
    <p:extLst>
      <p:ext uri="{BB962C8B-B14F-4D97-AF65-F5344CB8AC3E}">
        <p14:creationId xmlns:p14="http://schemas.microsoft.com/office/powerpoint/2010/main" val="2180657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14</a:t>
            </a:fld>
            <a:endParaRPr lang="zh-CN" altLang="en-US"/>
          </a:p>
        </p:txBody>
      </p:sp>
    </p:spTree>
    <p:extLst>
      <p:ext uri="{BB962C8B-B14F-4D97-AF65-F5344CB8AC3E}">
        <p14:creationId xmlns:p14="http://schemas.microsoft.com/office/powerpoint/2010/main" val="173766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15</a:t>
            </a:fld>
            <a:endParaRPr lang="zh-CN" altLang="en-US"/>
          </a:p>
        </p:txBody>
      </p:sp>
    </p:spTree>
    <p:extLst>
      <p:ext uri="{BB962C8B-B14F-4D97-AF65-F5344CB8AC3E}">
        <p14:creationId xmlns:p14="http://schemas.microsoft.com/office/powerpoint/2010/main" val="2469031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16</a:t>
            </a:fld>
            <a:endParaRPr lang="zh-CN" altLang="en-US"/>
          </a:p>
        </p:txBody>
      </p:sp>
    </p:spTree>
    <p:extLst>
      <p:ext uri="{BB962C8B-B14F-4D97-AF65-F5344CB8AC3E}">
        <p14:creationId xmlns:p14="http://schemas.microsoft.com/office/powerpoint/2010/main" val="42338262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17</a:t>
            </a:fld>
            <a:endParaRPr lang="zh-CN" altLang="en-US"/>
          </a:p>
        </p:txBody>
      </p:sp>
    </p:spTree>
    <p:extLst>
      <p:ext uri="{BB962C8B-B14F-4D97-AF65-F5344CB8AC3E}">
        <p14:creationId xmlns:p14="http://schemas.microsoft.com/office/powerpoint/2010/main" val="33750804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18</a:t>
            </a:fld>
            <a:endParaRPr lang="zh-CN" altLang="en-US"/>
          </a:p>
        </p:txBody>
      </p:sp>
    </p:spTree>
    <p:extLst>
      <p:ext uri="{BB962C8B-B14F-4D97-AF65-F5344CB8AC3E}">
        <p14:creationId xmlns:p14="http://schemas.microsoft.com/office/powerpoint/2010/main" val="2033729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19</a:t>
            </a:fld>
            <a:endParaRPr lang="zh-CN" altLang="en-US"/>
          </a:p>
        </p:txBody>
      </p:sp>
    </p:spTree>
    <p:extLst>
      <p:ext uri="{BB962C8B-B14F-4D97-AF65-F5344CB8AC3E}">
        <p14:creationId xmlns:p14="http://schemas.microsoft.com/office/powerpoint/2010/main" val="1544748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2</a:t>
            </a:fld>
            <a:endParaRPr lang="zh-CN" altLang="en-US"/>
          </a:p>
        </p:txBody>
      </p:sp>
    </p:spTree>
    <p:extLst>
      <p:ext uri="{BB962C8B-B14F-4D97-AF65-F5344CB8AC3E}">
        <p14:creationId xmlns:p14="http://schemas.microsoft.com/office/powerpoint/2010/main" val="42619296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20</a:t>
            </a:fld>
            <a:endParaRPr lang="zh-CN" altLang="en-US"/>
          </a:p>
        </p:txBody>
      </p:sp>
    </p:spTree>
    <p:extLst>
      <p:ext uri="{BB962C8B-B14F-4D97-AF65-F5344CB8AC3E}">
        <p14:creationId xmlns:p14="http://schemas.microsoft.com/office/powerpoint/2010/main" val="15000231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21</a:t>
            </a:fld>
            <a:endParaRPr lang="zh-CN" altLang="en-US"/>
          </a:p>
        </p:txBody>
      </p:sp>
    </p:spTree>
    <p:extLst>
      <p:ext uri="{BB962C8B-B14F-4D97-AF65-F5344CB8AC3E}">
        <p14:creationId xmlns:p14="http://schemas.microsoft.com/office/powerpoint/2010/main" val="6159361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22</a:t>
            </a:fld>
            <a:endParaRPr lang="zh-CN" altLang="en-US"/>
          </a:p>
        </p:txBody>
      </p:sp>
    </p:spTree>
    <p:extLst>
      <p:ext uri="{BB962C8B-B14F-4D97-AF65-F5344CB8AC3E}">
        <p14:creationId xmlns:p14="http://schemas.microsoft.com/office/powerpoint/2010/main" val="3657257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23</a:t>
            </a:fld>
            <a:endParaRPr lang="zh-CN" altLang="en-US"/>
          </a:p>
        </p:txBody>
      </p:sp>
    </p:spTree>
    <p:extLst>
      <p:ext uri="{BB962C8B-B14F-4D97-AF65-F5344CB8AC3E}">
        <p14:creationId xmlns:p14="http://schemas.microsoft.com/office/powerpoint/2010/main" val="39402713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24</a:t>
            </a:fld>
            <a:endParaRPr lang="zh-CN" altLang="en-US"/>
          </a:p>
        </p:txBody>
      </p:sp>
    </p:spTree>
    <p:extLst>
      <p:ext uri="{BB962C8B-B14F-4D97-AF65-F5344CB8AC3E}">
        <p14:creationId xmlns:p14="http://schemas.microsoft.com/office/powerpoint/2010/main" val="18322618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3</a:t>
            </a:fld>
            <a:endParaRPr lang="zh-CN" altLang="en-US"/>
          </a:p>
        </p:txBody>
      </p:sp>
    </p:spTree>
    <p:extLst>
      <p:ext uri="{BB962C8B-B14F-4D97-AF65-F5344CB8AC3E}">
        <p14:creationId xmlns:p14="http://schemas.microsoft.com/office/powerpoint/2010/main" val="437197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4</a:t>
            </a:fld>
            <a:endParaRPr lang="zh-CN" altLang="en-US"/>
          </a:p>
        </p:txBody>
      </p:sp>
    </p:spTree>
    <p:extLst>
      <p:ext uri="{BB962C8B-B14F-4D97-AF65-F5344CB8AC3E}">
        <p14:creationId xmlns:p14="http://schemas.microsoft.com/office/powerpoint/2010/main" val="23765079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5</a:t>
            </a:fld>
            <a:endParaRPr lang="zh-CN" altLang="en-US"/>
          </a:p>
        </p:txBody>
      </p:sp>
    </p:spTree>
    <p:extLst>
      <p:ext uri="{BB962C8B-B14F-4D97-AF65-F5344CB8AC3E}">
        <p14:creationId xmlns:p14="http://schemas.microsoft.com/office/powerpoint/2010/main" val="3755323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6</a:t>
            </a:fld>
            <a:endParaRPr lang="zh-CN" altLang="en-US"/>
          </a:p>
        </p:txBody>
      </p:sp>
    </p:spTree>
    <p:extLst>
      <p:ext uri="{BB962C8B-B14F-4D97-AF65-F5344CB8AC3E}">
        <p14:creationId xmlns:p14="http://schemas.microsoft.com/office/powerpoint/2010/main" val="153570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7</a:t>
            </a:fld>
            <a:endParaRPr lang="zh-CN" altLang="en-US"/>
          </a:p>
        </p:txBody>
      </p:sp>
    </p:spTree>
    <p:extLst>
      <p:ext uri="{BB962C8B-B14F-4D97-AF65-F5344CB8AC3E}">
        <p14:creationId xmlns:p14="http://schemas.microsoft.com/office/powerpoint/2010/main" val="50766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8</a:t>
            </a:fld>
            <a:endParaRPr lang="zh-CN" altLang="en-US"/>
          </a:p>
        </p:txBody>
      </p:sp>
    </p:spTree>
    <p:extLst>
      <p:ext uri="{BB962C8B-B14F-4D97-AF65-F5344CB8AC3E}">
        <p14:creationId xmlns:p14="http://schemas.microsoft.com/office/powerpoint/2010/main" val="381374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C50C961-9BFE-46A3-B93E-ACE79267EB80}" type="slidenum">
              <a:rPr lang="zh-CN" altLang="en-US" smtClean="0"/>
              <a:t>9</a:t>
            </a:fld>
            <a:endParaRPr lang="zh-CN" altLang="en-US"/>
          </a:p>
        </p:txBody>
      </p:sp>
    </p:spTree>
    <p:extLst>
      <p:ext uri="{BB962C8B-B14F-4D97-AF65-F5344CB8AC3E}">
        <p14:creationId xmlns:p14="http://schemas.microsoft.com/office/powerpoint/2010/main" val="4038644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3A053-3666-4134-AE90-2D1DA5E4397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EF70D360-36AF-4B17-81D5-4BFF1ACB6C3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99F8742B-14FD-47D9-9568-047171AA2486}"/>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AB401DA9-A638-4DCD-BA78-04BEA1DDC0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E2CD207-BA71-438F-94E5-A21628D34BF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70297453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A9B5C5-4285-4AE3-AFD8-6CB58370CE3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189315BE-6366-4893-ADF7-EC8F877E49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0C2CBF1-F469-4AEF-B46F-D3DF73D45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0D5B8168-B3F5-4521-81E2-C41D7620E9C7}"/>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6" name="页脚占位符 5">
            <a:extLst>
              <a:ext uri="{FF2B5EF4-FFF2-40B4-BE49-F238E27FC236}">
                <a16:creationId xmlns:a16="http://schemas.microsoft.com/office/drawing/2014/main" id="{BDF698AA-94D3-4568-A5B1-1E907CECC0F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EDE1291-1E7C-4EB4-8D6C-DEEE3A699C5F}"/>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5737658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A1FE23-2599-4A37-8181-3C7F1A4E480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8DAED116-1A34-4470-8444-14A46585373F}"/>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790F23F-2982-4948-8705-CCFD94A1ACB7}"/>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575F10E2-621D-4C4F-AC94-9DF10360B2B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33F026-817B-4A77-8BB9-8A0AD453CC9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15755482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165C5BB-CB00-4FF1-B84C-CCD570059DA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AA1224C6-C6D8-42E9-AC23-506184273824}"/>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1E937272-358D-4580-A009-424BF7389FC0}"/>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423C9400-E68A-4E91-8FAD-00B7861AD41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D43D651-C947-4FB9-B00F-0336104C13B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223047853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CA3853-E289-4EEE-B32D-18BBBD5F20E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5C04E15E-6D04-41DB-89B9-FEF14A8ED433}"/>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66A71D4-1A07-48E1-997B-6BB2A51DBF0C}"/>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B7F6E334-86FC-452E-821C-FF9D80289FC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ABFC55F-A7F1-4327-9D58-4B50065F960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40861298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E19025B-D977-47F0-B78F-4AC3F83AF9D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76FA7E3-505D-47BA-9562-47AE195905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997070DF-7BBF-4419-82A0-40CDAFB7DD27}"/>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9CE2FC45-9C15-44DD-A839-B507058DF36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2AD3CD6-C11F-4D10-9064-BF6E69453A54}"/>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020023653"/>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DC114A-A91E-4DF9-BFE9-5F6489A1DB2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6E28110-D2A2-413B-81F6-96F0518344AB}"/>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A2DED67-3B77-44D9-9305-CF96D750CFD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86BD5AEB-7DF3-48F4-A3A2-1132D86F9703}"/>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6" name="页脚占位符 5">
            <a:extLst>
              <a:ext uri="{FF2B5EF4-FFF2-40B4-BE49-F238E27FC236}">
                <a16:creationId xmlns:a16="http://schemas.microsoft.com/office/drawing/2014/main" id="{8FE43695-E6D5-46A7-BF1C-3104B38661B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F13623C-F357-494B-95B6-7A169F7B9971}"/>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6601114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F02924-33AF-43B9-9A4E-4D8F4E4B20CB}"/>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C0DE0F1-C06C-4351-A309-D641B9A2B66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ADAE7DD-346B-4FF1-9774-1ADEA17C0530}"/>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27A85C1-8048-4314-B969-F8332ED0E81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713060F-5CCA-4BCC-941E-C713F81A4F5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39F27895-A2E9-44C7-B73E-4DAB7567ADD8}"/>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8" name="页脚占位符 7">
            <a:extLst>
              <a:ext uri="{FF2B5EF4-FFF2-40B4-BE49-F238E27FC236}">
                <a16:creationId xmlns:a16="http://schemas.microsoft.com/office/drawing/2014/main" id="{48E1D5E7-0282-4CE4-9170-F1E008B942A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F42974AF-46A6-416A-88F4-4FD31FD05DA5}"/>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7606230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4DFFFBE-B3ED-4AB1-B337-0ABB2AFD078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6997455D-F1F8-47DE-BAD9-801C157403CE}"/>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4" name="页脚占位符 3">
            <a:extLst>
              <a:ext uri="{FF2B5EF4-FFF2-40B4-BE49-F238E27FC236}">
                <a16:creationId xmlns:a16="http://schemas.microsoft.com/office/drawing/2014/main" id="{BC45EC9A-8F1C-4362-8C5E-0E9D1ADFD51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FD1CFA2-FAA4-4382-B717-329D23B9CF0B}"/>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831564293"/>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千图网海量PPT模板www.58pic.com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pic>
        <p:nvPicPr>
          <p:cNvPr id="5" name="图片 4">
            <a:extLst>
              <a:ext uri="{FF2B5EF4-FFF2-40B4-BE49-F238E27FC236}">
                <a16:creationId xmlns:a16="http://schemas.microsoft.com/office/drawing/2014/main" id="{978E7B6A-4861-4EE5-92C7-70658E9D6FE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1658" b="20849"/>
          <a:stretch/>
        </p:blipFill>
        <p:spPr>
          <a:xfrm>
            <a:off x="0" y="0"/>
            <a:ext cx="12192000" cy="6858000"/>
          </a:xfrm>
          <a:prstGeom prst="rect">
            <a:avLst/>
          </a:prstGeom>
        </p:spPr>
      </p:pic>
    </p:spTree>
    <p:extLst>
      <p:ext uri="{BB962C8B-B14F-4D97-AF65-F5344CB8AC3E}">
        <p14:creationId xmlns:p14="http://schemas.microsoft.com/office/powerpoint/2010/main" val="129393496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6170A63-E7C7-4B53-A212-9F97EC6A101C}"/>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3" name="页脚占位符 2">
            <a:extLst>
              <a:ext uri="{FF2B5EF4-FFF2-40B4-BE49-F238E27FC236}">
                <a16:creationId xmlns:a16="http://schemas.microsoft.com/office/drawing/2014/main" id="{8C93A1E2-1538-4285-94F6-570757C30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189CD98-4736-4B92-A87F-4633658D9ABE}"/>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37886019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827EA8-AF91-4EA3-87FB-FCB566C6976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6A76DB50-1AA6-4D4C-BD33-8D284CF4343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4733692A-8D92-4539-9BE6-4AEC9B6E18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E08CE732-D219-4CD0-91F1-F2C78572F752}"/>
              </a:ext>
            </a:extLst>
          </p:cNvPr>
          <p:cNvSpPr>
            <a:spLocks noGrp="1"/>
          </p:cNvSpPr>
          <p:nvPr>
            <p:ph type="dt" sz="half" idx="10"/>
          </p:nvPr>
        </p:nvSpPr>
        <p:spPr/>
        <p:txBody>
          <a:bodyPr/>
          <a:lstStyle/>
          <a:p>
            <a:fld id="{B588C729-B8A5-4B8D-BA6D-5AE061BB0DBD}" type="datetimeFigureOut">
              <a:rPr lang="zh-CN" altLang="en-US" smtClean="0"/>
              <a:t>2019/3/27</a:t>
            </a:fld>
            <a:endParaRPr lang="zh-CN" altLang="en-US"/>
          </a:p>
        </p:txBody>
      </p:sp>
      <p:sp>
        <p:nvSpPr>
          <p:cNvPr id="6" name="页脚占位符 5">
            <a:extLst>
              <a:ext uri="{FF2B5EF4-FFF2-40B4-BE49-F238E27FC236}">
                <a16:creationId xmlns:a16="http://schemas.microsoft.com/office/drawing/2014/main" id="{7EFD5E56-C567-402A-98D9-BDE6E88739B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76FD05-D99B-46F1-B340-5AC403E152B6}"/>
              </a:ext>
            </a:extLst>
          </p:cNvPr>
          <p:cNvSpPr>
            <a:spLocks noGrp="1"/>
          </p:cNvSpPr>
          <p:nvPr>
            <p:ph type="sldNum" sz="quarter" idx="12"/>
          </p:nvPr>
        </p:nvSpPr>
        <p:spPr/>
        <p:txBody>
          <a:body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375304145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9A8CA3E-0C79-4C1F-BDA5-00BCBABDA5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2CF5590-5A61-4602-B921-7C6D33945C0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C84651E-46DA-4FBD-898C-D3BB9BA9914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88C729-B8A5-4B8D-BA6D-5AE061BB0DBD}" type="datetimeFigureOut">
              <a:rPr lang="zh-CN" altLang="en-US" smtClean="0"/>
              <a:t>2019/3/27</a:t>
            </a:fld>
            <a:endParaRPr lang="zh-CN" altLang="en-US"/>
          </a:p>
        </p:txBody>
      </p:sp>
      <p:sp>
        <p:nvSpPr>
          <p:cNvPr id="5" name="页脚占位符 4">
            <a:extLst>
              <a:ext uri="{FF2B5EF4-FFF2-40B4-BE49-F238E27FC236}">
                <a16:creationId xmlns:a16="http://schemas.microsoft.com/office/drawing/2014/main" id="{F162CE38-1076-4597-A0B9-903FD58FF2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3EE63F35-1A99-4CB0-9386-89FF568A835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40D237-2A2B-4C32-B218-72E994CEDD6C}" type="slidenum">
              <a:rPr lang="zh-CN" altLang="en-US" smtClean="0"/>
              <a:t>‹#›</a:t>
            </a:fld>
            <a:endParaRPr lang="zh-CN" altLang="en-US"/>
          </a:p>
        </p:txBody>
      </p:sp>
    </p:spTree>
    <p:extLst>
      <p:ext uri="{BB962C8B-B14F-4D97-AF65-F5344CB8AC3E}">
        <p14:creationId xmlns:p14="http://schemas.microsoft.com/office/powerpoint/2010/main" val="17204543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0"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1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9.xml"/><Relationship Id="rId7" Type="http://schemas.openxmlformats.org/officeDocument/2006/relationships/image" Target="../media/image19.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18.png"/><Relationship Id="rId5" Type="http://schemas.openxmlformats.org/officeDocument/2006/relationships/notesSlide" Target="../notesSlides/notesSlide12.xml"/><Relationship Id="rId4" Type="http://schemas.openxmlformats.org/officeDocument/2006/relationships/slideLayout" Target="../slideLayouts/slideLayout7.xml"/><Relationship Id="rId9"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22.emf"/></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jp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jpg"/><Relationship Id="rId5" Type="http://schemas.openxmlformats.org/officeDocument/2006/relationships/image" Target="../media/image2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27.png"/><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1.jpg"/><Relationship Id="rId5" Type="http://schemas.openxmlformats.org/officeDocument/2006/relationships/image" Target="../media/image3.png"/><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7.xml"/><Relationship Id="rId5" Type="http://schemas.openxmlformats.org/officeDocument/2006/relationships/image" Target="../media/image27.png"/><Relationship Id="rId4" Type="http://schemas.openxmlformats.org/officeDocument/2006/relationships/image" Target="../media/image1.jpg"/></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23.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tags" Target="../tags/tag20.xml"/><Relationship Id="rId7" Type="http://schemas.openxmlformats.org/officeDocument/2006/relationships/image" Target="../media/image29.png"/><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21.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1.jp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jpg"/><Relationship Id="rId5" Type="http://schemas.openxmlformats.org/officeDocument/2006/relationships/image" Target="../media/image7.emf"/><Relationship Id="rId4" Type="http://schemas.openxmlformats.org/officeDocument/2006/relationships/image" Target="../media/image6.emf"/></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1.jpg"/><Relationship Id="rId5" Type="http://schemas.openxmlformats.org/officeDocument/2006/relationships/image" Target="../media/image2.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ags" Target="../tags/tag5.xml"/><Relationship Id="rId5" Type="http://schemas.openxmlformats.org/officeDocument/2006/relationships/image" Target="../media/image1.jp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jpg"/><Relationship Id="rId5" Type="http://schemas.openxmlformats.org/officeDocument/2006/relationships/image" Target="../media/image3.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A0D121D2-CB34-49FC-992B-E83AD5D4F464}"/>
              </a:ext>
            </a:extLst>
          </p:cNvPr>
          <p:cNvPicPr>
            <a:picLocks noChangeAspect="1"/>
          </p:cNvPicPr>
          <p:nvPr/>
        </p:nvPicPr>
        <p:blipFill rotWithShape="1">
          <a:blip r:embed="rId3">
            <a:extLst>
              <a:ext uri="{28A0092B-C50C-407E-A947-70E740481C1C}">
                <a14:useLocalDpi xmlns:a14="http://schemas.microsoft.com/office/drawing/2010/main" val="0"/>
              </a:ext>
            </a:extLst>
          </a:blip>
          <a:srcRect l="4885" t="2999" r="57807" b="74659"/>
          <a:stretch/>
        </p:blipFill>
        <p:spPr>
          <a:xfrm>
            <a:off x="431224" y="502207"/>
            <a:ext cx="1812172" cy="1628153"/>
          </a:xfrm>
          <a:prstGeom prst="rect">
            <a:avLst/>
          </a:prstGeom>
        </p:spPr>
      </p:pic>
      <p:pic>
        <p:nvPicPr>
          <p:cNvPr id="9" name="图片 8">
            <a:extLst>
              <a:ext uri="{FF2B5EF4-FFF2-40B4-BE49-F238E27FC236}">
                <a16:creationId xmlns:a16="http://schemas.microsoft.com/office/drawing/2014/main" id="{1C3517CA-65C1-446A-B229-19425D6BEF7F}"/>
              </a:ext>
            </a:extLst>
          </p:cNvPr>
          <p:cNvPicPr>
            <a:picLocks noChangeAspect="1"/>
          </p:cNvPicPr>
          <p:nvPr/>
        </p:nvPicPr>
        <p:blipFill rotWithShape="1">
          <a:blip r:embed="rId3">
            <a:extLst>
              <a:ext uri="{28A0092B-C50C-407E-A947-70E740481C1C}">
                <a14:useLocalDpi xmlns:a14="http://schemas.microsoft.com/office/drawing/2010/main" val="0"/>
              </a:ext>
            </a:extLst>
          </a:blip>
          <a:srcRect l="26041" t="25726" r="57805" b="60260"/>
          <a:stretch/>
        </p:blipFill>
        <p:spPr>
          <a:xfrm>
            <a:off x="10051217" y="2814543"/>
            <a:ext cx="1603292" cy="2086724"/>
          </a:xfrm>
          <a:prstGeom prst="rect">
            <a:avLst/>
          </a:prstGeom>
        </p:spPr>
      </p:pic>
      <p:pic>
        <p:nvPicPr>
          <p:cNvPr id="8" name="图片 7">
            <a:extLst>
              <a:ext uri="{FF2B5EF4-FFF2-40B4-BE49-F238E27FC236}">
                <a16:creationId xmlns:a16="http://schemas.microsoft.com/office/drawing/2014/main" id="{4149A7C9-6937-4A81-9CDA-D37C7533F189}"/>
              </a:ext>
            </a:extLst>
          </p:cNvPr>
          <p:cNvPicPr>
            <a:picLocks noChangeAspect="1"/>
          </p:cNvPicPr>
          <p:nvPr/>
        </p:nvPicPr>
        <p:blipFill rotWithShape="1">
          <a:blip r:embed="rId3">
            <a:extLst>
              <a:ext uri="{28A0092B-C50C-407E-A947-70E740481C1C}">
                <a14:useLocalDpi xmlns:a14="http://schemas.microsoft.com/office/drawing/2010/main" val="0"/>
              </a:ext>
            </a:extLst>
          </a:blip>
          <a:srcRect l="4885" t="25726" r="81269" b="64981"/>
          <a:stretch/>
        </p:blipFill>
        <p:spPr>
          <a:xfrm>
            <a:off x="10217400" y="430514"/>
            <a:ext cx="1688123" cy="1699846"/>
          </a:xfrm>
          <a:prstGeom prst="rect">
            <a:avLst/>
          </a:prstGeom>
        </p:spPr>
      </p:pic>
      <p:pic>
        <p:nvPicPr>
          <p:cNvPr id="12" name="图片 11">
            <a:extLst>
              <a:ext uri="{FF2B5EF4-FFF2-40B4-BE49-F238E27FC236}">
                <a16:creationId xmlns:a16="http://schemas.microsoft.com/office/drawing/2014/main" id="{6F521634-177D-4B6E-8B5F-F32CABFCD0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14825" y="2130360"/>
            <a:ext cx="7103187" cy="4663587"/>
          </a:xfrm>
          <a:prstGeom prst="rect">
            <a:avLst/>
          </a:prstGeom>
        </p:spPr>
      </p:pic>
      <p:sp>
        <p:nvSpPr>
          <p:cNvPr id="13" name="文本框 12">
            <a:extLst>
              <a:ext uri="{FF2B5EF4-FFF2-40B4-BE49-F238E27FC236}">
                <a16:creationId xmlns:a16="http://schemas.microsoft.com/office/drawing/2014/main" id="{6C3EE9BF-4F61-4F8C-A0F3-18732BC1ED20}"/>
              </a:ext>
            </a:extLst>
          </p:cNvPr>
          <p:cNvSpPr txBox="1"/>
          <p:nvPr/>
        </p:nvSpPr>
        <p:spPr>
          <a:xfrm>
            <a:off x="1337310" y="1114697"/>
            <a:ext cx="9517380" cy="1015663"/>
          </a:xfrm>
          <a:prstGeom prst="rect">
            <a:avLst/>
          </a:prstGeom>
          <a:noFill/>
        </p:spPr>
        <p:txBody>
          <a:bodyPr wrap="square" rtlCol="0">
            <a:spAutoFit/>
          </a:bodyPr>
          <a:lstStyle/>
          <a:p>
            <a:pPr algn="ctr"/>
            <a:r>
              <a:rPr lang="zh-CN" altLang="en-US" sz="5800" b="1">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儿童卡通可爱风</a:t>
            </a:r>
            <a:r>
              <a:rPr lang="en-US" altLang="zh-CN" sz="5800" b="1">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PPT</a:t>
            </a:r>
            <a:r>
              <a:rPr lang="zh-CN" altLang="en-US" sz="5800" b="1">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模板</a:t>
            </a:r>
            <a:endParaRPr lang="zh-CN" altLang="en-US" sz="58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pic>
        <p:nvPicPr>
          <p:cNvPr id="14" name="图片 13">
            <a:extLst>
              <a:ext uri="{FF2B5EF4-FFF2-40B4-BE49-F238E27FC236}">
                <a16:creationId xmlns:a16="http://schemas.microsoft.com/office/drawing/2014/main" id="{1465E186-63DB-4536-8F7C-EC1FC8550E89}"/>
              </a:ext>
            </a:extLst>
          </p:cNvPr>
          <p:cNvPicPr>
            <a:picLocks noChangeAspect="1"/>
          </p:cNvPicPr>
          <p:nvPr/>
        </p:nvPicPr>
        <p:blipFill rotWithShape="1">
          <a:blip r:embed="rId3">
            <a:extLst>
              <a:ext uri="{28A0092B-C50C-407E-A947-70E740481C1C}">
                <a14:useLocalDpi xmlns:a14="http://schemas.microsoft.com/office/drawing/2010/main" val="0"/>
              </a:ext>
            </a:extLst>
          </a:blip>
          <a:srcRect l="4885" t="25726" r="81269" b="64981"/>
          <a:stretch/>
        </p:blipFill>
        <p:spPr>
          <a:xfrm>
            <a:off x="685865" y="4609183"/>
            <a:ext cx="1688123" cy="1699846"/>
          </a:xfrm>
          <a:prstGeom prst="rect">
            <a:avLst/>
          </a:prstGeom>
        </p:spPr>
      </p:pic>
      <p:sp>
        <p:nvSpPr>
          <p:cNvPr id="2" name="矩形 1">
            <a:extLst>
              <a:ext uri="{FF2B5EF4-FFF2-40B4-BE49-F238E27FC236}">
                <a16:creationId xmlns:a16="http://schemas.microsoft.com/office/drawing/2014/main" id="{F2102651-2308-4979-8FB4-C517CD93BF8C}"/>
              </a:ext>
            </a:extLst>
          </p:cNvPr>
          <p:cNvSpPr/>
          <p:nvPr/>
        </p:nvSpPr>
        <p:spPr>
          <a:xfrm>
            <a:off x="9919001" y="6242820"/>
            <a:ext cx="1598515" cy="369332"/>
          </a:xfrm>
          <a:prstGeom prst="rect">
            <a:avLst/>
          </a:prstGeom>
        </p:spPr>
        <p:txBody>
          <a:bodyPr wrap="none">
            <a:spAutoFit/>
          </a:bodyPr>
          <a:lstStyle/>
          <a:p>
            <a:pPr algn="ctr"/>
            <a:r>
              <a:rPr lang="zh-CN" altLang="en-US"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汇报人：</a:t>
            </a:r>
            <a:r>
              <a:rPr lang="en-US" altLang="zh-CN"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XXX</a:t>
            </a:r>
            <a:endParaRPr lang="zh-CN" altLang="en-US"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24801491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25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88F7A4D-3835-4BC3-BAEA-18ECF634DF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9951" y="1313491"/>
            <a:ext cx="2732098" cy="4861567"/>
          </a:xfrm>
          <a:prstGeom prst="rect">
            <a:avLst/>
          </a:prstGeom>
        </p:spPr>
      </p:pic>
      <p:pic>
        <p:nvPicPr>
          <p:cNvPr id="7" name="图片 6">
            <a:extLst>
              <a:ext uri="{FF2B5EF4-FFF2-40B4-BE49-F238E27FC236}">
                <a16:creationId xmlns:a16="http://schemas.microsoft.com/office/drawing/2014/main" id="{7A0DAF9C-85C1-4A35-A78B-2AD4796F6C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0602" y="1313492"/>
            <a:ext cx="2732099" cy="4861566"/>
          </a:xfrm>
          <a:prstGeom prst="rect">
            <a:avLst/>
          </a:prstGeom>
        </p:spPr>
      </p:pic>
      <p:pic>
        <p:nvPicPr>
          <p:cNvPr id="9" name="图片 8">
            <a:extLst>
              <a:ext uri="{FF2B5EF4-FFF2-40B4-BE49-F238E27FC236}">
                <a16:creationId xmlns:a16="http://schemas.microsoft.com/office/drawing/2014/main" id="{D96B5328-6D82-4575-8B6A-D53647370AC8}"/>
              </a:ext>
            </a:extLst>
          </p:cNvPr>
          <p:cNvPicPr>
            <a:picLocks noChangeAspect="1"/>
          </p:cNvPicPr>
          <p:nvPr/>
        </p:nvPicPr>
        <p:blipFill rotWithShape="1">
          <a:blip r:embed="rId5">
            <a:extLst>
              <a:ext uri="{28A0092B-C50C-407E-A947-70E740481C1C}">
                <a14:useLocalDpi xmlns:a14="http://schemas.microsoft.com/office/drawing/2010/main" val="0"/>
              </a:ext>
            </a:extLst>
          </a:blip>
          <a:srcRect b="3663"/>
          <a:stretch/>
        </p:blipFill>
        <p:spPr>
          <a:xfrm>
            <a:off x="8569299" y="1313492"/>
            <a:ext cx="2838619" cy="4861566"/>
          </a:xfrm>
          <a:prstGeom prst="rect">
            <a:avLst/>
          </a:prstGeom>
        </p:spPr>
      </p:pic>
      <p:sp>
        <p:nvSpPr>
          <p:cNvPr id="10" name="矩形 9">
            <a:extLst>
              <a:ext uri="{FF2B5EF4-FFF2-40B4-BE49-F238E27FC236}">
                <a16:creationId xmlns:a16="http://schemas.microsoft.com/office/drawing/2014/main" id="{7AD212CF-83E1-4130-9CC8-02812A00E38D}"/>
              </a:ext>
            </a:extLst>
          </p:cNvPr>
          <p:cNvSpPr/>
          <p:nvPr/>
        </p:nvSpPr>
        <p:spPr>
          <a:xfrm>
            <a:off x="1982625" y="674186"/>
            <a:ext cx="565472" cy="769441"/>
          </a:xfrm>
          <a:prstGeom prst="rect">
            <a:avLst/>
          </a:prstGeom>
          <a:solidFill>
            <a:srgbClr val="EEE6B9"/>
          </a:solidFill>
        </p:spPr>
        <p:txBody>
          <a:bodyPr wrap="square">
            <a:spAutoFit/>
          </a:bodyPr>
          <a:lstStyle/>
          <a:p>
            <a:pPr algn="ctr"/>
            <a:r>
              <a:rPr lang="en-US" altLang="zh-CN" sz="4400" b="1" dirty="0">
                <a:solidFill>
                  <a:schemeClr val="bg1"/>
                </a:solidFill>
                <a:effectLst>
                  <a:outerShdw blurRad="38100" dist="38100" dir="2700000" algn="tl">
                    <a:srgbClr val="000000">
                      <a:alpha val="43137"/>
                    </a:srgbClr>
                  </a:outerShdw>
                </a:effectLst>
                <a:latin typeface="+mj-ea"/>
                <a:ea typeface="+mj-ea"/>
              </a:rPr>
              <a:t>1</a:t>
            </a:r>
            <a:endParaRPr lang="zh-CN" altLang="en-US" sz="4400" dirty="0">
              <a:latin typeface="+mj-ea"/>
              <a:ea typeface="+mj-ea"/>
            </a:endParaRPr>
          </a:p>
        </p:txBody>
      </p:sp>
      <p:sp>
        <p:nvSpPr>
          <p:cNvPr id="11" name="矩形 10">
            <a:extLst>
              <a:ext uri="{FF2B5EF4-FFF2-40B4-BE49-F238E27FC236}">
                <a16:creationId xmlns:a16="http://schemas.microsoft.com/office/drawing/2014/main" id="{7298C506-259B-4CEE-9D2A-1487A17D945F}"/>
              </a:ext>
            </a:extLst>
          </p:cNvPr>
          <p:cNvSpPr/>
          <p:nvPr/>
        </p:nvSpPr>
        <p:spPr>
          <a:xfrm>
            <a:off x="5804555" y="674185"/>
            <a:ext cx="683519" cy="769441"/>
          </a:xfrm>
          <a:prstGeom prst="rect">
            <a:avLst/>
          </a:prstGeom>
          <a:solidFill>
            <a:srgbClr val="EEE6B9"/>
          </a:solidFill>
        </p:spPr>
        <p:txBody>
          <a:bodyPr wrap="square">
            <a:spAutoFit/>
          </a:bodyPr>
          <a:lstStyle/>
          <a:p>
            <a:pPr algn="ctr"/>
            <a:r>
              <a:rPr lang="en-US" altLang="zh-CN" sz="4400" b="1" dirty="0">
                <a:solidFill>
                  <a:schemeClr val="bg1"/>
                </a:solidFill>
                <a:effectLst>
                  <a:outerShdw blurRad="38100" dist="38100" dir="2700000" algn="tl">
                    <a:srgbClr val="000000">
                      <a:alpha val="43137"/>
                    </a:srgbClr>
                  </a:outerShdw>
                </a:effectLst>
                <a:latin typeface="+mj-ea"/>
                <a:ea typeface="+mj-ea"/>
              </a:rPr>
              <a:t>2</a:t>
            </a:r>
            <a:endParaRPr lang="zh-CN" altLang="en-US" sz="4400" dirty="0">
              <a:latin typeface="+mj-ea"/>
              <a:ea typeface="+mj-ea"/>
            </a:endParaRPr>
          </a:p>
        </p:txBody>
      </p:sp>
      <p:sp>
        <p:nvSpPr>
          <p:cNvPr id="12" name="矩形 11">
            <a:extLst>
              <a:ext uri="{FF2B5EF4-FFF2-40B4-BE49-F238E27FC236}">
                <a16:creationId xmlns:a16="http://schemas.microsoft.com/office/drawing/2014/main" id="{63196B44-EEE5-44CA-9C74-D45A41C2AAF5}"/>
              </a:ext>
            </a:extLst>
          </p:cNvPr>
          <p:cNvSpPr/>
          <p:nvPr/>
        </p:nvSpPr>
        <p:spPr>
          <a:xfrm>
            <a:off x="9744532" y="674184"/>
            <a:ext cx="708213" cy="769441"/>
          </a:xfrm>
          <a:prstGeom prst="rect">
            <a:avLst/>
          </a:prstGeom>
          <a:solidFill>
            <a:srgbClr val="EEE6B9"/>
          </a:solidFill>
        </p:spPr>
        <p:txBody>
          <a:bodyPr wrap="square">
            <a:spAutoFit/>
          </a:bodyPr>
          <a:lstStyle/>
          <a:p>
            <a:pPr algn="ctr"/>
            <a:r>
              <a:rPr lang="en-US" altLang="zh-CN" sz="4400" b="1" dirty="0">
                <a:solidFill>
                  <a:schemeClr val="bg1"/>
                </a:solidFill>
                <a:effectLst>
                  <a:outerShdw blurRad="38100" dist="38100" dir="2700000" algn="tl">
                    <a:srgbClr val="000000">
                      <a:alpha val="43137"/>
                    </a:srgbClr>
                  </a:outerShdw>
                </a:effectLst>
                <a:latin typeface="+mj-ea"/>
                <a:ea typeface="+mj-ea"/>
              </a:rPr>
              <a:t>3</a:t>
            </a:r>
            <a:endParaRPr lang="zh-CN" altLang="en-US" sz="4400" dirty="0">
              <a:latin typeface="+mj-ea"/>
              <a:ea typeface="+mj-ea"/>
            </a:endParaRPr>
          </a:p>
        </p:txBody>
      </p:sp>
    </p:spTree>
    <p:extLst>
      <p:ext uri="{BB962C8B-B14F-4D97-AF65-F5344CB8AC3E}">
        <p14:creationId xmlns:p14="http://schemas.microsoft.com/office/powerpoint/2010/main" val="279535847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ppt_x"/>
                                          </p:val>
                                        </p:tav>
                                        <p:tav tm="100000">
                                          <p:val>
                                            <p:strVal val="#ppt_x"/>
                                          </p:val>
                                        </p:tav>
                                      </p:tavLst>
                                    </p:anim>
                                    <p:anim calcmode="lin" valueType="num">
                                      <p:cBhvr additive="base">
                                        <p:cTn id="3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82EFDC9-DA62-44CE-9B40-6A02375582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752" y="926400"/>
            <a:ext cx="6273709" cy="5202938"/>
          </a:xfrm>
          <a:prstGeom prst="rect">
            <a:avLst/>
          </a:prstGeom>
        </p:spPr>
      </p:pic>
      <p:sp>
        <p:nvSpPr>
          <p:cNvPr id="6" name="文本框 5">
            <a:extLst>
              <a:ext uri="{FF2B5EF4-FFF2-40B4-BE49-F238E27FC236}">
                <a16:creationId xmlns:a16="http://schemas.microsoft.com/office/drawing/2014/main" id="{2C2587EC-E21F-4FE1-9A07-970EDEAC0BCB}"/>
              </a:ext>
            </a:extLst>
          </p:cNvPr>
          <p:cNvSpPr txBox="1"/>
          <p:nvPr/>
        </p:nvSpPr>
        <p:spPr>
          <a:xfrm>
            <a:off x="7731686" y="2136441"/>
            <a:ext cx="4077909" cy="961289"/>
          </a:xfrm>
          <a:prstGeom prst="rect">
            <a:avLst/>
          </a:prstGeom>
          <a:noFill/>
        </p:spPr>
        <p:txBody>
          <a:bodyPr wrap="square" rtlCol="0">
            <a:spAutoFit/>
          </a:bodyPr>
          <a:lstStyle/>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7" name="文本框 6">
            <a:extLst>
              <a:ext uri="{FF2B5EF4-FFF2-40B4-BE49-F238E27FC236}">
                <a16:creationId xmlns:a16="http://schemas.microsoft.com/office/drawing/2014/main" id="{1F8FE4EE-7C0E-41C5-B6F8-418637B7E7CF}"/>
              </a:ext>
            </a:extLst>
          </p:cNvPr>
          <p:cNvSpPr txBox="1"/>
          <p:nvPr/>
        </p:nvSpPr>
        <p:spPr>
          <a:xfrm>
            <a:off x="7731902" y="1634850"/>
            <a:ext cx="3370932"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8" name="矩形 7">
            <a:extLst>
              <a:ext uri="{FF2B5EF4-FFF2-40B4-BE49-F238E27FC236}">
                <a16:creationId xmlns:a16="http://schemas.microsoft.com/office/drawing/2014/main" id="{334BFFAA-18A8-485F-8C00-A29896435042}"/>
              </a:ext>
            </a:extLst>
          </p:cNvPr>
          <p:cNvSpPr/>
          <p:nvPr/>
        </p:nvSpPr>
        <p:spPr>
          <a:xfrm>
            <a:off x="6756719" y="1634850"/>
            <a:ext cx="612668" cy="1569660"/>
          </a:xfrm>
          <a:prstGeom prst="rect">
            <a:avLst/>
          </a:prstGeom>
        </p:spPr>
        <p:txBody>
          <a:bodyPr wrap="none">
            <a:spAutoFit/>
          </a:bodyPr>
          <a:lstStyle/>
          <a:p>
            <a:r>
              <a:rPr lang="en-US" altLang="zh-CN" sz="96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1</a:t>
            </a:r>
            <a:endParaRPr lang="zh-CN" altLang="en-US" sz="9600" dirty="0"/>
          </a:p>
        </p:txBody>
      </p:sp>
      <p:sp>
        <p:nvSpPr>
          <p:cNvPr id="9" name="文本框 8">
            <a:extLst>
              <a:ext uri="{FF2B5EF4-FFF2-40B4-BE49-F238E27FC236}">
                <a16:creationId xmlns:a16="http://schemas.microsoft.com/office/drawing/2014/main" id="{3114BBA2-88CB-4916-B920-EB3BCC7D593E}"/>
              </a:ext>
            </a:extLst>
          </p:cNvPr>
          <p:cNvSpPr txBox="1"/>
          <p:nvPr/>
        </p:nvSpPr>
        <p:spPr>
          <a:xfrm>
            <a:off x="7731686" y="4437681"/>
            <a:ext cx="4077909" cy="961289"/>
          </a:xfrm>
          <a:prstGeom prst="rect">
            <a:avLst/>
          </a:prstGeom>
          <a:noFill/>
        </p:spPr>
        <p:txBody>
          <a:bodyPr wrap="square" rtlCol="0">
            <a:spAutoFit/>
          </a:bodyPr>
          <a:lstStyle/>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10" name="文本框 9">
            <a:extLst>
              <a:ext uri="{FF2B5EF4-FFF2-40B4-BE49-F238E27FC236}">
                <a16:creationId xmlns:a16="http://schemas.microsoft.com/office/drawing/2014/main" id="{87F50498-C34A-4D2C-B2C6-ABE4251A453D}"/>
              </a:ext>
            </a:extLst>
          </p:cNvPr>
          <p:cNvSpPr txBox="1"/>
          <p:nvPr/>
        </p:nvSpPr>
        <p:spPr>
          <a:xfrm>
            <a:off x="7731902" y="3936090"/>
            <a:ext cx="3370932"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11" name="矩形 10">
            <a:extLst>
              <a:ext uri="{FF2B5EF4-FFF2-40B4-BE49-F238E27FC236}">
                <a16:creationId xmlns:a16="http://schemas.microsoft.com/office/drawing/2014/main" id="{A6B65314-66C3-4802-9B6E-FF39666620F7}"/>
              </a:ext>
            </a:extLst>
          </p:cNvPr>
          <p:cNvSpPr/>
          <p:nvPr/>
        </p:nvSpPr>
        <p:spPr>
          <a:xfrm>
            <a:off x="6756719" y="3936090"/>
            <a:ext cx="952505" cy="1569660"/>
          </a:xfrm>
          <a:prstGeom prst="rect">
            <a:avLst/>
          </a:prstGeom>
        </p:spPr>
        <p:txBody>
          <a:bodyPr wrap="none">
            <a:spAutoFit/>
          </a:bodyPr>
          <a:lstStyle/>
          <a:p>
            <a:r>
              <a:rPr lang="en-US" altLang="zh-CN" sz="96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2</a:t>
            </a:r>
            <a:endParaRPr lang="zh-CN" altLang="en-US" sz="9600" dirty="0"/>
          </a:p>
        </p:txBody>
      </p:sp>
      <p:pic>
        <p:nvPicPr>
          <p:cNvPr id="12" name="图片 11">
            <a:extLst>
              <a:ext uri="{FF2B5EF4-FFF2-40B4-BE49-F238E27FC236}">
                <a16:creationId xmlns:a16="http://schemas.microsoft.com/office/drawing/2014/main" id="{7B67477F-D0BE-4E5C-B699-641C05040EB5}"/>
              </a:ext>
            </a:extLst>
          </p:cNvPr>
          <p:cNvPicPr>
            <a:picLocks noChangeAspect="1"/>
          </p:cNvPicPr>
          <p:nvPr/>
        </p:nvPicPr>
        <p:blipFill rotWithShape="1">
          <a:blip r:embed="rId4">
            <a:extLst>
              <a:ext uri="{28A0092B-C50C-407E-A947-70E740481C1C}">
                <a14:useLocalDpi xmlns:a14="http://schemas.microsoft.com/office/drawing/2010/main" val="0"/>
              </a:ext>
            </a:extLst>
          </a:blip>
          <a:srcRect l="4885" t="25726" r="81269" b="64981"/>
          <a:stretch/>
        </p:blipFill>
        <p:spPr>
          <a:xfrm>
            <a:off x="5397124" y="227391"/>
            <a:ext cx="1397752" cy="1407459"/>
          </a:xfrm>
          <a:prstGeom prst="rect">
            <a:avLst/>
          </a:prstGeom>
        </p:spPr>
      </p:pic>
    </p:spTree>
    <p:extLst>
      <p:ext uri="{BB962C8B-B14F-4D97-AF65-F5344CB8AC3E}">
        <p14:creationId xmlns:p14="http://schemas.microsoft.com/office/powerpoint/2010/main" val="147046031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淘宝网Chenying0907出品 90">
            <a:extLst>
              <a:ext uri="{FF2B5EF4-FFF2-40B4-BE49-F238E27FC236}">
                <a16:creationId xmlns:a16="http://schemas.microsoft.com/office/drawing/2014/main" id="{DBE688A4-D9C0-41F1-A03D-B6B7D546FC9E}"/>
              </a:ext>
            </a:extLst>
          </p:cNvPr>
          <p:cNvSpPr/>
          <p:nvPr/>
        </p:nvSpPr>
        <p:spPr>
          <a:xfrm>
            <a:off x="0" y="3378099"/>
            <a:ext cx="8373330" cy="985204"/>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等线" panose="020F0502020204030204"/>
              <a:ea typeface="等线" panose="02010600030101010101" pitchFamily="2" charset="-122"/>
              <a:cs typeface="+mn-ea"/>
              <a:sym typeface="+mn-lt"/>
            </a:endParaRPr>
          </a:p>
        </p:txBody>
      </p:sp>
      <p:pic>
        <p:nvPicPr>
          <p:cNvPr id="4" name="PA_库_图片 5">
            <a:extLst>
              <a:ext uri="{FF2B5EF4-FFF2-40B4-BE49-F238E27FC236}">
                <a16:creationId xmlns:a16="http://schemas.microsoft.com/office/drawing/2014/main" id="{313BA9F5-B4D6-478A-8CBC-1A4A12E33547}"/>
              </a:ext>
            </a:extLst>
          </p:cNvPr>
          <p:cNvPicPr>
            <a:picLocks noChangeAspect="1"/>
          </p:cNvPicPr>
          <p:nvPr>
            <p:custDataLst>
              <p:tags r:id="rId1"/>
            </p:custDataLst>
          </p:nvPr>
        </p:nvPicPr>
        <p:blipFill>
          <a:blip r:embed="rId6" cstate="print">
            <a:extLst>
              <a:ext uri="{28A0092B-C50C-407E-A947-70E740481C1C}">
                <a14:useLocalDpi xmlns:a14="http://schemas.microsoft.com/office/drawing/2010/main" val="0"/>
              </a:ext>
            </a:extLst>
          </a:blip>
          <a:stretch>
            <a:fillRect/>
          </a:stretch>
        </p:blipFill>
        <p:spPr>
          <a:xfrm>
            <a:off x="6890711" y="2519761"/>
            <a:ext cx="1235926" cy="1843542"/>
          </a:xfrm>
          <a:prstGeom prst="rect">
            <a:avLst/>
          </a:prstGeom>
        </p:spPr>
      </p:pic>
      <p:pic>
        <p:nvPicPr>
          <p:cNvPr id="5" name="PA_库_图片 6">
            <a:extLst>
              <a:ext uri="{FF2B5EF4-FFF2-40B4-BE49-F238E27FC236}">
                <a16:creationId xmlns:a16="http://schemas.microsoft.com/office/drawing/2014/main" id="{45FE5A3F-5959-4926-A743-3852BDBFC1BF}"/>
              </a:ext>
            </a:extLst>
          </p:cNvPr>
          <p:cNvPicPr>
            <a:picLocks noChangeAspect="1"/>
          </p:cNvPicPr>
          <p:nvPr>
            <p:custDataLst>
              <p:tags r:id="rId2"/>
            </p:custDataLst>
          </p:nvPr>
        </p:nvPicPr>
        <p:blipFill>
          <a:blip r:embed="rId7" cstate="print">
            <a:extLst>
              <a:ext uri="{28A0092B-C50C-407E-A947-70E740481C1C}">
                <a14:useLocalDpi xmlns:a14="http://schemas.microsoft.com/office/drawing/2010/main" val="0"/>
              </a:ext>
            </a:extLst>
          </a:blip>
          <a:stretch>
            <a:fillRect/>
          </a:stretch>
        </p:blipFill>
        <p:spPr>
          <a:xfrm rot="229776">
            <a:off x="4168921" y="3070651"/>
            <a:ext cx="524743" cy="1780284"/>
          </a:xfrm>
          <a:prstGeom prst="rect">
            <a:avLst/>
          </a:prstGeom>
        </p:spPr>
      </p:pic>
      <p:pic>
        <p:nvPicPr>
          <p:cNvPr id="6" name="PA_库_图片 7">
            <a:extLst>
              <a:ext uri="{FF2B5EF4-FFF2-40B4-BE49-F238E27FC236}">
                <a16:creationId xmlns:a16="http://schemas.microsoft.com/office/drawing/2014/main" id="{8EAAC3D9-8DE3-41E8-A188-435F4940F724}"/>
              </a:ext>
            </a:extLst>
          </p:cNvPr>
          <p:cNvPicPr>
            <a:picLocks noChangeAspect="1"/>
          </p:cNvPicPr>
          <p:nvPr>
            <p:custDataLst>
              <p:tags r:id="rId3"/>
            </p:custDataLst>
          </p:nvPr>
        </p:nvPicPr>
        <p:blipFill>
          <a:blip r:embed="rId8" cstate="print">
            <a:extLst>
              <a:ext uri="{28A0092B-C50C-407E-A947-70E740481C1C}">
                <a14:useLocalDpi xmlns:a14="http://schemas.microsoft.com/office/drawing/2010/main" val="0"/>
              </a:ext>
            </a:extLst>
          </a:blip>
          <a:stretch>
            <a:fillRect/>
          </a:stretch>
        </p:blipFill>
        <p:spPr>
          <a:xfrm rot="19391755" flipH="1">
            <a:off x="942183" y="3208867"/>
            <a:ext cx="537413" cy="1822241"/>
          </a:xfrm>
          <a:prstGeom prst="rect">
            <a:avLst/>
          </a:prstGeom>
        </p:spPr>
      </p:pic>
      <p:sp>
        <p:nvSpPr>
          <p:cNvPr id="7" name="原创设计师QQ：178119980 喵小姐">
            <a:extLst>
              <a:ext uri="{FF2B5EF4-FFF2-40B4-BE49-F238E27FC236}">
                <a16:creationId xmlns:a16="http://schemas.microsoft.com/office/drawing/2014/main" id="{3EFD9397-D9FD-4E88-B776-157600BCE0B7}"/>
              </a:ext>
            </a:extLst>
          </p:cNvPr>
          <p:cNvSpPr/>
          <p:nvPr/>
        </p:nvSpPr>
        <p:spPr>
          <a:xfrm>
            <a:off x="6377413" y="4511916"/>
            <a:ext cx="2262520" cy="1569212"/>
          </a:xfrm>
          <a:prstGeom prst="rect">
            <a:avLst/>
          </a:prstGeom>
        </p:spPr>
        <p:txBody>
          <a:bodyPr wrap="square">
            <a:spAutoFit/>
          </a:bodyPr>
          <a:lstStyle/>
          <a:p>
            <a:pPr algn="ctr" defTabSz="964326" fontAlgn="auto">
              <a:lnSpc>
                <a:spcPct val="130000"/>
              </a:lnSpc>
              <a:spcBef>
                <a:spcPts val="0"/>
              </a:spcBef>
              <a:spcAft>
                <a:spcPts val="0"/>
              </a:spcAft>
            </a:pPr>
            <a:r>
              <a:rPr lang="zh-CN" altLang="en-US" sz="2800"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2800"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60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600"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8" name="原创设计师QQ：178119980 喵小姐">
            <a:extLst>
              <a:ext uri="{FF2B5EF4-FFF2-40B4-BE49-F238E27FC236}">
                <a16:creationId xmlns:a16="http://schemas.microsoft.com/office/drawing/2014/main" id="{95063344-FC91-40D3-9321-0FE31D37EB27}"/>
              </a:ext>
            </a:extLst>
          </p:cNvPr>
          <p:cNvSpPr/>
          <p:nvPr/>
        </p:nvSpPr>
        <p:spPr>
          <a:xfrm>
            <a:off x="2427841" y="1258463"/>
            <a:ext cx="2262520" cy="1569212"/>
          </a:xfrm>
          <a:prstGeom prst="rect">
            <a:avLst/>
          </a:prstGeom>
        </p:spPr>
        <p:txBody>
          <a:bodyPr wrap="square">
            <a:spAutoFit/>
          </a:bodyPr>
          <a:lstStyle/>
          <a:p>
            <a:pPr algn="ctr" defTabSz="964326" fontAlgn="auto">
              <a:lnSpc>
                <a:spcPct val="130000"/>
              </a:lnSpc>
              <a:spcBef>
                <a:spcPts val="0"/>
              </a:spcBef>
              <a:spcAft>
                <a:spcPts val="0"/>
              </a:spcAft>
            </a:pPr>
            <a:r>
              <a:rPr lang="zh-CN" altLang="en-US" sz="2800"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2800"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60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600"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9" name="原创设计师QQ：178119980 喵小姐">
            <a:extLst>
              <a:ext uri="{FF2B5EF4-FFF2-40B4-BE49-F238E27FC236}">
                <a16:creationId xmlns:a16="http://schemas.microsoft.com/office/drawing/2014/main" id="{6889053F-8320-4C03-8BA4-7F45DF9CD9BB}"/>
              </a:ext>
            </a:extLst>
          </p:cNvPr>
          <p:cNvSpPr/>
          <p:nvPr/>
        </p:nvSpPr>
        <p:spPr>
          <a:xfrm>
            <a:off x="1617110" y="4560126"/>
            <a:ext cx="2262520" cy="1569212"/>
          </a:xfrm>
          <a:prstGeom prst="rect">
            <a:avLst/>
          </a:prstGeom>
        </p:spPr>
        <p:txBody>
          <a:bodyPr wrap="square">
            <a:spAutoFit/>
          </a:bodyPr>
          <a:lstStyle/>
          <a:p>
            <a:pPr algn="ctr" defTabSz="964326" fontAlgn="auto">
              <a:lnSpc>
                <a:spcPct val="130000"/>
              </a:lnSpc>
              <a:spcBef>
                <a:spcPts val="0"/>
              </a:spcBef>
              <a:spcAft>
                <a:spcPts val="0"/>
              </a:spcAft>
            </a:pPr>
            <a:r>
              <a:rPr lang="zh-CN" altLang="en-US" sz="2800"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2800"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60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600" dirty="0">
              <a:solidFill>
                <a:prstClr val="white"/>
              </a:solidFill>
              <a:latin typeface="站酷快乐体2016修订版" panose="02010600030101010101" pitchFamily="2" charset="-122"/>
              <a:ea typeface="站酷快乐体2016修订版" panose="02010600030101010101" pitchFamily="2" charset="-122"/>
            </a:endParaRPr>
          </a:p>
        </p:txBody>
      </p:sp>
      <p:pic>
        <p:nvPicPr>
          <p:cNvPr id="11" name="图片 10">
            <a:extLst>
              <a:ext uri="{FF2B5EF4-FFF2-40B4-BE49-F238E27FC236}">
                <a16:creationId xmlns:a16="http://schemas.microsoft.com/office/drawing/2014/main" id="{520B63A2-74E8-461A-BF4A-71C50152B00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5589" y="301038"/>
            <a:ext cx="4625246" cy="4269147"/>
          </a:xfrm>
          <a:prstGeom prst="rect">
            <a:avLst/>
          </a:prstGeom>
        </p:spPr>
      </p:pic>
    </p:spTree>
    <p:extLst>
      <p:ext uri="{BB962C8B-B14F-4D97-AF65-F5344CB8AC3E}">
        <p14:creationId xmlns:p14="http://schemas.microsoft.com/office/powerpoint/2010/main" val="2619316491"/>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750" fill="hold"/>
                                        <p:tgtEl>
                                          <p:spTgt spid="6"/>
                                        </p:tgtEl>
                                        <p:attrNameLst>
                                          <p:attrName>ppt_x</p:attrName>
                                        </p:attrNameLst>
                                      </p:cBhvr>
                                      <p:tavLst>
                                        <p:tav tm="0">
                                          <p:val>
                                            <p:strVal val="0-#ppt_w/2"/>
                                          </p:val>
                                        </p:tav>
                                        <p:tav tm="100000">
                                          <p:val>
                                            <p:strVal val="#ppt_x"/>
                                          </p:val>
                                        </p:tav>
                                      </p:tavLst>
                                    </p:anim>
                                    <p:anim calcmode="lin" valueType="num">
                                      <p:cBhvr additive="base">
                                        <p:cTn id="8" dur="750" fill="hold"/>
                                        <p:tgtEl>
                                          <p:spTgt spid="6"/>
                                        </p:tgtEl>
                                        <p:attrNameLst>
                                          <p:attrName>ppt_y</p:attrName>
                                        </p:attrNameLst>
                                      </p:cBhvr>
                                      <p:tavLst>
                                        <p:tav tm="0">
                                          <p:val>
                                            <p:strVal val="#ppt_y"/>
                                          </p:val>
                                        </p:tav>
                                        <p:tav tm="100000">
                                          <p:val>
                                            <p:strVal val="#ppt_y"/>
                                          </p:val>
                                        </p:tav>
                                      </p:tavLst>
                                    </p:anim>
                                    <p:set>
                                      <p:cBhvr>
                                        <p:cTn id="9" dur="1" fill="hold">
                                          <p:stCondLst>
                                            <p:cond delay="0"/>
                                          </p:stCondLst>
                                        </p:cTn>
                                        <p:tgtEl>
                                          <p:spTgt spid="6"/>
                                        </p:tgtEl>
                                        <p:attrNameLst>
                                          <p:attrName>style.visibility</p:attrName>
                                        </p:attrNameLst>
                                      </p:cBhvr>
                                      <p:to>
                                        <p:strVal val="visible"/>
                                      </p:to>
                                    </p:set>
                                    <p:anim to="" calcmode="lin" valueType="num">
                                      <p:cBhvr>
                                        <p:cTn id="10" dur="750" fill="hold">
                                          <p:stCondLst>
                                            <p:cond delay="0"/>
                                          </p:stCondLst>
                                        </p:cTn>
                                        <p:tgtEl>
                                          <p:spTgt spid="6"/>
                                        </p:tgtEl>
                                        <p:attrNameLst>
                                          <p:attrName>ppt_w</p:attrName>
                                        </p:attrNameLst>
                                      </p:cBhvr>
                                      <p:tavLst>
                                        <p:tav tm="0">
                                          <p:val>
                                            <p:strVal val="0"/>
                                          </p:val>
                                        </p:tav>
                                        <p:tav tm="100000">
                                          <p:val>
                                            <p:strVal val="#ppt_w"/>
                                          </p:val>
                                        </p:tav>
                                      </p:tavLst>
                                    </p:anim>
                                    <p:anim to="" calcmode="lin" valueType="num">
                                      <p:cBhvr>
                                        <p:cTn id="11" dur="750" fill="hold">
                                          <p:stCondLst>
                                            <p:cond delay="0"/>
                                          </p:stCondLst>
                                        </p:cTn>
                                        <p:tgtEl>
                                          <p:spTgt spid="6"/>
                                        </p:tgtEl>
                                        <p:attrNameLst>
                                          <p:attrName>ppt_h</p:attrName>
                                        </p:attrNameLst>
                                      </p:cBhvr>
                                      <p:tavLst>
                                        <p:tav tm="0">
                                          <p:val>
                                            <p:strVal val="0"/>
                                          </p:val>
                                        </p:tav>
                                        <p:tav tm="100000">
                                          <p:val>
                                            <p:strVal val="#ppt_h"/>
                                          </p:val>
                                        </p:tav>
                                      </p:tavLst>
                                    </p:anim>
                                    <p:animEffect filter="fade">
                                      <p:cBhvr>
                                        <p:cTn id="12" dur="750">
                                          <p:stCondLst>
                                            <p:cond delay="0"/>
                                          </p:stCondLst>
                                        </p:cTn>
                                        <p:tgtEl>
                                          <p:spTgt spid="6"/>
                                        </p:tgtEl>
                                      </p:cBhvr>
                                    </p:animEffect>
                                  </p:childTnLst>
                                </p:cTn>
                              </p:par>
                              <p:par>
                                <p:cTn id="13" presetID="2" presetClass="entr" presetSubtype="8" decel="10000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0-#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set>
                                      <p:cBhvr>
                                        <p:cTn id="17" dur="1" fill="hold">
                                          <p:stCondLst>
                                            <p:cond delay="0"/>
                                          </p:stCondLst>
                                        </p:cTn>
                                        <p:tgtEl>
                                          <p:spTgt spid="5"/>
                                        </p:tgtEl>
                                        <p:attrNameLst>
                                          <p:attrName>style.visibility</p:attrName>
                                        </p:attrNameLst>
                                      </p:cBhvr>
                                      <p:to>
                                        <p:strVal val="visible"/>
                                      </p:to>
                                    </p:set>
                                    <p:anim to="" calcmode="lin" valueType="num">
                                      <p:cBhvr>
                                        <p:cTn id="18" dur="750" fill="hold">
                                          <p:stCondLst>
                                            <p:cond delay="0"/>
                                          </p:stCondLst>
                                        </p:cTn>
                                        <p:tgtEl>
                                          <p:spTgt spid="5"/>
                                        </p:tgtEl>
                                        <p:attrNameLst>
                                          <p:attrName>ppt_w</p:attrName>
                                        </p:attrNameLst>
                                      </p:cBhvr>
                                      <p:tavLst>
                                        <p:tav tm="0">
                                          <p:val>
                                            <p:strVal val="0"/>
                                          </p:val>
                                        </p:tav>
                                        <p:tav tm="100000">
                                          <p:val>
                                            <p:strVal val="#ppt_w"/>
                                          </p:val>
                                        </p:tav>
                                      </p:tavLst>
                                    </p:anim>
                                    <p:anim to="" calcmode="lin" valueType="num">
                                      <p:cBhvr>
                                        <p:cTn id="19" dur="750" fill="hold">
                                          <p:stCondLst>
                                            <p:cond delay="0"/>
                                          </p:stCondLst>
                                        </p:cTn>
                                        <p:tgtEl>
                                          <p:spTgt spid="5"/>
                                        </p:tgtEl>
                                        <p:attrNameLst>
                                          <p:attrName>ppt_h</p:attrName>
                                        </p:attrNameLst>
                                      </p:cBhvr>
                                      <p:tavLst>
                                        <p:tav tm="0">
                                          <p:val>
                                            <p:strVal val="0"/>
                                          </p:val>
                                        </p:tav>
                                        <p:tav tm="100000">
                                          <p:val>
                                            <p:strVal val="#ppt_h"/>
                                          </p:val>
                                        </p:tav>
                                      </p:tavLst>
                                    </p:anim>
                                    <p:animEffect filter="fade">
                                      <p:cBhvr>
                                        <p:cTn id="20" dur="750">
                                          <p:stCondLst>
                                            <p:cond delay="0"/>
                                          </p:stCondLst>
                                        </p:cTn>
                                        <p:tgtEl>
                                          <p:spTgt spid="5"/>
                                        </p:tgtEl>
                                      </p:cBhvr>
                                    </p:animEffect>
                                  </p:childTnLst>
                                </p:cTn>
                              </p:par>
                              <p:par>
                                <p:cTn id="21" presetID="2" presetClass="entr" presetSubtype="8" decel="10000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750" fill="hold"/>
                                        <p:tgtEl>
                                          <p:spTgt spid="4"/>
                                        </p:tgtEl>
                                        <p:attrNameLst>
                                          <p:attrName>ppt_x</p:attrName>
                                        </p:attrNameLst>
                                      </p:cBhvr>
                                      <p:tavLst>
                                        <p:tav tm="0">
                                          <p:val>
                                            <p:strVal val="0-#ppt_w/2"/>
                                          </p:val>
                                        </p:tav>
                                        <p:tav tm="100000">
                                          <p:val>
                                            <p:strVal val="#ppt_x"/>
                                          </p:val>
                                        </p:tav>
                                      </p:tavLst>
                                    </p:anim>
                                    <p:anim calcmode="lin" valueType="num">
                                      <p:cBhvr additive="base">
                                        <p:cTn id="24" dur="750" fill="hold"/>
                                        <p:tgtEl>
                                          <p:spTgt spid="4"/>
                                        </p:tgtEl>
                                        <p:attrNameLst>
                                          <p:attrName>ppt_y</p:attrName>
                                        </p:attrNameLst>
                                      </p:cBhvr>
                                      <p:tavLst>
                                        <p:tav tm="0">
                                          <p:val>
                                            <p:strVal val="#ppt_y"/>
                                          </p:val>
                                        </p:tav>
                                        <p:tav tm="100000">
                                          <p:val>
                                            <p:strVal val="#ppt_y"/>
                                          </p:val>
                                        </p:tav>
                                      </p:tavLst>
                                    </p:anim>
                                    <p:set>
                                      <p:cBhvr>
                                        <p:cTn id="25" dur="1" fill="hold">
                                          <p:stCondLst>
                                            <p:cond delay="0"/>
                                          </p:stCondLst>
                                        </p:cTn>
                                        <p:tgtEl>
                                          <p:spTgt spid="4"/>
                                        </p:tgtEl>
                                        <p:attrNameLst>
                                          <p:attrName>style.visibility</p:attrName>
                                        </p:attrNameLst>
                                      </p:cBhvr>
                                      <p:to>
                                        <p:strVal val="visible"/>
                                      </p:to>
                                    </p:set>
                                    <p:anim to="" calcmode="lin" valueType="num">
                                      <p:cBhvr>
                                        <p:cTn id="26" dur="750" fill="hold">
                                          <p:stCondLst>
                                            <p:cond delay="0"/>
                                          </p:stCondLst>
                                        </p:cTn>
                                        <p:tgtEl>
                                          <p:spTgt spid="4"/>
                                        </p:tgtEl>
                                        <p:attrNameLst>
                                          <p:attrName>ppt_w</p:attrName>
                                        </p:attrNameLst>
                                      </p:cBhvr>
                                      <p:tavLst>
                                        <p:tav tm="0">
                                          <p:val>
                                            <p:strVal val="0"/>
                                          </p:val>
                                        </p:tav>
                                        <p:tav tm="100000">
                                          <p:val>
                                            <p:strVal val="#ppt_w"/>
                                          </p:val>
                                        </p:tav>
                                      </p:tavLst>
                                    </p:anim>
                                    <p:anim to="" calcmode="lin" valueType="num">
                                      <p:cBhvr>
                                        <p:cTn id="27" dur="750" fill="hold">
                                          <p:stCondLst>
                                            <p:cond delay="0"/>
                                          </p:stCondLst>
                                        </p:cTn>
                                        <p:tgtEl>
                                          <p:spTgt spid="4"/>
                                        </p:tgtEl>
                                        <p:attrNameLst>
                                          <p:attrName>ppt_h</p:attrName>
                                        </p:attrNameLst>
                                      </p:cBhvr>
                                      <p:tavLst>
                                        <p:tav tm="0">
                                          <p:val>
                                            <p:strVal val="0"/>
                                          </p:val>
                                        </p:tav>
                                        <p:tav tm="100000">
                                          <p:val>
                                            <p:strVal val="#ppt_h"/>
                                          </p:val>
                                        </p:tav>
                                      </p:tavLst>
                                    </p:anim>
                                    <p:animEffect filter="fade">
                                      <p:cBhvr>
                                        <p:cTn id="28" dur="750">
                                          <p:stCondLst>
                                            <p:cond delay="0"/>
                                          </p:stCondLst>
                                        </p:cTn>
                                        <p:tgtEl>
                                          <p:spTgt spid="4"/>
                                        </p:tgtEl>
                                      </p:cBhvr>
                                    </p:animEffect>
                                  </p:childTnLst>
                                </p:cTn>
                              </p:par>
                            </p:childTnLst>
                          </p:cTn>
                        </p:par>
                        <p:par>
                          <p:cTn id="29" fill="hold">
                            <p:stCondLst>
                              <p:cond delay="750"/>
                            </p:stCondLst>
                            <p:childTnLst>
                              <p:par>
                                <p:cTn id="30" presetID="22" presetClass="entr" presetSubtype="8"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par>
                          <p:cTn id="33" fill="hold">
                            <p:stCondLst>
                              <p:cond delay="1250"/>
                            </p:stCondLst>
                            <p:childTnLst>
                              <p:par>
                                <p:cTn id="34" presetID="41" presetClass="entr" presetSubtype="0" fill="hold" grpId="0" nodeType="afterEffect">
                                  <p:stCondLst>
                                    <p:cond delay="0"/>
                                  </p:stCondLst>
                                  <p:iterate type="lt">
                                    <p:tmPct val="5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childTnLst>
                          </p:cTn>
                        </p:par>
                        <p:par>
                          <p:cTn id="41" fill="hold">
                            <p:stCondLst>
                              <p:cond delay="2525"/>
                            </p:stCondLst>
                            <p:childTnLst>
                              <p:par>
                                <p:cTn id="42" presetID="41" presetClass="entr" presetSubtype="0" fill="hold" grpId="0" nodeType="afterEffect">
                                  <p:stCondLst>
                                    <p:cond delay="0"/>
                                  </p:stCondLst>
                                  <p:iterate type="lt">
                                    <p:tmPct val="5000"/>
                                  </p:iterate>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5" dur="500" fill="hold"/>
                                        <p:tgtEl>
                                          <p:spTgt spid="8"/>
                                        </p:tgtEl>
                                        <p:attrNameLst>
                                          <p:attrName>ppt_y</p:attrName>
                                        </p:attrNameLst>
                                      </p:cBhvr>
                                      <p:tavLst>
                                        <p:tav tm="0">
                                          <p:val>
                                            <p:strVal val="#ppt_y"/>
                                          </p:val>
                                        </p:tav>
                                        <p:tav tm="100000">
                                          <p:val>
                                            <p:strVal val="#ppt_y"/>
                                          </p:val>
                                        </p:tav>
                                      </p:tavLst>
                                    </p:anim>
                                    <p:anim calcmode="lin" valueType="num">
                                      <p:cBhvr>
                                        <p:cTn id="46"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7"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8" dur="500" tmFilter="0,0; .5, 1; 1, 1"/>
                                        <p:tgtEl>
                                          <p:spTgt spid="8"/>
                                        </p:tgtEl>
                                      </p:cBhvr>
                                    </p:animEffect>
                                  </p:childTnLst>
                                </p:cTn>
                              </p:par>
                            </p:childTnLst>
                          </p:cTn>
                        </p:par>
                        <p:par>
                          <p:cTn id="49" fill="hold">
                            <p:stCondLst>
                              <p:cond delay="3800"/>
                            </p:stCondLst>
                            <p:childTnLst>
                              <p:par>
                                <p:cTn id="50" presetID="41" presetClass="entr" presetSubtype="0" fill="hold" grpId="0" nodeType="afterEffect">
                                  <p:stCondLst>
                                    <p:cond delay="0"/>
                                  </p:stCondLst>
                                  <p:iterate type="lt">
                                    <p:tmPct val="5000"/>
                                  </p:iterate>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9"/>
                                        </p:tgtEl>
                                        <p:attrNameLst>
                                          <p:attrName>ppt_y</p:attrName>
                                        </p:attrNameLst>
                                      </p:cBhvr>
                                      <p:tavLst>
                                        <p:tav tm="0">
                                          <p:val>
                                            <p:strVal val="#ppt_y"/>
                                          </p:val>
                                        </p:tav>
                                        <p:tav tm="100000">
                                          <p:val>
                                            <p:strVal val="#ppt_y"/>
                                          </p:val>
                                        </p:tav>
                                      </p:tavLst>
                                    </p:anim>
                                    <p:anim calcmode="lin" valueType="num">
                                      <p:cBhvr>
                                        <p:cTn id="54"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3">
            <a:extLst>
              <a:ext uri="{FF2B5EF4-FFF2-40B4-BE49-F238E27FC236}">
                <a16:creationId xmlns:a16="http://schemas.microsoft.com/office/drawing/2014/main" id="{CAF197DE-D8DA-48C6-9850-734ABC637AA4}"/>
              </a:ext>
            </a:extLst>
          </p:cNvPr>
          <p:cNvPicPr>
            <a:picLocks noChangeAspect="1"/>
          </p:cNvPicPr>
          <p:nvPr>
            <p:custDataLst>
              <p:tags r:id="rId1"/>
            </p:custDataLst>
          </p:nvPr>
        </p:nvPicPr>
        <p:blipFill>
          <a:blip r:embed="rId4"/>
          <a:stretch>
            <a:fillRect/>
          </a:stretch>
        </p:blipFill>
        <p:spPr>
          <a:xfrm>
            <a:off x="1141310" y="164353"/>
            <a:ext cx="9909380" cy="5964985"/>
          </a:xfrm>
          <a:prstGeom prst="rect">
            <a:avLst/>
          </a:prstGeom>
        </p:spPr>
      </p:pic>
      <p:sp>
        <p:nvSpPr>
          <p:cNvPr id="3" name="文本框 2">
            <a:extLst>
              <a:ext uri="{FF2B5EF4-FFF2-40B4-BE49-F238E27FC236}">
                <a16:creationId xmlns:a16="http://schemas.microsoft.com/office/drawing/2014/main" id="{D2D3369C-4579-4A9E-94F4-66A7EF4CEB77}"/>
              </a:ext>
            </a:extLst>
          </p:cNvPr>
          <p:cNvSpPr txBox="1"/>
          <p:nvPr/>
        </p:nvSpPr>
        <p:spPr>
          <a:xfrm>
            <a:off x="2539274" y="3429000"/>
            <a:ext cx="7113451" cy="874407"/>
          </a:xfrm>
          <a:prstGeom prst="rect">
            <a:avLst/>
          </a:prstGeom>
          <a:noFill/>
        </p:spPr>
        <p:txBody>
          <a:bodyPr wrap="square" rtlCol="0">
            <a:spAutoFit/>
          </a:bodyPr>
          <a:lstStyle/>
          <a:p>
            <a:pPr algn="ctr">
              <a:lnSpc>
                <a:spcPct val="150000"/>
              </a:lnSpc>
            </a:pPr>
            <a:r>
              <a:rPr lang="zh-CN" altLang="en-US" dirty="0">
                <a:solidFill>
                  <a:schemeClr val="tx2"/>
                </a:solidFill>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双击输入替换内容双击输入替换内容双击输入替换内容双击输入替换内容双击输入替换内容双击输入替换内容双击输入替换内容</a:t>
            </a:r>
            <a:endParaRPr lang="en-US" altLang="zh-CN" dirty="0">
              <a:solidFill>
                <a:schemeClr val="tx2"/>
              </a:solidFill>
              <a:latin typeface="站酷快乐体2016修订版" panose="02010600030101010101" pitchFamily="2" charset="-122"/>
              <a:ea typeface="站酷快乐体2016修订版" panose="02010600030101010101" pitchFamily="2" charset="-122"/>
            </a:endParaRPr>
          </a:p>
        </p:txBody>
      </p:sp>
      <p:sp>
        <p:nvSpPr>
          <p:cNvPr id="4" name="文本框 3">
            <a:extLst>
              <a:ext uri="{FF2B5EF4-FFF2-40B4-BE49-F238E27FC236}">
                <a16:creationId xmlns:a16="http://schemas.microsoft.com/office/drawing/2014/main" id="{F475991E-D10E-4330-B19F-7F59561D58B0}"/>
              </a:ext>
            </a:extLst>
          </p:cNvPr>
          <p:cNvSpPr txBox="1"/>
          <p:nvPr/>
        </p:nvSpPr>
        <p:spPr>
          <a:xfrm>
            <a:off x="4628653" y="2562070"/>
            <a:ext cx="2934693" cy="584775"/>
          </a:xfrm>
          <a:prstGeom prst="rect">
            <a:avLst/>
          </a:prstGeom>
          <a:noFill/>
        </p:spPr>
        <p:txBody>
          <a:bodyPr wrap="square" rtlCol="0">
            <a:spAutoFit/>
          </a:bodyPr>
          <a:lstStyle/>
          <a:p>
            <a:pPr algn="ctr"/>
            <a:r>
              <a:rPr lang="zh-CN" altLang="en-US" sz="3200" b="1" dirty="0">
                <a:solidFill>
                  <a:srgbClr val="E98F5D"/>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Tree>
    <p:extLst>
      <p:ext uri="{BB962C8B-B14F-4D97-AF65-F5344CB8AC3E}">
        <p14:creationId xmlns:p14="http://schemas.microsoft.com/office/powerpoint/2010/main" val="3784152469"/>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0B783C9-F9D0-4BA2-9DDE-4BD05F610C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1581" y="-1"/>
            <a:ext cx="3188817" cy="6858000"/>
          </a:xfrm>
          <a:prstGeom prst="rect">
            <a:avLst/>
          </a:prstGeom>
        </p:spPr>
      </p:pic>
      <p:grpSp>
        <p:nvGrpSpPr>
          <p:cNvPr id="12" name="组合 11">
            <a:extLst>
              <a:ext uri="{FF2B5EF4-FFF2-40B4-BE49-F238E27FC236}">
                <a16:creationId xmlns:a16="http://schemas.microsoft.com/office/drawing/2014/main" id="{D75C5050-6F8A-4F50-BC53-E6CAB3E52B0B}"/>
              </a:ext>
            </a:extLst>
          </p:cNvPr>
          <p:cNvGrpSpPr/>
          <p:nvPr/>
        </p:nvGrpSpPr>
        <p:grpSpPr>
          <a:xfrm>
            <a:off x="1199163" y="623125"/>
            <a:ext cx="6176010" cy="5381435"/>
            <a:chOff x="1488723" y="1474853"/>
            <a:chExt cx="4485357" cy="3908293"/>
          </a:xfrm>
        </p:grpSpPr>
        <p:pic>
          <p:nvPicPr>
            <p:cNvPr id="9" name="PA_库_图片 1">
              <a:extLst>
                <a:ext uri="{FF2B5EF4-FFF2-40B4-BE49-F238E27FC236}">
                  <a16:creationId xmlns:a16="http://schemas.microsoft.com/office/drawing/2014/main" id="{8A4D922B-83F6-497D-92DC-134345868037}"/>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1488723" y="1474853"/>
              <a:ext cx="4485357" cy="3908293"/>
            </a:xfrm>
            <a:prstGeom prst="rect">
              <a:avLst/>
            </a:prstGeom>
          </p:spPr>
        </p:pic>
        <p:sp>
          <p:nvSpPr>
            <p:cNvPr id="10" name="文本框 9">
              <a:extLst>
                <a:ext uri="{FF2B5EF4-FFF2-40B4-BE49-F238E27FC236}">
                  <a16:creationId xmlns:a16="http://schemas.microsoft.com/office/drawing/2014/main" id="{E5870BAA-29BA-40CA-862A-51A57F8927F2}"/>
                </a:ext>
              </a:extLst>
            </p:cNvPr>
            <p:cNvSpPr txBox="1"/>
            <p:nvPr/>
          </p:nvSpPr>
          <p:spPr>
            <a:xfrm>
              <a:off x="2603896" y="2400982"/>
              <a:ext cx="2108578" cy="670573"/>
            </a:xfrm>
            <a:prstGeom prst="rect">
              <a:avLst/>
            </a:prstGeom>
            <a:noFill/>
          </p:spPr>
          <p:txBody>
            <a:bodyPr wrap="none" rtlCol="0">
              <a:spAutoFit/>
            </a:bodyPr>
            <a:lstStyle/>
            <a:p>
              <a:pPr algn="ctr" defTabSz="964326" fontAlgn="auto">
                <a:spcBef>
                  <a:spcPts val="0"/>
                </a:spcBef>
                <a:spcAft>
                  <a:spcPts val="0"/>
                </a:spcAft>
              </a:pPr>
              <a:r>
                <a:rPr lang="zh-CN" altLang="en-US" sz="5400" b="1" dirty="0">
                  <a:solidFill>
                    <a:srgbClr val="E98F5D"/>
                  </a:solidFill>
                  <a:latin typeface="站酷快乐体2016修订版" panose="02010600030101010101" pitchFamily="2" charset="-122"/>
                  <a:ea typeface="站酷快乐体2016修订版" panose="02010600030101010101" pitchFamily="2" charset="-122"/>
                </a:rPr>
                <a:t>第三部分</a:t>
              </a:r>
            </a:p>
          </p:txBody>
        </p:sp>
        <p:sp>
          <p:nvSpPr>
            <p:cNvPr id="11" name="原创设计师QQ：178119980 喵小姐">
              <a:extLst>
                <a:ext uri="{FF2B5EF4-FFF2-40B4-BE49-F238E27FC236}">
                  <a16:creationId xmlns:a16="http://schemas.microsoft.com/office/drawing/2014/main" id="{684D7F8B-5F44-4FB4-9588-3170B7A50212}"/>
                </a:ext>
              </a:extLst>
            </p:cNvPr>
            <p:cNvSpPr/>
            <p:nvPr/>
          </p:nvSpPr>
          <p:spPr>
            <a:xfrm>
              <a:off x="2092882" y="3096841"/>
              <a:ext cx="3130605" cy="569241"/>
            </a:xfrm>
            <a:prstGeom prst="rect">
              <a:avLst/>
            </a:prstGeom>
          </p:spPr>
          <p:txBody>
            <a:bodyPr wrap="square">
              <a:spAutoFit/>
            </a:bodyPr>
            <a:lstStyle/>
            <a:p>
              <a:pPr algn="ctr" defTabSz="964326" fontAlgn="auto">
                <a:lnSpc>
                  <a:spcPct val="130000"/>
                </a:lnSpc>
                <a:spcBef>
                  <a:spcPts val="0"/>
                </a:spcBef>
                <a:spcAft>
                  <a:spcPts val="0"/>
                </a:spcAft>
              </a:pPr>
              <a:r>
                <a:rPr lang="zh-CN" altLang="en-US" sz="4000" b="1" dirty="0">
                  <a:latin typeface="站酷快乐体2016修订版" panose="02010600030101010101" pitchFamily="2" charset="-122"/>
                  <a:ea typeface="站酷快乐体2016修订版" panose="02010600030101010101" pitchFamily="2" charset="-122"/>
                </a:rPr>
                <a:t>添加您的小标题</a:t>
              </a:r>
              <a:endParaRPr lang="en-US" altLang="zh-CN" sz="4000" b="1" dirty="0">
                <a:latin typeface="站酷快乐体2016修订版" panose="02010600030101010101" pitchFamily="2" charset="-122"/>
                <a:ea typeface="站酷快乐体2016修订版" panose="02010600030101010101" pitchFamily="2" charset="-122"/>
              </a:endParaRPr>
            </a:p>
          </p:txBody>
        </p:sp>
      </p:grpSp>
      <p:pic>
        <p:nvPicPr>
          <p:cNvPr id="13" name="图片 12">
            <a:extLst>
              <a:ext uri="{FF2B5EF4-FFF2-40B4-BE49-F238E27FC236}">
                <a16:creationId xmlns:a16="http://schemas.microsoft.com/office/drawing/2014/main" id="{E4F07085-42A6-4296-980C-5F99A14C7B41}"/>
              </a:ext>
            </a:extLst>
          </p:cNvPr>
          <p:cNvPicPr>
            <a:picLocks noChangeAspect="1"/>
          </p:cNvPicPr>
          <p:nvPr/>
        </p:nvPicPr>
        <p:blipFill rotWithShape="1">
          <a:blip r:embed="rId6">
            <a:extLst>
              <a:ext uri="{28A0092B-C50C-407E-A947-70E740481C1C}">
                <a14:useLocalDpi xmlns:a14="http://schemas.microsoft.com/office/drawing/2010/main" val="0"/>
              </a:ext>
            </a:extLst>
          </a:blip>
          <a:srcRect l="4885" t="25726" r="81269" b="64981"/>
          <a:stretch/>
        </p:blipFill>
        <p:spPr>
          <a:xfrm>
            <a:off x="10271825" y="4429492"/>
            <a:ext cx="1688123" cy="1699846"/>
          </a:xfrm>
          <a:prstGeom prst="rect">
            <a:avLst/>
          </a:prstGeom>
        </p:spPr>
      </p:pic>
    </p:spTree>
    <p:extLst>
      <p:ext uri="{BB962C8B-B14F-4D97-AF65-F5344CB8AC3E}">
        <p14:creationId xmlns:p14="http://schemas.microsoft.com/office/powerpoint/2010/main" val="129816403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3">
            <a:extLst>
              <a:ext uri="{FF2B5EF4-FFF2-40B4-BE49-F238E27FC236}">
                <a16:creationId xmlns:a16="http://schemas.microsoft.com/office/drawing/2014/main" id="{99BC31A2-5D9A-47C2-9CF4-22B448F93805}"/>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671946" y="1774233"/>
            <a:ext cx="5222568" cy="4138887"/>
          </a:xfrm>
          <a:prstGeom prst="rect">
            <a:avLst/>
          </a:prstGeom>
        </p:spPr>
      </p:pic>
      <p:pic>
        <p:nvPicPr>
          <p:cNvPr id="3" name="PA_图片 3">
            <a:extLst>
              <a:ext uri="{FF2B5EF4-FFF2-40B4-BE49-F238E27FC236}">
                <a16:creationId xmlns:a16="http://schemas.microsoft.com/office/drawing/2014/main" id="{A9715A1E-C09A-4834-96BC-C52A85E223F4}"/>
              </a:ext>
            </a:extLst>
          </p:cNvPr>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6432666" y="463593"/>
            <a:ext cx="5222568" cy="4138887"/>
          </a:xfrm>
          <a:prstGeom prst="rect">
            <a:avLst/>
          </a:prstGeom>
        </p:spPr>
      </p:pic>
      <p:pic>
        <p:nvPicPr>
          <p:cNvPr id="4" name="图片 3">
            <a:extLst>
              <a:ext uri="{FF2B5EF4-FFF2-40B4-BE49-F238E27FC236}">
                <a16:creationId xmlns:a16="http://schemas.microsoft.com/office/drawing/2014/main" id="{56F7C041-89C9-43B0-87D9-1C8C464E0438}"/>
              </a:ext>
            </a:extLst>
          </p:cNvPr>
          <p:cNvPicPr>
            <a:picLocks noChangeAspect="1"/>
          </p:cNvPicPr>
          <p:nvPr/>
        </p:nvPicPr>
        <p:blipFill rotWithShape="1">
          <a:blip r:embed="rId6">
            <a:extLst>
              <a:ext uri="{28A0092B-C50C-407E-A947-70E740481C1C}">
                <a14:useLocalDpi xmlns:a14="http://schemas.microsoft.com/office/drawing/2010/main" val="0"/>
              </a:ext>
            </a:extLst>
          </a:blip>
          <a:srcRect l="4885" t="25726" r="81269" b="64981"/>
          <a:stretch/>
        </p:blipFill>
        <p:spPr>
          <a:xfrm>
            <a:off x="9831931" y="4694561"/>
            <a:ext cx="1688123" cy="1699846"/>
          </a:xfrm>
          <a:prstGeom prst="rect">
            <a:avLst/>
          </a:prstGeom>
        </p:spPr>
      </p:pic>
      <p:sp>
        <p:nvSpPr>
          <p:cNvPr id="5" name="文本框 4">
            <a:extLst>
              <a:ext uri="{FF2B5EF4-FFF2-40B4-BE49-F238E27FC236}">
                <a16:creationId xmlns:a16="http://schemas.microsoft.com/office/drawing/2014/main" id="{8CA4F429-C375-4A05-9901-A91ED917E089}"/>
              </a:ext>
            </a:extLst>
          </p:cNvPr>
          <p:cNvSpPr txBox="1"/>
          <p:nvPr/>
        </p:nvSpPr>
        <p:spPr>
          <a:xfrm>
            <a:off x="1042234" y="3550920"/>
            <a:ext cx="4547326" cy="874407"/>
          </a:xfrm>
          <a:prstGeom prst="rect">
            <a:avLst/>
          </a:prstGeom>
          <a:noFill/>
        </p:spPr>
        <p:txBody>
          <a:bodyPr wrap="square" rtlCol="0">
            <a:spAutoFit/>
          </a:bodyPr>
          <a:lstStyle/>
          <a:p>
            <a:pPr algn="ctr">
              <a:lnSpc>
                <a:spcPct val="150000"/>
              </a:lnSpc>
            </a:pPr>
            <a:r>
              <a:rPr lang="zh-CN" altLang="en-US" dirty="0">
                <a:solidFill>
                  <a:schemeClr val="tx2"/>
                </a:solidFill>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a:t>
            </a:r>
            <a:endParaRPr lang="en-US" altLang="zh-CN" dirty="0">
              <a:solidFill>
                <a:schemeClr val="tx2"/>
              </a:solidFill>
              <a:latin typeface="站酷快乐体2016修订版" panose="02010600030101010101" pitchFamily="2" charset="-122"/>
              <a:ea typeface="站酷快乐体2016修订版" panose="02010600030101010101" pitchFamily="2" charset="-122"/>
            </a:endParaRPr>
          </a:p>
        </p:txBody>
      </p:sp>
      <p:sp>
        <p:nvSpPr>
          <p:cNvPr id="6" name="文本框 5">
            <a:extLst>
              <a:ext uri="{FF2B5EF4-FFF2-40B4-BE49-F238E27FC236}">
                <a16:creationId xmlns:a16="http://schemas.microsoft.com/office/drawing/2014/main" id="{08FB0943-2EDA-45A4-80E0-6479F25EBBC1}"/>
              </a:ext>
            </a:extLst>
          </p:cNvPr>
          <p:cNvSpPr txBox="1"/>
          <p:nvPr/>
        </p:nvSpPr>
        <p:spPr>
          <a:xfrm>
            <a:off x="6770287" y="2153010"/>
            <a:ext cx="4547326" cy="874407"/>
          </a:xfrm>
          <a:prstGeom prst="rect">
            <a:avLst/>
          </a:prstGeom>
          <a:noFill/>
        </p:spPr>
        <p:txBody>
          <a:bodyPr wrap="square" rtlCol="0">
            <a:spAutoFit/>
          </a:bodyPr>
          <a:lstStyle/>
          <a:p>
            <a:pPr algn="ctr">
              <a:lnSpc>
                <a:spcPct val="150000"/>
              </a:lnSpc>
            </a:pPr>
            <a:r>
              <a:rPr lang="zh-CN" altLang="en-US" dirty="0">
                <a:solidFill>
                  <a:schemeClr val="tx2"/>
                </a:solidFill>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a:t>
            </a:r>
            <a:endParaRPr lang="en-US" altLang="zh-CN" dirty="0">
              <a:solidFill>
                <a:schemeClr val="tx2"/>
              </a:solidFill>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386835991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750"/>
                                        <p:tgtEl>
                                          <p:spTgt spid="3"/>
                                        </p:tgtEl>
                                      </p:cBhvr>
                                    </p:animEffect>
                                    <p:anim calcmode="lin" valueType="num">
                                      <p:cBhvr>
                                        <p:cTn id="13" dur="750" fill="hold"/>
                                        <p:tgtEl>
                                          <p:spTgt spid="3"/>
                                        </p:tgtEl>
                                        <p:attrNameLst>
                                          <p:attrName>ppt_x</p:attrName>
                                        </p:attrNameLst>
                                      </p:cBhvr>
                                      <p:tavLst>
                                        <p:tav tm="0">
                                          <p:val>
                                            <p:strVal val="#ppt_x"/>
                                          </p:val>
                                        </p:tav>
                                        <p:tav tm="100000">
                                          <p:val>
                                            <p:strVal val="#ppt_x"/>
                                          </p:val>
                                        </p:tav>
                                      </p:tavLst>
                                    </p:anim>
                                    <p:anim calcmode="lin" valueType="num">
                                      <p:cBhvr>
                                        <p:cTn id="14" dur="750" fill="hold"/>
                                        <p:tgtEl>
                                          <p:spTgt spid="3"/>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F180E511-3763-4959-BEE9-767C4D6B0032}"/>
              </a:ext>
            </a:extLst>
          </p:cNvPr>
          <p:cNvPicPr>
            <a:picLocks noChangeAspect="1"/>
          </p:cNvPicPr>
          <p:nvPr/>
        </p:nvPicPr>
        <p:blipFill>
          <a:blip r:embed="rId3"/>
          <a:stretch>
            <a:fillRect/>
          </a:stretch>
        </p:blipFill>
        <p:spPr>
          <a:xfrm>
            <a:off x="3897109" y="979772"/>
            <a:ext cx="4397782" cy="4399947"/>
          </a:xfrm>
          <a:prstGeom prst="rect">
            <a:avLst/>
          </a:prstGeom>
        </p:spPr>
      </p:pic>
      <p:sp>
        <p:nvSpPr>
          <p:cNvPr id="3" name="文本框 2">
            <a:extLst>
              <a:ext uri="{FF2B5EF4-FFF2-40B4-BE49-F238E27FC236}">
                <a16:creationId xmlns:a16="http://schemas.microsoft.com/office/drawing/2014/main" id="{C81FCC0E-3AA0-439A-8C46-23873AAA59F1}"/>
              </a:ext>
            </a:extLst>
          </p:cNvPr>
          <p:cNvSpPr txBox="1"/>
          <p:nvPr/>
        </p:nvSpPr>
        <p:spPr>
          <a:xfrm>
            <a:off x="525961" y="3096561"/>
            <a:ext cx="4077909" cy="961289"/>
          </a:xfrm>
          <a:prstGeom prst="rect">
            <a:avLst/>
          </a:prstGeom>
          <a:noFill/>
        </p:spPr>
        <p:txBody>
          <a:bodyPr wrap="square" rtlCol="0">
            <a:spAutoFit/>
          </a:bodyPr>
          <a:lstStyle/>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4" name="文本框 3">
            <a:extLst>
              <a:ext uri="{FF2B5EF4-FFF2-40B4-BE49-F238E27FC236}">
                <a16:creationId xmlns:a16="http://schemas.microsoft.com/office/drawing/2014/main" id="{FDC8FF29-89FF-458B-BA4D-AFA22FE8C1C7}"/>
              </a:ext>
            </a:extLst>
          </p:cNvPr>
          <p:cNvSpPr txBox="1"/>
          <p:nvPr/>
        </p:nvSpPr>
        <p:spPr>
          <a:xfrm>
            <a:off x="526177" y="2594970"/>
            <a:ext cx="3370932"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5" name="文本框 4">
            <a:extLst>
              <a:ext uri="{FF2B5EF4-FFF2-40B4-BE49-F238E27FC236}">
                <a16:creationId xmlns:a16="http://schemas.microsoft.com/office/drawing/2014/main" id="{FCC2E109-3E6D-4211-8A2B-9E22330E908F}"/>
              </a:ext>
            </a:extLst>
          </p:cNvPr>
          <p:cNvSpPr txBox="1"/>
          <p:nvPr/>
        </p:nvSpPr>
        <p:spPr>
          <a:xfrm>
            <a:off x="8428096" y="3096561"/>
            <a:ext cx="4077909" cy="961289"/>
          </a:xfrm>
          <a:prstGeom prst="rect">
            <a:avLst/>
          </a:prstGeom>
          <a:noFill/>
        </p:spPr>
        <p:txBody>
          <a:bodyPr wrap="square" rtlCol="0">
            <a:spAutoFit/>
          </a:bodyPr>
          <a:lstStyle/>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6" name="文本框 5">
            <a:extLst>
              <a:ext uri="{FF2B5EF4-FFF2-40B4-BE49-F238E27FC236}">
                <a16:creationId xmlns:a16="http://schemas.microsoft.com/office/drawing/2014/main" id="{1D169B96-C4A8-41E3-B824-663BE4D3F22D}"/>
              </a:ext>
            </a:extLst>
          </p:cNvPr>
          <p:cNvSpPr txBox="1"/>
          <p:nvPr/>
        </p:nvSpPr>
        <p:spPr>
          <a:xfrm>
            <a:off x="8428312" y="2594970"/>
            <a:ext cx="3370932"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pic>
        <p:nvPicPr>
          <p:cNvPr id="7" name="图片 6">
            <a:extLst>
              <a:ext uri="{FF2B5EF4-FFF2-40B4-BE49-F238E27FC236}">
                <a16:creationId xmlns:a16="http://schemas.microsoft.com/office/drawing/2014/main" id="{CFA4E68E-7EF0-4111-B3AA-D2DA2083E0F1}"/>
              </a:ext>
            </a:extLst>
          </p:cNvPr>
          <p:cNvPicPr>
            <a:picLocks noChangeAspect="1"/>
          </p:cNvPicPr>
          <p:nvPr/>
        </p:nvPicPr>
        <p:blipFill rotWithShape="1">
          <a:blip r:embed="rId4">
            <a:extLst>
              <a:ext uri="{28A0092B-C50C-407E-A947-70E740481C1C}">
                <a14:useLocalDpi xmlns:a14="http://schemas.microsoft.com/office/drawing/2010/main" val="0"/>
              </a:ext>
            </a:extLst>
          </a:blip>
          <a:srcRect l="4885" t="25726" r="81269" b="64981"/>
          <a:stretch/>
        </p:blipFill>
        <p:spPr>
          <a:xfrm>
            <a:off x="9831931" y="4694561"/>
            <a:ext cx="1688123" cy="1699846"/>
          </a:xfrm>
          <a:prstGeom prst="rect">
            <a:avLst/>
          </a:prstGeom>
        </p:spPr>
      </p:pic>
    </p:spTree>
    <p:extLst>
      <p:ext uri="{BB962C8B-B14F-4D97-AF65-F5344CB8AC3E}">
        <p14:creationId xmlns:p14="http://schemas.microsoft.com/office/powerpoint/2010/main" val="225768769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BFFE061-C4CE-4A0B-A1BA-E1004145B067}"/>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981200" y="0"/>
            <a:ext cx="8534400" cy="8534400"/>
          </a:xfrm>
          <a:prstGeom prst="rect">
            <a:avLst/>
          </a:prstGeom>
        </p:spPr>
      </p:pic>
      <p:sp>
        <p:nvSpPr>
          <p:cNvPr id="4" name="文本框 3">
            <a:extLst>
              <a:ext uri="{FF2B5EF4-FFF2-40B4-BE49-F238E27FC236}">
                <a16:creationId xmlns:a16="http://schemas.microsoft.com/office/drawing/2014/main" id="{C865D023-F749-49BD-80CD-E2E9CC6330B3}"/>
              </a:ext>
            </a:extLst>
          </p:cNvPr>
          <p:cNvSpPr txBox="1"/>
          <p:nvPr/>
        </p:nvSpPr>
        <p:spPr>
          <a:xfrm>
            <a:off x="3490148" y="2462460"/>
            <a:ext cx="5211704" cy="1308884"/>
          </a:xfrm>
          <a:prstGeom prst="rect">
            <a:avLst/>
          </a:prstGeom>
          <a:noFill/>
        </p:spPr>
        <p:txBody>
          <a:bodyPr wrap="square" rtlCol="0">
            <a:spAutoFit/>
          </a:bodyPr>
          <a:lstStyle/>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8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gn="ctr">
              <a:lnSpc>
                <a:spcPct val="150000"/>
              </a:lnSpc>
            </a:pPr>
            <a:r>
              <a:rPr lang="zh-CN" altLang="en-US" sz="28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8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5" name="文本框 4">
            <a:extLst>
              <a:ext uri="{FF2B5EF4-FFF2-40B4-BE49-F238E27FC236}">
                <a16:creationId xmlns:a16="http://schemas.microsoft.com/office/drawing/2014/main" id="{FC0E73B5-238D-4C56-9B0A-495DF5440524}"/>
              </a:ext>
            </a:extLst>
          </p:cNvPr>
          <p:cNvSpPr txBox="1"/>
          <p:nvPr/>
        </p:nvSpPr>
        <p:spPr>
          <a:xfrm>
            <a:off x="3941918" y="1719684"/>
            <a:ext cx="4308164" cy="707886"/>
          </a:xfrm>
          <a:prstGeom prst="rect">
            <a:avLst/>
          </a:prstGeom>
          <a:noFill/>
        </p:spPr>
        <p:txBody>
          <a:bodyPr wrap="square" rtlCol="0">
            <a:spAutoFit/>
          </a:bodyPr>
          <a:lstStyle/>
          <a:p>
            <a:pPr algn="ctr"/>
            <a:r>
              <a:rPr lang="zh-CN" altLang="en-US" sz="40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pic>
        <p:nvPicPr>
          <p:cNvPr id="6" name="图片 5">
            <a:extLst>
              <a:ext uri="{FF2B5EF4-FFF2-40B4-BE49-F238E27FC236}">
                <a16:creationId xmlns:a16="http://schemas.microsoft.com/office/drawing/2014/main" id="{18F33E61-B280-488C-B0A0-62DB9E232317}"/>
              </a:ext>
            </a:extLst>
          </p:cNvPr>
          <p:cNvPicPr>
            <a:picLocks noChangeAspect="1"/>
          </p:cNvPicPr>
          <p:nvPr/>
        </p:nvPicPr>
        <p:blipFill rotWithShape="1">
          <a:blip r:embed="rId4">
            <a:extLst>
              <a:ext uri="{28A0092B-C50C-407E-A947-70E740481C1C}">
                <a14:useLocalDpi xmlns:a14="http://schemas.microsoft.com/office/drawing/2010/main" val="0"/>
              </a:ext>
            </a:extLst>
          </a:blip>
          <a:srcRect l="51811" t="3348" r="112" b="66273"/>
          <a:stretch/>
        </p:blipFill>
        <p:spPr>
          <a:xfrm>
            <a:off x="9284513" y="111166"/>
            <a:ext cx="2907487" cy="2756299"/>
          </a:xfrm>
          <a:prstGeom prst="rect">
            <a:avLst/>
          </a:prstGeom>
        </p:spPr>
      </p:pic>
      <p:pic>
        <p:nvPicPr>
          <p:cNvPr id="7" name="图片 6">
            <a:extLst>
              <a:ext uri="{FF2B5EF4-FFF2-40B4-BE49-F238E27FC236}">
                <a16:creationId xmlns:a16="http://schemas.microsoft.com/office/drawing/2014/main" id="{736DC2F9-CADC-4FDB-A15F-1D40361EC87E}"/>
              </a:ext>
            </a:extLst>
          </p:cNvPr>
          <p:cNvPicPr>
            <a:picLocks noChangeAspect="1"/>
          </p:cNvPicPr>
          <p:nvPr/>
        </p:nvPicPr>
        <p:blipFill rotWithShape="1">
          <a:blip r:embed="rId4">
            <a:extLst>
              <a:ext uri="{28A0092B-C50C-407E-A947-70E740481C1C}">
                <a14:useLocalDpi xmlns:a14="http://schemas.microsoft.com/office/drawing/2010/main" val="0"/>
              </a:ext>
            </a:extLst>
          </a:blip>
          <a:srcRect l="4885" t="25726" r="81269" b="64981"/>
          <a:stretch/>
        </p:blipFill>
        <p:spPr>
          <a:xfrm>
            <a:off x="685865" y="4609183"/>
            <a:ext cx="1688123" cy="1699846"/>
          </a:xfrm>
          <a:prstGeom prst="rect">
            <a:avLst/>
          </a:prstGeom>
        </p:spPr>
      </p:pic>
    </p:spTree>
    <p:extLst>
      <p:ext uri="{BB962C8B-B14F-4D97-AF65-F5344CB8AC3E}">
        <p14:creationId xmlns:p14="http://schemas.microsoft.com/office/powerpoint/2010/main" val="320901916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B0EF2509-6FB2-4D3A-BDB0-7AF59978151D}"/>
              </a:ext>
            </a:extLst>
          </p:cNvPr>
          <p:cNvSpPr/>
          <p:nvPr/>
        </p:nvSpPr>
        <p:spPr>
          <a:xfrm>
            <a:off x="1158240" y="1203960"/>
            <a:ext cx="2971800" cy="4925378"/>
          </a:xfrm>
          <a:prstGeom prst="rect">
            <a:avLst/>
          </a:prstGeom>
          <a:solidFill>
            <a:srgbClr val="F3C9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id="{73726FCC-D4C6-49AA-9EA3-655DE67B6D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5293" y="1478280"/>
            <a:ext cx="2517981" cy="4480560"/>
          </a:xfrm>
          <a:prstGeom prst="rect">
            <a:avLst/>
          </a:prstGeom>
        </p:spPr>
      </p:pic>
      <p:sp>
        <p:nvSpPr>
          <p:cNvPr id="5" name="矩形 4">
            <a:extLst>
              <a:ext uri="{FF2B5EF4-FFF2-40B4-BE49-F238E27FC236}">
                <a16:creationId xmlns:a16="http://schemas.microsoft.com/office/drawing/2014/main" id="{E7CAE8A9-AF6B-4DB3-BEC9-1AB925E2CF85}"/>
              </a:ext>
            </a:extLst>
          </p:cNvPr>
          <p:cNvSpPr/>
          <p:nvPr/>
        </p:nvSpPr>
        <p:spPr>
          <a:xfrm>
            <a:off x="2303763" y="746760"/>
            <a:ext cx="701040" cy="594360"/>
          </a:xfrm>
          <a:prstGeom prst="rect">
            <a:avLst/>
          </a:prstGeom>
          <a:solidFill>
            <a:srgbClr val="EEE6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F7E53F1B-583D-4481-B960-A4A8FCEDDF79}"/>
              </a:ext>
            </a:extLst>
          </p:cNvPr>
          <p:cNvSpPr/>
          <p:nvPr/>
        </p:nvSpPr>
        <p:spPr>
          <a:xfrm>
            <a:off x="4821744" y="472440"/>
            <a:ext cx="2971800" cy="4925378"/>
          </a:xfrm>
          <a:prstGeom prst="rect">
            <a:avLst/>
          </a:prstGeom>
          <a:solidFill>
            <a:srgbClr val="F3C9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E5F4AA89-C0EE-4B88-941E-7EB96C63E6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8797" y="746760"/>
            <a:ext cx="2517981" cy="4480560"/>
          </a:xfrm>
          <a:prstGeom prst="rect">
            <a:avLst/>
          </a:prstGeom>
        </p:spPr>
      </p:pic>
      <p:sp>
        <p:nvSpPr>
          <p:cNvPr id="8" name="矩形 7">
            <a:extLst>
              <a:ext uri="{FF2B5EF4-FFF2-40B4-BE49-F238E27FC236}">
                <a16:creationId xmlns:a16="http://schemas.microsoft.com/office/drawing/2014/main" id="{3CE2B9CD-1F26-43F2-9973-D07220B50BA8}"/>
              </a:ext>
            </a:extLst>
          </p:cNvPr>
          <p:cNvSpPr/>
          <p:nvPr/>
        </p:nvSpPr>
        <p:spPr>
          <a:xfrm>
            <a:off x="5967267" y="15240"/>
            <a:ext cx="701040" cy="594360"/>
          </a:xfrm>
          <a:prstGeom prst="rect">
            <a:avLst/>
          </a:prstGeom>
          <a:solidFill>
            <a:srgbClr val="EEE6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290A708E-037B-45D9-AD7E-4706A00EA3C1}"/>
              </a:ext>
            </a:extLst>
          </p:cNvPr>
          <p:cNvSpPr/>
          <p:nvPr/>
        </p:nvSpPr>
        <p:spPr>
          <a:xfrm>
            <a:off x="8485248" y="1203960"/>
            <a:ext cx="2971800" cy="4925378"/>
          </a:xfrm>
          <a:prstGeom prst="rect">
            <a:avLst/>
          </a:prstGeom>
          <a:solidFill>
            <a:srgbClr val="F3C9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a:extLst>
              <a:ext uri="{FF2B5EF4-FFF2-40B4-BE49-F238E27FC236}">
                <a16:creationId xmlns:a16="http://schemas.microsoft.com/office/drawing/2014/main" id="{11230179-98E7-4D22-8394-167D59B304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22301" y="1478280"/>
            <a:ext cx="2517981" cy="4480560"/>
          </a:xfrm>
          <a:prstGeom prst="rect">
            <a:avLst/>
          </a:prstGeom>
        </p:spPr>
      </p:pic>
      <p:sp>
        <p:nvSpPr>
          <p:cNvPr id="11" name="矩形 10">
            <a:extLst>
              <a:ext uri="{FF2B5EF4-FFF2-40B4-BE49-F238E27FC236}">
                <a16:creationId xmlns:a16="http://schemas.microsoft.com/office/drawing/2014/main" id="{4EAE0897-ED42-4B96-9A5F-B9A1E34046CD}"/>
              </a:ext>
            </a:extLst>
          </p:cNvPr>
          <p:cNvSpPr/>
          <p:nvPr/>
        </p:nvSpPr>
        <p:spPr>
          <a:xfrm>
            <a:off x="9630771" y="746760"/>
            <a:ext cx="701040" cy="594360"/>
          </a:xfrm>
          <a:prstGeom prst="rect">
            <a:avLst/>
          </a:prstGeom>
          <a:solidFill>
            <a:srgbClr val="EEE6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8588724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53" presetClass="entr" presetSubtype="16"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ppt_w</p:attrName>
                                        </p:attrNameLst>
                                      </p:cBhvr>
                                      <p:tavLst>
                                        <p:tav tm="0">
                                          <p:val>
                                            <p:fltVal val="0"/>
                                          </p:val>
                                        </p:tav>
                                        <p:tav tm="100000">
                                          <p:val>
                                            <p:strVal val="#ppt_w"/>
                                          </p:val>
                                        </p:tav>
                                      </p:tavLst>
                                    </p:anim>
                                    <p:anim calcmode="lin" valueType="num">
                                      <p:cBhvr>
                                        <p:cTn id="28" dur="500" fill="hold"/>
                                        <p:tgtEl>
                                          <p:spTgt spid="7"/>
                                        </p:tgtEl>
                                        <p:attrNameLst>
                                          <p:attrName>ppt_h</p:attrName>
                                        </p:attrNameLst>
                                      </p:cBhvr>
                                      <p:tavLst>
                                        <p:tav tm="0">
                                          <p:val>
                                            <p:fltVal val="0"/>
                                          </p:val>
                                        </p:tav>
                                        <p:tav tm="100000">
                                          <p:val>
                                            <p:strVal val="#ppt_h"/>
                                          </p:val>
                                        </p:tav>
                                      </p:tavLst>
                                    </p:anim>
                                    <p:animEffect transition="in" filter="fade">
                                      <p:cBhvr>
                                        <p:cTn id="29" dur="500"/>
                                        <p:tgtEl>
                                          <p:spTgt spid="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Effect transition="in" filter="fade">
                                      <p:cBhvr>
                                        <p:cTn id="34" dur="500"/>
                                        <p:tgtEl>
                                          <p:spTgt spid="8"/>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CC784142-2188-41E0-8CED-F16BA0915768}"/>
              </a:ext>
            </a:extLst>
          </p:cNvPr>
          <p:cNvGrpSpPr/>
          <p:nvPr/>
        </p:nvGrpSpPr>
        <p:grpSpPr>
          <a:xfrm>
            <a:off x="108268" y="569277"/>
            <a:ext cx="6024245" cy="6024245"/>
            <a:chOff x="108268" y="569277"/>
            <a:chExt cx="6024245" cy="6024245"/>
          </a:xfrm>
        </p:grpSpPr>
        <p:pic>
          <p:nvPicPr>
            <p:cNvPr id="4" name="PA_图片 4" descr="图片包含 事情, 镜子&#10;&#10;已生成高可信度的说明">
              <a:extLst>
                <a:ext uri="{FF2B5EF4-FFF2-40B4-BE49-F238E27FC236}">
                  <a16:creationId xmlns:a16="http://schemas.microsoft.com/office/drawing/2014/main" id="{AC106603-DE91-474F-9BCD-2F61C1FB6F35}"/>
                </a:ext>
              </a:extLst>
            </p:cNvPr>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108268" y="569277"/>
              <a:ext cx="6024245" cy="6024245"/>
            </a:xfrm>
            <a:prstGeom prst="rect">
              <a:avLst/>
            </a:prstGeom>
          </p:spPr>
        </p:pic>
        <p:sp>
          <p:nvSpPr>
            <p:cNvPr id="5" name="文本框 4">
              <a:extLst>
                <a:ext uri="{FF2B5EF4-FFF2-40B4-BE49-F238E27FC236}">
                  <a16:creationId xmlns:a16="http://schemas.microsoft.com/office/drawing/2014/main" id="{E8E27172-4EF5-4D55-B171-94A09407B95B}"/>
                </a:ext>
              </a:extLst>
            </p:cNvPr>
            <p:cNvSpPr txBox="1"/>
            <p:nvPr/>
          </p:nvSpPr>
          <p:spPr>
            <a:xfrm>
              <a:off x="1388114" y="3337560"/>
              <a:ext cx="3398520" cy="1289905"/>
            </a:xfrm>
            <a:prstGeom prst="rect">
              <a:avLst/>
            </a:prstGeom>
            <a:noFill/>
          </p:spPr>
          <p:txBody>
            <a:bodyPr wrap="square" rtlCol="0">
              <a:spAutoFit/>
            </a:bodyPr>
            <a:lstStyle/>
            <a:p>
              <a:pPr algn="ctr">
                <a:lnSpc>
                  <a:spcPct val="150000"/>
                </a:lnSpc>
              </a:pPr>
              <a:r>
                <a:rPr lang="zh-CN" altLang="en-US" dirty="0">
                  <a:solidFill>
                    <a:schemeClr val="tx2"/>
                  </a:solidFill>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a:t>
              </a:r>
              <a:endParaRPr lang="en-US" altLang="zh-CN" dirty="0">
                <a:solidFill>
                  <a:schemeClr val="tx2"/>
                </a:solidFill>
                <a:latin typeface="站酷快乐体2016修订版" panose="02010600030101010101" pitchFamily="2" charset="-122"/>
                <a:ea typeface="站酷快乐体2016修订版" panose="02010600030101010101" pitchFamily="2" charset="-122"/>
              </a:endParaRPr>
            </a:p>
          </p:txBody>
        </p:sp>
        <p:sp>
          <p:nvSpPr>
            <p:cNvPr id="6" name="矩形 5">
              <a:extLst>
                <a:ext uri="{FF2B5EF4-FFF2-40B4-BE49-F238E27FC236}">
                  <a16:creationId xmlns:a16="http://schemas.microsoft.com/office/drawing/2014/main" id="{FBAFE53B-D1EA-41CC-9C58-E2726C1AB189}"/>
                </a:ext>
              </a:extLst>
            </p:cNvPr>
            <p:cNvSpPr/>
            <p:nvPr/>
          </p:nvSpPr>
          <p:spPr>
            <a:xfrm>
              <a:off x="2429417" y="1484931"/>
              <a:ext cx="1595309" cy="576312"/>
            </a:xfrm>
            <a:prstGeom prst="rect">
              <a:avLst/>
            </a:prstGeom>
          </p:spPr>
          <p:txBody>
            <a:bodyPr wrap="none">
              <a:spAutoFit/>
            </a:bodyPr>
            <a:lstStyle/>
            <a:p>
              <a:pPr algn="ctr" defTabSz="964326" fontAlgn="auto">
                <a:lnSpc>
                  <a:spcPct val="130000"/>
                </a:lnSpc>
                <a:spcBef>
                  <a:spcPts val="0"/>
                </a:spcBef>
                <a:spcAft>
                  <a:spcPts val="0"/>
                </a:spcAft>
              </a:pPr>
              <a:r>
                <a:rPr lang="zh-CN" altLang="en-US" sz="2800" b="1" dirty="0">
                  <a:solidFill>
                    <a:srgbClr val="E98F5D"/>
                  </a:solidFill>
                  <a:latin typeface="站酷快乐体2016修订版" panose="02010600030101010101" pitchFamily="2" charset="-122"/>
                  <a:ea typeface="站酷快乐体2016修订版" panose="02010600030101010101" pitchFamily="2" charset="-122"/>
                </a:rPr>
                <a:t>添加标题</a:t>
              </a:r>
              <a:endParaRPr lang="en-US" altLang="zh-CN" sz="2800" b="1" dirty="0">
                <a:solidFill>
                  <a:srgbClr val="E98F5D"/>
                </a:solidFill>
                <a:latin typeface="站酷快乐体2016修订版" panose="02010600030101010101" pitchFamily="2" charset="-122"/>
                <a:ea typeface="站酷快乐体2016修订版" panose="02010600030101010101" pitchFamily="2" charset="-122"/>
              </a:endParaRPr>
            </a:p>
          </p:txBody>
        </p:sp>
      </p:grpSp>
      <p:grpSp>
        <p:nvGrpSpPr>
          <p:cNvPr id="7" name="组合 6">
            <a:extLst>
              <a:ext uri="{FF2B5EF4-FFF2-40B4-BE49-F238E27FC236}">
                <a16:creationId xmlns:a16="http://schemas.microsoft.com/office/drawing/2014/main" id="{3DBBC240-3E77-48D8-A3B2-50121345D50D}"/>
              </a:ext>
            </a:extLst>
          </p:cNvPr>
          <p:cNvGrpSpPr/>
          <p:nvPr/>
        </p:nvGrpSpPr>
        <p:grpSpPr>
          <a:xfrm>
            <a:off x="5914708" y="554037"/>
            <a:ext cx="6024245" cy="6024245"/>
            <a:chOff x="108268" y="569277"/>
            <a:chExt cx="6024245" cy="6024245"/>
          </a:xfrm>
        </p:grpSpPr>
        <p:pic>
          <p:nvPicPr>
            <p:cNvPr id="8" name="PA_图片 4" descr="图片包含 事情, 镜子&#10;&#10;已生成高可信度的说明">
              <a:extLst>
                <a:ext uri="{FF2B5EF4-FFF2-40B4-BE49-F238E27FC236}">
                  <a16:creationId xmlns:a16="http://schemas.microsoft.com/office/drawing/2014/main" id="{A42B0949-5297-4082-A79D-711BC4CA7A37}"/>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08268" y="569277"/>
              <a:ext cx="6024245" cy="6024245"/>
            </a:xfrm>
            <a:prstGeom prst="rect">
              <a:avLst/>
            </a:prstGeom>
          </p:spPr>
        </p:pic>
        <p:sp>
          <p:nvSpPr>
            <p:cNvPr id="9" name="文本框 8">
              <a:extLst>
                <a:ext uri="{FF2B5EF4-FFF2-40B4-BE49-F238E27FC236}">
                  <a16:creationId xmlns:a16="http://schemas.microsoft.com/office/drawing/2014/main" id="{11F522AE-2D9A-4AC8-A8D1-B09F6F5AD1B7}"/>
                </a:ext>
              </a:extLst>
            </p:cNvPr>
            <p:cNvSpPr txBox="1"/>
            <p:nvPr/>
          </p:nvSpPr>
          <p:spPr>
            <a:xfrm>
              <a:off x="1388114" y="3337560"/>
              <a:ext cx="3398520" cy="1289905"/>
            </a:xfrm>
            <a:prstGeom prst="rect">
              <a:avLst/>
            </a:prstGeom>
            <a:noFill/>
          </p:spPr>
          <p:txBody>
            <a:bodyPr wrap="square" rtlCol="0">
              <a:spAutoFit/>
            </a:bodyPr>
            <a:lstStyle/>
            <a:p>
              <a:pPr algn="ctr">
                <a:lnSpc>
                  <a:spcPct val="150000"/>
                </a:lnSpc>
              </a:pPr>
              <a:r>
                <a:rPr lang="zh-CN" altLang="en-US" dirty="0">
                  <a:solidFill>
                    <a:schemeClr val="tx2"/>
                  </a:solidFill>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a:t>
              </a:r>
              <a:endParaRPr lang="en-US" altLang="zh-CN" dirty="0">
                <a:solidFill>
                  <a:schemeClr val="tx2"/>
                </a:solidFill>
                <a:latin typeface="站酷快乐体2016修订版" panose="02010600030101010101" pitchFamily="2" charset="-122"/>
                <a:ea typeface="站酷快乐体2016修订版" panose="02010600030101010101" pitchFamily="2" charset="-122"/>
              </a:endParaRPr>
            </a:p>
          </p:txBody>
        </p:sp>
        <p:sp>
          <p:nvSpPr>
            <p:cNvPr id="10" name="矩形 9">
              <a:extLst>
                <a:ext uri="{FF2B5EF4-FFF2-40B4-BE49-F238E27FC236}">
                  <a16:creationId xmlns:a16="http://schemas.microsoft.com/office/drawing/2014/main" id="{21274DBE-A319-4985-9E95-3A54E2015C3D}"/>
                </a:ext>
              </a:extLst>
            </p:cNvPr>
            <p:cNvSpPr/>
            <p:nvPr/>
          </p:nvSpPr>
          <p:spPr>
            <a:xfrm>
              <a:off x="2429417" y="1484931"/>
              <a:ext cx="1595309" cy="576312"/>
            </a:xfrm>
            <a:prstGeom prst="rect">
              <a:avLst/>
            </a:prstGeom>
          </p:spPr>
          <p:txBody>
            <a:bodyPr wrap="none">
              <a:spAutoFit/>
            </a:bodyPr>
            <a:lstStyle/>
            <a:p>
              <a:pPr algn="ctr" defTabSz="964326" fontAlgn="auto">
                <a:lnSpc>
                  <a:spcPct val="130000"/>
                </a:lnSpc>
                <a:spcBef>
                  <a:spcPts val="0"/>
                </a:spcBef>
                <a:spcAft>
                  <a:spcPts val="0"/>
                </a:spcAft>
              </a:pPr>
              <a:r>
                <a:rPr lang="zh-CN" altLang="en-US" sz="2800" b="1" dirty="0">
                  <a:solidFill>
                    <a:srgbClr val="E98F5D"/>
                  </a:solidFill>
                  <a:latin typeface="站酷快乐体2016修订版" panose="02010600030101010101" pitchFamily="2" charset="-122"/>
                  <a:ea typeface="站酷快乐体2016修订版" panose="02010600030101010101" pitchFamily="2" charset="-122"/>
                </a:rPr>
                <a:t>添加标题</a:t>
              </a:r>
              <a:endParaRPr lang="en-US" altLang="zh-CN" sz="2800" b="1" dirty="0">
                <a:solidFill>
                  <a:srgbClr val="E98F5D"/>
                </a:solidFill>
                <a:latin typeface="站酷快乐体2016修订版" panose="02010600030101010101" pitchFamily="2" charset="-122"/>
                <a:ea typeface="站酷快乐体2016修订版" panose="02010600030101010101" pitchFamily="2" charset="-122"/>
              </a:endParaRPr>
            </a:p>
          </p:txBody>
        </p:sp>
      </p:grpSp>
    </p:spTree>
    <p:extLst>
      <p:ext uri="{BB962C8B-B14F-4D97-AF65-F5344CB8AC3E}">
        <p14:creationId xmlns:p14="http://schemas.microsoft.com/office/powerpoint/2010/main" val="3923165011"/>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E5E8BE7D-3491-4B12-999A-4D9C086C1180}"/>
              </a:ext>
            </a:extLst>
          </p:cNvPr>
          <p:cNvSpPr txBox="1"/>
          <p:nvPr/>
        </p:nvSpPr>
        <p:spPr>
          <a:xfrm>
            <a:off x="5913120" y="3243590"/>
            <a:ext cx="4407713" cy="523220"/>
          </a:xfrm>
          <a:prstGeom prst="rect">
            <a:avLst/>
          </a:prstGeom>
          <a:noFill/>
        </p:spPr>
        <p:txBody>
          <a:bodyPr wrap="square" rtlCol="0">
            <a:spAutoFit/>
          </a:bodyPr>
          <a:lstStyle/>
          <a:p>
            <a:pPr algn="ctr"/>
            <a:r>
              <a:rPr lang="zh-CN" altLang="en-US" sz="2800" b="1" dirty="0">
                <a:solidFill>
                  <a:schemeClr val="bg1"/>
                </a:solidFill>
                <a:latin typeface="站酷快乐体2016修订版" panose="02010600030101010101" pitchFamily="2" charset="-122"/>
                <a:ea typeface="站酷快乐体2016修订版" panose="02010600030101010101" pitchFamily="2" charset="-122"/>
              </a:rPr>
              <a:t>第二讲   请输入标题文字</a:t>
            </a:r>
          </a:p>
        </p:txBody>
      </p:sp>
      <p:sp>
        <p:nvSpPr>
          <p:cNvPr id="4" name="文本框 3">
            <a:extLst>
              <a:ext uri="{FF2B5EF4-FFF2-40B4-BE49-F238E27FC236}">
                <a16:creationId xmlns:a16="http://schemas.microsoft.com/office/drawing/2014/main" id="{6E487EA2-FA0A-450E-AD45-696F5B063828}"/>
              </a:ext>
            </a:extLst>
          </p:cNvPr>
          <p:cNvSpPr txBox="1"/>
          <p:nvPr/>
        </p:nvSpPr>
        <p:spPr>
          <a:xfrm>
            <a:off x="5913120" y="4059767"/>
            <a:ext cx="4407713" cy="523220"/>
          </a:xfrm>
          <a:prstGeom prst="rect">
            <a:avLst/>
          </a:prstGeom>
          <a:noFill/>
        </p:spPr>
        <p:txBody>
          <a:bodyPr wrap="square" rtlCol="0">
            <a:spAutoFit/>
          </a:bodyPr>
          <a:lstStyle/>
          <a:p>
            <a:pPr algn="ctr"/>
            <a:r>
              <a:rPr lang="zh-CN" altLang="en-US" sz="2800" b="1" dirty="0">
                <a:solidFill>
                  <a:schemeClr val="bg1"/>
                </a:solidFill>
                <a:latin typeface="站酷快乐体2016修订版" panose="02010600030101010101" pitchFamily="2" charset="-122"/>
                <a:ea typeface="站酷快乐体2016修订版" panose="02010600030101010101" pitchFamily="2" charset="-122"/>
              </a:rPr>
              <a:t>第三讲   请输入标题文字</a:t>
            </a:r>
          </a:p>
        </p:txBody>
      </p:sp>
      <p:sp>
        <p:nvSpPr>
          <p:cNvPr id="5" name="文本框 4">
            <a:extLst>
              <a:ext uri="{FF2B5EF4-FFF2-40B4-BE49-F238E27FC236}">
                <a16:creationId xmlns:a16="http://schemas.microsoft.com/office/drawing/2014/main" id="{5E195C79-89F1-467D-A0A2-DE3F8688D2FC}"/>
              </a:ext>
            </a:extLst>
          </p:cNvPr>
          <p:cNvSpPr txBox="1"/>
          <p:nvPr/>
        </p:nvSpPr>
        <p:spPr>
          <a:xfrm>
            <a:off x="5913120" y="4875944"/>
            <a:ext cx="4407713" cy="523220"/>
          </a:xfrm>
          <a:prstGeom prst="rect">
            <a:avLst/>
          </a:prstGeom>
          <a:noFill/>
        </p:spPr>
        <p:txBody>
          <a:bodyPr wrap="square" rtlCol="0">
            <a:spAutoFit/>
          </a:bodyPr>
          <a:lstStyle/>
          <a:p>
            <a:pPr algn="ctr"/>
            <a:r>
              <a:rPr lang="zh-CN" altLang="en-US" sz="2800" b="1" dirty="0">
                <a:solidFill>
                  <a:schemeClr val="bg1"/>
                </a:solidFill>
                <a:latin typeface="站酷快乐体2016修订版" panose="02010600030101010101" pitchFamily="2" charset="-122"/>
                <a:ea typeface="站酷快乐体2016修订版" panose="02010600030101010101" pitchFamily="2" charset="-122"/>
              </a:rPr>
              <a:t>第四讲   请输入标题文字</a:t>
            </a:r>
          </a:p>
        </p:txBody>
      </p:sp>
      <p:sp>
        <p:nvSpPr>
          <p:cNvPr id="6" name="矩形 5">
            <a:extLst>
              <a:ext uri="{FF2B5EF4-FFF2-40B4-BE49-F238E27FC236}">
                <a16:creationId xmlns:a16="http://schemas.microsoft.com/office/drawing/2014/main" id="{BEFB0E4D-B6D8-4AE9-89CA-57A9FD39C748}"/>
              </a:ext>
            </a:extLst>
          </p:cNvPr>
          <p:cNvSpPr/>
          <p:nvPr/>
        </p:nvSpPr>
        <p:spPr>
          <a:xfrm>
            <a:off x="1857534" y="1996823"/>
            <a:ext cx="2198038" cy="1323439"/>
          </a:xfrm>
          <a:prstGeom prst="rect">
            <a:avLst/>
          </a:prstGeom>
        </p:spPr>
        <p:txBody>
          <a:bodyPr wrap="none">
            <a:spAutoFit/>
          </a:bodyPr>
          <a:lstStyle/>
          <a:p>
            <a:pPr defTabSz="964326" fontAlgn="auto">
              <a:spcBef>
                <a:spcPts val="0"/>
              </a:spcBef>
              <a:spcAft>
                <a:spcPts val="0"/>
              </a:spcAft>
            </a:pPr>
            <a:r>
              <a:rPr lang="zh-CN" altLang="en-US" sz="8000" b="1" dirty="0">
                <a:solidFill>
                  <a:srgbClr val="FAEEB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目录</a:t>
            </a:r>
          </a:p>
        </p:txBody>
      </p:sp>
      <p:sp>
        <p:nvSpPr>
          <p:cNvPr id="7" name="PA_库_云形 6">
            <a:extLst>
              <a:ext uri="{FF2B5EF4-FFF2-40B4-BE49-F238E27FC236}">
                <a16:creationId xmlns:a16="http://schemas.microsoft.com/office/drawing/2014/main" id="{855E4AEB-B30C-42C4-A9EB-8E2F12753D84}"/>
              </a:ext>
            </a:extLst>
          </p:cNvPr>
          <p:cNvSpPr/>
          <p:nvPr>
            <p:custDataLst>
              <p:tags r:id="rId1"/>
            </p:custDataLst>
          </p:nvPr>
        </p:nvSpPr>
        <p:spPr>
          <a:xfrm>
            <a:off x="666214" y="1253404"/>
            <a:ext cx="4580678" cy="3299103"/>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等线" panose="020F0502020204030204"/>
              <a:ea typeface="等线" panose="02010600030101010101" pitchFamily="2" charset="-122"/>
            </a:endParaRPr>
          </a:p>
        </p:txBody>
      </p:sp>
      <p:pic>
        <p:nvPicPr>
          <p:cNvPr id="8" name="图片 7">
            <a:extLst>
              <a:ext uri="{FF2B5EF4-FFF2-40B4-BE49-F238E27FC236}">
                <a16:creationId xmlns:a16="http://schemas.microsoft.com/office/drawing/2014/main" id="{72F0FBC5-700F-4CBD-BB3B-B14986F65C61}"/>
              </a:ext>
            </a:extLst>
          </p:cNvPr>
          <p:cNvPicPr>
            <a:picLocks noChangeAspect="1"/>
          </p:cNvPicPr>
          <p:nvPr/>
        </p:nvPicPr>
        <p:blipFill rotWithShape="1">
          <a:blip r:embed="rId4">
            <a:extLst>
              <a:ext uri="{28A0092B-C50C-407E-A947-70E740481C1C}">
                <a14:useLocalDpi xmlns:a14="http://schemas.microsoft.com/office/drawing/2010/main" val="0"/>
              </a:ext>
            </a:extLst>
          </a:blip>
          <a:srcRect l="51811" t="3348" r="112" b="66273"/>
          <a:stretch/>
        </p:blipFill>
        <p:spPr>
          <a:xfrm>
            <a:off x="9284513" y="111166"/>
            <a:ext cx="2907487" cy="2756299"/>
          </a:xfrm>
          <a:prstGeom prst="rect">
            <a:avLst/>
          </a:prstGeom>
        </p:spPr>
      </p:pic>
      <p:sp>
        <p:nvSpPr>
          <p:cNvPr id="2" name="文本框 1">
            <a:extLst>
              <a:ext uri="{FF2B5EF4-FFF2-40B4-BE49-F238E27FC236}">
                <a16:creationId xmlns:a16="http://schemas.microsoft.com/office/drawing/2014/main" id="{5B8A9A5B-647B-48A9-AB34-CAC7097846C9}"/>
              </a:ext>
            </a:extLst>
          </p:cNvPr>
          <p:cNvSpPr txBox="1"/>
          <p:nvPr/>
        </p:nvSpPr>
        <p:spPr>
          <a:xfrm>
            <a:off x="5913120" y="2427413"/>
            <a:ext cx="4407713" cy="523220"/>
          </a:xfrm>
          <a:prstGeom prst="rect">
            <a:avLst/>
          </a:prstGeom>
          <a:noFill/>
        </p:spPr>
        <p:txBody>
          <a:bodyPr wrap="square" rtlCol="0">
            <a:spAutoFit/>
          </a:bodyPr>
          <a:lstStyle/>
          <a:p>
            <a:pPr algn="ctr"/>
            <a:r>
              <a:rPr lang="zh-CN" altLang="en-US" sz="2800" b="1" dirty="0">
                <a:solidFill>
                  <a:schemeClr val="bg1"/>
                </a:solidFill>
                <a:latin typeface="站酷快乐体2016修订版" panose="02010600030101010101" pitchFamily="2" charset="-122"/>
                <a:ea typeface="站酷快乐体2016修订版" panose="02010600030101010101" pitchFamily="2" charset="-122"/>
              </a:rPr>
              <a:t>第一讲   请输入标题文字</a:t>
            </a:r>
          </a:p>
        </p:txBody>
      </p:sp>
      <p:pic>
        <p:nvPicPr>
          <p:cNvPr id="9" name="图片 8">
            <a:extLst>
              <a:ext uri="{FF2B5EF4-FFF2-40B4-BE49-F238E27FC236}">
                <a16:creationId xmlns:a16="http://schemas.microsoft.com/office/drawing/2014/main" id="{A23140FB-4057-4B3E-ABBA-46499D119B43}"/>
              </a:ext>
            </a:extLst>
          </p:cNvPr>
          <p:cNvPicPr>
            <a:picLocks noChangeAspect="1"/>
          </p:cNvPicPr>
          <p:nvPr/>
        </p:nvPicPr>
        <p:blipFill rotWithShape="1">
          <a:blip r:embed="rId4">
            <a:extLst>
              <a:ext uri="{28A0092B-C50C-407E-A947-70E740481C1C}">
                <a14:useLocalDpi xmlns:a14="http://schemas.microsoft.com/office/drawing/2010/main" val="0"/>
              </a:ext>
            </a:extLst>
          </a:blip>
          <a:srcRect l="4885" t="25726" r="81269" b="64981"/>
          <a:stretch/>
        </p:blipFill>
        <p:spPr>
          <a:xfrm>
            <a:off x="685865" y="4609183"/>
            <a:ext cx="1688123" cy="1699846"/>
          </a:xfrm>
          <a:prstGeom prst="rect">
            <a:avLst/>
          </a:prstGeom>
        </p:spPr>
      </p:pic>
    </p:spTree>
    <p:extLst>
      <p:ext uri="{BB962C8B-B14F-4D97-AF65-F5344CB8AC3E}">
        <p14:creationId xmlns:p14="http://schemas.microsoft.com/office/powerpoint/2010/main" val="980487945"/>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750" fill="hold"/>
                                        <p:tgtEl>
                                          <p:spTgt spid="3"/>
                                        </p:tgtEl>
                                        <p:attrNameLst>
                                          <p:attrName>ppt_x</p:attrName>
                                        </p:attrNameLst>
                                      </p:cBhvr>
                                      <p:tavLst>
                                        <p:tav tm="0">
                                          <p:val>
                                            <p:strVal val="#ppt_x"/>
                                          </p:val>
                                        </p:tav>
                                        <p:tav tm="100000">
                                          <p:val>
                                            <p:strVal val="#ppt_x"/>
                                          </p:val>
                                        </p:tav>
                                      </p:tavLst>
                                    </p:anim>
                                    <p:anim calcmode="lin" valueType="num">
                                      <p:cBhvr additive="base">
                                        <p:cTn id="12" dur="75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ppt_x"/>
                                          </p:val>
                                        </p:tav>
                                        <p:tav tm="100000">
                                          <p:val>
                                            <p:strVal val="#ppt_x"/>
                                          </p:val>
                                        </p:tav>
                                      </p:tavLst>
                                    </p:anim>
                                    <p:anim calcmode="lin" valueType="num">
                                      <p:cBhvr additive="base">
                                        <p:cTn id="16" dur="75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750" fill="hold"/>
                                        <p:tgtEl>
                                          <p:spTgt spid="5"/>
                                        </p:tgtEl>
                                        <p:attrNameLst>
                                          <p:attrName>ppt_x</p:attrName>
                                        </p:attrNameLst>
                                      </p:cBhvr>
                                      <p:tavLst>
                                        <p:tav tm="0">
                                          <p:val>
                                            <p:strVal val="#ppt_x"/>
                                          </p:val>
                                        </p:tav>
                                        <p:tav tm="100000">
                                          <p:val>
                                            <p:strVal val="#ppt_x"/>
                                          </p:val>
                                        </p:tav>
                                      </p:tavLst>
                                    </p:anim>
                                    <p:anim calcmode="lin" valueType="num">
                                      <p:cBhvr additive="base">
                                        <p:cTn id="20" dur="750" fill="hold"/>
                                        <p:tgtEl>
                                          <p:spTgt spid="5"/>
                                        </p:tgtEl>
                                        <p:attrNameLst>
                                          <p:attrName>ppt_y</p:attrName>
                                        </p:attrNameLst>
                                      </p:cBhvr>
                                      <p:tavLst>
                                        <p:tav tm="0">
                                          <p:val>
                                            <p:strVal val="1+#ppt_h/2"/>
                                          </p:val>
                                        </p:tav>
                                        <p:tav tm="100000">
                                          <p:val>
                                            <p:strVal val="#ppt_y"/>
                                          </p:val>
                                        </p:tav>
                                      </p:tavLst>
                                    </p:anim>
                                  </p:childTnLst>
                                </p:cTn>
                              </p:par>
                              <p:par>
                                <p:cTn id="21" presetID="23" presetClass="entr" presetSubtype="16" fill="hold" grpId="0" nodeType="withEffect">
                                  <p:stCondLst>
                                    <p:cond delay="25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库_图片 1">
            <a:extLst>
              <a:ext uri="{FF2B5EF4-FFF2-40B4-BE49-F238E27FC236}">
                <a16:creationId xmlns:a16="http://schemas.microsoft.com/office/drawing/2014/main" id="{8517006E-4E18-4327-B850-2ECDFCCC6EEE}"/>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5759024" y="1173605"/>
            <a:ext cx="5060497" cy="4078977"/>
          </a:xfrm>
          <a:prstGeom prst="rect">
            <a:avLst/>
          </a:prstGeom>
        </p:spPr>
      </p:pic>
      <p:pic>
        <p:nvPicPr>
          <p:cNvPr id="3" name="图片 2">
            <a:extLst>
              <a:ext uri="{FF2B5EF4-FFF2-40B4-BE49-F238E27FC236}">
                <a16:creationId xmlns:a16="http://schemas.microsoft.com/office/drawing/2014/main" id="{00B783C9-F9D0-4BA2-9DDE-4BD05F610C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536" y="0"/>
            <a:ext cx="3188817" cy="6858000"/>
          </a:xfrm>
          <a:prstGeom prst="rect">
            <a:avLst/>
          </a:prstGeom>
        </p:spPr>
      </p:pic>
      <p:grpSp>
        <p:nvGrpSpPr>
          <p:cNvPr id="12" name="组合 11">
            <a:extLst>
              <a:ext uri="{FF2B5EF4-FFF2-40B4-BE49-F238E27FC236}">
                <a16:creationId xmlns:a16="http://schemas.microsoft.com/office/drawing/2014/main" id="{D75C5050-6F8A-4F50-BC53-E6CAB3E52B0B}"/>
              </a:ext>
            </a:extLst>
          </p:cNvPr>
          <p:cNvGrpSpPr/>
          <p:nvPr/>
        </p:nvGrpSpPr>
        <p:grpSpPr>
          <a:xfrm>
            <a:off x="6133966" y="1863046"/>
            <a:ext cx="4310615" cy="1741950"/>
            <a:chOff x="5072648" y="2375353"/>
            <a:chExt cx="3130605" cy="1265100"/>
          </a:xfrm>
        </p:grpSpPr>
        <p:sp>
          <p:nvSpPr>
            <p:cNvPr id="10" name="文本框 9">
              <a:extLst>
                <a:ext uri="{FF2B5EF4-FFF2-40B4-BE49-F238E27FC236}">
                  <a16:creationId xmlns:a16="http://schemas.microsoft.com/office/drawing/2014/main" id="{E5870BAA-29BA-40CA-862A-51A57F8927F2}"/>
                </a:ext>
              </a:extLst>
            </p:cNvPr>
            <p:cNvSpPr txBox="1"/>
            <p:nvPr/>
          </p:nvSpPr>
          <p:spPr>
            <a:xfrm>
              <a:off x="5583662" y="2375353"/>
              <a:ext cx="2108579" cy="670573"/>
            </a:xfrm>
            <a:prstGeom prst="rect">
              <a:avLst/>
            </a:prstGeom>
            <a:noFill/>
          </p:spPr>
          <p:txBody>
            <a:bodyPr wrap="none" rtlCol="0">
              <a:spAutoFit/>
            </a:bodyPr>
            <a:lstStyle/>
            <a:p>
              <a:pPr algn="ctr" defTabSz="964326" fontAlgn="auto">
                <a:spcBef>
                  <a:spcPts val="0"/>
                </a:spcBef>
                <a:spcAft>
                  <a:spcPts val="0"/>
                </a:spcAft>
              </a:pPr>
              <a:r>
                <a:rPr lang="zh-CN" altLang="en-US" sz="5400" b="1" dirty="0">
                  <a:solidFill>
                    <a:srgbClr val="E98F5D"/>
                  </a:solidFill>
                  <a:latin typeface="站酷快乐体2016修订版" panose="02010600030101010101" pitchFamily="2" charset="-122"/>
                  <a:ea typeface="站酷快乐体2016修订版" panose="02010600030101010101" pitchFamily="2" charset="-122"/>
                </a:rPr>
                <a:t>第四部分</a:t>
              </a:r>
            </a:p>
          </p:txBody>
        </p:sp>
        <p:sp>
          <p:nvSpPr>
            <p:cNvPr id="11" name="原创设计师QQ：178119980 喵小姐">
              <a:extLst>
                <a:ext uri="{FF2B5EF4-FFF2-40B4-BE49-F238E27FC236}">
                  <a16:creationId xmlns:a16="http://schemas.microsoft.com/office/drawing/2014/main" id="{684D7F8B-5F44-4FB4-9588-3170B7A50212}"/>
                </a:ext>
              </a:extLst>
            </p:cNvPr>
            <p:cNvSpPr/>
            <p:nvPr/>
          </p:nvSpPr>
          <p:spPr>
            <a:xfrm>
              <a:off x="5072648" y="3071212"/>
              <a:ext cx="3130605" cy="569241"/>
            </a:xfrm>
            <a:prstGeom prst="rect">
              <a:avLst/>
            </a:prstGeom>
          </p:spPr>
          <p:txBody>
            <a:bodyPr wrap="square">
              <a:spAutoFit/>
            </a:bodyPr>
            <a:lstStyle/>
            <a:p>
              <a:pPr algn="ctr" defTabSz="964326" fontAlgn="auto">
                <a:lnSpc>
                  <a:spcPct val="130000"/>
                </a:lnSpc>
                <a:spcBef>
                  <a:spcPts val="0"/>
                </a:spcBef>
                <a:spcAft>
                  <a:spcPts val="0"/>
                </a:spcAft>
              </a:pPr>
              <a:r>
                <a:rPr lang="zh-CN" altLang="en-US" sz="4000" b="1" dirty="0">
                  <a:latin typeface="站酷快乐体2016修订版" panose="02010600030101010101" pitchFamily="2" charset="-122"/>
                  <a:ea typeface="站酷快乐体2016修订版" panose="02010600030101010101" pitchFamily="2" charset="-122"/>
                </a:rPr>
                <a:t>添加您的小标题</a:t>
              </a:r>
              <a:endParaRPr lang="en-US" altLang="zh-CN" sz="4000" b="1" dirty="0">
                <a:latin typeface="站酷快乐体2016修订版" panose="02010600030101010101" pitchFamily="2" charset="-122"/>
                <a:ea typeface="站酷快乐体2016修订版" panose="02010600030101010101" pitchFamily="2" charset="-122"/>
              </a:endParaRPr>
            </a:p>
          </p:txBody>
        </p:sp>
      </p:grpSp>
      <p:pic>
        <p:nvPicPr>
          <p:cNvPr id="8" name="图片 7">
            <a:extLst>
              <a:ext uri="{FF2B5EF4-FFF2-40B4-BE49-F238E27FC236}">
                <a16:creationId xmlns:a16="http://schemas.microsoft.com/office/drawing/2014/main" id="{45E52122-33CD-47A6-BF3E-705648417172}"/>
              </a:ext>
            </a:extLst>
          </p:cNvPr>
          <p:cNvPicPr>
            <a:picLocks noChangeAspect="1"/>
          </p:cNvPicPr>
          <p:nvPr/>
        </p:nvPicPr>
        <p:blipFill rotWithShape="1">
          <a:blip r:embed="rId6">
            <a:extLst>
              <a:ext uri="{28A0092B-C50C-407E-A947-70E740481C1C}">
                <a14:useLocalDpi xmlns:a14="http://schemas.microsoft.com/office/drawing/2010/main" val="0"/>
              </a:ext>
            </a:extLst>
          </a:blip>
          <a:srcRect l="4885" t="25726" r="81269" b="64981"/>
          <a:stretch/>
        </p:blipFill>
        <p:spPr>
          <a:xfrm>
            <a:off x="4914962" y="4834472"/>
            <a:ext cx="1688123" cy="1699846"/>
          </a:xfrm>
          <a:prstGeom prst="rect">
            <a:avLst/>
          </a:prstGeom>
        </p:spPr>
      </p:pic>
    </p:spTree>
    <p:extLst>
      <p:ext uri="{BB962C8B-B14F-4D97-AF65-F5344CB8AC3E}">
        <p14:creationId xmlns:p14="http://schemas.microsoft.com/office/powerpoint/2010/main" val="27631138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C36798DE-EB14-483C-8F36-8106256DF1A0}"/>
              </a:ext>
            </a:extLst>
          </p:cNvPr>
          <p:cNvPicPr>
            <a:picLocks noChangeAspect="1"/>
          </p:cNvPicPr>
          <p:nvPr/>
        </p:nvPicPr>
        <p:blipFill rotWithShape="1">
          <a:blip r:embed="rId4">
            <a:extLst>
              <a:ext uri="{28A0092B-C50C-407E-A947-70E740481C1C}">
                <a14:useLocalDpi xmlns:a14="http://schemas.microsoft.com/office/drawing/2010/main" val="0"/>
              </a:ext>
            </a:extLst>
          </a:blip>
          <a:srcRect l="4885" t="25726" r="81269" b="64981"/>
          <a:stretch/>
        </p:blipFill>
        <p:spPr>
          <a:xfrm>
            <a:off x="10395609" y="5158154"/>
            <a:ext cx="1688123" cy="1699846"/>
          </a:xfrm>
          <a:prstGeom prst="rect">
            <a:avLst/>
          </a:prstGeom>
        </p:spPr>
      </p:pic>
      <p:sp>
        <p:nvSpPr>
          <p:cNvPr id="3" name="文本框 2">
            <a:extLst>
              <a:ext uri="{FF2B5EF4-FFF2-40B4-BE49-F238E27FC236}">
                <a16:creationId xmlns:a16="http://schemas.microsoft.com/office/drawing/2014/main" id="{0A53A548-96AC-4EFA-8DD2-D08EDDBB7E52}"/>
              </a:ext>
            </a:extLst>
          </p:cNvPr>
          <p:cNvSpPr txBox="1"/>
          <p:nvPr/>
        </p:nvSpPr>
        <p:spPr>
          <a:xfrm>
            <a:off x="7361296" y="2136441"/>
            <a:ext cx="4077909" cy="961289"/>
          </a:xfrm>
          <a:prstGeom prst="rect">
            <a:avLst/>
          </a:prstGeom>
          <a:noFill/>
        </p:spPr>
        <p:txBody>
          <a:bodyPr wrap="square" rtlCol="0">
            <a:spAutoFit/>
          </a:bodyPr>
          <a:lstStyle/>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4" name="文本框 3">
            <a:extLst>
              <a:ext uri="{FF2B5EF4-FFF2-40B4-BE49-F238E27FC236}">
                <a16:creationId xmlns:a16="http://schemas.microsoft.com/office/drawing/2014/main" id="{2D00F0B1-85A5-4B19-A2A4-772AFC7CB232}"/>
              </a:ext>
            </a:extLst>
          </p:cNvPr>
          <p:cNvSpPr txBox="1"/>
          <p:nvPr/>
        </p:nvSpPr>
        <p:spPr>
          <a:xfrm>
            <a:off x="7361512" y="1634850"/>
            <a:ext cx="3370932"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5" name="矩形 4">
            <a:extLst>
              <a:ext uri="{FF2B5EF4-FFF2-40B4-BE49-F238E27FC236}">
                <a16:creationId xmlns:a16="http://schemas.microsoft.com/office/drawing/2014/main" id="{A77385F8-000C-4904-8F83-8F7B74FCBC33}"/>
              </a:ext>
            </a:extLst>
          </p:cNvPr>
          <p:cNvSpPr/>
          <p:nvPr/>
        </p:nvSpPr>
        <p:spPr>
          <a:xfrm>
            <a:off x="6386329" y="1634850"/>
            <a:ext cx="612668" cy="1569660"/>
          </a:xfrm>
          <a:prstGeom prst="rect">
            <a:avLst/>
          </a:prstGeom>
        </p:spPr>
        <p:txBody>
          <a:bodyPr wrap="none">
            <a:spAutoFit/>
          </a:bodyPr>
          <a:lstStyle/>
          <a:p>
            <a:r>
              <a:rPr lang="en-US" altLang="zh-CN" sz="96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1</a:t>
            </a:r>
            <a:endParaRPr lang="zh-CN" altLang="en-US" sz="9600" dirty="0"/>
          </a:p>
        </p:txBody>
      </p:sp>
      <p:sp>
        <p:nvSpPr>
          <p:cNvPr id="6" name="文本框 5">
            <a:extLst>
              <a:ext uri="{FF2B5EF4-FFF2-40B4-BE49-F238E27FC236}">
                <a16:creationId xmlns:a16="http://schemas.microsoft.com/office/drawing/2014/main" id="{B75A3172-E2D0-4DDA-801A-8430D3EAC66E}"/>
              </a:ext>
            </a:extLst>
          </p:cNvPr>
          <p:cNvSpPr txBox="1"/>
          <p:nvPr/>
        </p:nvSpPr>
        <p:spPr>
          <a:xfrm>
            <a:off x="7361296" y="4437681"/>
            <a:ext cx="4077909" cy="961289"/>
          </a:xfrm>
          <a:prstGeom prst="rect">
            <a:avLst/>
          </a:prstGeom>
          <a:noFill/>
        </p:spPr>
        <p:txBody>
          <a:bodyPr wrap="square" rtlCol="0">
            <a:spAutoFit/>
          </a:bodyPr>
          <a:lstStyle/>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sz="2000"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7" name="文本框 6">
            <a:extLst>
              <a:ext uri="{FF2B5EF4-FFF2-40B4-BE49-F238E27FC236}">
                <a16:creationId xmlns:a16="http://schemas.microsoft.com/office/drawing/2014/main" id="{4A0B86A3-4730-4CEC-A6AE-46CFE24D4C2E}"/>
              </a:ext>
            </a:extLst>
          </p:cNvPr>
          <p:cNvSpPr txBox="1"/>
          <p:nvPr/>
        </p:nvSpPr>
        <p:spPr>
          <a:xfrm>
            <a:off x="7361512" y="3936090"/>
            <a:ext cx="3370932" cy="584775"/>
          </a:xfrm>
          <a:prstGeom prst="rect">
            <a:avLst/>
          </a:prstGeom>
          <a:noFill/>
        </p:spPr>
        <p:txBody>
          <a:bodyPr wrap="square" rtlCol="0">
            <a:spAutoFit/>
          </a:bodyPr>
          <a:lstStyle/>
          <a:p>
            <a:r>
              <a:rPr lang="zh-CN" altLang="en-US" sz="32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8" name="矩形 7">
            <a:extLst>
              <a:ext uri="{FF2B5EF4-FFF2-40B4-BE49-F238E27FC236}">
                <a16:creationId xmlns:a16="http://schemas.microsoft.com/office/drawing/2014/main" id="{99DCBC91-FB80-4B64-A3DC-366FF791D2F2}"/>
              </a:ext>
            </a:extLst>
          </p:cNvPr>
          <p:cNvSpPr/>
          <p:nvPr/>
        </p:nvSpPr>
        <p:spPr>
          <a:xfrm>
            <a:off x="6386329" y="3936090"/>
            <a:ext cx="952505" cy="1569660"/>
          </a:xfrm>
          <a:prstGeom prst="rect">
            <a:avLst/>
          </a:prstGeom>
        </p:spPr>
        <p:txBody>
          <a:bodyPr wrap="none">
            <a:spAutoFit/>
          </a:bodyPr>
          <a:lstStyle/>
          <a:p>
            <a:r>
              <a:rPr lang="en-US" altLang="zh-CN" sz="96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2</a:t>
            </a:r>
            <a:endParaRPr lang="zh-CN" altLang="en-US" sz="9600" dirty="0"/>
          </a:p>
        </p:txBody>
      </p:sp>
      <p:grpSp>
        <p:nvGrpSpPr>
          <p:cNvPr id="12" name="组合 11">
            <a:extLst>
              <a:ext uri="{FF2B5EF4-FFF2-40B4-BE49-F238E27FC236}">
                <a16:creationId xmlns:a16="http://schemas.microsoft.com/office/drawing/2014/main" id="{9FFEF424-4BEE-45C2-A809-6ED7D9F73C01}"/>
              </a:ext>
            </a:extLst>
          </p:cNvPr>
          <p:cNvGrpSpPr/>
          <p:nvPr/>
        </p:nvGrpSpPr>
        <p:grpSpPr>
          <a:xfrm>
            <a:off x="108268" y="569277"/>
            <a:ext cx="6024245" cy="6024245"/>
            <a:chOff x="108268" y="569277"/>
            <a:chExt cx="6024245" cy="6024245"/>
          </a:xfrm>
        </p:grpSpPr>
        <p:pic>
          <p:nvPicPr>
            <p:cNvPr id="2" name="PA_图片 4" descr="图片包含 事情, 镜子&#10;&#10;已生成高可信度的说明">
              <a:extLst>
                <a:ext uri="{FF2B5EF4-FFF2-40B4-BE49-F238E27FC236}">
                  <a16:creationId xmlns:a16="http://schemas.microsoft.com/office/drawing/2014/main" id="{ABFFFCBC-05A3-427E-9BEC-CB6020F4FE7F}"/>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tretch>
              <a:fillRect/>
            </a:stretch>
          </p:blipFill>
          <p:spPr>
            <a:xfrm>
              <a:off x="108268" y="569277"/>
              <a:ext cx="6024245" cy="6024245"/>
            </a:xfrm>
            <a:prstGeom prst="rect">
              <a:avLst/>
            </a:prstGeom>
          </p:spPr>
        </p:pic>
        <p:sp>
          <p:nvSpPr>
            <p:cNvPr id="9" name="文本框 8">
              <a:extLst>
                <a:ext uri="{FF2B5EF4-FFF2-40B4-BE49-F238E27FC236}">
                  <a16:creationId xmlns:a16="http://schemas.microsoft.com/office/drawing/2014/main" id="{F5E6937D-C1EB-498C-BBDC-C96F0329DBE1}"/>
                </a:ext>
              </a:extLst>
            </p:cNvPr>
            <p:cNvSpPr txBox="1"/>
            <p:nvPr/>
          </p:nvSpPr>
          <p:spPr>
            <a:xfrm>
              <a:off x="1388114" y="3337560"/>
              <a:ext cx="3398520" cy="1289905"/>
            </a:xfrm>
            <a:prstGeom prst="rect">
              <a:avLst/>
            </a:prstGeom>
            <a:noFill/>
          </p:spPr>
          <p:txBody>
            <a:bodyPr wrap="square" rtlCol="0">
              <a:spAutoFit/>
            </a:bodyPr>
            <a:lstStyle/>
            <a:p>
              <a:pPr algn="ctr">
                <a:lnSpc>
                  <a:spcPct val="150000"/>
                </a:lnSpc>
              </a:pPr>
              <a:r>
                <a:rPr lang="zh-CN" altLang="en-US" dirty="0">
                  <a:solidFill>
                    <a:schemeClr val="tx2"/>
                  </a:solidFill>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a:t>
              </a:r>
              <a:endParaRPr lang="en-US" altLang="zh-CN" dirty="0">
                <a:solidFill>
                  <a:schemeClr val="tx2"/>
                </a:solidFill>
                <a:latin typeface="站酷快乐体2016修订版" panose="02010600030101010101" pitchFamily="2" charset="-122"/>
                <a:ea typeface="站酷快乐体2016修订版" panose="02010600030101010101" pitchFamily="2" charset="-122"/>
              </a:endParaRPr>
            </a:p>
          </p:txBody>
        </p:sp>
        <p:sp>
          <p:nvSpPr>
            <p:cNvPr id="10" name="矩形 9">
              <a:extLst>
                <a:ext uri="{FF2B5EF4-FFF2-40B4-BE49-F238E27FC236}">
                  <a16:creationId xmlns:a16="http://schemas.microsoft.com/office/drawing/2014/main" id="{C3831250-A6E8-4484-996A-9D6D783099D2}"/>
                </a:ext>
              </a:extLst>
            </p:cNvPr>
            <p:cNvSpPr/>
            <p:nvPr/>
          </p:nvSpPr>
          <p:spPr>
            <a:xfrm>
              <a:off x="2429417" y="1484931"/>
              <a:ext cx="1595309" cy="576312"/>
            </a:xfrm>
            <a:prstGeom prst="rect">
              <a:avLst/>
            </a:prstGeom>
          </p:spPr>
          <p:txBody>
            <a:bodyPr wrap="none">
              <a:spAutoFit/>
            </a:bodyPr>
            <a:lstStyle/>
            <a:p>
              <a:pPr algn="ctr" defTabSz="964326" fontAlgn="auto">
                <a:lnSpc>
                  <a:spcPct val="130000"/>
                </a:lnSpc>
                <a:spcBef>
                  <a:spcPts val="0"/>
                </a:spcBef>
                <a:spcAft>
                  <a:spcPts val="0"/>
                </a:spcAft>
              </a:pPr>
              <a:r>
                <a:rPr lang="zh-CN" altLang="en-US" sz="2800" b="1" dirty="0">
                  <a:solidFill>
                    <a:srgbClr val="E98F5D"/>
                  </a:solidFill>
                  <a:latin typeface="站酷快乐体2016修订版" panose="02010600030101010101" pitchFamily="2" charset="-122"/>
                  <a:ea typeface="站酷快乐体2016修订版" panose="02010600030101010101" pitchFamily="2" charset="-122"/>
                </a:rPr>
                <a:t>添加标题</a:t>
              </a:r>
              <a:endParaRPr lang="en-US" altLang="zh-CN" sz="2800" b="1" dirty="0">
                <a:solidFill>
                  <a:srgbClr val="E98F5D"/>
                </a:solidFill>
                <a:latin typeface="站酷快乐体2016修订版" panose="02010600030101010101" pitchFamily="2" charset="-122"/>
                <a:ea typeface="站酷快乐体2016修订版" panose="02010600030101010101" pitchFamily="2" charset="-122"/>
              </a:endParaRPr>
            </a:p>
          </p:txBody>
        </p:sp>
      </p:grpSp>
    </p:spTree>
    <p:extLst>
      <p:ext uri="{BB962C8B-B14F-4D97-AF65-F5344CB8AC3E}">
        <p14:creationId xmlns:p14="http://schemas.microsoft.com/office/powerpoint/2010/main" val="37173399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淘宝网Chenying0907出品 278">
            <a:extLst>
              <a:ext uri="{FF2B5EF4-FFF2-40B4-BE49-F238E27FC236}">
                <a16:creationId xmlns:a16="http://schemas.microsoft.com/office/drawing/2014/main" id="{C730288C-C7FC-4CC0-88F0-CCAE2FC67BE3}"/>
              </a:ext>
            </a:extLst>
          </p:cNvPr>
          <p:cNvSpPr/>
          <p:nvPr/>
        </p:nvSpPr>
        <p:spPr>
          <a:xfrm rot="12400600" flipV="1">
            <a:off x="6363450" y="3094002"/>
            <a:ext cx="6048328" cy="969360"/>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等线" panose="020F0502020204030204"/>
              <a:ea typeface="等线" panose="02010600030101010101" pitchFamily="2" charset="-122"/>
              <a:cs typeface="+mn-ea"/>
              <a:sym typeface="+mn-lt"/>
            </a:endParaRPr>
          </a:p>
        </p:txBody>
      </p:sp>
      <p:grpSp>
        <p:nvGrpSpPr>
          <p:cNvPr id="3" name="Group 205">
            <a:extLst>
              <a:ext uri="{FF2B5EF4-FFF2-40B4-BE49-F238E27FC236}">
                <a16:creationId xmlns:a16="http://schemas.microsoft.com/office/drawing/2014/main" id="{DF90EE42-F5C8-4E70-BF05-76A5A03A8FFD}"/>
              </a:ext>
            </a:extLst>
          </p:cNvPr>
          <p:cNvGrpSpPr>
            <a:grpSpLocks/>
          </p:cNvGrpSpPr>
          <p:nvPr/>
        </p:nvGrpSpPr>
        <p:grpSpPr bwMode="auto">
          <a:xfrm rot="19757829">
            <a:off x="7909008" y="2348406"/>
            <a:ext cx="889026" cy="858807"/>
            <a:chOff x="6895" y="2681"/>
            <a:chExt cx="2177" cy="2103"/>
          </a:xfrm>
          <a:solidFill>
            <a:srgbClr val="CBCBCB"/>
          </a:solidFill>
        </p:grpSpPr>
        <p:sp>
          <p:nvSpPr>
            <p:cNvPr id="4" name="淘宝网Chenying0907出品 5">
              <a:extLst>
                <a:ext uri="{FF2B5EF4-FFF2-40B4-BE49-F238E27FC236}">
                  <a16:creationId xmlns:a16="http://schemas.microsoft.com/office/drawing/2014/main" id="{D168B8A1-454D-46BA-BF2B-4D8FA999B921}"/>
                </a:ext>
              </a:extLst>
            </p:cNvPr>
            <p:cNvSpPr>
              <a:spLocks/>
            </p:cNvSpPr>
            <p:nvPr/>
          </p:nvSpPr>
          <p:spPr bwMode="auto">
            <a:xfrm>
              <a:off x="8973" y="2953"/>
              <a:ext cx="7" cy="5"/>
            </a:xfrm>
            <a:custGeom>
              <a:avLst/>
              <a:gdLst>
                <a:gd name="T0" fmla="*/ 2 w 3"/>
                <a:gd name="T1" fmla="*/ 1 h 2"/>
                <a:gd name="T2" fmla="*/ 2 w 3"/>
                <a:gd name="T3" fmla="*/ 1 h 2"/>
                <a:gd name="T4" fmla="*/ 2 w 3"/>
                <a:gd name="T5" fmla="*/ 2 h 2"/>
                <a:gd name="T6" fmla="*/ 1 w 3"/>
                <a:gd name="T7" fmla="*/ 2 h 2"/>
                <a:gd name="T8" fmla="*/ 1 w 3"/>
                <a:gd name="T9" fmla="*/ 0 h 2"/>
                <a:gd name="T10" fmla="*/ 2 w 3"/>
                <a:gd name="T11" fmla="*/ 0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1"/>
                    <a:pt x="2" y="1"/>
                    <a:pt x="2" y="1"/>
                  </a:cubicBezTo>
                  <a:cubicBezTo>
                    <a:pt x="3" y="1"/>
                    <a:pt x="3" y="2"/>
                    <a:pt x="2" y="2"/>
                  </a:cubicBezTo>
                  <a:cubicBezTo>
                    <a:pt x="2" y="2"/>
                    <a:pt x="1" y="2"/>
                    <a:pt x="1" y="2"/>
                  </a:cubicBezTo>
                  <a:cubicBezTo>
                    <a:pt x="1" y="1"/>
                    <a:pt x="0" y="1"/>
                    <a:pt x="1" y="0"/>
                  </a:cubicBezTo>
                  <a:cubicBezTo>
                    <a:pt x="1" y="0"/>
                    <a:pt x="2" y="1"/>
                    <a:pt x="2" y="0"/>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 name="淘宝网Chenying0907出品 6">
              <a:extLst>
                <a:ext uri="{FF2B5EF4-FFF2-40B4-BE49-F238E27FC236}">
                  <a16:creationId xmlns:a16="http://schemas.microsoft.com/office/drawing/2014/main" id="{FA102DF4-E0A1-43CD-BF09-129835FA57AA}"/>
                </a:ext>
              </a:extLst>
            </p:cNvPr>
            <p:cNvSpPr>
              <a:spLocks/>
            </p:cNvSpPr>
            <p:nvPr/>
          </p:nvSpPr>
          <p:spPr bwMode="auto">
            <a:xfrm>
              <a:off x="8959" y="2965"/>
              <a:ext cx="4" cy="7"/>
            </a:xfrm>
            <a:custGeom>
              <a:avLst/>
              <a:gdLst>
                <a:gd name="T0" fmla="*/ 1 w 2"/>
                <a:gd name="T1" fmla="*/ 0 h 3"/>
                <a:gd name="T2" fmla="*/ 1 w 2"/>
                <a:gd name="T3" fmla="*/ 1 h 3"/>
                <a:gd name="T4" fmla="*/ 1 w 2"/>
                <a:gd name="T5" fmla="*/ 2 h 3"/>
                <a:gd name="T6" fmla="*/ 0 w 2"/>
                <a:gd name="T7" fmla="*/ 2 h 3"/>
                <a:gd name="T8" fmla="*/ 1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1"/>
                    <a:pt x="1" y="1"/>
                  </a:cubicBezTo>
                  <a:cubicBezTo>
                    <a:pt x="0" y="1"/>
                    <a:pt x="2" y="1"/>
                    <a:pt x="1" y="2"/>
                  </a:cubicBezTo>
                  <a:cubicBezTo>
                    <a:pt x="1" y="2"/>
                    <a:pt x="0" y="3"/>
                    <a:pt x="0" y="2"/>
                  </a:cubicBezTo>
                  <a:cubicBezTo>
                    <a:pt x="0" y="1"/>
                    <a:pt x="0"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 name="淘宝网Chenying0907出品 7">
              <a:extLst>
                <a:ext uri="{FF2B5EF4-FFF2-40B4-BE49-F238E27FC236}">
                  <a16:creationId xmlns:a16="http://schemas.microsoft.com/office/drawing/2014/main" id="{885051B0-9A33-4916-9242-55F30AEB6F69}"/>
                </a:ext>
              </a:extLst>
            </p:cNvPr>
            <p:cNvSpPr>
              <a:spLocks/>
            </p:cNvSpPr>
            <p:nvPr/>
          </p:nvSpPr>
          <p:spPr bwMode="auto">
            <a:xfrm>
              <a:off x="8947" y="2967"/>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1"/>
                  </a:cubicBezTo>
                  <a:cubicBezTo>
                    <a:pt x="0" y="1"/>
                    <a:pt x="0"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 name="淘宝网Chenying0907出品 8">
              <a:extLst>
                <a:ext uri="{FF2B5EF4-FFF2-40B4-BE49-F238E27FC236}">
                  <a16:creationId xmlns:a16="http://schemas.microsoft.com/office/drawing/2014/main" id="{4E65AF7B-72BB-45CA-BC36-ABAF644B1B05}"/>
                </a:ext>
              </a:extLst>
            </p:cNvPr>
            <p:cNvSpPr>
              <a:spLocks/>
            </p:cNvSpPr>
            <p:nvPr/>
          </p:nvSpPr>
          <p:spPr bwMode="auto">
            <a:xfrm>
              <a:off x="8944" y="2970"/>
              <a:ext cx="5" cy="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 name="淘宝网Chenying0907出品 9">
              <a:extLst>
                <a:ext uri="{FF2B5EF4-FFF2-40B4-BE49-F238E27FC236}">
                  <a16:creationId xmlns:a16="http://schemas.microsoft.com/office/drawing/2014/main" id="{7887767E-6D33-49AB-B75C-4E9F1440B2F9}"/>
                </a:ext>
              </a:extLst>
            </p:cNvPr>
            <p:cNvSpPr>
              <a:spLocks/>
            </p:cNvSpPr>
            <p:nvPr/>
          </p:nvSpPr>
          <p:spPr bwMode="auto">
            <a:xfrm>
              <a:off x="8947" y="2949"/>
              <a:ext cx="2" cy="4"/>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0"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 name="淘宝网Chenying0907出品 10">
              <a:extLst>
                <a:ext uri="{FF2B5EF4-FFF2-40B4-BE49-F238E27FC236}">
                  <a16:creationId xmlns:a16="http://schemas.microsoft.com/office/drawing/2014/main" id="{FD5ECE10-BA07-4E1A-8E30-A41BDFD85EEF}"/>
                </a:ext>
              </a:extLst>
            </p:cNvPr>
            <p:cNvSpPr>
              <a:spLocks/>
            </p:cNvSpPr>
            <p:nvPr/>
          </p:nvSpPr>
          <p:spPr bwMode="auto">
            <a:xfrm>
              <a:off x="8755" y="3015"/>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1"/>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 name="淘宝网Chenying0907出品 11">
              <a:extLst>
                <a:ext uri="{FF2B5EF4-FFF2-40B4-BE49-F238E27FC236}">
                  <a16:creationId xmlns:a16="http://schemas.microsoft.com/office/drawing/2014/main" id="{2FF95FEC-2171-4035-98B4-FC9DBC6A701F}"/>
                </a:ext>
              </a:extLst>
            </p:cNvPr>
            <p:cNvSpPr>
              <a:spLocks/>
            </p:cNvSpPr>
            <p:nvPr/>
          </p:nvSpPr>
          <p:spPr bwMode="auto">
            <a:xfrm>
              <a:off x="8703" y="3031"/>
              <a:ext cx="4" cy="8"/>
            </a:xfrm>
            <a:custGeom>
              <a:avLst/>
              <a:gdLst>
                <a:gd name="T0" fmla="*/ 1 w 2"/>
                <a:gd name="T1" fmla="*/ 2 h 3"/>
                <a:gd name="T2" fmla="*/ 1 w 2"/>
                <a:gd name="T3" fmla="*/ 3 h 3"/>
                <a:gd name="T4" fmla="*/ 1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1" y="3"/>
                  </a:cubicBezTo>
                  <a:cubicBezTo>
                    <a:pt x="0" y="2"/>
                    <a:pt x="1" y="2"/>
                    <a:pt x="1"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 name="淘宝网Chenying0907出品 12">
              <a:extLst>
                <a:ext uri="{FF2B5EF4-FFF2-40B4-BE49-F238E27FC236}">
                  <a16:creationId xmlns:a16="http://schemas.microsoft.com/office/drawing/2014/main" id="{7066121B-B75A-4ED0-B44C-5367EA10298F}"/>
                </a:ext>
              </a:extLst>
            </p:cNvPr>
            <p:cNvSpPr>
              <a:spLocks/>
            </p:cNvSpPr>
            <p:nvPr/>
          </p:nvSpPr>
          <p:spPr bwMode="auto">
            <a:xfrm>
              <a:off x="8677" y="3039"/>
              <a:ext cx="4" cy="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 name="淘宝网Chenying0907出品 13">
              <a:extLst>
                <a:ext uri="{FF2B5EF4-FFF2-40B4-BE49-F238E27FC236}">
                  <a16:creationId xmlns:a16="http://schemas.microsoft.com/office/drawing/2014/main" id="{27F9AEB3-AC86-4687-8EFA-8FE7C4EB80DD}"/>
                </a:ext>
              </a:extLst>
            </p:cNvPr>
            <p:cNvSpPr>
              <a:spLocks/>
            </p:cNvSpPr>
            <p:nvPr/>
          </p:nvSpPr>
          <p:spPr bwMode="auto">
            <a:xfrm>
              <a:off x="8660" y="3043"/>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1"/>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 name="淘宝网Chenying0907出品 14">
              <a:extLst>
                <a:ext uri="{FF2B5EF4-FFF2-40B4-BE49-F238E27FC236}">
                  <a16:creationId xmlns:a16="http://schemas.microsoft.com/office/drawing/2014/main" id="{111396CF-CE72-4DD8-8D7C-6275C4E60E70}"/>
                </a:ext>
              </a:extLst>
            </p:cNvPr>
            <p:cNvSpPr>
              <a:spLocks/>
            </p:cNvSpPr>
            <p:nvPr/>
          </p:nvSpPr>
          <p:spPr bwMode="auto">
            <a:xfrm>
              <a:off x="8629" y="3053"/>
              <a:ext cx="3" cy="4"/>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1"/>
                  </a:cubicBezTo>
                  <a:cubicBezTo>
                    <a:pt x="0" y="0"/>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 name="淘宝网Chenying0907出品 15">
              <a:extLst>
                <a:ext uri="{FF2B5EF4-FFF2-40B4-BE49-F238E27FC236}">
                  <a16:creationId xmlns:a16="http://schemas.microsoft.com/office/drawing/2014/main" id="{1FB19718-D656-4A44-AE36-446DB6E70080}"/>
                </a:ext>
              </a:extLst>
            </p:cNvPr>
            <p:cNvSpPr>
              <a:spLocks/>
            </p:cNvSpPr>
            <p:nvPr/>
          </p:nvSpPr>
          <p:spPr bwMode="auto">
            <a:xfrm>
              <a:off x="8617" y="3048"/>
              <a:ext cx="3" cy="5"/>
            </a:xfrm>
            <a:custGeom>
              <a:avLst/>
              <a:gdLst>
                <a:gd name="T0" fmla="*/ 1 w 1"/>
                <a:gd name="T1" fmla="*/ 1 h 2"/>
                <a:gd name="T2" fmla="*/ 1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2"/>
                    <a:pt x="1" y="0"/>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 name="淘宝网Chenying0907出品 16">
              <a:extLst>
                <a:ext uri="{FF2B5EF4-FFF2-40B4-BE49-F238E27FC236}">
                  <a16:creationId xmlns:a16="http://schemas.microsoft.com/office/drawing/2014/main" id="{31F1ED39-37A1-4607-819D-A2A57D6C80B9}"/>
                </a:ext>
              </a:extLst>
            </p:cNvPr>
            <p:cNvSpPr>
              <a:spLocks/>
            </p:cNvSpPr>
            <p:nvPr/>
          </p:nvSpPr>
          <p:spPr bwMode="auto">
            <a:xfrm>
              <a:off x="8615" y="3046"/>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 name="淘宝网Chenying0907出品 17">
              <a:extLst>
                <a:ext uri="{FF2B5EF4-FFF2-40B4-BE49-F238E27FC236}">
                  <a16:creationId xmlns:a16="http://schemas.microsoft.com/office/drawing/2014/main" id="{BC0D661B-C7DC-4A34-AEE1-6CA0EF3E3B01}"/>
                </a:ext>
              </a:extLst>
            </p:cNvPr>
            <p:cNvSpPr>
              <a:spLocks/>
            </p:cNvSpPr>
            <p:nvPr/>
          </p:nvSpPr>
          <p:spPr bwMode="auto">
            <a:xfrm>
              <a:off x="8613" y="3046"/>
              <a:ext cx="4" cy="4"/>
            </a:xfrm>
            <a:custGeom>
              <a:avLst/>
              <a:gdLst>
                <a:gd name="T0" fmla="*/ 2 w 2"/>
                <a:gd name="T1" fmla="*/ 1 h 2"/>
                <a:gd name="T2" fmla="*/ 2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2"/>
                    <a:pt x="1" y="1"/>
                    <a:pt x="0" y="1"/>
                  </a:cubicBezTo>
                  <a:cubicBezTo>
                    <a:pt x="1"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 name="淘宝网Chenying0907出品 18">
              <a:extLst>
                <a:ext uri="{FF2B5EF4-FFF2-40B4-BE49-F238E27FC236}">
                  <a16:creationId xmlns:a16="http://schemas.microsoft.com/office/drawing/2014/main" id="{D2478038-6662-4420-BBA3-FEAB9A749091}"/>
                </a:ext>
              </a:extLst>
            </p:cNvPr>
            <p:cNvSpPr>
              <a:spLocks/>
            </p:cNvSpPr>
            <p:nvPr/>
          </p:nvSpPr>
          <p:spPr bwMode="auto">
            <a:xfrm>
              <a:off x="8613" y="3050"/>
              <a:ext cx="4" cy="5"/>
            </a:xfrm>
            <a:custGeom>
              <a:avLst/>
              <a:gdLst>
                <a:gd name="T0" fmla="*/ 0 w 2"/>
                <a:gd name="T1" fmla="*/ 0 h 2"/>
                <a:gd name="T2" fmla="*/ 2 w 2"/>
                <a:gd name="T3" fmla="*/ 1 h 2"/>
                <a:gd name="T4" fmla="*/ 1 w 2"/>
                <a:gd name="T5" fmla="*/ 2 h 2"/>
                <a:gd name="T6" fmla="*/ 0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2" y="1"/>
                  </a:cubicBezTo>
                  <a:cubicBezTo>
                    <a:pt x="2" y="2"/>
                    <a:pt x="1" y="2"/>
                    <a:pt x="1" y="2"/>
                  </a:cubicBezTo>
                  <a:cubicBezTo>
                    <a:pt x="1"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 name="淘宝网Chenying0907出品 19">
              <a:extLst>
                <a:ext uri="{FF2B5EF4-FFF2-40B4-BE49-F238E27FC236}">
                  <a16:creationId xmlns:a16="http://schemas.microsoft.com/office/drawing/2014/main" id="{16702BA2-36B8-48F7-AE59-8F1C40CAD16F}"/>
                </a:ext>
              </a:extLst>
            </p:cNvPr>
            <p:cNvSpPr>
              <a:spLocks/>
            </p:cNvSpPr>
            <p:nvPr/>
          </p:nvSpPr>
          <p:spPr bwMode="auto">
            <a:xfrm>
              <a:off x="8601" y="3046"/>
              <a:ext cx="5" cy="2"/>
            </a:xfrm>
            <a:custGeom>
              <a:avLst/>
              <a:gdLst>
                <a:gd name="T0" fmla="*/ 2 w 2"/>
                <a:gd name="T1" fmla="*/ 0 h 1"/>
                <a:gd name="T2" fmla="*/ 1 w 2"/>
                <a:gd name="T3" fmla="*/ 1 h 1"/>
                <a:gd name="T4" fmla="*/ 0 w 2"/>
                <a:gd name="T5" fmla="*/ 1 h 1"/>
                <a:gd name="T6" fmla="*/ 0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1"/>
                    <a:pt x="1" y="0"/>
                    <a:pt x="1" y="1"/>
                  </a:cubicBezTo>
                  <a:cubicBezTo>
                    <a:pt x="1" y="1"/>
                    <a:pt x="1" y="1"/>
                    <a:pt x="0" y="1"/>
                  </a:cubicBezTo>
                  <a:cubicBezTo>
                    <a:pt x="0" y="1"/>
                    <a:pt x="0"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 name="淘宝网Chenying0907出品 20">
              <a:extLst>
                <a:ext uri="{FF2B5EF4-FFF2-40B4-BE49-F238E27FC236}">
                  <a16:creationId xmlns:a16="http://schemas.microsoft.com/office/drawing/2014/main" id="{77E5B7ED-1995-4492-9898-ACCEF8C401DC}"/>
                </a:ext>
              </a:extLst>
            </p:cNvPr>
            <p:cNvSpPr>
              <a:spLocks/>
            </p:cNvSpPr>
            <p:nvPr/>
          </p:nvSpPr>
          <p:spPr bwMode="auto">
            <a:xfrm>
              <a:off x="8584" y="3050"/>
              <a:ext cx="5" cy="3"/>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0" name="淘宝网Chenying0907出品 21">
              <a:extLst>
                <a:ext uri="{FF2B5EF4-FFF2-40B4-BE49-F238E27FC236}">
                  <a16:creationId xmlns:a16="http://schemas.microsoft.com/office/drawing/2014/main" id="{CF3BAC02-6298-4CA7-AB81-39899CCBAAEB}"/>
                </a:ext>
              </a:extLst>
            </p:cNvPr>
            <p:cNvSpPr>
              <a:spLocks/>
            </p:cNvSpPr>
            <p:nvPr/>
          </p:nvSpPr>
          <p:spPr bwMode="auto">
            <a:xfrm>
              <a:off x="8437" y="3777"/>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 name="淘宝网Chenying0907出品 22">
              <a:extLst>
                <a:ext uri="{FF2B5EF4-FFF2-40B4-BE49-F238E27FC236}">
                  <a16:creationId xmlns:a16="http://schemas.microsoft.com/office/drawing/2014/main" id="{BE03C7A1-D7D1-4FB8-8732-B054EEEA41BD}"/>
                </a:ext>
              </a:extLst>
            </p:cNvPr>
            <p:cNvSpPr>
              <a:spLocks/>
            </p:cNvSpPr>
            <p:nvPr/>
          </p:nvSpPr>
          <p:spPr bwMode="auto">
            <a:xfrm>
              <a:off x="8553" y="3065"/>
              <a:ext cx="5" cy="7"/>
            </a:xfrm>
            <a:custGeom>
              <a:avLst/>
              <a:gdLst>
                <a:gd name="T0" fmla="*/ 2 w 2"/>
                <a:gd name="T1" fmla="*/ 2 h 3"/>
                <a:gd name="T2" fmla="*/ 1 w 2"/>
                <a:gd name="T3" fmla="*/ 3 h 3"/>
                <a:gd name="T4" fmla="*/ 0 w 2"/>
                <a:gd name="T5" fmla="*/ 1 h 3"/>
                <a:gd name="T6" fmla="*/ 1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2"/>
                    <a:pt x="1" y="2"/>
                    <a:pt x="1" y="3"/>
                  </a:cubicBezTo>
                  <a:cubicBezTo>
                    <a:pt x="0" y="3"/>
                    <a:pt x="0" y="2"/>
                    <a:pt x="0" y="1"/>
                  </a:cubicBezTo>
                  <a:cubicBezTo>
                    <a:pt x="2" y="2"/>
                    <a:pt x="0" y="1"/>
                    <a:pt x="1" y="0"/>
                  </a:cubicBezTo>
                  <a:cubicBezTo>
                    <a:pt x="2"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 name="淘宝网Chenying0907出品 23">
              <a:extLst>
                <a:ext uri="{FF2B5EF4-FFF2-40B4-BE49-F238E27FC236}">
                  <a16:creationId xmlns:a16="http://schemas.microsoft.com/office/drawing/2014/main" id="{03A23E10-9F5C-4358-8233-5C43E0AB3573}"/>
                </a:ext>
              </a:extLst>
            </p:cNvPr>
            <p:cNvSpPr>
              <a:spLocks/>
            </p:cNvSpPr>
            <p:nvPr/>
          </p:nvSpPr>
          <p:spPr bwMode="auto">
            <a:xfrm>
              <a:off x="8295" y="4410"/>
              <a:ext cx="14" cy="7"/>
            </a:xfrm>
            <a:custGeom>
              <a:avLst/>
              <a:gdLst>
                <a:gd name="T0" fmla="*/ 5 w 6"/>
                <a:gd name="T1" fmla="*/ 0 h 3"/>
                <a:gd name="T2" fmla="*/ 4 w 6"/>
                <a:gd name="T3" fmla="*/ 1 h 3"/>
                <a:gd name="T4" fmla="*/ 3 w 6"/>
                <a:gd name="T5" fmla="*/ 3 h 3"/>
                <a:gd name="T6" fmla="*/ 1 w 6"/>
                <a:gd name="T7" fmla="*/ 3 h 3"/>
                <a:gd name="T8" fmla="*/ 0 w 6"/>
                <a:gd name="T9" fmla="*/ 2 h 3"/>
                <a:gd name="T10" fmla="*/ 3 w 6"/>
                <a:gd name="T11" fmla="*/ 2 h 3"/>
                <a:gd name="T12" fmla="*/ 3 w 6"/>
                <a:gd name="T13" fmla="*/ 0 h 3"/>
                <a:gd name="T14" fmla="*/ 5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0"/>
                  </a:moveTo>
                  <a:cubicBezTo>
                    <a:pt x="6" y="1"/>
                    <a:pt x="4" y="1"/>
                    <a:pt x="4" y="1"/>
                  </a:cubicBezTo>
                  <a:cubicBezTo>
                    <a:pt x="5" y="2"/>
                    <a:pt x="4" y="2"/>
                    <a:pt x="3" y="3"/>
                  </a:cubicBezTo>
                  <a:cubicBezTo>
                    <a:pt x="2" y="3"/>
                    <a:pt x="2" y="3"/>
                    <a:pt x="1" y="3"/>
                  </a:cubicBezTo>
                  <a:cubicBezTo>
                    <a:pt x="1" y="2"/>
                    <a:pt x="1" y="2"/>
                    <a:pt x="0" y="2"/>
                  </a:cubicBezTo>
                  <a:cubicBezTo>
                    <a:pt x="1" y="1"/>
                    <a:pt x="3" y="0"/>
                    <a:pt x="3" y="2"/>
                  </a:cubicBezTo>
                  <a:cubicBezTo>
                    <a:pt x="4" y="1"/>
                    <a:pt x="3" y="0"/>
                    <a:pt x="3" y="0"/>
                  </a:cubicBezTo>
                  <a:cubicBezTo>
                    <a:pt x="3" y="0"/>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 name="淘宝网Chenying0907出品 24">
              <a:extLst>
                <a:ext uri="{FF2B5EF4-FFF2-40B4-BE49-F238E27FC236}">
                  <a16:creationId xmlns:a16="http://schemas.microsoft.com/office/drawing/2014/main" id="{95FA2784-3007-468A-B5EA-6A7814FABBBB}"/>
                </a:ext>
              </a:extLst>
            </p:cNvPr>
            <p:cNvSpPr>
              <a:spLocks/>
            </p:cNvSpPr>
            <p:nvPr/>
          </p:nvSpPr>
          <p:spPr bwMode="auto">
            <a:xfrm>
              <a:off x="8305" y="4388"/>
              <a:ext cx="4" cy="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1" y="1"/>
                    <a:pt x="1"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 name="淘宝网Chenying0907出品 25">
              <a:extLst>
                <a:ext uri="{FF2B5EF4-FFF2-40B4-BE49-F238E27FC236}">
                  <a16:creationId xmlns:a16="http://schemas.microsoft.com/office/drawing/2014/main" id="{2BA7E520-C4EE-4ECA-92F7-A7DB3BB1CDCB}"/>
                </a:ext>
              </a:extLst>
            </p:cNvPr>
            <p:cNvSpPr>
              <a:spLocks/>
            </p:cNvSpPr>
            <p:nvPr/>
          </p:nvSpPr>
          <p:spPr bwMode="auto">
            <a:xfrm>
              <a:off x="8295" y="4419"/>
              <a:ext cx="7" cy="2"/>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3" y="1"/>
                    <a:pt x="1" y="1"/>
                    <a:pt x="0"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 name="淘宝网Chenying0907出品 26">
              <a:extLst>
                <a:ext uri="{FF2B5EF4-FFF2-40B4-BE49-F238E27FC236}">
                  <a16:creationId xmlns:a16="http://schemas.microsoft.com/office/drawing/2014/main" id="{AAD2BD10-6FEF-4A5D-B038-3BD71DF841CF}"/>
                </a:ext>
              </a:extLst>
            </p:cNvPr>
            <p:cNvSpPr>
              <a:spLocks/>
            </p:cNvSpPr>
            <p:nvPr/>
          </p:nvSpPr>
          <p:spPr bwMode="auto">
            <a:xfrm>
              <a:off x="8302" y="4386"/>
              <a:ext cx="7" cy="2"/>
            </a:xfrm>
            <a:custGeom>
              <a:avLst/>
              <a:gdLst>
                <a:gd name="T0" fmla="*/ 3 w 3"/>
                <a:gd name="T1" fmla="*/ 0 h 1"/>
                <a:gd name="T2" fmla="*/ 2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2" y="0"/>
                    <a:pt x="2" y="1"/>
                  </a:cubicBezTo>
                  <a:cubicBezTo>
                    <a:pt x="2" y="1"/>
                    <a:pt x="1"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 name="淘宝网Chenying0907出品 27">
              <a:extLst>
                <a:ext uri="{FF2B5EF4-FFF2-40B4-BE49-F238E27FC236}">
                  <a16:creationId xmlns:a16="http://schemas.microsoft.com/office/drawing/2014/main" id="{6CBB4737-E12E-46C8-9DA6-7EC0F93ED7B8}"/>
                </a:ext>
              </a:extLst>
            </p:cNvPr>
            <p:cNvSpPr>
              <a:spLocks/>
            </p:cNvSpPr>
            <p:nvPr/>
          </p:nvSpPr>
          <p:spPr bwMode="auto">
            <a:xfrm>
              <a:off x="8300" y="4405"/>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2" y="2"/>
                    <a:pt x="0" y="2"/>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 name="淘宝网Chenying0907出品 28">
              <a:extLst>
                <a:ext uri="{FF2B5EF4-FFF2-40B4-BE49-F238E27FC236}">
                  <a16:creationId xmlns:a16="http://schemas.microsoft.com/office/drawing/2014/main" id="{B674E404-A73F-429D-A2C1-E5671D05A147}"/>
                </a:ext>
              </a:extLst>
            </p:cNvPr>
            <p:cNvSpPr>
              <a:spLocks/>
            </p:cNvSpPr>
            <p:nvPr/>
          </p:nvSpPr>
          <p:spPr bwMode="auto">
            <a:xfrm>
              <a:off x="8295" y="4398"/>
              <a:ext cx="7" cy="4"/>
            </a:xfrm>
            <a:custGeom>
              <a:avLst/>
              <a:gdLst>
                <a:gd name="T0" fmla="*/ 3 w 3"/>
                <a:gd name="T1" fmla="*/ 2 h 2"/>
                <a:gd name="T2" fmla="*/ 1 w 3"/>
                <a:gd name="T3" fmla="*/ 2 h 2"/>
                <a:gd name="T4" fmla="*/ 0 w 3"/>
                <a:gd name="T5" fmla="*/ 1 h 2"/>
                <a:gd name="T6" fmla="*/ 0 w 3"/>
                <a:gd name="T7" fmla="*/ 1 h 2"/>
                <a:gd name="T8" fmla="*/ 2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2"/>
                    <a:pt x="1" y="2"/>
                  </a:cubicBezTo>
                  <a:cubicBezTo>
                    <a:pt x="2" y="2"/>
                    <a:pt x="1" y="1"/>
                    <a:pt x="0" y="1"/>
                  </a:cubicBezTo>
                  <a:cubicBezTo>
                    <a:pt x="0" y="1"/>
                    <a:pt x="0" y="1"/>
                    <a:pt x="0" y="1"/>
                  </a:cubicBezTo>
                  <a:cubicBezTo>
                    <a:pt x="1" y="0"/>
                    <a:pt x="1" y="0"/>
                    <a:pt x="2"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 name="淘宝网Chenying0907出品 29">
              <a:extLst>
                <a:ext uri="{FF2B5EF4-FFF2-40B4-BE49-F238E27FC236}">
                  <a16:creationId xmlns:a16="http://schemas.microsoft.com/office/drawing/2014/main" id="{829E81C5-81A2-444F-8F15-E17277C5DF72}"/>
                </a:ext>
              </a:extLst>
            </p:cNvPr>
            <p:cNvSpPr>
              <a:spLocks/>
            </p:cNvSpPr>
            <p:nvPr/>
          </p:nvSpPr>
          <p:spPr bwMode="auto">
            <a:xfrm>
              <a:off x="8293" y="4395"/>
              <a:ext cx="7" cy="3"/>
            </a:xfrm>
            <a:custGeom>
              <a:avLst/>
              <a:gdLst>
                <a:gd name="T0" fmla="*/ 1 w 3"/>
                <a:gd name="T1" fmla="*/ 1 h 1"/>
                <a:gd name="T2" fmla="*/ 2 w 3"/>
                <a:gd name="T3" fmla="*/ 0 h 1"/>
                <a:gd name="T4" fmla="*/ 1 w 3"/>
                <a:gd name="T5" fmla="*/ 1 h 1"/>
              </a:gdLst>
              <a:ahLst/>
              <a:cxnLst>
                <a:cxn ang="0">
                  <a:pos x="T0" y="T1"/>
                </a:cxn>
                <a:cxn ang="0">
                  <a:pos x="T2" y="T3"/>
                </a:cxn>
                <a:cxn ang="0">
                  <a:pos x="T4" y="T5"/>
                </a:cxn>
              </a:cxnLst>
              <a:rect l="0" t="0" r="r" b="b"/>
              <a:pathLst>
                <a:path w="3" h="1">
                  <a:moveTo>
                    <a:pt x="1" y="1"/>
                  </a:moveTo>
                  <a:cubicBezTo>
                    <a:pt x="0" y="0"/>
                    <a:pt x="2" y="1"/>
                    <a:pt x="2" y="0"/>
                  </a:cubicBezTo>
                  <a:cubicBezTo>
                    <a:pt x="3"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 name="淘宝网Chenying0907出品 30">
              <a:extLst>
                <a:ext uri="{FF2B5EF4-FFF2-40B4-BE49-F238E27FC236}">
                  <a16:creationId xmlns:a16="http://schemas.microsoft.com/office/drawing/2014/main" id="{939BCE2F-9F87-46B9-BD31-2B6B5669DE1B}"/>
                </a:ext>
              </a:extLst>
            </p:cNvPr>
            <p:cNvSpPr>
              <a:spLocks/>
            </p:cNvSpPr>
            <p:nvPr/>
          </p:nvSpPr>
          <p:spPr bwMode="auto">
            <a:xfrm>
              <a:off x="8295" y="4376"/>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 name="淘宝网Chenying0907出品 31">
              <a:extLst>
                <a:ext uri="{FF2B5EF4-FFF2-40B4-BE49-F238E27FC236}">
                  <a16:creationId xmlns:a16="http://schemas.microsoft.com/office/drawing/2014/main" id="{EBD72F4D-23F2-40FA-AB71-C4FF9DD678A6}"/>
                </a:ext>
              </a:extLst>
            </p:cNvPr>
            <p:cNvSpPr>
              <a:spLocks/>
            </p:cNvSpPr>
            <p:nvPr/>
          </p:nvSpPr>
          <p:spPr bwMode="auto">
            <a:xfrm>
              <a:off x="8293" y="4362"/>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1"/>
                    <a:pt x="0" y="1"/>
                  </a:cubicBezTo>
                  <a:cubicBezTo>
                    <a:pt x="0" y="0"/>
                    <a:pt x="0"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 name="淘宝网Chenying0907出品 32">
              <a:extLst>
                <a:ext uri="{FF2B5EF4-FFF2-40B4-BE49-F238E27FC236}">
                  <a16:creationId xmlns:a16="http://schemas.microsoft.com/office/drawing/2014/main" id="{789DD66F-8BF8-4983-B742-7505FCA684B9}"/>
                </a:ext>
              </a:extLst>
            </p:cNvPr>
            <p:cNvSpPr>
              <a:spLocks/>
            </p:cNvSpPr>
            <p:nvPr/>
          </p:nvSpPr>
          <p:spPr bwMode="auto">
            <a:xfrm>
              <a:off x="8508" y="3074"/>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1"/>
                    <a:pt x="1" y="2"/>
                  </a:cubicBezTo>
                  <a:cubicBezTo>
                    <a:pt x="0" y="1"/>
                    <a:pt x="1" y="1"/>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 name="淘宝网Chenying0907出品 33">
              <a:extLst>
                <a:ext uri="{FF2B5EF4-FFF2-40B4-BE49-F238E27FC236}">
                  <a16:creationId xmlns:a16="http://schemas.microsoft.com/office/drawing/2014/main" id="{04E6078F-8A77-4A91-A22C-FE86C34703E5}"/>
                </a:ext>
              </a:extLst>
            </p:cNvPr>
            <p:cNvSpPr>
              <a:spLocks/>
            </p:cNvSpPr>
            <p:nvPr/>
          </p:nvSpPr>
          <p:spPr bwMode="auto">
            <a:xfrm>
              <a:off x="8504" y="3076"/>
              <a:ext cx="4" cy="3"/>
            </a:xfrm>
            <a:custGeom>
              <a:avLst/>
              <a:gdLst>
                <a:gd name="T0" fmla="*/ 2 w 2"/>
                <a:gd name="T1" fmla="*/ 0 h 1"/>
                <a:gd name="T2" fmla="*/ 0 w 2"/>
                <a:gd name="T3" fmla="*/ 1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1"/>
                    <a:pt x="1" y="1"/>
                    <a:pt x="0" y="1"/>
                  </a:cubicBezTo>
                  <a:cubicBezTo>
                    <a:pt x="0" y="0"/>
                    <a:pt x="1" y="1"/>
                    <a:pt x="1" y="0"/>
                  </a:cubicBezTo>
                  <a:cubicBezTo>
                    <a:pt x="2"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 name="淘宝网Chenying0907出品 34">
              <a:extLst>
                <a:ext uri="{FF2B5EF4-FFF2-40B4-BE49-F238E27FC236}">
                  <a16:creationId xmlns:a16="http://schemas.microsoft.com/office/drawing/2014/main" id="{29453A76-AE6B-4857-BF77-86A79391D845}"/>
                </a:ext>
              </a:extLst>
            </p:cNvPr>
            <p:cNvSpPr>
              <a:spLocks/>
            </p:cNvSpPr>
            <p:nvPr/>
          </p:nvSpPr>
          <p:spPr bwMode="auto">
            <a:xfrm>
              <a:off x="8279" y="4388"/>
              <a:ext cx="7" cy="5"/>
            </a:xfrm>
            <a:custGeom>
              <a:avLst/>
              <a:gdLst>
                <a:gd name="T0" fmla="*/ 3 w 3"/>
                <a:gd name="T1" fmla="*/ 1 h 2"/>
                <a:gd name="T2" fmla="*/ 0 w 3"/>
                <a:gd name="T3" fmla="*/ 2 h 2"/>
                <a:gd name="T4" fmla="*/ 2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1" y="1"/>
                    <a:pt x="1" y="1"/>
                    <a:pt x="2" y="0"/>
                  </a:cubicBezTo>
                  <a:cubicBezTo>
                    <a:pt x="3"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 name="淘宝网Chenying0907出品 35">
              <a:extLst>
                <a:ext uri="{FF2B5EF4-FFF2-40B4-BE49-F238E27FC236}">
                  <a16:creationId xmlns:a16="http://schemas.microsoft.com/office/drawing/2014/main" id="{718A8EA9-0753-43E0-9121-05B4EC46DD6D}"/>
                </a:ext>
              </a:extLst>
            </p:cNvPr>
            <p:cNvSpPr>
              <a:spLocks/>
            </p:cNvSpPr>
            <p:nvPr/>
          </p:nvSpPr>
          <p:spPr bwMode="auto">
            <a:xfrm>
              <a:off x="8286" y="4317"/>
              <a:ext cx="7" cy="5"/>
            </a:xfrm>
            <a:custGeom>
              <a:avLst/>
              <a:gdLst>
                <a:gd name="T0" fmla="*/ 3 w 3"/>
                <a:gd name="T1" fmla="*/ 1 h 2"/>
                <a:gd name="T2" fmla="*/ 0 w 3"/>
                <a:gd name="T3" fmla="*/ 1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1"/>
                    <a:pt x="0" y="1"/>
                  </a:cubicBezTo>
                  <a:cubicBezTo>
                    <a:pt x="0" y="0"/>
                    <a:pt x="1" y="0"/>
                    <a:pt x="1"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 name="淘宝网Chenying0907出品 36">
              <a:extLst>
                <a:ext uri="{FF2B5EF4-FFF2-40B4-BE49-F238E27FC236}">
                  <a16:creationId xmlns:a16="http://schemas.microsoft.com/office/drawing/2014/main" id="{7B9006F5-ACBD-4418-BB32-5718C2EAAE11}"/>
                </a:ext>
              </a:extLst>
            </p:cNvPr>
            <p:cNvSpPr>
              <a:spLocks/>
            </p:cNvSpPr>
            <p:nvPr/>
          </p:nvSpPr>
          <p:spPr bwMode="auto">
            <a:xfrm>
              <a:off x="8281" y="4334"/>
              <a:ext cx="5" cy="5"/>
            </a:xfrm>
            <a:custGeom>
              <a:avLst/>
              <a:gdLst>
                <a:gd name="T0" fmla="*/ 2 w 2"/>
                <a:gd name="T1" fmla="*/ 1 h 2"/>
                <a:gd name="T2" fmla="*/ 0 w 2"/>
                <a:gd name="T3" fmla="*/ 2 h 2"/>
                <a:gd name="T4" fmla="*/ 0 w 2"/>
                <a:gd name="T5" fmla="*/ 0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1"/>
                    <a:pt x="0" y="2"/>
                  </a:cubicBezTo>
                  <a:cubicBezTo>
                    <a:pt x="0" y="2"/>
                    <a:pt x="0" y="1"/>
                    <a:pt x="0" y="0"/>
                  </a:cubicBezTo>
                  <a:cubicBezTo>
                    <a:pt x="0" y="0"/>
                    <a:pt x="1" y="1"/>
                    <a:pt x="1" y="0"/>
                  </a:cubicBezTo>
                  <a:cubicBezTo>
                    <a:pt x="2"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 name="淘宝网Chenying0907出品 37">
              <a:extLst>
                <a:ext uri="{FF2B5EF4-FFF2-40B4-BE49-F238E27FC236}">
                  <a16:creationId xmlns:a16="http://schemas.microsoft.com/office/drawing/2014/main" id="{BDA6BCBE-C860-4163-98E4-67F695D7831C}"/>
                </a:ext>
              </a:extLst>
            </p:cNvPr>
            <p:cNvSpPr>
              <a:spLocks/>
            </p:cNvSpPr>
            <p:nvPr/>
          </p:nvSpPr>
          <p:spPr bwMode="auto">
            <a:xfrm>
              <a:off x="8281" y="4329"/>
              <a:ext cx="5" cy="5"/>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1"/>
                    <a:pt x="0" y="1"/>
                  </a:cubicBezTo>
                  <a:cubicBezTo>
                    <a:pt x="1" y="1"/>
                    <a:pt x="1" y="1"/>
                    <a:pt x="1"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 name="淘宝网Chenying0907出品 38">
              <a:extLst>
                <a:ext uri="{FF2B5EF4-FFF2-40B4-BE49-F238E27FC236}">
                  <a16:creationId xmlns:a16="http://schemas.microsoft.com/office/drawing/2014/main" id="{6CA151F9-C658-4448-8775-EBC27B718B1D}"/>
                </a:ext>
              </a:extLst>
            </p:cNvPr>
            <p:cNvSpPr>
              <a:spLocks/>
            </p:cNvSpPr>
            <p:nvPr/>
          </p:nvSpPr>
          <p:spPr bwMode="auto">
            <a:xfrm>
              <a:off x="8272" y="4398"/>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 name="淘宝网Chenying0907出品 39">
              <a:extLst>
                <a:ext uri="{FF2B5EF4-FFF2-40B4-BE49-F238E27FC236}">
                  <a16:creationId xmlns:a16="http://schemas.microsoft.com/office/drawing/2014/main" id="{C327D673-8777-4FD3-852D-62777728809B}"/>
                </a:ext>
              </a:extLst>
            </p:cNvPr>
            <p:cNvSpPr>
              <a:spLocks/>
            </p:cNvSpPr>
            <p:nvPr/>
          </p:nvSpPr>
          <p:spPr bwMode="auto">
            <a:xfrm>
              <a:off x="8276" y="4324"/>
              <a:ext cx="5" cy="7"/>
            </a:xfrm>
            <a:custGeom>
              <a:avLst/>
              <a:gdLst>
                <a:gd name="T0" fmla="*/ 2 w 2"/>
                <a:gd name="T1" fmla="*/ 2 h 3"/>
                <a:gd name="T2" fmla="*/ 0 w 2"/>
                <a:gd name="T3" fmla="*/ 2 h 3"/>
                <a:gd name="T4" fmla="*/ 2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3"/>
                    <a:pt x="0" y="2"/>
                  </a:cubicBezTo>
                  <a:cubicBezTo>
                    <a:pt x="0" y="1"/>
                    <a:pt x="1"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 name="淘宝网Chenying0907出品 40">
              <a:extLst>
                <a:ext uri="{FF2B5EF4-FFF2-40B4-BE49-F238E27FC236}">
                  <a16:creationId xmlns:a16="http://schemas.microsoft.com/office/drawing/2014/main" id="{B8A579C0-C508-4123-B1AC-8E567BE0C786}"/>
                </a:ext>
              </a:extLst>
            </p:cNvPr>
            <p:cNvSpPr>
              <a:spLocks/>
            </p:cNvSpPr>
            <p:nvPr/>
          </p:nvSpPr>
          <p:spPr bwMode="auto">
            <a:xfrm>
              <a:off x="8324" y="2681"/>
              <a:ext cx="237" cy="57"/>
            </a:xfrm>
            <a:custGeom>
              <a:avLst/>
              <a:gdLst>
                <a:gd name="T0" fmla="*/ 100 w 100"/>
                <a:gd name="T1" fmla="*/ 1 h 24"/>
                <a:gd name="T2" fmla="*/ 100 w 100"/>
                <a:gd name="T3" fmla="*/ 1 h 24"/>
                <a:gd name="T4" fmla="*/ 81 w 100"/>
                <a:gd name="T5" fmla="*/ 6 h 24"/>
                <a:gd name="T6" fmla="*/ 70 w 100"/>
                <a:gd name="T7" fmla="*/ 9 h 24"/>
                <a:gd name="T8" fmla="*/ 66 w 100"/>
                <a:gd name="T9" fmla="*/ 11 h 24"/>
                <a:gd name="T10" fmla="*/ 64 w 100"/>
                <a:gd name="T11" fmla="*/ 10 h 24"/>
                <a:gd name="T12" fmla="*/ 60 w 100"/>
                <a:gd name="T13" fmla="*/ 11 h 24"/>
                <a:gd name="T14" fmla="*/ 52 w 100"/>
                <a:gd name="T15" fmla="*/ 13 h 24"/>
                <a:gd name="T16" fmla="*/ 31 w 100"/>
                <a:gd name="T17" fmla="*/ 19 h 24"/>
                <a:gd name="T18" fmla="*/ 21 w 100"/>
                <a:gd name="T19" fmla="*/ 21 h 24"/>
                <a:gd name="T20" fmla="*/ 17 w 100"/>
                <a:gd name="T21" fmla="*/ 21 h 24"/>
                <a:gd name="T22" fmla="*/ 12 w 100"/>
                <a:gd name="T23" fmla="*/ 22 h 24"/>
                <a:gd name="T24" fmla="*/ 7 w 100"/>
                <a:gd name="T25" fmla="*/ 21 h 24"/>
                <a:gd name="T26" fmla="*/ 0 w 100"/>
                <a:gd name="T27" fmla="*/ 23 h 24"/>
                <a:gd name="T28" fmla="*/ 1 w 100"/>
                <a:gd name="T29" fmla="*/ 22 h 24"/>
                <a:gd name="T30" fmla="*/ 3 w 100"/>
                <a:gd name="T31" fmla="*/ 22 h 24"/>
                <a:gd name="T32" fmla="*/ 13 w 100"/>
                <a:gd name="T33" fmla="*/ 17 h 24"/>
                <a:gd name="T34" fmla="*/ 25 w 100"/>
                <a:gd name="T35" fmla="*/ 14 h 24"/>
                <a:gd name="T36" fmla="*/ 26 w 100"/>
                <a:gd name="T37" fmla="*/ 14 h 24"/>
                <a:gd name="T38" fmla="*/ 75 w 100"/>
                <a:gd name="T39" fmla="*/ 3 h 24"/>
                <a:gd name="T40" fmla="*/ 76 w 100"/>
                <a:gd name="T41" fmla="*/ 4 h 24"/>
                <a:gd name="T42" fmla="*/ 89 w 100"/>
                <a:gd name="T43" fmla="*/ 0 h 24"/>
                <a:gd name="T44" fmla="*/ 97 w 100"/>
                <a:gd name="T45" fmla="*/ 1 h 24"/>
                <a:gd name="T46" fmla="*/ 100 w 100"/>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4">
                  <a:moveTo>
                    <a:pt x="100" y="1"/>
                  </a:moveTo>
                  <a:cubicBezTo>
                    <a:pt x="100" y="1"/>
                    <a:pt x="100" y="1"/>
                    <a:pt x="100" y="1"/>
                  </a:cubicBezTo>
                  <a:cubicBezTo>
                    <a:pt x="94" y="3"/>
                    <a:pt x="87" y="3"/>
                    <a:pt x="81" y="6"/>
                  </a:cubicBezTo>
                  <a:cubicBezTo>
                    <a:pt x="77" y="7"/>
                    <a:pt x="74" y="9"/>
                    <a:pt x="70" y="9"/>
                  </a:cubicBezTo>
                  <a:cubicBezTo>
                    <a:pt x="68" y="10"/>
                    <a:pt x="67" y="9"/>
                    <a:pt x="66" y="11"/>
                  </a:cubicBezTo>
                  <a:cubicBezTo>
                    <a:pt x="65" y="11"/>
                    <a:pt x="65" y="10"/>
                    <a:pt x="64" y="10"/>
                  </a:cubicBezTo>
                  <a:cubicBezTo>
                    <a:pt x="63" y="10"/>
                    <a:pt x="62" y="11"/>
                    <a:pt x="60" y="11"/>
                  </a:cubicBezTo>
                  <a:cubicBezTo>
                    <a:pt x="58" y="13"/>
                    <a:pt x="55" y="13"/>
                    <a:pt x="52" y="13"/>
                  </a:cubicBezTo>
                  <a:cubicBezTo>
                    <a:pt x="45" y="15"/>
                    <a:pt x="38" y="17"/>
                    <a:pt x="31" y="19"/>
                  </a:cubicBezTo>
                  <a:cubicBezTo>
                    <a:pt x="28" y="18"/>
                    <a:pt x="25" y="21"/>
                    <a:pt x="21" y="21"/>
                  </a:cubicBezTo>
                  <a:cubicBezTo>
                    <a:pt x="20" y="21"/>
                    <a:pt x="18" y="21"/>
                    <a:pt x="17" y="21"/>
                  </a:cubicBezTo>
                  <a:cubicBezTo>
                    <a:pt x="15" y="21"/>
                    <a:pt x="14" y="22"/>
                    <a:pt x="12" y="22"/>
                  </a:cubicBezTo>
                  <a:cubicBezTo>
                    <a:pt x="11" y="22"/>
                    <a:pt x="9" y="21"/>
                    <a:pt x="7" y="21"/>
                  </a:cubicBezTo>
                  <a:cubicBezTo>
                    <a:pt x="5" y="22"/>
                    <a:pt x="4" y="24"/>
                    <a:pt x="0" y="23"/>
                  </a:cubicBezTo>
                  <a:cubicBezTo>
                    <a:pt x="0" y="22"/>
                    <a:pt x="1" y="22"/>
                    <a:pt x="1" y="22"/>
                  </a:cubicBezTo>
                  <a:cubicBezTo>
                    <a:pt x="2" y="22"/>
                    <a:pt x="2" y="22"/>
                    <a:pt x="3" y="22"/>
                  </a:cubicBezTo>
                  <a:cubicBezTo>
                    <a:pt x="6" y="20"/>
                    <a:pt x="10" y="20"/>
                    <a:pt x="13" y="17"/>
                  </a:cubicBezTo>
                  <a:cubicBezTo>
                    <a:pt x="17" y="18"/>
                    <a:pt x="21" y="16"/>
                    <a:pt x="25" y="14"/>
                  </a:cubicBezTo>
                  <a:cubicBezTo>
                    <a:pt x="25" y="14"/>
                    <a:pt x="26" y="14"/>
                    <a:pt x="26" y="14"/>
                  </a:cubicBezTo>
                  <a:cubicBezTo>
                    <a:pt x="41" y="9"/>
                    <a:pt x="59" y="7"/>
                    <a:pt x="75" y="3"/>
                  </a:cubicBezTo>
                  <a:cubicBezTo>
                    <a:pt x="75" y="3"/>
                    <a:pt x="76" y="3"/>
                    <a:pt x="76" y="4"/>
                  </a:cubicBezTo>
                  <a:cubicBezTo>
                    <a:pt x="78" y="2"/>
                    <a:pt x="85" y="1"/>
                    <a:pt x="89" y="0"/>
                  </a:cubicBezTo>
                  <a:cubicBezTo>
                    <a:pt x="92" y="0"/>
                    <a:pt x="95" y="0"/>
                    <a:pt x="97" y="1"/>
                  </a:cubicBezTo>
                  <a:cubicBezTo>
                    <a:pt x="97" y="0"/>
                    <a:pt x="100" y="0"/>
                    <a:pt x="10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 name="淘宝网Chenying0907出品 41">
              <a:extLst>
                <a:ext uri="{FF2B5EF4-FFF2-40B4-BE49-F238E27FC236}">
                  <a16:creationId xmlns:a16="http://schemas.microsoft.com/office/drawing/2014/main" id="{CF476F28-0220-47D6-834C-4451955D59D8}"/>
                </a:ext>
              </a:extLst>
            </p:cNvPr>
            <p:cNvSpPr>
              <a:spLocks/>
            </p:cNvSpPr>
            <p:nvPr/>
          </p:nvSpPr>
          <p:spPr bwMode="auto">
            <a:xfrm>
              <a:off x="8274" y="4320"/>
              <a:ext cx="7" cy="4"/>
            </a:xfrm>
            <a:custGeom>
              <a:avLst/>
              <a:gdLst>
                <a:gd name="T0" fmla="*/ 3 w 3"/>
                <a:gd name="T1" fmla="*/ 1 h 2"/>
                <a:gd name="T2" fmla="*/ 1 w 3"/>
                <a:gd name="T3" fmla="*/ 0 h 2"/>
                <a:gd name="T4" fmla="*/ 3 w 3"/>
                <a:gd name="T5" fmla="*/ 1 h 2"/>
              </a:gdLst>
              <a:ahLst/>
              <a:cxnLst>
                <a:cxn ang="0">
                  <a:pos x="T0" y="T1"/>
                </a:cxn>
                <a:cxn ang="0">
                  <a:pos x="T2" y="T3"/>
                </a:cxn>
                <a:cxn ang="0">
                  <a:pos x="T4" y="T5"/>
                </a:cxn>
              </a:cxnLst>
              <a:rect l="0" t="0" r="r" b="b"/>
              <a:pathLst>
                <a:path w="3" h="2">
                  <a:moveTo>
                    <a:pt x="3" y="1"/>
                  </a:moveTo>
                  <a:cubicBezTo>
                    <a:pt x="2" y="2"/>
                    <a:pt x="0" y="1"/>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1" name="淘宝网Chenying0907出品 42">
              <a:extLst>
                <a:ext uri="{FF2B5EF4-FFF2-40B4-BE49-F238E27FC236}">
                  <a16:creationId xmlns:a16="http://schemas.microsoft.com/office/drawing/2014/main" id="{1268A7AE-D04A-4638-8DBA-A72F285D99F7}"/>
                </a:ext>
              </a:extLst>
            </p:cNvPr>
            <p:cNvSpPr>
              <a:spLocks/>
            </p:cNvSpPr>
            <p:nvPr/>
          </p:nvSpPr>
          <p:spPr bwMode="auto">
            <a:xfrm>
              <a:off x="8264" y="4329"/>
              <a:ext cx="10" cy="7"/>
            </a:xfrm>
            <a:custGeom>
              <a:avLst/>
              <a:gdLst>
                <a:gd name="T0" fmla="*/ 4 w 4"/>
                <a:gd name="T1" fmla="*/ 2 h 3"/>
                <a:gd name="T2" fmla="*/ 3 w 4"/>
                <a:gd name="T3" fmla="*/ 3 h 3"/>
                <a:gd name="T4" fmla="*/ 0 w 4"/>
                <a:gd name="T5" fmla="*/ 1 h 3"/>
                <a:gd name="T6" fmla="*/ 3 w 4"/>
                <a:gd name="T7" fmla="*/ 1 h 3"/>
                <a:gd name="T8" fmla="*/ 3 w 4"/>
                <a:gd name="T9" fmla="*/ 2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3" y="2"/>
                    <a:pt x="3" y="2"/>
                    <a:pt x="3" y="3"/>
                  </a:cubicBezTo>
                  <a:cubicBezTo>
                    <a:pt x="2" y="3"/>
                    <a:pt x="1" y="2"/>
                    <a:pt x="0" y="1"/>
                  </a:cubicBezTo>
                  <a:cubicBezTo>
                    <a:pt x="1" y="0"/>
                    <a:pt x="2" y="1"/>
                    <a:pt x="3" y="1"/>
                  </a:cubicBezTo>
                  <a:cubicBezTo>
                    <a:pt x="3" y="1"/>
                    <a:pt x="3" y="2"/>
                    <a:pt x="3"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2" name="淘宝网Chenying0907出品 43">
              <a:extLst>
                <a:ext uri="{FF2B5EF4-FFF2-40B4-BE49-F238E27FC236}">
                  <a16:creationId xmlns:a16="http://schemas.microsoft.com/office/drawing/2014/main" id="{6FC89FC6-B066-4A20-85AF-36B0C2318E69}"/>
                </a:ext>
              </a:extLst>
            </p:cNvPr>
            <p:cNvSpPr>
              <a:spLocks/>
            </p:cNvSpPr>
            <p:nvPr/>
          </p:nvSpPr>
          <p:spPr bwMode="auto">
            <a:xfrm>
              <a:off x="8267" y="4317"/>
              <a:ext cx="7" cy="7"/>
            </a:xfrm>
            <a:custGeom>
              <a:avLst/>
              <a:gdLst>
                <a:gd name="T0" fmla="*/ 2 w 3"/>
                <a:gd name="T1" fmla="*/ 0 h 3"/>
                <a:gd name="T2" fmla="*/ 2 w 3"/>
                <a:gd name="T3" fmla="*/ 2 h 3"/>
                <a:gd name="T4" fmla="*/ 0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1"/>
                    <a:pt x="1" y="2"/>
                    <a:pt x="2" y="2"/>
                  </a:cubicBezTo>
                  <a:cubicBezTo>
                    <a:pt x="1" y="2"/>
                    <a:pt x="1" y="2"/>
                    <a:pt x="0" y="3"/>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3" name="淘宝网Chenying0907出品 44">
              <a:extLst>
                <a:ext uri="{FF2B5EF4-FFF2-40B4-BE49-F238E27FC236}">
                  <a16:creationId xmlns:a16="http://schemas.microsoft.com/office/drawing/2014/main" id="{4031160D-E18E-429B-95E4-AF83DC0E3D5A}"/>
                </a:ext>
              </a:extLst>
            </p:cNvPr>
            <p:cNvSpPr>
              <a:spLocks/>
            </p:cNvSpPr>
            <p:nvPr/>
          </p:nvSpPr>
          <p:spPr bwMode="auto">
            <a:xfrm>
              <a:off x="8264" y="4341"/>
              <a:ext cx="3" cy="5"/>
            </a:xfrm>
            <a:custGeom>
              <a:avLst/>
              <a:gdLst>
                <a:gd name="T0" fmla="*/ 1 w 1"/>
                <a:gd name="T1" fmla="*/ 2 h 2"/>
                <a:gd name="T2" fmla="*/ 0 w 1"/>
                <a:gd name="T3" fmla="*/ 2 h 2"/>
                <a:gd name="T4" fmla="*/ 0 w 1"/>
                <a:gd name="T5" fmla="*/ 1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0" y="2"/>
                  </a:cubicBezTo>
                  <a:cubicBezTo>
                    <a:pt x="0" y="1"/>
                    <a:pt x="0" y="1"/>
                    <a:pt x="0" y="1"/>
                  </a:cubicBezTo>
                  <a:cubicBezTo>
                    <a:pt x="1" y="1"/>
                    <a:pt x="0" y="1"/>
                    <a:pt x="1" y="0"/>
                  </a:cubicBezTo>
                  <a:cubicBezTo>
                    <a:pt x="1"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4" name="淘宝网Chenying0907出品 45">
              <a:extLst>
                <a:ext uri="{FF2B5EF4-FFF2-40B4-BE49-F238E27FC236}">
                  <a16:creationId xmlns:a16="http://schemas.microsoft.com/office/drawing/2014/main" id="{F9A9C396-9552-49FE-9B9E-35E78AEEBE1F}"/>
                </a:ext>
              </a:extLst>
            </p:cNvPr>
            <p:cNvSpPr>
              <a:spLocks/>
            </p:cNvSpPr>
            <p:nvPr/>
          </p:nvSpPr>
          <p:spPr bwMode="auto">
            <a:xfrm>
              <a:off x="8269" y="4308"/>
              <a:ext cx="3" cy="4"/>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0" y="1"/>
                  </a:cubicBezTo>
                  <a:cubicBezTo>
                    <a:pt x="0" y="1"/>
                    <a:pt x="0"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5" name="淘宝网Chenying0907出品 46">
              <a:extLst>
                <a:ext uri="{FF2B5EF4-FFF2-40B4-BE49-F238E27FC236}">
                  <a16:creationId xmlns:a16="http://schemas.microsoft.com/office/drawing/2014/main" id="{D99835C7-2E53-44DA-9D26-E66F680F4DF3}"/>
                </a:ext>
              </a:extLst>
            </p:cNvPr>
            <p:cNvSpPr>
              <a:spLocks/>
            </p:cNvSpPr>
            <p:nvPr/>
          </p:nvSpPr>
          <p:spPr bwMode="auto">
            <a:xfrm>
              <a:off x="8267" y="4291"/>
              <a:ext cx="7" cy="7"/>
            </a:xfrm>
            <a:custGeom>
              <a:avLst/>
              <a:gdLst>
                <a:gd name="T0" fmla="*/ 3 w 3"/>
                <a:gd name="T1" fmla="*/ 2 h 3"/>
                <a:gd name="T2" fmla="*/ 0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1" y="3"/>
                    <a:pt x="0" y="3"/>
                  </a:cubicBezTo>
                  <a:cubicBezTo>
                    <a:pt x="0" y="2"/>
                    <a:pt x="0" y="2"/>
                    <a:pt x="0" y="1"/>
                  </a:cubicBezTo>
                  <a:cubicBezTo>
                    <a:pt x="1" y="1"/>
                    <a:pt x="1" y="0"/>
                    <a:pt x="2"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6" name="淘宝网Chenying0907出品 47">
              <a:extLst>
                <a:ext uri="{FF2B5EF4-FFF2-40B4-BE49-F238E27FC236}">
                  <a16:creationId xmlns:a16="http://schemas.microsoft.com/office/drawing/2014/main" id="{0FC7F15A-A8E7-400C-8542-A2ECA48610B2}"/>
                </a:ext>
              </a:extLst>
            </p:cNvPr>
            <p:cNvSpPr>
              <a:spLocks/>
            </p:cNvSpPr>
            <p:nvPr/>
          </p:nvSpPr>
          <p:spPr bwMode="auto">
            <a:xfrm>
              <a:off x="8264" y="4308"/>
              <a:ext cx="5" cy="4"/>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1" y="1"/>
                    <a:pt x="0" y="2"/>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7" name="淘宝网Chenying0907出品 48">
              <a:extLst>
                <a:ext uri="{FF2B5EF4-FFF2-40B4-BE49-F238E27FC236}">
                  <a16:creationId xmlns:a16="http://schemas.microsoft.com/office/drawing/2014/main" id="{92FBFC61-EE49-478C-A4E8-6E961A19CA71}"/>
                </a:ext>
              </a:extLst>
            </p:cNvPr>
            <p:cNvSpPr>
              <a:spLocks/>
            </p:cNvSpPr>
            <p:nvPr/>
          </p:nvSpPr>
          <p:spPr bwMode="auto">
            <a:xfrm>
              <a:off x="8456" y="3091"/>
              <a:ext cx="5" cy="4"/>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2"/>
                    <a:pt x="2" y="1"/>
                    <a:pt x="1" y="2"/>
                  </a:cubicBezTo>
                  <a:cubicBezTo>
                    <a:pt x="0"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8" name="淘宝网Chenying0907出品 49">
              <a:extLst>
                <a:ext uri="{FF2B5EF4-FFF2-40B4-BE49-F238E27FC236}">
                  <a16:creationId xmlns:a16="http://schemas.microsoft.com/office/drawing/2014/main" id="{5A58790E-D3E0-496A-B74C-C33DC595EB01}"/>
                </a:ext>
              </a:extLst>
            </p:cNvPr>
            <p:cNvSpPr>
              <a:spLocks/>
            </p:cNvSpPr>
            <p:nvPr/>
          </p:nvSpPr>
          <p:spPr bwMode="auto">
            <a:xfrm>
              <a:off x="8456" y="3086"/>
              <a:ext cx="3" cy="5"/>
            </a:xfrm>
            <a:custGeom>
              <a:avLst/>
              <a:gdLst>
                <a:gd name="T0" fmla="*/ 1 w 1"/>
                <a:gd name="T1" fmla="*/ 1 h 2"/>
                <a:gd name="T2" fmla="*/ 0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9" name="淘宝网Chenying0907出品 50">
              <a:extLst>
                <a:ext uri="{FF2B5EF4-FFF2-40B4-BE49-F238E27FC236}">
                  <a16:creationId xmlns:a16="http://schemas.microsoft.com/office/drawing/2014/main" id="{C03424EE-4441-440E-8AA4-27213FEF84FE}"/>
                </a:ext>
              </a:extLst>
            </p:cNvPr>
            <p:cNvSpPr>
              <a:spLocks/>
            </p:cNvSpPr>
            <p:nvPr/>
          </p:nvSpPr>
          <p:spPr bwMode="auto">
            <a:xfrm>
              <a:off x="8452" y="3086"/>
              <a:ext cx="2" cy="2"/>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0" name="淘宝网Chenying0907出品 51">
              <a:extLst>
                <a:ext uri="{FF2B5EF4-FFF2-40B4-BE49-F238E27FC236}">
                  <a16:creationId xmlns:a16="http://schemas.microsoft.com/office/drawing/2014/main" id="{F83DE265-278E-4372-BF41-4C02073FF1E0}"/>
                </a:ext>
              </a:extLst>
            </p:cNvPr>
            <p:cNvSpPr>
              <a:spLocks/>
            </p:cNvSpPr>
            <p:nvPr/>
          </p:nvSpPr>
          <p:spPr bwMode="auto">
            <a:xfrm>
              <a:off x="8215" y="444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1" name="淘宝网Chenying0907出品 52">
              <a:extLst>
                <a:ext uri="{FF2B5EF4-FFF2-40B4-BE49-F238E27FC236}">
                  <a16:creationId xmlns:a16="http://schemas.microsoft.com/office/drawing/2014/main" id="{68F6DCFF-CE24-4D52-B886-BE3F945B7BD5}"/>
                </a:ext>
              </a:extLst>
            </p:cNvPr>
            <p:cNvSpPr>
              <a:spLocks/>
            </p:cNvSpPr>
            <p:nvPr/>
          </p:nvSpPr>
          <p:spPr bwMode="auto">
            <a:xfrm>
              <a:off x="8437" y="3088"/>
              <a:ext cx="3" cy="5"/>
            </a:xfrm>
            <a:custGeom>
              <a:avLst/>
              <a:gdLst>
                <a:gd name="T0" fmla="*/ 1 w 1"/>
                <a:gd name="T1" fmla="*/ 1 h 2"/>
                <a:gd name="T2" fmla="*/ 0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2"/>
                    <a:pt x="0" y="2"/>
                  </a:cubicBezTo>
                  <a:cubicBezTo>
                    <a:pt x="0" y="2"/>
                    <a:pt x="0" y="1"/>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2" name="淘宝网Chenying0907出品 53">
              <a:extLst>
                <a:ext uri="{FF2B5EF4-FFF2-40B4-BE49-F238E27FC236}">
                  <a16:creationId xmlns:a16="http://schemas.microsoft.com/office/drawing/2014/main" id="{F50574A9-6A39-419D-BD93-6A6DED528BA7}"/>
                </a:ext>
              </a:extLst>
            </p:cNvPr>
            <p:cNvSpPr>
              <a:spLocks/>
            </p:cNvSpPr>
            <p:nvPr/>
          </p:nvSpPr>
          <p:spPr bwMode="auto">
            <a:xfrm>
              <a:off x="8428" y="3100"/>
              <a:ext cx="7" cy="2"/>
            </a:xfrm>
            <a:custGeom>
              <a:avLst/>
              <a:gdLst>
                <a:gd name="T0" fmla="*/ 2 w 3"/>
                <a:gd name="T1" fmla="*/ 0 h 1"/>
                <a:gd name="T2" fmla="*/ 3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3" y="0"/>
                    <a:pt x="3" y="1"/>
                  </a:cubicBez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3" name="淘宝网Chenying0907出品 54">
              <a:extLst>
                <a:ext uri="{FF2B5EF4-FFF2-40B4-BE49-F238E27FC236}">
                  <a16:creationId xmlns:a16="http://schemas.microsoft.com/office/drawing/2014/main" id="{618B2844-BB1E-49DF-AF77-EEF87AC3A22D}"/>
                </a:ext>
              </a:extLst>
            </p:cNvPr>
            <p:cNvSpPr>
              <a:spLocks/>
            </p:cNvSpPr>
            <p:nvPr/>
          </p:nvSpPr>
          <p:spPr bwMode="auto">
            <a:xfrm>
              <a:off x="8186" y="4452"/>
              <a:ext cx="10" cy="5"/>
            </a:xfrm>
            <a:custGeom>
              <a:avLst/>
              <a:gdLst>
                <a:gd name="T0" fmla="*/ 4 w 4"/>
                <a:gd name="T1" fmla="*/ 0 h 2"/>
                <a:gd name="T2" fmla="*/ 4 w 4"/>
                <a:gd name="T3" fmla="*/ 2 h 2"/>
                <a:gd name="T4" fmla="*/ 1 w 4"/>
                <a:gd name="T5" fmla="*/ 2 h 2"/>
                <a:gd name="T6" fmla="*/ 2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2"/>
                  </a:cubicBezTo>
                  <a:cubicBezTo>
                    <a:pt x="3" y="2"/>
                    <a:pt x="2" y="2"/>
                    <a:pt x="1" y="2"/>
                  </a:cubicBezTo>
                  <a:cubicBezTo>
                    <a:pt x="0" y="1"/>
                    <a:pt x="2" y="2"/>
                    <a:pt x="2"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4" name="淘宝网Chenying0907出品 55">
              <a:extLst>
                <a:ext uri="{FF2B5EF4-FFF2-40B4-BE49-F238E27FC236}">
                  <a16:creationId xmlns:a16="http://schemas.microsoft.com/office/drawing/2014/main" id="{3720ADE9-DA04-4733-B1A2-7C23C02B4F1E}"/>
                </a:ext>
              </a:extLst>
            </p:cNvPr>
            <p:cNvSpPr>
              <a:spLocks/>
            </p:cNvSpPr>
            <p:nvPr/>
          </p:nvSpPr>
          <p:spPr bwMode="auto">
            <a:xfrm>
              <a:off x="8418" y="3102"/>
              <a:ext cx="3"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5" name="淘宝网Chenying0907出品 56">
              <a:extLst>
                <a:ext uri="{FF2B5EF4-FFF2-40B4-BE49-F238E27FC236}">
                  <a16:creationId xmlns:a16="http://schemas.microsoft.com/office/drawing/2014/main" id="{A7667D2E-4EDA-4F51-8A8A-E91409AF8FEE}"/>
                </a:ext>
              </a:extLst>
            </p:cNvPr>
            <p:cNvSpPr>
              <a:spLocks/>
            </p:cNvSpPr>
            <p:nvPr/>
          </p:nvSpPr>
          <p:spPr bwMode="auto">
            <a:xfrm>
              <a:off x="8416" y="3110"/>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6" name="淘宝网Chenying0907出品 57">
              <a:extLst>
                <a:ext uri="{FF2B5EF4-FFF2-40B4-BE49-F238E27FC236}">
                  <a16:creationId xmlns:a16="http://schemas.microsoft.com/office/drawing/2014/main" id="{A81AE5A1-8050-42AF-8CBE-F24E8D298955}"/>
                </a:ext>
              </a:extLst>
            </p:cNvPr>
            <p:cNvSpPr>
              <a:spLocks/>
            </p:cNvSpPr>
            <p:nvPr/>
          </p:nvSpPr>
          <p:spPr bwMode="auto">
            <a:xfrm>
              <a:off x="8179" y="4457"/>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7" name="淘宝网Chenying0907出品 58">
              <a:extLst>
                <a:ext uri="{FF2B5EF4-FFF2-40B4-BE49-F238E27FC236}">
                  <a16:creationId xmlns:a16="http://schemas.microsoft.com/office/drawing/2014/main" id="{5F1AB33D-F977-4EB2-8DF1-E61319D652C0}"/>
                </a:ext>
              </a:extLst>
            </p:cNvPr>
            <p:cNvSpPr>
              <a:spLocks/>
            </p:cNvSpPr>
            <p:nvPr/>
          </p:nvSpPr>
          <p:spPr bwMode="auto">
            <a:xfrm>
              <a:off x="8404" y="3098"/>
              <a:ext cx="5" cy="2"/>
            </a:xfrm>
            <a:custGeom>
              <a:avLst/>
              <a:gdLst>
                <a:gd name="T0" fmla="*/ 1 w 2"/>
                <a:gd name="T1" fmla="*/ 0 h 1"/>
                <a:gd name="T2" fmla="*/ 2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2" y="0"/>
                  </a:cubicBezTo>
                  <a:cubicBezTo>
                    <a:pt x="2" y="1"/>
                    <a:pt x="2" y="1"/>
                    <a:pt x="2" y="1"/>
                  </a:cubicBezTo>
                  <a:cubicBezTo>
                    <a:pt x="1"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8" name="淘宝网Chenying0907出品 59">
              <a:extLst>
                <a:ext uri="{FF2B5EF4-FFF2-40B4-BE49-F238E27FC236}">
                  <a16:creationId xmlns:a16="http://schemas.microsoft.com/office/drawing/2014/main" id="{784FF85F-B6ED-49B2-808B-A4B485CD0A08}"/>
                </a:ext>
              </a:extLst>
            </p:cNvPr>
            <p:cNvSpPr>
              <a:spLocks/>
            </p:cNvSpPr>
            <p:nvPr/>
          </p:nvSpPr>
          <p:spPr bwMode="auto">
            <a:xfrm>
              <a:off x="8160" y="4457"/>
              <a:ext cx="7" cy="7"/>
            </a:xfrm>
            <a:custGeom>
              <a:avLst/>
              <a:gdLst>
                <a:gd name="T0" fmla="*/ 3 w 3"/>
                <a:gd name="T1" fmla="*/ 0 h 3"/>
                <a:gd name="T2" fmla="*/ 0 w 3"/>
                <a:gd name="T3" fmla="*/ 2 h 3"/>
                <a:gd name="T4" fmla="*/ 2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3"/>
                    <a:pt x="0" y="2"/>
                  </a:cubicBezTo>
                  <a:cubicBezTo>
                    <a:pt x="0" y="1"/>
                    <a:pt x="2" y="2"/>
                    <a:pt x="2"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59" name="淘宝网Chenying0907出品 60">
              <a:extLst>
                <a:ext uri="{FF2B5EF4-FFF2-40B4-BE49-F238E27FC236}">
                  <a16:creationId xmlns:a16="http://schemas.microsoft.com/office/drawing/2014/main" id="{3A71C40E-5D9D-4691-9264-764A77E1916F}"/>
                </a:ext>
              </a:extLst>
            </p:cNvPr>
            <p:cNvSpPr>
              <a:spLocks/>
            </p:cNvSpPr>
            <p:nvPr/>
          </p:nvSpPr>
          <p:spPr bwMode="auto">
            <a:xfrm>
              <a:off x="8158" y="4466"/>
              <a:ext cx="2"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0" name="淘宝网Chenying0907出品 61">
              <a:extLst>
                <a:ext uri="{FF2B5EF4-FFF2-40B4-BE49-F238E27FC236}">
                  <a16:creationId xmlns:a16="http://schemas.microsoft.com/office/drawing/2014/main" id="{478F92F3-BC07-430C-9F00-EEFFF2A55800}"/>
                </a:ext>
              </a:extLst>
            </p:cNvPr>
            <p:cNvSpPr>
              <a:spLocks/>
            </p:cNvSpPr>
            <p:nvPr/>
          </p:nvSpPr>
          <p:spPr bwMode="auto">
            <a:xfrm>
              <a:off x="8155" y="4414"/>
              <a:ext cx="8"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0"/>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1" name="淘宝网Chenying0907出品 62">
              <a:extLst>
                <a:ext uri="{FF2B5EF4-FFF2-40B4-BE49-F238E27FC236}">
                  <a16:creationId xmlns:a16="http://schemas.microsoft.com/office/drawing/2014/main" id="{CAB862FF-F38A-41D0-ACC5-3FE7CC794E48}"/>
                </a:ext>
              </a:extLst>
            </p:cNvPr>
            <p:cNvSpPr>
              <a:spLocks/>
            </p:cNvSpPr>
            <p:nvPr/>
          </p:nvSpPr>
          <p:spPr bwMode="auto">
            <a:xfrm>
              <a:off x="8141" y="4471"/>
              <a:ext cx="7" cy="5"/>
            </a:xfrm>
            <a:custGeom>
              <a:avLst/>
              <a:gdLst>
                <a:gd name="T0" fmla="*/ 3 w 3"/>
                <a:gd name="T1" fmla="*/ 0 h 2"/>
                <a:gd name="T2" fmla="*/ 1 w 3"/>
                <a:gd name="T3" fmla="*/ 2 h 2"/>
                <a:gd name="T4" fmla="*/ 1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3" y="1"/>
                    <a:pt x="1" y="1"/>
                    <a:pt x="1" y="2"/>
                  </a:cubicBezTo>
                  <a:cubicBezTo>
                    <a:pt x="0" y="1"/>
                    <a:pt x="1" y="1"/>
                    <a:pt x="1" y="0"/>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2" name="淘宝网Chenying0907出品 63">
              <a:extLst>
                <a:ext uri="{FF2B5EF4-FFF2-40B4-BE49-F238E27FC236}">
                  <a16:creationId xmlns:a16="http://schemas.microsoft.com/office/drawing/2014/main" id="{A70ECFA9-35BB-4FF5-B6C4-48475403A15B}"/>
                </a:ext>
              </a:extLst>
            </p:cNvPr>
            <p:cNvSpPr>
              <a:spLocks/>
            </p:cNvSpPr>
            <p:nvPr/>
          </p:nvSpPr>
          <p:spPr bwMode="auto">
            <a:xfrm>
              <a:off x="8120" y="4474"/>
              <a:ext cx="21" cy="11"/>
            </a:xfrm>
            <a:custGeom>
              <a:avLst/>
              <a:gdLst>
                <a:gd name="T0" fmla="*/ 9 w 9"/>
                <a:gd name="T1" fmla="*/ 1 h 5"/>
                <a:gd name="T2" fmla="*/ 0 w 9"/>
                <a:gd name="T3" fmla="*/ 5 h 5"/>
                <a:gd name="T4" fmla="*/ 1 w 9"/>
                <a:gd name="T5" fmla="*/ 3 h 5"/>
                <a:gd name="T6" fmla="*/ 2 w 9"/>
                <a:gd name="T7" fmla="*/ 2 h 5"/>
                <a:gd name="T8" fmla="*/ 9 w 9"/>
                <a:gd name="T9" fmla="*/ 1 h 5"/>
              </a:gdLst>
              <a:ahLst/>
              <a:cxnLst>
                <a:cxn ang="0">
                  <a:pos x="T0" y="T1"/>
                </a:cxn>
                <a:cxn ang="0">
                  <a:pos x="T2" y="T3"/>
                </a:cxn>
                <a:cxn ang="0">
                  <a:pos x="T4" y="T5"/>
                </a:cxn>
                <a:cxn ang="0">
                  <a:pos x="T6" y="T7"/>
                </a:cxn>
                <a:cxn ang="0">
                  <a:pos x="T8" y="T9"/>
                </a:cxn>
              </a:cxnLst>
              <a:rect l="0" t="0" r="r" b="b"/>
              <a:pathLst>
                <a:path w="9" h="5">
                  <a:moveTo>
                    <a:pt x="9" y="1"/>
                  </a:moveTo>
                  <a:cubicBezTo>
                    <a:pt x="6" y="3"/>
                    <a:pt x="2" y="3"/>
                    <a:pt x="0" y="5"/>
                  </a:cubicBezTo>
                  <a:cubicBezTo>
                    <a:pt x="0" y="4"/>
                    <a:pt x="0" y="3"/>
                    <a:pt x="1" y="3"/>
                  </a:cubicBezTo>
                  <a:cubicBezTo>
                    <a:pt x="1" y="3"/>
                    <a:pt x="2" y="3"/>
                    <a:pt x="2" y="2"/>
                  </a:cubicBezTo>
                  <a:cubicBezTo>
                    <a:pt x="4" y="4"/>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3" name="淘宝网Chenying0907出品 64">
              <a:extLst>
                <a:ext uri="{FF2B5EF4-FFF2-40B4-BE49-F238E27FC236}">
                  <a16:creationId xmlns:a16="http://schemas.microsoft.com/office/drawing/2014/main" id="{A35E6219-811E-4B2C-AA20-6B98836770DA}"/>
                </a:ext>
              </a:extLst>
            </p:cNvPr>
            <p:cNvSpPr>
              <a:spLocks/>
            </p:cNvSpPr>
            <p:nvPr/>
          </p:nvSpPr>
          <p:spPr bwMode="auto">
            <a:xfrm>
              <a:off x="8139" y="4450"/>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1" y="1"/>
                    <a:pt x="1" y="2"/>
                    <a:pt x="1" y="2"/>
                  </a:cubicBezTo>
                  <a:cubicBezTo>
                    <a:pt x="0" y="2"/>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4" name="淘宝网Chenying0907出品 65">
              <a:extLst>
                <a:ext uri="{FF2B5EF4-FFF2-40B4-BE49-F238E27FC236}">
                  <a16:creationId xmlns:a16="http://schemas.microsoft.com/office/drawing/2014/main" id="{65723888-32B7-4B26-B85E-74CD1C13E32C}"/>
                </a:ext>
              </a:extLst>
            </p:cNvPr>
            <p:cNvSpPr>
              <a:spLocks/>
            </p:cNvSpPr>
            <p:nvPr/>
          </p:nvSpPr>
          <p:spPr bwMode="auto">
            <a:xfrm>
              <a:off x="8118" y="4459"/>
              <a:ext cx="4" cy="3"/>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1"/>
                  </a:cubicBezTo>
                  <a:cubicBezTo>
                    <a:pt x="1" y="0"/>
                    <a:pt x="1" y="0"/>
                    <a:pt x="1" y="1"/>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5" name="淘宝网Chenying0907出品 66">
              <a:extLst>
                <a:ext uri="{FF2B5EF4-FFF2-40B4-BE49-F238E27FC236}">
                  <a16:creationId xmlns:a16="http://schemas.microsoft.com/office/drawing/2014/main" id="{8D157853-4F27-468A-BBD1-9B7F68AF621F}"/>
                </a:ext>
              </a:extLst>
            </p:cNvPr>
            <p:cNvSpPr>
              <a:spLocks/>
            </p:cNvSpPr>
            <p:nvPr/>
          </p:nvSpPr>
          <p:spPr bwMode="auto">
            <a:xfrm>
              <a:off x="8113" y="4483"/>
              <a:ext cx="7" cy="5"/>
            </a:xfrm>
            <a:custGeom>
              <a:avLst/>
              <a:gdLst>
                <a:gd name="T0" fmla="*/ 2 w 3"/>
                <a:gd name="T1" fmla="*/ 0 h 2"/>
                <a:gd name="T2" fmla="*/ 0 w 3"/>
                <a:gd name="T3" fmla="*/ 0 h 2"/>
                <a:gd name="T4" fmla="*/ 2 w 3"/>
                <a:gd name="T5" fmla="*/ 0 h 2"/>
              </a:gdLst>
              <a:ahLst/>
              <a:cxnLst>
                <a:cxn ang="0">
                  <a:pos x="T0" y="T1"/>
                </a:cxn>
                <a:cxn ang="0">
                  <a:pos x="T2" y="T3"/>
                </a:cxn>
                <a:cxn ang="0">
                  <a:pos x="T4" y="T5"/>
                </a:cxn>
              </a:cxnLst>
              <a:rect l="0" t="0" r="r" b="b"/>
              <a:pathLst>
                <a:path w="3" h="2">
                  <a:moveTo>
                    <a:pt x="2" y="0"/>
                  </a:moveTo>
                  <a:cubicBezTo>
                    <a:pt x="3" y="2"/>
                    <a:pt x="0" y="1"/>
                    <a:pt x="0" y="0"/>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6" name="淘宝网Chenying0907出品 67">
              <a:extLst>
                <a:ext uri="{FF2B5EF4-FFF2-40B4-BE49-F238E27FC236}">
                  <a16:creationId xmlns:a16="http://schemas.microsoft.com/office/drawing/2014/main" id="{BBE6BAC8-880E-4A4C-A7F5-C9EBE988FDC0}"/>
                </a:ext>
              </a:extLst>
            </p:cNvPr>
            <p:cNvSpPr>
              <a:spLocks/>
            </p:cNvSpPr>
            <p:nvPr/>
          </p:nvSpPr>
          <p:spPr bwMode="auto">
            <a:xfrm>
              <a:off x="8103" y="4438"/>
              <a:ext cx="5" cy="5"/>
            </a:xfrm>
            <a:custGeom>
              <a:avLst/>
              <a:gdLst>
                <a:gd name="T0" fmla="*/ 2 w 2"/>
                <a:gd name="T1" fmla="*/ 2 h 2"/>
                <a:gd name="T2" fmla="*/ 0 w 2"/>
                <a:gd name="T3" fmla="*/ 2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0" y="2"/>
                    <a:pt x="0" y="2"/>
                  </a:cubicBezTo>
                  <a:cubicBezTo>
                    <a:pt x="0" y="1"/>
                    <a:pt x="1" y="1"/>
                    <a:pt x="1"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7" name="淘宝网Chenying0907出品 68">
              <a:extLst>
                <a:ext uri="{FF2B5EF4-FFF2-40B4-BE49-F238E27FC236}">
                  <a16:creationId xmlns:a16="http://schemas.microsoft.com/office/drawing/2014/main" id="{D928D71A-1BF3-48A7-80A5-59A113798866}"/>
                </a:ext>
              </a:extLst>
            </p:cNvPr>
            <p:cNvSpPr>
              <a:spLocks/>
            </p:cNvSpPr>
            <p:nvPr/>
          </p:nvSpPr>
          <p:spPr bwMode="auto">
            <a:xfrm>
              <a:off x="8321" y="3138"/>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8" name="淘宝网Chenying0907出品 69">
              <a:extLst>
                <a:ext uri="{FF2B5EF4-FFF2-40B4-BE49-F238E27FC236}">
                  <a16:creationId xmlns:a16="http://schemas.microsoft.com/office/drawing/2014/main" id="{6E787B07-570C-42D7-AB6C-7586732D0D66}"/>
                </a:ext>
              </a:extLst>
            </p:cNvPr>
            <p:cNvSpPr>
              <a:spLocks/>
            </p:cNvSpPr>
            <p:nvPr/>
          </p:nvSpPr>
          <p:spPr bwMode="auto">
            <a:xfrm>
              <a:off x="8089" y="4492"/>
              <a:ext cx="5" cy="5"/>
            </a:xfrm>
            <a:custGeom>
              <a:avLst/>
              <a:gdLst>
                <a:gd name="T0" fmla="*/ 2 w 2"/>
                <a:gd name="T1" fmla="*/ 1 h 2"/>
                <a:gd name="T2" fmla="*/ 0 w 2"/>
                <a:gd name="T3" fmla="*/ 2 h 2"/>
                <a:gd name="T4" fmla="*/ 0 w 2"/>
                <a:gd name="T5" fmla="*/ 0 h 2"/>
                <a:gd name="T6" fmla="*/ 2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0" y="1"/>
                    <a:pt x="0" y="2"/>
                  </a:cubicBezTo>
                  <a:cubicBezTo>
                    <a:pt x="0" y="1"/>
                    <a:pt x="0" y="1"/>
                    <a:pt x="0" y="0"/>
                  </a:cubicBezTo>
                  <a:cubicBezTo>
                    <a:pt x="1" y="0"/>
                    <a:pt x="1" y="0"/>
                    <a:pt x="2"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69" name="淘宝网Chenying0907出品 70">
              <a:extLst>
                <a:ext uri="{FF2B5EF4-FFF2-40B4-BE49-F238E27FC236}">
                  <a16:creationId xmlns:a16="http://schemas.microsoft.com/office/drawing/2014/main" id="{91AD9D43-4353-4D6D-8024-FD1624516E71}"/>
                </a:ext>
              </a:extLst>
            </p:cNvPr>
            <p:cNvSpPr>
              <a:spLocks/>
            </p:cNvSpPr>
            <p:nvPr/>
          </p:nvSpPr>
          <p:spPr bwMode="auto">
            <a:xfrm>
              <a:off x="8096" y="4443"/>
              <a:ext cx="5" cy="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0" name="淘宝网Chenying0907出品 71">
              <a:extLst>
                <a:ext uri="{FF2B5EF4-FFF2-40B4-BE49-F238E27FC236}">
                  <a16:creationId xmlns:a16="http://schemas.microsoft.com/office/drawing/2014/main" id="{18556B8B-65E6-49C0-A257-165BAE1DA95C}"/>
                </a:ext>
              </a:extLst>
            </p:cNvPr>
            <p:cNvSpPr>
              <a:spLocks/>
            </p:cNvSpPr>
            <p:nvPr/>
          </p:nvSpPr>
          <p:spPr bwMode="auto">
            <a:xfrm>
              <a:off x="8087" y="4474"/>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1" name="淘宝网Chenying0907出品 72">
              <a:extLst>
                <a:ext uri="{FF2B5EF4-FFF2-40B4-BE49-F238E27FC236}">
                  <a16:creationId xmlns:a16="http://schemas.microsoft.com/office/drawing/2014/main" id="{31A95D5A-D536-42EA-BD76-504A17F9E11D}"/>
                </a:ext>
              </a:extLst>
            </p:cNvPr>
            <p:cNvSpPr>
              <a:spLocks/>
            </p:cNvSpPr>
            <p:nvPr/>
          </p:nvSpPr>
          <p:spPr bwMode="auto">
            <a:xfrm>
              <a:off x="8065" y="450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2" name="淘宝网Chenying0907出品 73">
              <a:extLst>
                <a:ext uri="{FF2B5EF4-FFF2-40B4-BE49-F238E27FC236}">
                  <a16:creationId xmlns:a16="http://schemas.microsoft.com/office/drawing/2014/main" id="{ED88F789-6BA7-4F1C-90D0-082E7CF2C68D}"/>
                </a:ext>
              </a:extLst>
            </p:cNvPr>
            <p:cNvSpPr>
              <a:spLocks/>
            </p:cNvSpPr>
            <p:nvPr/>
          </p:nvSpPr>
          <p:spPr bwMode="auto">
            <a:xfrm>
              <a:off x="8046" y="4471"/>
              <a:ext cx="10" cy="7"/>
            </a:xfrm>
            <a:custGeom>
              <a:avLst/>
              <a:gdLst>
                <a:gd name="T0" fmla="*/ 0 w 4"/>
                <a:gd name="T1" fmla="*/ 3 h 3"/>
                <a:gd name="T2" fmla="*/ 2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1"/>
                    <a:pt x="2" y="1"/>
                    <a:pt x="2" y="2"/>
                  </a:cubicBezTo>
                  <a:cubicBezTo>
                    <a:pt x="3" y="2"/>
                    <a:pt x="2" y="0"/>
                    <a:pt x="3"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3" name="淘宝网Chenying0907出品 74">
              <a:extLst>
                <a:ext uri="{FF2B5EF4-FFF2-40B4-BE49-F238E27FC236}">
                  <a16:creationId xmlns:a16="http://schemas.microsoft.com/office/drawing/2014/main" id="{F9044AF6-166D-4E44-8C48-F84CD30D5D85}"/>
                </a:ext>
              </a:extLst>
            </p:cNvPr>
            <p:cNvSpPr>
              <a:spLocks/>
            </p:cNvSpPr>
            <p:nvPr/>
          </p:nvSpPr>
          <p:spPr bwMode="auto">
            <a:xfrm>
              <a:off x="8037" y="4516"/>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4" name="淘宝网Chenying0907出品 75">
              <a:extLst>
                <a:ext uri="{FF2B5EF4-FFF2-40B4-BE49-F238E27FC236}">
                  <a16:creationId xmlns:a16="http://schemas.microsoft.com/office/drawing/2014/main" id="{D8043A43-EB00-4E9F-9737-71A4E4300F4E}"/>
                </a:ext>
              </a:extLst>
            </p:cNvPr>
            <p:cNvSpPr>
              <a:spLocks/>
            </p:cNvSpPr>
            <p:nvPr/>
          </p:nvSpPr>
          <p:spPr bwMode="auto">
            <a:xfrm>
              <a:off x="8011" y="4521"/>
              <a:ext cx="7" cy="7"/>
            </a:xfrm>
            <a:custGeom>
              <a:avLst/>
              <a:gdLst>
                <a:gd name="T0" fmla="*/ 3 w 3"/>
                <a:gd name="T1" fmla="*/ 1 h 3"/>
                <a:gd name="T2" fmla="*/ 2 w 3"/>
                <a:gd name="T3" fmla="*/ 2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2" y="1"/>
                    <a:pt x="2" y="2"/>
                  </a:cubicBezTo>
                  <a:cubicBezTo>
                    <a:pt x="1" y="2"/>
                    <a:pt x="1" y="3"/>
                    <a:pt x="0" y="2"/>
                  </a:cubicBezTo>
                  <a:cubicBezTo>
                    <a:pt x="0" y="2"/>
                    <a:pt x="1" y="2"/>
                    <a:pt x="1" y="1"/>
                  </a:cubicBezTo>
                  <a:cubicBezTo>
                    <a:pt x="1"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5" name="淘宝网Chenying0907出品 76">
              <a:extLst>
                <a:ext uri="{FF2B5EF4-FFF2-40B4-BE49-F238E27FC236}">
                  <a16:creationId xmlns:a16="http://schemas.microsoft.com/office/drawing/2014/main" id="{9F2ED487-B9A6-4418-9DFB-956ADAB85BF5}"/>
                </a:ext>
              </a:extLst>
            </p:cNvPr>
            <p:cNvSpPr>
              <a:spLocks/>
            </p:cNvSpPr>
            <p:nvPr/>
          </p:nvSpPr>
          <p:spPr bwMode="auto">
            <a:xfrm>
              <a:off x="8001" y="4528"/>
              <a:ext cx="5" cy="5"/>
            </a:xfrm>
            <a:custGeom>
              <a:avLst/>
              <a:gdLst>
                <a:gd name="T0" fmla="*/ 2 w 2"/>
                <a:gd name="T1" fmla="*/ 1 h 2"/>
                <a:gd name="T2" fmla="*/ 0 w 2"/>
                <a:gd name="T3" fmla="*/ 2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0" y="2"/>
                  </a:cubicBezTo>
                  <a:cubicBezTo>
                    <a:pt x="0" y="1"/>
                    <a:pt x="1" y="1"/>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6" name="淘宝网Chenying0907出品 77">
              <a:extLst>
                <a:ext uri="{FF2B5EF4-FFF2-40B4-BE49-F238E27FC236}">
                  <a16:creationId xmlns:a16="http://schemas.microsoft.com/office/drawing/2014/main" id="{E295C51F-1A4A-400A-8E64-FB66B289C312}"/>
                </a:ext>
              </a:extLst>
            </p:cNvPr>
            <p:cNvSpPr>
              <a:spLocks/>
            </p:cNvSpPr>
            <p:nvPr/>
          </p:nvSpPr>
          <p:spPr bwMode="auto">
            <a:xfrm>
              <a:off x="7926" y="4568"/>
              <a:ext cx="4" cy="5"/>
            </a:xfrm>
            <a:custGeom>
              <a:avLst/>
              <a:gdLst>
                <a:gd name="T0" fmla="*/ 2 w 2"/>
                <a:gd name="T1" fmla="*/ 1 h 2"/>
                <a:gd name="T2" fmla="*/ 1 w 2"/>
                <a:gd name="T3" fmla="*/ 2 h 2"/>
                <a:gd name="T4" fmla="*/ 0 w 2"/>
                <a:gd name="T5" fmla="*/ 1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0"/>
                    <a:pt x="1" y="2"/>
                  </a:cubicBezTo>
                  <a:cubicBezTo>
                    <a:pt x="0" y="1"/>
                    <a:pt x="0" y="1"/>
                    <a:pt x="0" y="1"/>
                  </a:cubicBezTo>
                  <a:cubicBezTo>
                    <a:pt x="0" y="1"/>
                    <a:pt x="0" y="1"/>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7" name="淘宝网Chenying0907出品 78">
              <a:extLst>
                <a:ext uri="{FF2B5EF4-FFF2-40B4-BE49-F238E27FC236}">
                  <a16:creationId xmlns:a16="http://schemas.microsoft.com/office/drawing/2014/main" id="{EFD1147B-6D7E-41F1-9E98-CE67D6411548}"/>
                </a:ext>
              </a:extLst>
            </p:cNvPr>
            <p:cNvSpPr>
              <a:spLocks/>
            </p:cNvSpPr>
            <p:nvPr/>
          </p:nvSpPr>
          <p:spPr bwMode="auto">
            <a:xfrm>
              <a:off x="7892" y="3301"/>
              <a:ext cx="3" cy="5"/>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8" name="淘宝网Chenying0907出品 79">
              <a:extLst>
                <a:ext uri="{FF2B5EF4-FFF2-40B4-BE49-F238E27FC236}">
                  <a16:creationId xmlns:a16="http://schemas.microsoft.com/office/drawing/2014/main" id="{7ED2BD81-BC2F-430E-AA39-03B371D3F5AD}"/>
                </a:ext>
              </a:extLst>
            </p:cNvPr>
            <p:cNvSpPr>
              <a:spLocks/>
            </p:cNvSpPr>
            <p:nvPr/>
          </p:nvSpPr>
          <p:spPr bwMode="auto">
            <a:xfrm>
              <a:off x="7876" y="3306"/>
              <a:ext cx="2"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2"/>
                    <a:pt x="1" y="2"/>
                    <a:pt x="0" y="2"/>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79" name="淘宝网Chenying0907出品 80">
              <a:extLst>
                <a:ext uri="{FF2B5EF4-FFF2-40B4-BE49-F238E27FC236}">
                  <a16:creationId xmlns:a16="http://schemas.microsoft.com/office/drawing/2014/main" id="{2893ED07-8A24-4724-BE4B-78EF87695561}"/>
                </a:ext>
              </a:extLst>
            </p:cNvPr>
            <p:cNvSpPr>
              <a:spLocks/>
            </p:cNvSpPr>
            <p:nvPr/>
          </p:nvSpPr>
          <p:spPr bwMode="auto">
            <a:xfrm>
              <a:off x="7871" y="3308"/>
              <a:ext cx="5" cy="5"/>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2" y="1"/>
                    <a:pt x="1" y="1"/>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0" name="淘宝网Chenying0907出品 81">
              <a:extLst>
                <a:ext uri="{FF2B5EF4-FFF2-40B4-BE49-F238E27FC236}">
                  <a16:creationId xmlns:a16="http://schemas.microsoft.com/office/drawing/2014/main" id="{BF096183-367A-48B1-88F6-642F338BE4A2}"/>
                </a:ext>
              </a:extLst>
            </p:cNvPr>
            <p:cNvSpPr>
              <a:spLocks/>
            </p:cNvSpPr>
            <p:nvPr/>
          </p:nvSpPr>
          <p:spPr bwMode="auto">
            <a:xfrm>
              <a:off x="7805" y="3356"/>
              <a:ext cx="5"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0"/>
                    <a:pt x="1" y="1"/>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1" name="淘宝网Chenying0907出品 82">
              <a:extLst>
                <a:ext uri="{FF2B5EF4-FFF2-40B4-BE49-F238E27FC236}">
                  <a16:creationId xmlns:a16="http://schemas.microsoft.com/office/drawing/2014/main" id="{787C2FBA-86FA-4B30-8802-7C3E054EF37B}"/>
                </a:ext>
              </a:extLst>
            </p:cNvPr>
            <p:cNvSpPr>
              <a:spLocks/>
            </p:cNvSpPr>
            <p:nvPr/>
          </p:nvSpPr>
          <p:spPr bwMode="auto">
            <a:xfrm>
              <a:off x="7776" y="3344"/>
              <a:ext cx="5" cy="5"/>
            </a:xfrm>
            <a:custGeom>
              <a:avLst/>
              <a:gdLst>
                <a:gd name="T0" fmla="*/ 2 w 2"/>
                <a:gd name="T1" fmla="*/ 0 h 2"/>
                <a:gd name="T2" fmla="*/ 1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2"/>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2" name="淘宝网Chenying0907出品 83">
              <a:extLst>
                <a:ext uri="{FF2B5EF4-FFF2-40B4-BE49-F238E27FC236}">
                  <a16:creationId xmlns:a16="http://schemas.microsoft.com/office/drawing/2014/main" id="{FA23336B-322C-483C-8749-573791B54012}"/>
                </a:ext>
              </a:extLst>
            </p:cNvPr>
            <p:cNvSpPr>
              <a:spLocks/>
            </p:cNvSpPr>
            <p:nvPr/>
          </p:nvSpPr>
          <p:spPr bwMode="auto">
            <a:xfrm>
              <a:off x="7767" y="3346"/>
              <a:ext cx="5" cy="3"/>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0" y="1"/>
                  </a:cubicBezTo>
                  <a:cubicBezTo>
                    <a:pt x="0" y="0"/>
                    <a:pt x="1" y="0"/>
                    <a:pt x="1"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3" name="淘宝网Chenying0907出品 84">
              <a:extLst>
                <a:ext uri="{FF2B5EF4-FFF2-40B4-BE49-F238E27FC236}">
                  <a16:creationId xmlns:a16="http://schemas.microsoft.com/office/drawing/2014/main" id="{32671DAF-6236-4BC8-8539-3503872A088B}"/>
                </a:ext>
              </a:extLst>
            </p:cNvPr>
            <p:cNvSpPr>
              <a:spLocks/>
            </p:cNvSpPr>
            <p:nvPr/>
          </p:nvSpPr>
          <p:spPr bwMode="auto">
            <a:xfrm>
              <a:off x="7753" y="3380"/>
              <a:ext cx="7" cy="7"/>
            </a:xfrm>
            <a:custGeom>
              <a:avLst/>
              <a:gdLst>
                <a:gd name="T0" fmla="*/ 3 w 3"/>
                <a:gd name="T1" fmla="*/ 1 h 3"/>
                <a:gd name="T2" fmla="*/ 0 w 3"/>
                <a:gd name="T3" fmla="*/ 3 h 3"/>
                <a:gd name="T4" fmla="*/ 3 w 3"/>
                <a:gd name="T5" fmla="*/ 0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1" y="2"/>
                    <a:pt x="0" y="3"/>
                  </a:cubicBezTo>
                  <a:cubicBezTo>
                    <a:pt x="0" y="2"/>
                    <a:pt x="2" y="1"/>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4" name="淘宝网Chenying0907出品 85">
              <a:extLst>
                <a:ext uri="{FF2B5EF4-FFF2-40B4-BE49-F238E27FC236}">
                  <a16:creationId xmlns:a16="http://schemas.microsoft.com/office/drawing/2014/main" id="{6F1B794D-8581-4E9B-A591-3C7CBACAB654}"/>
                </a:ext>
              </a:extLst>
            </p:cNvPr>
            <p:cNvSpPr>
              <a:spLocks/>
            </p:cNvSpPr>
            <p:nvPr/>
          </p:nvSpPr>
          <p:spPr bwMode="auto">
            <a:xfrm>
              <a:off x="7665" y="3401"/>
              <a:ext cx="5" cy="5"/>
            </a:xfrm>
            <a:custGeom>
              <a:avLst/>
              <a:gdLst>
                <a:gd name="T0" fmla="*/ 0 w 2"/>
                <a:gd name="T1" fmla="*/ 0 h 2"/>
                <a:gd name="T2" fmla="*/ 2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1"/>
                  </a:cubicBezTo>
                  <a:cubicBezTo>
                    <a:pt x="1" y="1"/>
                    <a:pt x="1"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5" name="淘宝网Chenying0907出品 86">
              <a:extLst>
                <a:ext uri="{FF2B5EF4-FFF2-40B4-BE49-F238E27FC236}">
                  <a16:creationId xmlns:a16="http://schemas.microsoft.com/office/drawing/2014/main" id="{0180AF75-E943-4E84-A302-D30D92501EEE}"/>
                </a:ext>
              </a:extLst>
            </p:cNvPr>
            <p:cNvSpPr>
              <a:spLocks/>
            </p:cNvSpPr>
            <p:nvPr/>
          </p:nvSpPr>
          <p:spPr bwMode="auto">
            <a:xfrm>
              <a:off x="7663" y="3403"/>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6" name="淘宝网Chenying0907出品 87">
              <a:extLst>
                <a:ext uri="{FF2B5EF4-FFF2-40B4-BE49-F238E27FC236}">
                  <a16:creationId xmlns:a16="http://schemas.microsoft.com/office/drawing/2014/main" id="{7D8E0354-CAA7-4CFD-9EBB-25B6945DE46E}"/>
                </a:ext>
              </a:extLst>
            </p:cNvPr>
            <p:cNvSpPr>
              <a:spLocks/>
            </p:cNvSpPr>
            <p:nvPr/>
          </p:nvSpPr>
          <p:spPr bwMode="auto">
            <a:xfrm>
              <a:off x="7641" y="3434"/>
              <a:ext cx="5" cy="2"/>
            </a:xfrm>
            <a:custGeom>
              <a:avLst/>
              <a:gdLst>
                <a:gd name="T0" fmla="*/ 2 w 2"/>
                <a:gd name="T1" fmla="*/ 0 h 1"/>
                <a:gd name="T2" fmla="*/ 1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1" y="1"/>
                  </a:cubicBezTo>
                  <a:cubicBezTo>
                    <a:pt x="1" y="0"/>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7" name="淘宝网Chenying0907出品 88">
              <a:extLst>
                <a:ext uri="{FF2B5EF4-FFF2-40B4-BE49-F238E27FC236}">
                  <a16:creationId xmlns:a16="http://schemas.microsoft.com/office/drawing/2014/main" id="{003723E8-C6A9-4041-B275-B88573D27D3C}"/>
                </a:ext>
              </a:extLst>
            </p:cNvPr>
            <p:cNvSpPr>
              <a:spLocks/>
            </p:cNvSpPr>
            <p:nvPr/>
          </p:nvSpPr>
          <p:spPr bwMode="auto">
            <a:xfrm>
              <a:off x="7485" y="4343"/>
              <a:ext cx="5" cy="3"/>
            </a:xfrm>
            <a:custGeom>
              <a:avLst/>
              <a:gdLst>
                <a:gd name="T0" fmla="*/ 1 w 2"/>
                <a:gd name="T1" fmla="*/ 1 h 1"/>
                <a:gd name="T2" fmla="*/ 0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0" y="1"/>
                  </a:cubicBezTo>
                  <a:cubicBezTo>
                    <a:pt x="0" y="0"/>
                    <a:pt x="1" y="0"/>
                    <a:pt x="1" y="0"/>
                  </a:cubicBezTo>
                  <a:cubicBezTo>
                    <a:pt x="1"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8" name="淘宝网Chenying0907出品 89">
              <a:extLst>
                <a:ext uri="{FF2B5EF4-FFF2-40B4-BE49-F238E27FC236}">
                  <a16:creationId xmlns:a16="http://schemas.microsoft.com/office/drawing/2014/main" id="{EB2CF882-EAF0-4833-947F-527B4971109D}"/>
                </a:ext>
              </a:extLst>
            </p:cNvPr>
            <p:cNvSpPr>
              <a:spLocks/>
            </p:cNvSpPr>
            <p:nvPr/>
          </p:nvSpPr>
          <p:spPr bwMode="auto">
            <a:xfrm>
              <a:off x="7473" y="4346"/>
              <a:ext cx="12" cy="4"/>
            </a:xfrm>
            <a:custGeom>
              <a:avLst/>
              <a:gdLst>
                <a:gd name="T0" fmla="*/ 5 w 5"/>
                <a:gd name="T1" fmla="*/ 0 h 2"/>
                <a:gd name="T2" fmla="*/ 0 w 5"/>
                <a:gd name="T3" fmla="*/ 1 h 2"/>
                <a:gd name="T4" fmla="*/ 1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2" y="2"/>
                    <a:pt x="0" y="1"/>
                  </a:cubicBezTo>
                  <a:cubicBezTo>
                    <a:pt x="1" y="1"/>
                    <a:pt x="1" y="1"/>
                    <a:pt x="1" y="0"/>
                  </a:cubicBezTo>
                  <a:cubicBezTo>
                    <a:pt x="3"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89" name="淘宝网Chenying0907出品 90">
              <a:extLst>
                <a:ext uri="{FF2B5EF4-FFF2-40B4-BE49-F238E27FC236}">
                  <a16:creationId xmlns:a16="http://schemas.microsoft.com/office/drawing/2014/main" id="{4BD008A4-27A1-4349-BA22-12B8C1094C88}"/>
                </a:ext>
              </a:extLst>
            </p:cNvPr>
            <p:cNvSpPr>
              <a:spLocks/>
            </p:cNvSpPr>
            <p:nvPr/>
          </p:nvSpPr>
          <p:spPr bwMode="auto">
            <a:xfrm>
              <a:off x="7620" y="3443"/>
              <a:ext cx="17" cy="12"/>
            </a:xfrm>
            <a:custGeom>
              <a:avLst/>
              <a:gdLst>
                <a:gd name="T0" fmla="*/ 6 w 7"/>
                <a:gd name="T1" fmla="*/ 0 h 5"/>
                <a:gd name="T2" fmla="*/ 6 w 7"/>
                <a:gd name="T3" fmla="*/ 1 h 5"/>
                <a:gd name="T4" fmla="*/ 0 w 7"/>
                <a:gd name="T5" fmla="*/ 5 h 5"/>
                <a:gd name="T6" fmla="*/ 6 w 7"/>
                <a:gd name="T7" fmla="*/ 0 h 5"/>
              </a:gdLst>
              <a:ahLst/>
              <a:cxnLst>
                <a:cxn ang="0">
                  <a:pos x="T0" y="T1"/>
                </a:cxn>
                <a:cxn ang="0">
                  <a:pos x="T2" y="T3"/>
                </a:cxn>
                <a:cxn ang="0">
                  <a:pos x="T4" y="T5"/>
                </a:cxn>
                <a:cxn ang="0">
                  <a:pos x="T6" y="T7"/>
                </a:cxn>
              </a:cxnLst>
              <a:rect l="0" t="0" r="r" b="b"/>
              <a:pathLst>
                <a:path w="7" h="5">
                  <a:moveTo>
                    <a:pt x="6" y="0"/>
                  </a:moveTo>
                  <a:cubicBezTo>
                    <a:pt x="7" y="0"/>
                    <a:pt x="5" y="1"/>
                    <a:pt x="6" y="1"/>
                  </a:cubicBezTo>
                  <a:cubicBezTo>
                    <a:pt x="4" y="1"/>
                    <a:pt x="2" y="4"/>
                    <a:pt x="0" y="5"/>
                  </a:cubicBezTo>
                  <a:cubicBezTo>
                    <a:pt x="0"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0" name="淘宝网Chenying0907出品 91">
              <a:extLst>
                <a:ext uri="{FF2B5EF4-FFF2-40B4-BE49-F238E27FC236}">
                  <a16:creationId xmlns:a16="http://schemas.microsoft.com/office/drawing/2014/main" id="{E9E5F90C-FA59-4690-94F3-E70431F325E7}"/>
                </a:ext>
              </a:extLst>
            </p:cNvPr>
            <p:cNvSpPr>
              <a:spLocks/>
            </p:cNvSpPr>
            <p:nvPr/>
          </p:nvSpPr>
          <p:spPr bwMode="auto">
            <a:xfrm>
              <a:off x="7584" y="3422"/>
              <a:ext cx="3" cy="5"/>
            </a:xfrm>
            <a:custGeom>
              <a:avLst/>
              <a:gdLst>
                <a:gd name="T0" fmla="*/ 0 w 1"/>
                <a:gd name="T1" fmla="*/ 1 h 2"/>
                <a:gd name="T2" fmla="*/ 0 w 1"/>
                <a:gd name="T3" fmla="*/ 1 h 2"/>
                <a:gd name="T4" fmla="*/ 1 w 1"/>
                <a:gd name="T5" fmla="*/ 1 h 2"/>
                <a:gd name="T6" fmla="*/ 0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1"/>
                    <a:pt x="1" y="0"/>
                    <a:pt x="1" y="1"/>
                  </a:cubicBezTo>
                  <a:cubicBezTo>
                    <a:pt x="1" y="1"/>
                    <a:pt x="0" y="1"/>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1" name="淘宝网Chenying0907出品 92">
              <a:extLst>
                <a:ext uri="{FF2B5EF4-FFF2-40B4-BE49-F238E27FC236}">
                  <a16:creationId xmlns:a16="http://schemas.microsoft.com/office/drawing/2014/main" id="{FB29AD4C-0777-4020-A1D0-3F1F9FA9A3A8}"/>
                </a:ext>
              </a:extLst>
            </p:cNvPr>
            <p:cNvSpPr>
              <a:spLocks/>
            </p:cNvSpPr>
            <p:nvPr/>
          </p:nvSpPr>
          <p:spPr bwMode="auto">
            <a:xfrm>
              <a:off x="7414" y="4426"/>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2" name="淘宝网Chenying0907出品 93">
              <a:extLst>
                <a:ext uri="{FF2B5EF4-FFF2-40B4-BE49-F238E27FC236}">
                  <a16:creationId xmlns:a16="http://schemas.microsoft.com/office/drawing/2014/main" id="{6018AD32-AE49-4E98-AD08-12E5245FA683}"/>
                </a:ext>
              </a:extLst>
            </p:cNvPr>
            <p:cNvSpPr>
              <a:spLocks/>
            </p:cNvSpPr>
            <p:nvPr/>
          </p:nvSpPr>
          <p:spPr bwMode="auto">
            <a:xfrm>
              <a:off x="7575" y="3425"/>
              <a:ext cx="9" cy="7"/>
            </a:xfrm>
            <a:custGeom>
              <a:avLst/>
              <a:gdLst>
                <a:gd name="T0" fmla="*/ 4 w 4"/>
                <a:gd name="T1" fmla="*/ 1 h 3"/>
                <a:gd name="T2" fmla="*/ 2 w 4"/>
                <a:gd name="T3" fmla="*/ 3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2"/>
                    <a:pt x="2" y="1"/>
                    <a:pt x="2" y="3"/>
                  </a:cubicBezTo>
                  <a:cubicBezTo>
                    <a:pt x="1" y="2"/>
                    <a:pt x="1" y="2"/>
                    <a:pt x="1" y="3"/>
                  </a:cubicBezTo>
                  <a:cubicBezTo>
                    <a:pt x="0"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3" name="淘宝网Chenying0907出品 94">
              <a:extLst>
                <a:ext uri="{FF2B5EF4-FFF2-40B4-BE49-F238E27FC236}">
                  <a16:creationId xmlns:a16="http://schemas.microsoft.com/office/drawing/2014/main" id="{0CA2994D-324A-496A-8C95-58A67D8B06B6}"/>
                </a:ext>
              </a:extLst>
            </p:cNvPr>
            <p:cNvSpPr>
              <a:spLocks/>
            </p:cNvSpPr>
            <p:nvPr/>
          </p:nvSpPr>
          <p:spPr bwMode="auto">
            <a:xfrm>
              <a:off x="7397" y="4438"/>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4" name="淘宝网Chenying0907出品 95">
              <a:extLst>
                <a:ext uri="{FF2B5EF4-FFF2-40B4-BE49-F238E27FC236}">
                  <a16:creationId xmlns:a16="http://schemas.microsoft.com/office/drawing/2014/main" id="{6B310F01-48F9-4163-8771-2F303D9AD8CC}"/>
                </a:ext>
              </a:extLst>
            </p:cNvPr>
            <p:cNvSpPr>
              <a:spLocks/>
            </p:cNvSpPr>
            <p:nvPr/>
          </p:nvSpPr>
          <p:spPr bwMode="auto">
            <a:xfrm>
              <a:off x="7566" y="3453"/>
              <a:ext cx="4" cy="5"/>
            </a:xfrm>
            <a:custGeom>
              <a:avLst/>
              <a:gdLst>
                <a:gd name="T0" fmla="*/ 1 w 2"/>
                <a:gd name="T1" fmla="*/ 1 h 2"/>
                <a:gd name="T2" fmla="*/ 1 w 2"/>
                <a:gd name="T3" fmla="*/ 2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1"/>
                    <a:pt x="1" y="1"/>
                    <a:pt x="1" y="2"/>
                  </a:cubicBezTo>
                  <a:cubicBezTo>
                    <a:pt x="0" y="2"/>
                    <a:pt x="1"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5" name="淘宝网Chenying0907出品 96">
              <a:extLst>
                <a:ext uri="{FF2B5EF4-FFF2-40B4-BE49-F238E27FC236}">
                  <a16:creationId xmlns:a16="http://schemas.microsoft.com/office/drawing/2014/main" id="{96C17385-B82A-4BB3-A90D-B8990F412D79}"/>
                </a:ext>
              </a:extLst>
            </p:cNvPr>
            <p:cNvSpPr>
              <a:spLocks/>
            </p:cNvSpPr>
            <p:nvPr/>
          </p:nvSpPr>
          <p:spPr bwMode="auto">
            <a:xfrm>
              <a:off x="7395" y="4438"/>
              <a:ext cx="5" cy="5"/>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2"/>
                    <a:pt x="0" y="2"/>
                  </a:cubicBezTo>
                  <a:cubicBezTo>
                    <a:pt x="0" y="2"/>
                    <a:pt x="0" y="2"/>
                    <a:pt x="0" y="1"/>
                  </a:cubicBezTo>
                  <a:cubicBezTo>
                    <a:pt x="1"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6" name="淘宝网Chenying0907出品 97">
              <a:extLst>
                <a:ext uri="{FF2B5EF4-FFF2-40B4-BE49-F238E27FC236}">
                  <a16:creationId xmlns:a16="http://schemas.microsoft.com/office/drawing/2014/main" id="{2D1BDC4C-1B59-487D-8BFA-C84588F4ADAB}"/>
                </a:ext>
              </a:extLst>
            </p:cNvPr>
            <p:cNvSpPr>
              <a:spLocks/>
            </p:cNvSpPr>
            <p:nvPr/>
          </p:nvSpPr>
          <p:spPr bwMode="auto">
            <a:xfrm>
              <a:off x="7558" y="3472"/>
              <a:ext cx="3" cy="2"/>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7" name="淘宝网Chenying0907出品 98">
              <a:extLst>
                <a:ext uri="{FF2B5EF4-FFF2-40B4-BE49-F238E27FC236}">
                  <a16:creationId xmlns:a16="http://schemas.microsoft.com/office/drawing/2014/main" id="{8974E45C-EE96-4627-899D-621E9A24C448}"/>
                </a:ext>
              </a:extLst>
            </p:cNvPr>
            <p:cNvSpPr>
              <a:spLocks/>
            </p:cNvSpPr>
            <p:nvPr/>
          </p:nvSpPr>
          <p:spPr bwMode="auto">
            <a:xfrm>
              <a:off x="7556" y="3460"/>
              <a:ext cx="5" cy="5"/>
            </a:xfrm>
            <a:custGeom>
              <a:avLst/>
              <a:gdLst>
                <a:gd name="T0" fmla="*/ 0 w 2"/>
                <a:gd name="T1" fmla="*/ 2 h 2"/>
                <a:gd name="T2" fmla="*/ 0 w 2"/>
                <a:gd name="T3" fmla="*/ 0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1"/>
                    <a:pt x="0" y="0"/>
                  </a:cubicBezTo>
                  <a:cubicBezTo>
                    <a:pt x="1" y="0"/>
                    <a:pt x="1" y="0"/>
                    <a:pt x="1"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8" name="淘宝网Chenying0907出品 99">
              <a:extLst>
                <a:ext uri="{FF2B5EF4-FFF2-40B4-BE49-F238E27FC236}">
                  <a16:creationId xmlns:a16="http://schemas.microsoft.com/office/drawing/2014/main" id="{281D6391-FB52-4A5E-8F0F-2E32C10B71EC}"/>
                </a:ext>
              </a:extLst>
            </p:cNvPr>
            <p:cNvSpPr>
              <a:spLocks/>
            </p:cNvSpPr>
            <p:nvPr/>
          </p:nvSpPr>
          <p:spPr bwMode="auto">
            <a:xfrm>
              <a:off x="7532" y="3474"/>
              <a:ext cx="3" cy="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99" name="淘宝网Chenying0907出品 100">
              <a:extLst>
                <a:ext uri="{FF2B5EF4-FFF2-40B4-BE49-F238E27FC236}">
                  <a16:creationId xmlns:a16="http://schemas.microsoft.com/office/drawing/2014/main" id="{7B2A35ED-40F5-469A-AEDD-FBAEE89E8592}"/>
                </a:ext>
              </a:extLst>
            </p:cNvPr>
            <p:cNvSpPr>
              <a:spLocks/>
            </p:cNvSpPr>
            <p:nvPr/>
          </p:nvSpPr>
          <p:spPr bwMode="auto">
            <a:xfrm>
              <a:off x="7362" y="4424"/>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0" name="淘宝网Chenying0907出品 101">
              <a:extLst>
                <a:ext uri="{FF2B5EF4-FFF2-40B4-BE49-F238E27FC236}">
                  <a16:creationId xmlns:a16="http://schemas.microsoft.com/office/drawing/2014/main" id="{20DE4A0B-AADA-48FB-B145-785D7783165E}"/>
                </a:ext>
              </a:extLst>
            </p:cNvPr>
            <p:cNvSpPr>
              <a:spLocks/>
            </p:cNvSpPr>
            <p:nvPr/>
          </p:nvSpPr>
          <p:spPr bwMode="auto">
            <a:xfrm>
              <a:off x="7502" y="3488"/>
              <a:ext cx="4"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1" name="淘宝网Chenying0907出品 102">
              <a:extLst>
                <a:ext uri="{FF2B5EF4-FFF2-40B4-BE49-F238E27FC236}">
                  <a16:creationId xmlns:a16="http://schemas.microsoft.com/office/drawing/2014/main" id="{7815C44B-9A76-4629-8444-CAFA54E8E036}"/>
                </a:ext>
              </a:extLst>
            </p:cNvPr>
            <p:cNvSpPr>
              <a:spLocks/>
            </p:cNvSpPr>
            <p:nvPr/>
          </p:nvSpPr>
          <p:spPr bwMode="auto">
            <a:xfrm>
              <a:off x="7343" y="4433"/>
              <a:ext cx="5" cy="5"/>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0" y="1"/>
                    <a:pt x="1" y="1"/>
                    <a:pt x="1" y="0"/>
                  </a:cubicBezTo>
                  <a:cubicBezTo>
                    <a:pt x="2"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2" name="淘宝网Chenying0907出品 103">
              <a:extLst>
                <a:ext uri="{FF2B5EF4-FFF2-40B4-BE49-F238E27FC236}">
                  <a16:creationId xmlns:a16="http://schemas.microsoft.com/office/drawing/2014/main" id="{291DE090-168C-4E6B-84EC-D5A6322622B3}"/>
                </a:ext>
              </a:extLst>
            </p:cNvPr>
            <p:cNvSpPr>
              <a:spLocks/>
            </p:cNvSpPr>
            <p:nvPr/>
          </p:nvSpPr>
          <p:spPr bwMode="auto">
            <a:xfrm>
              <a:off x="7303" y="4481"/>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3" name="淘宝网Chenying0907出品 104">
              <a:extLst>
                <a:ext uri="{FF2B5EF4-FFF2-40B4-BE49-F238E27FC236}">
                  <a16:creationId xmlns:a16="http://schemas.microsoft.com/office/drawing/2014/main" id="{B2B6224A-1764-4530-BF45-4D951C8B8B24}"/>
                </a:ext>
              </a:extLst>
            </p:cNvPr>
            <p:cNvSpPr>
              <a:spLocks/>
            </p:cNvSpPr>
            <p:nvPr/>
          </p:nvSpPr>
          <p:spPr bwMode="auto">
            <a:xfrm>
              <a:off x="7284" y="4483"/>
              <a:ext cx="4" cy="5"/>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1"/>
                    <a:pt x="1" y="0"/>
                  </a:cubicBezTo>
                  <a:cubicBezTo>
                    <a:pt x="2"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4" name="淘宝网Chenying0907出品 105">
              <a:extLst>
                <a:ext uri="{FF2B5EF4-FFF2-40B4-BE49-F238E27FC236}">
                  <a16:creationId xmlns:a16="http://schemas.microsoft.com/office/drawing/2014/main" id="{877808F4-5283-45B9-A69E-F8E961200A38}"/>
                </a:ext>
              </a:extLst>
            </p:cNvPr>
            <p:cNvSpPr>
              <a:spLocks/>
            </p:cNvSpPr>
            <p:nvPr/>
          </p:nvSpPr>
          <p:spPr bwMode="auto">
            <a:xfrm>
              <a:off x="7281" y="4497"/>
              <a:ext cx="3" cy="5"/>
            </a:xfrm>
            <a:custGeom>
              <a:avLst/>
              <a:gdLst>
                <a:gd name="T0" fmla="*/ 1 w 1"/>
                <a:gd name="T1" fmla="*/ 0 h 2"/>
                <a:gd name="T2" fmla="*/ 0 w 1"/>
                <a:gd name="T3" fmla="*/ 0 h 2"/>
                <a:gd name="T4" fmla="*/ 1 w 1"/>
                <a:gd name="T5" fmla="*/ 0 h 2"/>
              </a:gdLst>
              <a:ahLst/>
              <a:cxnLst>
                <a:cxn ang="0">
                  <a:pos x="T0" y="T1"/>
                </a:cxn>
                <a:cxn ang="0">
                  <a:pos x="T2" y="T3"/>
                </a:cxn>
                <a:cxn ang="0">
                  <a:pos x="T4" y="T5"/>
                </a:cxn>
              </a:cxnLst>
              <a:rect l="0" t="0" r="r" b="b"/>
              <a:pathLst>
                <a:path w="1" h="2">
                  <a:moveTo>
                    <a:pt x="1" y="0"/>
                  </a:moveTo>
                  <a:cubicBezTo>
                    <a:pt x="1" y="1"/>
                    <a:pt x="0" y="2"/>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5" name="淘宝网Chenying0907出品 106">
              <a:extLst>
                <a:ext uri="{FF2B5EF4-FFF2-40B4-BE49-F238E27FC236}">
                  <a16:creationId xmlns:a16="http://schemas.microsoft.com/office/drawing/2014/main" id="{C76C1299-5EDE-48E2-86B6-F1A6867C8F04}"/>
                </a:ext>
              </a:extLst>
            </p:cNvPr>
            <p:cNvSpPr>
              <a:spLocks/>
            </p:cNvSpPr>
            <p:nvPr/>
          </p:nvSpPr>
          <p:spPr bwMode="auto">
            <a:xfrm>
              <a:off x="7260" y="4530"/>
              <a:ext cx="9" cy="7"/>
            </a:xfrm>
            <a:custGeom>
              <a:avLst/>
              <a:gdLst>
                <a:gd name="T0" fmla="*/ 4 w 4"/>
                <a:gd name="T1" fmla="*/ 0 h 3"/>
                <a:gd name="T2" fmla="*/ 0 w 4"/>
                <a:gd name="T3" fmla="*/ 3 h 3"/>
                <a:gd name="T4" fmla="*/ 1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2" y="3"/>
                    <a:pt x="0" y="3"/>
                  </a:cubicBezTo>
                  <a:cubicBezTo>
                    <a:pt x="0" y="2"/>
                    <a:pt x="1" y="3"/>
                    <a:pt x="1"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6" name="淘宝网Chenying0907出品 107">
              <a:extLst>
                <a:ext uri="{FF2B5EF4-FFF2-40B4-BE49-F238E27FC236}">
                  <a16:creationId xmlns:a16="http://schemas.microsoft.com/office/drawing/2014/main" id="{9D1E0C77-B626-4061-A0D5-3F374DF48F0D}"/>
                </a:ext>
              </a:extLst>
            </p:cNvPr>
            <p:cNvSpPr>
              <a:spLocks/>
            </p:cNvSpPr>
            <p:nvPr/>
          </p:nvSpPr>
          <p:spPr bwMode="auto">
            <a:xfrm>
              <a:off x="7419" y="3543"/>
              <a:ext cx="4" cy="5"/>
            </a:xfrm>
            <a:custGeom>
              <a:avLst/>
              <a:gdLst>
                <a:gd name="T0" fmla="*/ 1 w 2"/>
                <a:gd name="T1" fmla="*/ 0 h 2"/>
                <a:gd name="T2" fmla="*/ 2 w 2"/>
                <a:gd name="T3" fmla="*/ 0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2" y="0"/>
                    <a:pt x="2" y="0"/>
                  </a:cubicBezTo>
                  <a:cubicBezTo>
                    <a:pt x="2" y="1"/>
                    <a:pt x="1" y="1"/>
                    <a:pt x="2" y="2"/>
                  </a:cubicBezTo>
                  <a:cubicBezTo>
                    <a:pt x="0"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7" name="淘宝网Chenying0907出品 108">
              <a:extLst>
                <a:ext uri="{FF2B5EF4-FFF2-40B4-BE49-F238E27FC236}">
                  <a16:creationId xmlns:a16="http://schemas.microsoft.com/office/drawing/2014/main" id="{637714BD-EFC9-444A-A40D-54897F40E7FF}"/>
                </a:ext>
              </a:extLst>
            </p:cNvPr>
            <p:cNvSpPr>
              <a:spLocks/>
            </p:cNvSpPr>
            <p:nvPr/>
          </p:nvSpPr>
          <p:spPr bwMode="auto">
            <a:xfrm>
              <a:off x="7404" y="3541"/>
              <a:ext cx="5" cy="4"/>
            </a:xfrm>
            <a:custGeom>
              <a:avLst/>
              <a:gdLst>
                <a:gd name="T0" fmla="*/ 2 w 2"/>
                <a:gd name="T1" fmla="*/ 2 h 2"/>
                <a:gd name="T2" fmla="*/ 1 w 2"/>
                <a:gd name="T3" fmla="*/ 2 h 2"/>
                <a:gd name="T4" fmla="*/ 2 w 2"/>
                <a:gd name="T5" fmla="*/ 2 h 2"/>
              </a:gdLst>
              <a:ahLst/>
              <a:cxnLst>
                <a:cxn ang="0">
                  <a:pos x="T0" y="T1"/>
                </a:cxn>
                <a:cxn ang="0">
                  <a:pos x="T2" y="T3"/>
                </a:cxn>
                <a:cxn ang="0">
                  <a:pos x="T4" y="T5"/>
                </a:cxn>
              </a:cxnLst>
              <a:rect l="0" t="0" r="r" b="b"/>
              <a:pathLst>
                <a:path w="2" h="2">
                  <a:moveTo>
                    <a:pt x="2" y="2"/>
                  </a:moveTo>
                  <a:cubicBezTo>
                    <a:pt x="2" y="1"/>
                    <a:pt x="1" y="2"/>
                    <a:pt x="1" y="2"/>
                  </a:cubicBezTo>
                  <a:cubicBezTo>
                    <a:pt x="0"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8" name="淘宝网Chenying0907出品 109">
              <a:extLst>
                <a:ext uri="{FF2B5EF4-FFF2-40B4-BE49-F238E27FC236}">
                  <a16:creationId xmlns:a16="http://schemas.microsoft.com/office/drawing/2014/main" id="{12E76420-4B11-486C-9E26-86EADA008CDC}"/>
                </a:ext>
              </a:extLst>
            </p:cNvPr>
            <p:cNvSpPr>
              <a:spLocks/>
            </p:cNvSpPr>
            <p:nvPr/>
          </p:nvSpPr>
          <p:spPr bwMode="auto">
            <a:xfrm>
              <a:off x="7402" y="3550"/>
              <a:ext cx="5" cy="5"/>
            </a:xfrm>
            <a:custGeom>
              <a:avLst/>
              <a:gdLst>
                <a:gd name="T0" fmla="*/ 1 w 2"/>
                <a:gd name="T1" fmla="*/ 2 h 2"/>
                <a:gd name="T2" fmla="*/ 0 w 2"/>
                <a:gd name="T3" fmla="*/ 1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2" y="0"/>
                    <a:pt x="0" y="1"/>
                  </a:cubicBezTo>
                  <a:cubicBezTo>
                    <a:pt x="0" y="0"/>
                    <a:pt x="1" y="0"/>
                    <a:pt x="1" y="0"/>
                  </a:cubicBezTo>
                  <a:cubicBezTo>
                    <a:pt x="1" y="0"/>
                    <a:pt x="1" y="0"/>
                    <a:pt x="1" y="0"/>
                  </a:cubicBezTo>
                  <a:cubicBezTo>
                    <a:pt x="1"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09" name="淘宝网Chenying0907出品 110">
              <a:extLst>
                <a:ext uri="{FF2B5EF4-FFF2-40B4-BE49-F238E27FC236}">
                  <a16:creationId xmlns:a16="http://schemas.microsoft.com/office/drawing/2014/main" id="{45A35A00-42F6-4AEC-A08A-C0B15B5AB2C6}"/>
                </a:ext>
              </a:extLst>
            </p:cNvPr>
            <p:cNvSpPr>
              <a:spLocks/>
            </p:cNvSpPr>
            <p:nvPr/>
          </p:nvSpPr>
          <p:spPr bwMode="auto">
            <a:xfrm>
              <a:off x="7213" y="4540"/>
              <a:ext cx="9" cy="7"/>
            </a:xfrm>
            <a:custGeom>
              <a:avLst/>
              <a:gdLst>
                <a:gd name="T0" fmla="*/ 4 w 4"/>
                <a:gd name="T1" fmla="*/ 1 h 3"/>
                <a:gd name="T2" fmla="*/ 3 w 4"/>
                <a:gd name="T3" fmla="*/ 1 h 3"/>
                <a:gd name="T4" fmla="*/ 0 w 4"/>
                <a:gd name="T5" fmla="*/ 3 h 3"/>
                <a:gd name="T6" fmla="*/ 0 w 4"/>
                <a:gd name="T7" fmla="*/ 2 h 3"/>
                <a:gd name="T8" fmla="*/ 2 w 4"/>
                <a:gd name="T9" fmla="*/ 0 h 3"/>
                <a:gd name="T10" fmla="*/ 4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4" y="1"/>
                  </a:moveTo>
                  <a:cubicBezTo>
                    <a:pt x="4" y="1"/>
                    <a:pt x="3" y="1"/>
                    <a:pt x="3" y="1"/>
                  </a:cubicBezTo>
                  <a:cubicBezTo>
                    <a:pt x="2" y="2"/>
                    <a:pt x="2" y="3"/>
                    <a:pt x="0" y="3"/>
                  </a:cubicBezTo>
                  <a:cubicBezTo>
                    <a:pt x="0" y="2"/>
                    <a:pt x="0" y="2"/>
                    <a:pt x="0" y="2"/>
                  </a:cubicBezTo>
                  <a:cubicBezTo>
                    <a:pt x="1" y="2"/>
                    <a:pt x="2" y="1"/>
                    <a:pt x="2" y="0"/>
                  </a:cubicBezTo>
                  <a:cubicBezTo>
                    <a:pt x="3" y="0"/>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0" name="淘宝网Chenying0907出品 111">
              <a:extLst>
                <a:ext uri="{FF2B5EF4-FFF2-40B4-BE49-F238E27FC236}">
                  <a16:creationId xmlns:a16="http://schemas.microsoft.com/office/drawing/2014/main" id="{9CEA7F4C-3ABD-4065-B2A5-24B53B92809F}"/>
                </a:ext>
              </a:extLst>
            </p:cNvPr>
            <p:cNvSpPr>
              <a:spLocks/>
            </p:cNvSpPr>
            <p:nvPr/>
          </p:nvSpPr>
          <p:spPr bwMode="auto">
            <a:xfrm>
              <a:off x="7210" y="4568"/>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2"/>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1" name="淘宝网Chenying0907出品 112">
              <a:extLst>
                <a:ext uri="{FF2B5EF4-FFF2-40B4-BE49-F238E27FC236}">
                  <a16:creationId xmlns:a16="http://schemas.microsoft.com/office/drawing/2014/main" id="{9EF1A2FD-781B-491B-B0C8-25FD4AD1F246}"/>
                </a:ext>
              </a:extLst>
            </p:cNvPr>
            <p:cNvSpPr>
              <a:spLocks/>
            </p:cNvSpPr>
            <p:nvPr/>
          </p:nvSpPr>
          <p:spPr bwMode="auto">
            <a:xfrm>
              <a:off x="7390" y="3514"/>
              <a:ext cx="3" cy="5"/>
            </a:xfrm>
            <a:custGeom>
              <a:avLst/>
              <a:gdLst>
                <a:gd name="T0" fmla="*/ 1 w 1"/>
                <a:gd name="T1" fmla="*/ 0 h 2"/>
                <a:gd name="T2" fmla="*/ 1 w 1"/>
                <a:gd name="T3" fmla="*/ 1 h 2"/>
                <a:gd name="T4" fmla="*/ 0 w 1"/>
                <a:gd name="T5" fmla="*/ 1 h 2"/>
                <a:gd name="T6" fmla="*/ 0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1"/>
                    <a:pt x="1" y="1"/>
                  </a:cubicBezTo>
                  <a:cubicBezTo>
                    <a:pt x="0" y="0"/>
                    <a:pt x="1" y="2"/>
                    <a:pt x="0" y="1"/>
                  </a:cubicBezTo>
                  <a:cubicBezTo>
                    <a:pt x="0" y="1"/>
                    <a:pt x="0" y="1"/>
                    <a:pt x="0" y="0"/>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2" name="淘宝网Chenying0907出品 113">
              <a:extLst>
                <a:ext uri="{FF2B5EF4-FFF2-40B4-BE49-F238E27FC236}">
                  <a16:creationId xmlns:a16="http://schemas.microsoft.com/office/drawing/2014/main" id="{4D5C762D-396C-464F-81D2-5156FD3E3D65}"/>
                </a:ext>
              </a:extLst>
            </p:cNvPr>
            <p:cNvSpPr>
              <a:spLocks/>
            </p:cNvSpPr>
            <p:nvPr/>
          </p:nvSpPr>
          <p:spPr bwMode="auto">
            <a:xfrm>
              <a:off x="7189" y="4528"/>
              <a:ext cx="2" cy="5"/>
            </a:xfrm>
            <a:custGeom>
              <a:avLst/>
              <a:gdLst>
                <a:gd name="T0" fmla="*/ 1 w 1"/>
                <a:gd name="T1" fmla="*/ 0 h 2"/>
                <a:gd name="T2" fmla="*/ 0 w 1"/>
                <a:gd name="T3" fmla="*/ 1 h 2"/>
                <a:gd name="T4" fmla="*/ 0 w 1"/>
                <a:gd name="T5" fmla="*/ 1 h 2"/>
                <a:gd name="T6" fmla="*/ 0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2"/>
                    <a:pt x="0" y="1"/>
                  </a:cubicBezTo>
                  <a:cubicBezTo>
                    <a:pt x="0" y="1"/>
                    <a:pt x="0" y="1"/>
                    <a:pt x="0" y="1"/>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3" name="淘宝网Chenying0907出品 114">
              <a:extLst>
                <a:ext uri="{FF2B5EF4-FFF2-40B4-BE49-F238E27FC236}">
                  <a16:creationId xmlns:a16="http://schemas.microsoft.com/office/drawing/2014/main" id="{A5079D6E-D17D-4E24-B89D-02BA426EFB26}"/>
                </a:ext>
              </a:extLst>
            </p:cNvPr>
            <p:cNvSpPr>
              <a:spLocks/>
            </p:cNvSpPr>
            <p:nvPr/>
          </p:nvSpPr>
          <p:spPr bwMode="auto">
            <a:xfrm>
              <a:off x="7348" y="3538"/>
              <a:ext cx="7" cy="3"/>
            </a:xfrm>
            <a:custGeom>
              <a:avLst/>
              <a:gdLst>
                <a:gd name="T0" fmla="*/ 2 w 3"/>
                <a:gd name="T1" fmla="*/ 1 h 1"/>
                <a:gd name="T2" fmla="*/ 1 w 3"/>
                <a:gd name="T3" fmla="*/ 0 h 1"/>
                <a:gd name="T4" fmla="*/ 2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1" y="0"/>
                    <a:pt x="1" y="0"/>
                  </a:cubicBezTo>
                  <a:cubicBezTo>
                    <a:pt x="0" y="0"/>
                    <a:pt x="2" y="0"/>
                    <a:pt x="2" y="0"/>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4" name="淘宝网Chenying0907出品 115">
              <a:extLst>
                <a:ext uri="{FF2B5EF4-FFF2-40B4-BE49-F238E27FC236}">
                  <a16:creationId xmlns:a16="http://schemas.microsoft.com/office/drawing/2014/main" id="{F39B57E3-E703-4324-867B-B8A9CF3B709E}"/>
                </a:ext>
              </a:extLst>
            </p:cNvPr>
            <p:cNvSpPr>
              <a:spLocks/>
            </p:cNvSpPr>
            <p:nvPr/>
          </p:nvSpPr>
          <p:spPr bwMode="auto">
            <a:xfrm>
              <a:off x="7333" y="3609"/>
              <a:ext cx="3"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5" name="淘宝网Chenying0907出品 116">
              <a:extLst>
                <a:ext uri="{FF2B5EF4-FFF2-40B4-BE49-F238E27FC236}">
                  <a16:creationId xmlns:a16="http://schemas.microsoft.com/office/drawing/2014/main" id="{25B4729A-013C-438B-B9B6-D14412ECBCD4}"/>
                </a:ext>
              </a:extLst>
            </p:cNvPr>
            <p:cNvSpPr>
              <a:spLocks/>
            </p:cNvSpPr>
            <p:nvPr/>
          </p:nvSpPr>
          <p:spPr bwMode="auto">
            <a:xfrm>
              <a:off x="7331" y="3604"/>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6" name="淘宝网Chenying0907出品 117">
              <a:extLst>
                <a:ext uri="{FF2B5EF4-FFF2-40B4-BE49-F238E27FC236}">
                  <a16:creationId xmlns:a16="http://schemas.microsoft.com/office/drawing/2014/main" id="{73ADC8A7-A7D5-4BDA-AF98-969D4E7BEB71}"/>
                </a:ext>
              </a:extLst>
            </p:cNvPr>
            <p:cNvSpPr>
              <a:spLocks/>
            </p:cNvSpPr>
            <p:nvPr/>
          </p:nvSpPr>
          <p:spPr bwMode="auto">
            <a:xfrm>
              <a:off x="7149" y="4559"/>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7" name="淘宝网Chenying0907出品 118">
              <a:extLst>
                <a:ext uri="{FF2B5EF4-FFF2-40B4-BE49-F238E27FC236}">
                  <a16:creationId xmlns:a16="http://schemas.microsoft.com/office/drawing/2014/main" id="{559F0116-8499-464C-BB9C-117515DECA65}"/>
                </a:ext>
              </a:extLst>
            </p:cNvPr>
            <p:cNvSpPr>
              <a:spLocks/>
            </p:cNvSpPr>
            <p:nvPr/>
          </p:nvSpPr>
          <p:spPr bwMode="auto">
            <a:xfrm>
              <a:off x="7317" y="3557"/>
              <a:ext cx="4" cy="5"/>
            </a:xfrm>
            <a:custGeom>
              <a:avLst/>
              <a:gdLst>
                <a:gd name="T0" fmla="*/ 2 w 2"/>
                <a:gd name="T1" fmla="*/ 0 h 2"/>
                <a:gd name="T2" fmla="*/ 2 w 2"/>
                <a:gd name="T3" fmla="*/ 1 h 2"/>
                <a:gd name="T4" fmla="*/ 1 w 2"/>
                <a:gd name="T5" fmla="*/ 1 h 2"/>
                <a:gd name="T6" fmla="*/ 0 w 2"/>
                <a:gd name="T7" fmla="*/ 2 h 2"/>
                <a:gd name="T8" fmla="*/ 1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1"/>
                    <a:pt x="2" y="1"/>
                  </a:cubicBezTo>
                  <a:cubicBezTo>
                    <a:pt x="1" y="1"/>
                    <a:pt x="1" y="2"/>
                    <a:pt x="1" y="1"/>
                  </a:cubicBezTo>
                  <a:cubicBezTo>
                    <a:pt x="1" y="1"/>
                    <a:pt x="0" y="2"/>
                    <a:pt x="0" y="2"/>
                  </a:cubicBezTo>
                  <a:cubicBezTo>
                    <a:pt x="0" y="2"/>
                    <a:pt x="0" y="1"/>
                    <a:pt x="1" y="1"/>
                  </a:cubicBezTo>
                  <a:cubicBezTo>
                    <a:pt x="0" y="0"/>
                    <a:pt x="1" y="0"/>
                    <a:pt x="2" y="0"/>
                  </a:cubicBezTo>
                  <a:cubicBezTo>
                    <a:pt x="1"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8" name="淘宝网Chenying0907出品 119">
              <a:extLst>
                <a:ext uri="{FF2B5EF4-FFF2-40B4-BE49-F238E27FC236}">
                  <a16:creationId xmlns:a16="http://schemas.microsoft.com/office/drawing/2014/main" id="{4F27A9D2-C369-4684-AB05-5B1850016115}"/>
                </a:ext>
              </a:extLst>
            </p:cNvPr>
            <p:cNvSpPr>
              <a:spLocks/>
            </p:cNvSpPr>
            <p:nvPr/>
          </p:nvSpPr>
          <p:spPr bwMode="auto">
            <a:xfrm>
              <a:off x="7144" y="4563"/>
              <a:ext cx="5" cy="5"/>
            </a:xfrm>
            <a:custGeom>
              <a:avLst/>
              <a:gdLst>
                <a:gd name="T0" fmla="*/ 2 w 2"/>
                <a:gd name="T1" fmla="*/ 0 h 2"/>
                <a:gd name="T2" fmla="*/ 2 w 2"/>
                <a:gd name="T3" fmla="*/ 1 h 2"/>
                <a:gd name="T4" fmla="*/ 1 w 2"/>
                <a:gd name="T5" fmla="*/ 2 h 2"/>
                <a:gd name="T6" fmla="*/ 0 w 2"/>
                <a:gd name="T7" fmla="*/ 0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0"/>
                    <a:pt x="1" y="1"/>
                    <a:pt x="2" y="1"/>
                  </a:cubicBezTo>
                  <a:cubicBezTo>
                    <a:pt x="1" y="1"/>
                    <a:pt x="1" y="1"/>
                    <a:pt x="1" y="2"/>
                  </a:cubicBezTo>
                  <a:cubicBezTo>
                    <a:pt x="1" y="1"/>
                    <a:pt x="0" y="1"/>
                    <a:pt x="0" y="0"/>
                  </a:cubicBezTo>
                  <a:cubicBezTo>
                    <a:pt x="1" y="0"/>
                    <a:pt x="1" y="0"/>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19" name="淘宝网Chenying0907出品 120">
              <a:extLst>
                <a:ext uri="{FF2B5EF4-FFF2-40B4-BE49-F238E27FC236}">
                  <a16:creationId xmlns:a16="http://schemas.microsoft.com/office/drawing/2014/main" id="{224C84D6-68DA-4D3C-8213-446694F8654F}"/>
                </a:ext>
              </a:extLst>
            </p:cNvPr>
            <p:cNvSpPr>
              <a:spLocks/>
            </p:cNvSpPr>
            <p:nvPr/>
          </p:nvSpPr>
          <p:spPr bwMode="auto">
            <a:xfrm>
              <a:off x="7096" y="4675"/>
              <a:ext cx="19" cy="12"/>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5" y="2"/>
                    <a:pt x="4" y="5"/>
                    <a:pt x="0" y="5"/>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0" name="淘宝网Chenying0907出品 121">
              <a:extLst>
                <a:ext uri="{FF2B5EF4-FFF2-40B4-BE49-F238E27FC236}">
                  <a16:creationId xmlns:a16="http://schemas.microsoft.com/office/drawing/2014/main" id="{BD5C63C6-9DF4-4E0D-A6FE-876E04866EF1}"/>
                </a:ext>
              </a:extLst>
            </p:cNvPr>
            <p:cNvSpPr>
              <a:spLocks/>
            </p:cNvSpPr>
            <p:nvPr/>
          </p:nvSpPr>
          <p:spPr bwMode="auto">
            <a:xfrm>
              <a:off x="7288" y="3628"/>
              <a:ext cx="5" cy="5"/>
            </a:xfrm>
            <a:custGeom>
              <a:avLst/>
              <a:gdLst>
                <a:gd name="T0" fmla="*/ 2 w 2"/>
                <a:gd name="T1" fmla="*/ 0 h 2"/>
                <a:gd name="T2" fmla="*/ 1 w 2"/>
                <a:gd name="T3" fmla="*/ 0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0"/>
                    <a:pt x="1" y="0"/>
                  </a:cubicBezTo>
                  <a:cubicBezTo>
                    <a:pt x="1" y="1"/>
                    <a:pt x="0" y="2"/>
                    <a:pt x="0" y="1"/>
                  </a:cubicBezTo>
                  <a:cubicBezTo>
                    <a:pt x="0" y="0"/>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1" name="淘宝网Chenying0907出品 122">
              <a:extLst>
                <a:ext uri="{FF2B5EF4-FFF2-40B4-BE49-F238E27FC236}">
                  <a16:creationId xmlns:a16="http://schemas.microsoft.com/office/drawing/2014/main" id="{BE7F544D-B707-4659-A237-294F8B3580AC}"/>
                </a:ext>
              </a:extLst>
            </p:cNvPr>
            <p:cNvSpPr>
              <a:spLocks/>
            </p:cNvSpPr>
            <p:nvPr/>
          </p:nvSpPr>
          <p:spPr bwMode="auto">
            <a:xfrm>
              <a:off x="7274" y="3640"/>
              <a:ext cx="7" cy="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1"/>
                    <a:pt x="1" y="2"/>
                    <a:pt x="0" y="1"/>
                  </a:cubicBezTo>
                  <a:cubicBezTo>
                    <a:pt x="1"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2" name="淘宝网Chenying0907出品 123">
              <a:extLst>
                <a:ext uri="{FF2B5EF4-FFF2-40B4-BE49-F238E27FC236}">
                  <a16:creationId xmlns:a16="http://schemas.microsoft.com/office/drawing/2014/main" id="{9F8F5572-DB6D-43FD-B18C-0DB536C873DC}"/>
                </a:ext>
              </a:extLst>
            </p:cNvPr>
            <p:cNvSpPr>
              <a:spLocks/>
            </p:cNvSpPr>
            <p:nvPr/>
          </p:nvSpPr>
          <p:spPr bwMode="auto">
            <a:xfrm>
              <a:off x="7267" y="3640"/>
              <a:ext cx="2" cy="2"/>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3" name="淘宝网Chenying0907出品 124">
              <a:extLst>
                <a:ext uri="{FF2B5EF4-FFF2-40B4-BE49-F238E27FC236}">
                  <a16:creationId xmlns:a16="http://schemas.microsoft.com/office/drawing/2014/main" id="{DF5E69C1-ECC0-4844-9720-D83FE772E883}"/>
                </a:ext>
              </a:extLst>
            </p:cNvPr>
            <p:cNvSpPr>
              <a:spLocks/>
            </p:cNvSpPr>
            <p:nvPr/>
          </p:nvSpPr>
          <p:spPr bwMode="auto">
            <a:xfrm>
              <a:off x="7265" y="3588"/>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4" name="淘宝网Chenying0907出品 125">
              <a:extLst>
                <a:ext uri="{FF2B5EF4-FFF2-40B4-BE49-F238E27FC236}">
                  <a16:creationId xmlns:a16="http://schemas.microsoft.com/office/drawing/2014/main" id="{A2FC42B4-216D-4143-B72B-AC7D3631733A}"/>
                </a:ext>
              </a:extLst>
            </p:cNvPr>
            <p:cNvSpPr>
              <a:spLocks/>
            </p:cNvSpPr>
            <p:nvPr/>
          </p:nvSpPr>
          <p:spPr bwMode="auto">
            <a:xfrm>
              <a:off x="7234" y="3661"/>
              <a:ext cx="7" cy="3"/>
            </a:xfrm>
            <a:custGeom>
              <a:avLst/>
              <a:gdLst>
                <a:gd name="T0" fmla="*/ 3 w 3"/>
                <a:gd name="T1" fmla="*/ 0 h 1"/>
                <a:gd name="T2" fmla="*/ 1 w 3"/>
                <a:gd name="T3" fmla="*/ 1 h 1"/>
                <a:gd name="T4" fmla="*/ 3 w 3"/>
                <a:gd name="T5" fmla="*/ 0 h 1"/>
              </a:gdLst>
              <a:ahLst/>
              <a:cxnLst>
                <a:cxn ang="0">
                  <a:pos x="T0" y="T1"/>
                </a:cxn>
                <a:cxn ang="0">
                  <a:pos x="T2" y="T3"/>
                </a:cxn>
                <a:cxn ang="0">
                  <a:pos x="T4" y="T5"/>
                </a:cxn>
              </a:cxnLst>
              <a:rect l="0" t="0" r="r" b="b"/>
              <a:pathLst>
                <a:path w="3" h="1">
                  <a:moveTo>
                    <a:pt x="3" y="0"/>
                  </a:moveTo>
                  <a:cubicBezTo>
                    <a:pt x="3" y="0"/>
                    <a:pt x="1" y="0"/>
                    <a:pt x="1"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5" name="淘宝网Chenying0907出品 126">
              <a:extLst>
                <a:ext uri="{FF2B5EF4-FFF2-40B4-BE49-F238E27FC236}">
                  <a16:creationId xmlns:a16="http://schemas.microsoft.com/office/drawing/2014/main" id="{7D5B790D-060D-450E-9285-CFA13B3BC245}"/>
                </a:ext>
              </a:extLst>
            </p:cNvPr>
            <p:cNvSpPr>
              <a:spLocks/>
            </p:cNvSpPr>
            <p:nvPr/>
          </p:nvSpPr>
          <p:spPr bwMode="auto">
            <a:xfrm>
              <a:off x="7059" y="4677"/>
              <a:ext cx="4" cy="5"/>
            </a:xfrm>
            <a:custGeom>
              <a:avLst/>
              <a:gdLst>
                <a:gd name="T0" fmla="*/ 2 w 2"/>
                <a:gd name="T1" fmla="*/ 1 h 2"/>
                <a:gd name="T2" fmla="*/ 1 w 2"/>
                <a:gd name="T3" fmla="*/ 2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1"/>
                    <a:pt x="1" y="2"/>
                  </a:cubicBezTo>
                  <a:cubicBezTo>
                    <a:pt x="1" y="2"/>
                    <a:pt x="0" y="1"/>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6" name="淘宝网Chenying0907出品 127">
              <a:extLst>
                <a:ext uri="{FF2B5EF4-FFF2-40B4-BE49-F238E27FC236}">
                  <a16:creationId xmlns:a16="http://schemas.microsoft.com/office/drawing/2014/main" id="{C2D9A408-FEE6-47CC-AB53-7349D73614EA}"/>
                </a:ext>
              </a:extLst>
            </p:cNvPr>
            <p:cNvSpPr>
              <a:spLocks/>
            </p:cNvSpPr>
            <p:nvPr/>
          </p:nvSpPr>
          <p:spPr bwMode="auto">
            <a:xfrm>
              <a:off x="7054" y="4680"/>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7" name="淘宝网Chenying0907出品 128">
              <a:extLst>
                <a:ext uri="{FF2B5EF4-FFF2-40B4-BE49-F238E27FC236}">
                  <a16:creationId xmlns:a16="http://schemas.microsoft.com/office/drawing/2014/main" id="{6F803856-B3CD-4575-816A-CCD4B0EB08E5}"/>
                </a:ext>
              </a:extLst>
            </p:cNvPr>
            <p:cNvSpPr>
              <a:spLocks/>
            </p:cNvSpPr>
            <p:nvPr/>
          </p:nvSpPr>
          <p:spPr bwMode="auto">
            <a:xfrm>
              <a:off x="7040" y="4644"/>
              <a:ext cx="4"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8" name="淘宝网Chenying0907出品 129">
              <a:extLst>
                <a:ext uri="{FF2B5EF4-FFF2-40B4-BE49-F238E27FC236}">
                  <a16:creationId xmlns:a16="http://schemas.microsoft.com/office/drawing/2014/main" id="{F07D4D22-7950-4A1A-8F84-6E816794F832}"/>
                </a:ext>
              </a:extLst>
            </p:cNvPr>
            <p:cNvSpPr>
              <a:spLocks/>
            </p:cNvSpPr>
            <p:nvPr/>
          </p:nvSpPr>
          <p:spPr bwMode="auto">
            <a:xfrm>
              <a:off x="7006" y="4751"/>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29" name="淘宝网Chenying0907出品 130">
              <a:extLst>
                <a:ext uri="{FF2B5EF4-FFF2-40B4-BE49-F238E27FC236}">
                  <a16:creationId xmlns:a16="http://schemas.microsoft.com/office/drawing/2014/main" id="{2E3E2404-AAD1-44AD-ACDC-2772BC6AB5EF}"/>
                </a:ext>
              </a:extLst>
            </p:cNvPr>
            <p:cNvSpPr>
              <a:spLocks/>
            </p:cNvSpPr>
            <p:nvPr/>
          </p:nvSpPr>
          <p:spPr bwMode="auto">
            <a:xfrm>
              <a:off x="7170" y="3685"/>
              <a:ext cx="5" cy="7"/>
            </a:xfrm>
            <a:custGeom>
              <a:avLst/>
              <a:gdLst>
                <a:gd name="T0" fmla="*/ 2 w 2"/>
                <a:gd name="T1" fmla="*/ 2 h 3"/>
                <a:gd name="T2" fmla="*/ 2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2" y="2"/>
                    <a:pt x="2" y="3"/>
                  </a:cubicBezTo>
                  <a:cubicBezTo>
                    <a:pt x="1" y="2"/>
                    <a:pt x="0" y="0"/>
                    <a:pt x="1"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0" name="淘宝网Chenying0907出品 131">
              <a:extLst>
                <a:ext uri="{FF2B5EF4-FFF2-40B4-BE49-F238E27FC236}">
                  <a16:creationId xmlns:a16="http://schemas.microsoft.com/office/drawing/2014/main" id="{6D1395F1-03A1-4C4C-AC99-8FC826E40FE0}"/>
                </a:ext>
              </a:extLst>
            </p:cNvPr>
            <p:cNvSpPr>
              <a:spLocks/>
            </p:cNvSpPr>
            <p:nvPr/>
          </p:nvSpPr>
          <p:spPr bwMode="auto">
            <a:xfrm>
              <a:off x="7030" y="3768"/>
              <a:ext cx="2" cy="2"/>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0"/>
                    <a:pt x="0" y="1"/>
                  </a:cubicBezTo>
                  <a:cubicBezTo>
                    <a:pt x="0" y="1"/>
                    <a:pt x="0" y="1"/>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1" name="淘宝网Chenying0907出品 132">
              <a:extLst>
                <a:ext uri="{FF2B5EF4-FFF2-40B4-BE49-F238E27FC236}">
                  <a16:creationId xmlns:a16="http://schemas.microsoft.com/office/drawing/2014/main" id="{768E760E-9D83-4071-8550-CFD0A5D46875}"/>
                </a:ext>
              </a:extLst>
            </p:cNvPr>
            <p:cNvSpPr>
              <a:spLocks/>
            </p:cNvSpPr>
            <p:nvPr/>
          </p:nvSpPr>
          <p:spPr bwMode="auto">
            <a:xfrm>
              <a:off x="6926" y="3773"/>
              <a:ext cx="2" cy="4"/>
            </a:xfrm>
            <a:custGeom>
              <a:avLst/>
              <a:gdLst>
                <a:gd name="T0" fmla="*/ 1 w 1"/>
                <a:gd name="T1" fmla="*/ 1 h 2"/>
                <a:gd name="T2" fmla="*/ 0 w 1"/>
                <a:gd name="T3" fmla="*/ 2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2"/>
                  </a:cubicBezTo>
                  <a:cubicBezTo>
                    <a:pt x="0" y="1"/>
                    <a:pt x="1" y="1"/>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2" name="淘宝网Chenying0907出品 133">
              <a:extLst>
                <a:ext uri="{FF2B5EF4-FFF2-40B4-BE49-F238E27FC236}">
                  <a16:creationId xmlns:a16="http://schemas.microsoft.com/office/drawing/2014/main" id="{DD5A32C4-D484-4F87-9241-A31E271ECFDF}"/>
                </a:ext>
              </a:extLst>
            </p:cNvPr>
            <p:cNvSpPr>
              <a:spLocks noEditPoints="1"/>
            </p:cNvSpPr>
            <p:nvPr/>
          </p:nvSpPr>
          <p:spPr bwMode="auto">
            <a:xfrm>
              <a:off x="6926" y="2764"/>
              <a:ext cx="2146" cy="1028"/>
            </a:xfrm>
            <a:custGeom>
              <a:avLst/>
              <a:gdLst>
                <a:gd name="T0" fmla="*/ 874 w 906"/>
                <a:gd name="T1" fmla="*/ 78 h 434"/>
                <a:gd name="T2" fmla="*/ 851 w 906"/>
                <a:gd name="T3" fmla="*/ 80 h 434"/>
                <a:gd name="T4" fmla="*/ 800 w 906"/>
                <a:gd name="T5" fmla="*/ 100 h 434"/>
                <a:gd name="T6" fmla="*/ 749 w 906"/>
                <a:gd name="T7" fmla="*/ 112 h 434"/>
                <a:gd name="T8" fmla="*/ 714 w 906"/>
                <a:gd name="T9" fmla="*/ 116 h 434"/>
                <a:gd name="T10" fmla="*/ 682 w 906"/>
                <a:gd name="T11" fmla="*/ 124 h 434"/>
                <a:gd name="T12" fmla="*/ 650 w 906"/>
                <a:gd name="T13" fmla="*/ 136 h 434"/>
                <a:gd name="T14" fmla="*/ 610 w 906"/>
                <a:gd name="T15" fmla="*/ 151 h 434"/>
                <a:gd name="T16" fmla="*/ 546 w 906"/>
                <a:gd name="T17" fmla="*/ 174 h 434"/>
                <a:gd name="T18" fmla="*/ 460 w 906"/>
                <a:gd name="T19" fmla="*/ 207 h 434"/>
                <a:gd name="T20" fmla="*/ 381 w 906"/>
                <a:gd name="T21" fmla="*/ 236 h 434"/>
                <a:gd name="T22" fmla="*/ 309 w 906"/>
                <a:gd name="T23" fmla="*/ 269 h 434"/>
                <a:gd name="T24" fmla="*/ 263 w 906"/>
                <a:gd name="T25" fmla="*/ 293 h 434"/>
                <a:gd name="T26" fmla="*/ 282 w 906"/>
                <a:gd name="T27" fmla="*/ 275 h 434"/>
                <a:gd name="T28" fmla="*/ 119 w 906"/>
                <a:gd name="T29" fmla="*/ 357 h 434"/>
                <a:gd name="T30" fmla="*/ 47 w 906"/>
                <a:gd name="T31" fmla="*/ 400 h 434"/>
                <a:gd name="T32" fmla="*/ 134 w 906"/>
                <a:gd name="T33" fmla="*/ 358 h 434"/>
                <a:gd name="T34" fmla="*/ 223 w 906"/>
                <a:gd name="T35" fmla="*/ 313 h 434"/>
                <a:gd name="T36" fmla="*/ 226 w 906"/>
                <a:gd name="T37" fmla="*/ 315 h 434"/>
                <a:gd name="T38" fmla="*/ 196 w 906"/>
                <a:gd name="T39" fmla="*/ 331 h 434"/>
                <a:gd name="T40" fmla="*/ 167 w 906"/>
                <a:gd name="T41" fmla="*/ 352 h 434"/>
                <a:gd name="T42" fmla="*/ 127 w 906"/>
                <a:gd name="T43" fmla="*/ 374 h 434"/>
                <a:gd name="T44" fmla="*/ 81 w 906"/>
                <a:gd name="T45" fmla="*/ 404 h 434"/>
                <a:gd name="T46" fmla="*/ 36 w 906"/>
                <a:gd name="T47" fmla="*/ 426 h 434"/>
                <a:gd name="T48" fmla="*/ 37 w 906"/>
                <a:gd name="T49" fmla="*/ 372 h 434"/>
                <a:gd name="T50" fmla="*/ 111 w 906"/>
                <a:gd name="T51" fmla="*/ 293 h 434"/>
                <a:gd name="T52" fmla="*/ 687 w 906"/>
                <a:gd name="T53" fmla="*/ 32 h 434"/>
                <a:gd name="T54" fmla="*/ 216 w 906"/>
                <a:gd name="T55" fmla="*/ 160 h 434"/>
                <a:gd name="T56" fmla="*/ 232 w 906"/>
                <a:gd name="T57" fmla="*/ 112 h 434"/>
                <a:gd name="T58" fmla="*/ 903 w 906"/>
                <a:gd name="T59" fmla="*/ 41 h 434"/>
                <a:gd name="T60" fmla="*/ 247 w 906"/>
                <a:gd name="T61" fmla="*/ 301 h 434"/>
                <a:gd name="T62" fmla="*/ 869 w 906"/>
                <a:gd name="T63" fmla="*/ 25 h 434"/>
                <a:gd name="T64" fmla="*/ 833 w 906"/>
                <a:gd name="T65" fmla="*/ 84 h 434"/>
                <a:gd name="T66" fmla="*/ 820 w 906"/>
                <a:gd name="T67" fmla="*/ 91 h 434"/>
                <a:gd name="T68" fmla="*/ 797 w 906"/>
                <a:gd name="T69" fmla="*/ 65 h 434"/>
                <a:gd name="T70" fmla="*/ 804 w 906"/>
                <a:gd name="T71" fmla="*/ 87 h 434"/>
                <a:gd name="T72" fmla="*/ 784 w 906"/>
                <a:gd name="T73" fmla="*/ 93 h 434"/>
                <a:gd name="T74" fmla="*/ 772 w 906"/>
                <a:gd name="T75" fmla="*/ 72 h 434"/>
                <a:gd name="T76" fmla="*/ 772 w 906"/>
                <a:gd name="T77" fmla="*/ 101 h 434"/>
                <a:gd name="T78" fmla="*/ 762 w 906"/>
                <a:gd name="T79" fmla="*/ 79 h 434"/>
                <a:gd name="T80" fmla="*/ 760 w 906"/>
                <a:gd name="T81" fmla="*/ 101 h 434"/>
                <a:gd name="T82" fmla="*/ 755 w 906"/>
                <a:gd name="T83" fmla="*/ 78 h 434"/>
                <a:gd name="T84" fmla="*/ 743 w 906"/>
                <a:gd name="T85" fmla="*/ 110 h 434"/>
                <a:gd name="T86" fmla="*/ 741 w 906"/>
                <a:gd name="T87" fmla="*/ 88 h 434"/>
                <a:gd name="T88" fmla="*/ 734 w 906"/>
                <a:gd name="T89" fmla="*/ 93 h 434"/>
                <a:gd name="T90" fmla="*/ 719 w 906"/>
                <a:gd name="T91" fmla="*/ 91 h 434"/>
                <a:gd name="T92" fmla="*/ 690 w 906"/>
                <a:gd name="T93" fmla="*/ 103 h 434"/>
                <a:gd name="T94" fmla="*/ 620 w 906"/>
                <a:gd name="T95" fmla="*/ 127 h 434"/>
                <a:gd name="T96" fmla="*/ 600 w 906"/>
                <a:gd name="T97" fmla="*/ 152 h 434"/>
                <a:gd name="T98" fmla="*/ 585 w 906"/>
                <a:gd name="T99" fmla="*/ 150 h 434"/>
                <a:gd name="T100" fmla="*/ 420 w 906"/>
                <a:gd name="T101" fmla="*/ 168 h 434"/>
                <a:gd name="T102" fmla="*/ 568 w 906"/>
                <a:gd name="T103" fmla="*/ 159 h 434"/>
                <a:gd name="T104" fmla="*/ 555 w 906"/>
                <a:gd name="T105" fmla="*/ 165 h 434"/>
                <a:gd name="T106" fmla="*/ 540 w 906"/>
                <a:gd name="T107" fmla="*/ 170 h 434"/>
                <a:gd name="T108" fmla="*/ 544 w 906"/>
                <a:gd name="T109" fmla="*/ 121 h 434"/>
                <a:gd name="T110" fmla="*/ 462 w 906"/>
                <a:gd name="T111" fmla="*/ 147 h 434"/>
                <a:gd name="T112" fmla="*/ 129 w 906"/>
                <a:gd name="T113" fmla="*/ 269 h 434"/>
                <a:gd name="T114" fmla="*/ 322 w 906"/>
                <a:gd name="T115" fmla="*/ 182 h 434"/>
                <a:gd name="T116" fmla="*/ 250 w 906"/>
                <a:gd name="T117" fmla="*/ 208 h 434"/>
                <a:gd name="T118" fmla="*/ 324 w 906"/>
                <a:gd name="T119" fmla="*/ 258 h 434"/>
                <a:gd name="T120" fmla="*/ 206 w 906"/>
                <a:gd name="T121" fmla="*/ 327 h 434"/>
                <a:gd name="T122" fmla="*/ 110 w 906"/>
                <a:gd name="T123" fmla="*/ 380 h 434"/>
                <a:gd name="T124" fmla="*/ 70 w 906"/>
                <a:gd name="T125" fmla="*/ 40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434">
                  <a:moveTo>
                    <a:pt x="897" y="52"/>
                  </a:moveTo>
                  <a:cubicBezTo>
                    <a:pt x="896" y="52"/>
                    <a:pt x="897" y="52"/>
                    <a:pt x="897" y="53"/>
                  </a:cubicBezTo>
                  <a:cubicBezTo>
                    <a:pt x="897" y="52"/>
                    <a:pt x="896" y="53"/>
                    <a:pt x="896" y="53"/>
                  </a:cubicBezTo>
                  <a:cubicBezTo>
                    <a:pt x="896" y="53"/>
                    <a:pt x="897" y="54"/>
                    <a:pt x="897" y="54"/>
                  </a:cubicBezTo>
                  <a:cubicBezTo>
                    <a:pt x="896" y="55"/>
                    <a:pt x="896" y="55"/>
                    <a:pt x="895" y="54"/>
                  </a:cubicBezTo>
                  <a:cubicBezTo>
                    <a:pt x="895" y="55"/>
                    <a:pt x="895" y="55"/>
                    <a:pt x="895" y="55"/>
                  </a:cubicBezTo>
                  <a:cubicBezTo>
                    <a:pt x="895" y="55"/>
                    <a:pt x="895" y="55"/>
                    <a:pt x="895" y="55"/>
                  </a:cubicBezTo>
                  <a:cubicBezTo>
                    <a:pt x="893" y="56"/>
                    <a:pt x="892" y="54"/>
                    <a:pt x="891" y="57"/>
                  </a:cubicBezTo>
                  <a:cubicBezTo>
                    <a:pt x="891" y="56"/>
                    <a:pt x="890" y="57"/>
                    <a:pt x="890" y="56"/>
                  </a:cubicBezTo>
                  <a:cubicBezTo>
                    <a:pt x="890" y="55"/>
                    <a:pt x="889" y="57"/>
                    <a:pt x="890" y="57"/>
                  </a:cubicBezTo>
                  <a:cubicBezTo>
                    <a:pt x="889" y="57"/>
                    <a:pt x="888" y="58"/>
                    <a:pt x="888" y="57"/>
                  </a:cubicBezTo>
                  <a:cubicBezTo>
                    <a:pt x="888" y="58"/>
                    <a:pt x="887" y="59"/>
                    <a:pt x="886" y="58"/>
                  </a:cubicBezTo>
                  <a:cubicBezTo>
                    <a:pt x="886" y="59"/>
                    <a:pt x="885" y="58"/>
                    <a:pt x="885" y="59"/>
                  </a:cubicBezTo>
                  <a:cubicBezTo>
                    <a:pt x="884" y="59"/>
                    <a:pt x="884" y="59"/>
                    <a:pt x="884" y="59"/>
                  </a:cubicBezTo>
                  <a:cubicBezTo>
                    <a:pt x="883" y="59"/>
                    <a:pt x="883" y="59"/>
                    <a:pt x="883" y="60"/>
                  </a:cubicBezTo>
                  <a:cubicBezTo>
                    <a:pt x="881" y="60"/>
                    <a:pt x="880" y="60"/>
                    <a:pt x="877" y="62"/>
                  </a:cubicBezTo>
                  <a:cubicBezTo>
                    <a:pt x="877" y="62"/>
                    <a:pt x="878" y="62"/>
                    <a:pt x="878" y="63"/>
                  </a:cubicBezTo>
                  <a:cubicBezTo>
                    <a:pt x="880" y="63"/>
                    <a:pt x="883" y="62"/>
                    <a:pt x="885" y="63"/>
                  </a:cubicBezTo>
                  <a:cubicBezTo>
                    <a:pt x="886" y="63"/>
                    <a:pt x="888" y="64"/>
                    <a:pt x="888" y="62"/>
                  </a:cubicBezTo>
                  <a:cubicBezTo>
                    <a:pt x="889" y="63"/>
                    <a:pt x="890" y="63"/>
                    <a:pt x="891" y="63"/>
                  </a:cubicBezTo>
                  <a:cubicBezTo>
                    <a:pt x="892" y="64"/>
                    <a:pt x="892" y="64"/>
                    <a:pt x="893" y="64"/>
                  </a:cubicBezTo>
                  <a:cubicBezTo>
                    <a:pt x="894" y="64"/>
                    <a:pt x="894" y="63"/>
                    <a:pt x="894" y="63"/>
                  </a:cubicBezTo>
                  <a:cubicBezTo>
                    <a:pt x="895" y="63"/>
                    <a:pt x="894" y="65"/>
                    <a:pt x="894" y="64"/>
                  </a:cubicBezTo>
                  <a:cubicBezTo>
                    <a:pt x="895" y="64"/>
                    <a:pt x="895" y="65"/>
                    <a:pt x="894" y="64"/>
                  </a:cubicBezTo>
                  <a:cubicBezTo>
                    <a:pt x="894" y="65"/>
                    <a:pt x="895" y="64"/>
                    <a:pt x="895" y="66"/>
                  </a:cubicBezTo>
                  <a:cubicBezTo>
                    <a:pt x="896" y="66"/>
                    <a:pt x="897" y="65"/>
                    <a:pt x="898" y="66"/>
                  </a:cubicBezTo>
                  <a:cubicBezTo>
                    <a:pt x="898" y="66"/>
                    <a:pt x="898" y="67"/>
                    <a:pt x="899" y="67"/>
                  </a:cubicBezTo>
                  <a:cubicBezTo>
                    <a:pt x="899" y="67"/>
                    <a:pt x="898" y="67"/>
                    <a:pt x="899" y="66"/>
                  </a:cubicBezTo>
                  <a:cubicBezTo>
                    <a:pt x="900" y="67"/>
                    <a:pt x="899" y="68"/>
                    <a:pt x="898" y="68"/>
                  </a:cubicBezTo>
                  <a:cubicBezTo>
                    <a:pt x="898" y="68"/>
                    <a:pt x="900" y="67"/>
                    <a:pt x="899" y="68"/>
                  </a:cubicBezTo>
                  <a:cubicBezTo>
                    <a:pt x="899" y="70"/>
                    <a:pt x="898" y="68"/>
                    <a:pt x="898" y="70"/>
                  </a:cubicBezTo>
                  <a:cubicBezTo>
                    <a:pt x="897" y="70"/>
                    <a:pt x="897" y="69"/>
                    <a:pt x="897" y="69"/>
                  </a:cubicBezTo>
                  <a:cubicBezTo>
                    <a:pt x="897" y="69"/>
                    <a:pt x="897" y="69"/>
                    <a:pt x="897" y="70"/>
                  </a:cubicBezTo>
                  <a:cubicBezTo>
                    <a:pt x="896" y="70"/>
                    <a:pt x="896" y="70"/>
                    <a:pt x="896" y="71"/>
                  </a:cubicBezTo>
                  <a:cubicBezTo>
                    <a:pt x="896" y="71"/>
                    <a:pt x="896" y="70"/>
                    <a:pt x="895" y="70"/>
                  </a:cubicBezTo>
                  <a:cubicBezTo>
                    <a:pt x="895" y="70"/>
                    <a:pt x="895" y="71"/>
                    <a:pt x="894" y="71"/>
                  </a:cubicBezTo>
                  <a:cubicBezTo>
                    <a:pt x="894" y="71"/>
                    <a:pt x="894" y="71"/>
                    <a:pt x="894" y="71"/>
                  </a:cubicBezTo>
                  <a:cubicBezTo>
                    <a:pt x="893" y="71"/>
                    <a:pt x="894" y="71"/>
                    <a:pt x="894" y="72"/>
                  </a:cubicBezTo>
                  <a:cubicBezTo>
                    <a:pt x="893" y="72"/>
                    <a:pt x="893" y="72"/>
                    <a:pt x="893" y="71"/>
                  </a:cubicBezTo>
                  <a:cubicBezTo>
                    <a:pt x="893" y="72"/>
                    <a:pt x="890" y="72"/>
                    <a:pt x="889" y="72"/>
                  </a:cubicBezTo>
                  <a:cubicBezTo>
                    <a:pt x="888" y="73"/>
                    <a:pt x="888" y="73"/>
                    <a:pt x="887" y="74"/>
                  </a:cubicBezTo>
                  <a:cubicBezTo>
                    <a:pt x="887" y="75"/>
                    <a:pt x="888" y="75"/>
                    <a:pt x="889" y="75"/>
                  </a:cubicBezTo>
                  <a:cubicBezTo>
                    <a:pt x="889" y="76"/>
                    <a:pt x="886" y="75"/>
                    <a:pt x="885" y="75"/>
                  </a:cubicBezTo>
                  <a:cubicBezTo>
                    <a:pt x="886" y="77"/>
                    <a:pt x="888" y="77"/>
                    <a:pt x="888" y="78"/>
                  </a:cubicBezTo>
                  <a:cubicBezTo>
                    <a:pt x="887" y="77"/>
                    <a:pt x="886" y="78"/>
                    <a:pt x="885" y="77"/>
                  </a:cubicBezTo>
                  <a:cubicBezTo>
                    <a:pt x="885" y="78"/>
                    <a:pt x="887" y="78"/>
                    <a:pt x="887" y="78"/>
                  </a:cubicBezTo>
                  <a:cubicBezTo>
                    <a:pt x="888" y="78"/>
                    <a:pt x="887" y="78"/>
                    <a:pt x="887" y="79"/>
                  </a:cubicBezTo>
                  <a:cubicBezTo>
                    <a:pt x="884" y="78"/>
                    <a:pt x="884" y="78"/>
                    <a:pt x="882" y="79"/>
                  </a:cubicBezTo>
                  <a:cubicBezTo>
                    <a:pt x="883" y="77"/>
                    <a:pt x="883" y="78"/>
                    <a:pt x="884" y="77"/>
                  </a:cubicBezTo>
                  <a:cubicBezTo>
                    <a:pt x="882" y="78"/>
                    <a:pt x="880" y="76"/>
                    <a:pt x="878" y="77"/>
                  </a:cubicBezTo>
                  <a:cubicBezTo>
                    <a:pt x="878" y="77"/>
                    <a:pt x="879" y="76"/>
                    <a:pt x="878" y="76"/>
                  </a:cubicBezTo>
                  <a:cubicBezTo>
                    <a:pt x="878" y="77"/>
                    <a:pt x="877" y="78"/>
                    <a:pt x="876" y="79"/>
                  </a:cubicBezTo>
                  <a:cubicBezTo>
                    <a:pt x="877" y="79"/>
                    <a:pt x="877" y="79"/>
                    <a:pt x="878" y="80"/>
                  </a:cubicBezTo>
                  <a:cubicBezTo>
                    <a:pt x="878" y="78"/>
                    <a:pt x="878" y="81"/>
                    <a:pt x="879" y="81"/>
                  </a:cubicBezTo>
                  <a:cubicBezTo>
                    <a:pt x="878" y="82"/>
                    <a:pt x="878" y="80"/>
                    <a:pt x="877" y="81"/>
                  </a:cubicBezTo>
                  <a:cubicBezTo>
                    <a:pt x="877" y="81"/>
                    <a:pt x="877" y="81"/>
                    <a:pt x="877" y="80"/>
                  </a:cubicBezTo>
                  <a:cubicBezTo>
                    <a:pt x="877" y="80"/>
                    <a:pt x="877" y="80"/>
                    <a:pt x="877" y="80"/>
                  </a:cubicBezTo>
                  <a:cubicBezTo>
                    <a:pt x="876" y="80"/>
                    <a:pt x="877" y="80"/>
                    <a:pt x="876" y="80"/>
                  </a:cubicBezTo>
                  <a:cubicBezTo>
                    <a:pt x="876" y="80"/>
                    <a:pt x="876" y="80"/>
                    <a:pt x="876" y="79"/>
                  </a:cubicBezTo>
                  <a:cubicBezTo>
                    <a:pt x="875" y="80"/>
                    <a:pt x="875" y="79"/>
                    <a:pt x="874" y="80"/>
                  </a:cubicBezTo>
                  <a:cubicBezTo>
                    <a:pt x="873" y="79"/>
                    <a:pt x="874" y="78"/>
                    <a:pt x="874" y="78"/>
                  </a:cubicBezTo>
                  <a:cubicBezTo>
                    <a:pt x="873" y="78"/>
                    <a:pt x="873" y="79"/>
                    <a:pt x="871" y="79"/>
                  </a:cubicBezTo>
                  <a:cubicBezTo>
                    <a:pt x="872" y="79"/>
                    <a:pt x="871" y="79"/>
                    <a:pt x="871" y="79"/>
                  </a:cubicBezTo>
                  <a:cubicBezTo>
                    <a:pt x="871" y="80"/>
                    <a:pt x="872" y="79"/>
                    <a:pt x="872" y="80"/>
                  </a:cubicBezTo>
                  <a:cubicBezTo>
                    <a:pt x="871" y="80"/>
                    <a:pt x="871" y="80"/>
                    <a:pt x="870" y="80"/>
                  </a:cubicBezTo>
                  <a:cubicBezTo>
                    <a:pt x="870" y="79"/>
                    <a:pt x="870" y="79"/>
                    <a:pt x="871" y="79"/>
                  </a:cubicBezTo>
                  <a:cubicBezTo>
                    <a:pt x="871" y="79"/>
                    <a:pt x="870" y="78"/>
                    <a:pt x="870" y="78"/>
                  </a:cubicBezTo>
                  <a:cubicBezTo>
                    <a:pt x="870" y="78"/>
                    <a:pt x="869" y="78"/>
                    <a:pt x="869" y="79"/>
                  </a:cubicBezTo>
                  <a:cubicBezTo>
                    <a:pt x="868" y="78"/>
                    <a:pt x="870" y="78"/>
                    <a:pt x="869" y="77"/>
                  </a:cubicBezTo>
                  <a:cubicBezTo>
                    <a:pt x="869" y="78"/>
                    <a:pt x="868" y="79"/>
                    <a:pt x="869" y="79"/>
                  </a:cubicBezTo>
                  <a:cubicBezTo>
                    <a:pt x="868" y="80"/>
                    <a:pt x="868" y="79"/>
                    <a:pt x="868" y="79"/>
                  </a:cubicBezTo>
                  <a:cubicBezTo>
                    <a:pt x="868" y="79"/>
                    <a:pt x="868" y="80"/>
                    <a:pt x="868" y="80"/>
                  </a:cubicBezTo>
                  <a:cubicBezTo>
                    <a:pt x="867" y="80"/>
                    <a:pt x="868" y="80"/>
                    <a:pt x="867" y="80"/>
                  </a:cubicBezTo>
                  <a:cubicBezTo>
                    <a:pt x="867" y="79"/>
                    <a:pt x="867" y="79"/>
                    <a:pt x="868" y="79"/>
                  </a:cubicBezTo>
                  <a:cubicBezTo>
                    <a:pt x="867" y="78"/>
                    <a:pt x="866" y="78"/>
                    <a:pt x="867" y="77"/>
                  </a:cubicBezTo>
                  <a:cubicBezTo>
                    <a:pt x="866" y="78"/>
                    <a:pt x="865" y="78"/>
                    <a:pt x="865" y="79"/>
                  </a:cubicBezTo>
                  <a:cubicBezTo>
                    <a:pt x="865" y="80"/>
                    <a:pt x="865" y="78"/>
                    <a:pt x="866" y="78"/>
                  </a:cubicBezTo>
                  <a:cubicBezTo>
                    <a:pt x="865" y="79"/>
                    <a:pt x="866" y="79"/>
                    <a:pt x="866" y="80"/>
                  </a:cubicBezTo>
                  <a:cubicBezTo>
                    <a:pt x="865" y="79"/>
                    <a:pt x="864" y="80"/>
                    <a:pt x="864" y="79"/>
                  </a:cubicBezTo>
                  <a:cubicBezTo>
                    <a:pt x="864" y="78"/>
                    <a:pt x="865" y="78"/>
                    <a:pt x="865" y="78"/>
                  </a:cubicBezTo>
                  <a:cubicBezTo>
                    <a:pt x="864" y="78"/>
                    <a:pt x="865" y="76"/>
                    <a:pt x="863" y="76"/>
                  </a:cubicBezTo>
                  <a:cubicBezTo>
                    <a:pt x="863" y="76"/>
                    <a:pt x="864" y="78"/>
                    <a:pt x="863" y="78"/>
                  </a:cubicBezTo>
                  <a:cubicBezTo>
                    <a:pt x="863" y="78"/>
                    <a:pt x="863" y="77"/>
                    <a:pt x="862" y="78"/>
                  </a:cubicBezTo>
                  <a:cubicBezTo>
                    <a:pt x="862" y="77"/>
                    <a:pt x="862" y="77"/>
                    <a:pt x="863" y="76"/>
                  </a:cubicBezTo>
                  <a:cubicBezTo>
                    <a:pt x="862" y="75"/>
                    <a:pt x="862" y="76"/>
                    <a:pt x="861" y="75"/>
                  </a:cubicBezTo>
                  <a:cubicBezTo>
                    <a:pt x="861" y="76"/>
                    <a:pt x="861" y="77"/>
                    <a:pt x="861" y="78"/>
                  </a:cubicBezTo>
                  <a:cubicBezTo>
                    <a:pt x="861" y="78"/>
                    <a:pt x="861" y="77"/>
                    <a:pt x="861" y="77"/>
                  </a:cubicBezTo>
                  <a:cubicBezTo>
                    <a:pt x="861" y="77"/>
                    <a:pt x="861" y="77"/>
                    <a:pt x="861" y="77"/>
                  </a:cubicBezTo>
                  <a:cubicBezTo>
                    <a:pt x="860" y="77"/>
                    <a:pt x="861" y="77"/>
                    <a:pt x="861" y="76"/>
                  </a:cubicBezTo>
                  <a:cubicBezTo>
                    <a:pt x="861" y="75"/>
                    <a:pt x="860" y="77"/>
                    <a:pt x="860" y="75"/>
                  </a:cubicBezTo>
                  <a:cubicBezTo>
                    <a:pt x="860" y="75"/>
                    <a:pt x="860" y="77"/>
                    <a:pt x="859" y="76"/>
                  </a:cubicBezTo>
                  <a:cubicBezTo>
                    <a:pt x="860" y="76"/>
                    <a:pt x="860" y="77"/>
                    <a:pt x="859" y="77"/>
                  </a:cubicBezTo>
                  <a:cubicBezTo>
                    <a:pt x="858" y="77"/>
                    <a:pt x="860" y="76"/>
                    <a:pt x="858" y="76"/>
                  </a:cubicBezTo>
                  <a:cubicBezTo>
                    <a:pt x="858" y="77"/>
                    <a:pt x="859" y="77"/>
                    <a:pt x="859" y="78"/>
                  </a:cubicBezTo>
                  <a:cubicBezTo>
                    <a:pt x="858" y="78"/>
                    <a:pt x="858" y="77"/>
                    <a:pt x="858" y="77"/>
                  </a:cubicBezTo>
                  <a:cubicBezTo>
                    <a:pt x="858" y="77"/>
                    <a:pt x="858" y="77"/>
                    <a:pt x="858" y="77"/>
                  </a:cubicBezTo>
                  <a:cubicBezTo>
                    <a:pt x="858" y="78"/>
                    <a:pt x="857" y="77"/>
                    <a:pt x="857" y="77"/>
                  </a:cubicBezTo>
                  <a:cubicBezTo>
                    <a:pt x="856" y="78"/>
                    <a:pt x="857" y="79"/>
                    <a:pt x="857" y="79"/>
                  </a:cubicBezTo>
                  <a:cubicBezTo>
                    <a:pt x="858" y="79"/>
                    <a:pt x="858" y="79"/>
                    <a:pt x="858" y="78"/>
                  </a:cubicBezTo>
                  <a:cubicBezTo>
                    <a:pt x="859" y="78"/>
                    <a:pt x="859" y="79"/>
                    <a:pt x="859" y="80"/>
                  </a:cubicBezTo>
                  <a:cubicBezTo>
                    <a:pt x="859" y="79"/>
                    <a:pt x="859" y="79"/>
                    <a:pt x="859" y="79"/>
                  </a:cubicBezTo>
                  <a:cubicBezTo>
                    <a:pt x="860" y="80"/>
                    <a:pt x="859" y="80"/>
                    <a:pt x="858" y="80"/>
                  </a:cubicBezTo>
                  <a:cubicBezTo>
                    <a:pt x="858" y="79"/>
                    <a:pt x="858" y="79"/>
                    <a:pt x="858" y="79"/>
                  </a:cubicBezTo>
                  <a:cubicBezTo>
                    <a:pt x="858" y="80"/>
                    <a:pt x="856" y="79"/>
                    <a:pt x="855" y="79"/>
                  </a:cubicBezTo>
                  <a:cubicBezTo>
                    <a:pt x="855" y="78"/>
                    <a:pt x="856" y="79"/>
                    <a:pt x="856" y="79"/>
                  </a:cubicBezTo>
                  <a:cubicBezTo>
                    <a:pt x="856" y="78"/>
                    <a:pt x="856" y="78"/>
                    <a:pt x="856" y="77"/>
                  </a:cubicBezTo>
                  <a:cubicBezTo>
                    <a:pt x="855" y="78"/>
                    <a:pt x="855" y="77"/>
                    <a:pt x="855" y="76"/>
                  </a:cubicBezTo>
                  <a:cubicBezTo>
                    <a:pt x="853" y="76"/>
                    <a:pt x="852" y="77"/>
                    <a:pt x="852" y="77"/>
                  </a:cubicBezTo>
                  <a:cubicBezTo>
                    <a:pt x="852" y="78"/>
                    <a:pt x="852" y="78"/>
                    <a:pt x="852" y="79"/>
                  </a:cubicBezTo>
                  <a:cubicBezTo>
                    <a:pt x="851" y="78"/>
                    <a:pt x="851" y="78"/>
                    <a:pt x="849" y="78"/>
                  </a:cubicBezTo>
                  <a:cubicBezTo>
                    <a:pt x="849" y="78"/>
                    <a:pt x="850" y="78"/>
                    <a:pt x="850" y="77"/>
                  </a:cubicBezTo>
                  <a:cubicBezTo>
                    <a:pt x="849" y="77"/>
                    <a:pt x="849" y="77"/>
                    <a:pt x="849" y="78"/>
                  </a:cubicBezTo>
                  <a:cubicBezTo>
                    <a:pt x="849" y="77"/>
                    <a:pt x="848" y="78"/>
                    <a:pt x="847" y="77"/>
                  </a:cubicBezTo>
                  <a:cubicBezTo>
                    <a:pt x="847" y="78"/>
                    <a:pt x="847" y="78"/>
                    <a:pt x="847" y="78"/>
                  </a:cubicBezTo>
                  <a:cubicBezTo>
                    <a:pt x="847" y="78"/>
                    <a:pt x="848" y="79"/>
                    <a:pt x="848" y="79"/>
                  </a:cubicBezTo>
                  <a:cubicBezTo>
                    <a:pt x="847" y="80"/>
                    <a:pt x="847" y="79"/>
                    <a:pt x="847" y="81"/>
                  </a:cubicBezTo>
                  <a:cubicBezTo>
                    <a:pt x="847" y="80"/>
                    <a:pt x="847" y="80"/>
                    <a:pt x="848" y="80"/>
                  </a:cubicBezTo>
                  <a:cubicBezTo>
                    <a:pt x="847" y="81"/>
                    <a:pt x="848" y="81"/>
                    <a:pt x="847" y="82"/>
                  </a:cubicBezTo>
                  <a:cubicBezTo>
                    <a:pt x="848" y="81"/>
                    <a:pt x="847" y="81"/>
                    <a:pt x="848" y="80"/>
                  </a:cubicBezTo>
                  <a:cubicBezTo>
                    <a:pt x="849" y="81"/>
                    <a:pt x="850" y="81"/>
                    <a:pt x="850" y="80"/>
                  </a:cubicBezTo>
                  <a:cubicBezTo>
                    <a:pt x="850" y="80"/>
                    <a:pt x="850" y="80"/>
                    <a:pt x="851" y="81"/>
                  </a:cubicBezTo>
                  <a:cubicBezTo>
                    <a:pt x="852" y="81"/>
                    <a:pt x="850" y="80"/>
                    <a:pt x="851" y="80"/>
                  </a:cubicBezTo>
                  <a:cubicBezTo>
                    <a:pt x="851" y="79"/>
                    <a:pt x="851" y="80"/>
                    <a:pt x="852" y="79"/>
                  </a:cubicBezTo>
                  <a:cubicBezTo>
                    <a:pt x="852" y="80"/>
                    <a:pt x="851" y="81"/>
                    <a:pt x="852" y="81"/>
                  </a:cubicBezTo>
                  <a:cubicBezTo>
                    <a:pt x="852" y="82"/>
                    <a:pt x="851" y="82"/>
                    <a:pt x="851" y="83"/>
                  </a:cubicBezTo>
                  <a:cubicBezTo>
                    <a:pt x="850" y="82"/>
                    <a:pt x="851" y="84"/>
                    <a:pt x="850" y="85"/>
                  </a:cubicBezTo>
                  <a:cubicBezTo>
                    <a:pt x="850" y="85"/>
                    <a:pt x="851" y="85"/>
                    <a:pt x="851" y="86"/>
                  </a:cubicBezTo>
                  <a:cubicBezTo>
                    <a:pt x="851" y="85"/>
                    <a:pt x="852" y="84"/>
                    <a:pt x="851" y="84"/>
                  </a:cubicBezTo>
                  <a:cubicBezTo>
                    <a:pt x="851" y="83"/>
                    <a:pt x="852" y="84"/>
                    <a:pt x="852" y="84"/>
                  </a:cubicBezTo>
                  <a:cubicBezTo>
                    <a:pt x="852" y="84"/>
                    <a:pt x="852" y="84"/>
                    <a:pt x="852" y="85"/>
                  </a:cubicBezTo>
                  <a:cubicBezTo>
                    <a:pt x="853" y="84"/>
                    <a:pt x="853" y="84"/>
                    <a:pt x="853" y="84"/>
                  </a:cubicBezTo>
                  <a:cubicBezTo>
                    <a:pt x="854" y="84"/>
                    <a:pt x="852" y="85"/>
                    <a:pt x="852" y="85"/>
                  </a:cubicBezTo>
                  <a:cubicBezTo>
                    <a:pt x="852" y="85"/>
                    <a:pt x="852" y="86"/>
                    <a:pt x="852" y="86"/>
                  </a:cubicBezTo>
                  <a:cubicBezTo>
                    <a:pt x="851" y="87"/>
                    <a:pt x="850" y="86"/>
                    <a:pt x="850" y="87"/>
                  </a:cubicBezTo>
                  <a:cubicBezTo>
                    <a:pt x="850" y="88"/>
                    <a:pt x="849" y="88"/>
                    <a:pt x="849" y="89"/>
                  </a:cubicBezTo>
                  <a:cubicBezTo>
                    <a:pt x="848" y="89"/>
                    <a:pt x="849" y="89"/>
                    <a:pt x="849" y="88"/>
                  </a:cubicBezTo>
                  <a:cubicBezTo>
                    <a:pt x="849" y="88"/>
                    <a:pt x="848" y="89"/>
                    <a:pt x="847" y="88"/>
                  </a:cubicBezTo>
                  <a:cubicBezTo>
                    <a:pt x="846" y="88"/>
                    <a:pt x="846" y="89"/>
                    <a:pt x="846" y="89"/>
                  </a:cubicBezTo>
                  <a:cubicBezTo>
                    <a:pt x="846" y="88"/>
                    <a:pt x="845" y="90"/>
                    <a:pt x="845" y="88"/>
                  </a:cubicBezTo>
                  <a:cubicBezTo>
                    <a:pt x="844" y="89"/>
                    <a:pt x="843" y="89"/>
                    <a:pt x="842" y="90"/>
                  </a:cubicBezTo>
                  <a:cubicBezTo>
                    <a:pt x="841" y="89"/>
                    <a:pt x="841" y="91"/>
                    <a:pt x="840" y="90"/>
                  </a:cubicBezTo>
                  <a:cubicBezTo>
                    <a:pt x="840" y="91"/>
                    <a:pt x="841" y="91"/>
                    <a:pt x="842" y="91"/>
                  </a:cubicBezTo>
                  <a:cubicBezTo>
                    <a:pt x="841" y="93"/>
                    <a:pt x="840" y="91"/>
                    <a:pt x="839" y="91"/>
                  </a:cubicBezTo>
                  <a:cubicBezTo>
                    <a:pt x="839" y="91"/>
                    <a:pt x="840" y="91"/>
                    <a:pt x="840" y="90"/>
                  </a:cubicBezTo>
                  <a:cubicBezTo>
                    <a:pt x="839" y="89"/>
                    <a:pt x="838" y="92"/>
                    <a:pt x="837" y="92"/>
                  </a:cubicBezTo>
                  <a:cubicBezTo>
                    <a:pt x="837" y="92"/>
                    <a:pt x="836" y="92"/>
                    <a:pt x="837" y="91"/>
                  </a:cubicBezTo>
                  <a:cubicBezTo>
                    <a:pt x="836" y="91"/>
                    <a:pt x="836" y="92"/>
                    <a:pt x="836" y="91"/>
                  </a:cubicBezTo>
                  <a:cubicBezTo>
                    <a:pt x="835" y="91"/>
                    <a:pt x="835" y="93"/>
                    <a:pt x="835" y="91"/>
                  </a:cubicBezTo>
                  <a:cubicBezTo>
                    <a:pt x="835" y="91"/>
                    <a:pt x="835" y="92"/>
                    <a:pt x="835" y="92"/>
                  </a:cubicBezTo>
                  <a:cubicBezTo>
                    <a:pt x="834" y="92"/>
                    <a:pt x="834" y="92"/>
                    <a:pt x="833" y="93"/>
                  </a:cubicBezTo>
                  <a:cubicBezTo>
                    <a:pt x="833" y="92"/>
                    <a:pt x="833" y="92"/>
                    <a:pt x="833" y="92"/>
                  </a:cubicBezTo>
                  <a:cubicBezTo>
                    <a:pt x="833" y="92"/>
                    <a:pt x="832" y="93"/>
                    <a:pt x="832" y="92"/>
                  </a:cubicBezTo>
                  <a:cubicBezTo>
                    <a:pt x="831" y="92"/>
                    <a:pt x="831" y="93"/>
                    <a:pt x="831" y="93"/>
                  </a:cubicBezTo>
                  <a:cubicBezTo>
                    <a:pt x="831" y="93"/>
                    <a:pt x="831" y="93"/>
                    <a:pt x="831" y="94"/>
                  </a:cubicBezTo>
                  <a:cubicBezTo>
                    <a:pt x="831" y="93"/>
                    <a:pt x="830" y="93"/>
                    <a:pt x="830" y="92"/>
                  </a:cubicBezTo>
                  <a:cubicBezTo>
                    <a:pt x="829" y="93"/>
                    <a:pt x="829" y="94"/>
                    <a:pt x="828" y="94"/>
                  </a:cubicBezTo>
                  <a:cubicBezTo>
                    <a:pt x="828" y="93"/>
                    <a:pt x="828" y="94"/>
                    <a:pt x="828" y="94"/>
                  </a:cubicBezTo>
                  <a:cubicBezTo>
                    <a:pt x="828" y="93"/>
                    <a:pt x="828" y="93"/>
                    <a:pt x="827" y="93"/>
                  </a:cubicBezTo>
                  <a:cubicBezTo>
                    <a:pt x="828" y="94"/>
                    <a:pt x="828" y="92"/>
                    <a:pt x="826" y="93"/>
                  </a:cubicBezTo>
                  <a:cubicBezTo>
                    <a:pt x="826" y="94"/>
                    <a:pt x="827" y="93"/>
                    <a:pt x="827" y="94"/>
                  </a:cubicBezTo>
                  <a:cubicBezTo>
                    <a:pt x="826" y="95"/>
                    <a:pt x="825" y="94"/>
                    <a:pt x="824" y="95"/>
                  </a:cubicBezTo>
                  <a:cubicBezTo>
                    <a:pt x="824" y="94"/>
                    <a:pt x="823" y="95"/>
                    <a:pt x="822" y="94"/>
                  </a:cubicBezTo>
                  <a:cubicBezTo>
                    <a:pt x="822" y="94"/>
                    <a:pt x="822" y="96"/>
                    <a:pt x="823" y="96"/>
                  </a:cubicBezTo>
                  <a:cubicBezTo>
                    <a:pt x="821" y="96"/>
                    <a:pt x="822" y="95"/>
                    <a:pt x="821" y="95"/>
                  </a:cubicBezTo>
                  <a:cubicBezTo>
                    <a:pt x="820" y="95"/>
                    <a:pt x="821" y="95"/>
                    <a:pt x="820" y="96"/>
                  </a:cubicBezTo>
                  <a:cubicBezTo>
                    <a:pt x="820" y="96"/>
                    <a:pt x="820" y="95"/>
                    <a:pt x="820" y="95"/>
                  </a:cubicBezTo>
                  <a:cubicBezTo>
                    <a:pt x="819" y="96"/>
                    <a:pt x="818" y="97"/>
                    <a:pt x="816" y="97"/>
                  </a:cubicBezTo>
                  <a:cubicBezTo>
                    <a:pt x="816" y="96"/>
                    <a:pt x="817" y="97"/>
                    <a:pt x="817" y="96"/>
                  </a:cubicBezTo>
                  <a:cubicBezTo>
                    <a:pt x="815" y="97"/>
                    <a:pt x="814" y="97"/>
                    <a:pt x="813" y="98"/>
                  </a:cubicBezTo>
                  <a:cubicBezTo>
                    <a:pt x="813" y="96"/>
                    <a:pt x="810" y="98"/>
                    <a:pt x="810" y="100"/>
                  </a:cubicBezTo>
                  <a:cubicBezTo>
                    <a:pt x="809" y="99"/>
                    <a:pt x="810" y="99"/>
                    <a:pt x="810" y="99"/>
                  </a:cubicBezTo>
                  <a:cubicBezTo>
                    <a:pt x="810" y="98"/>
                    <a:pt x="809" y="98"/>
                    <a:pt x="809" y="99"/>
                  </a:cubicBezTo>
                  <a:cubicBezTo>
                    <a:pt x="809" y="99"/>
                    <a:pt x="809" y="98"/>
                    <a:pt x="808" y="98"/>
                  </a:cubicBezTo>
                  <a:cubicBezTo>
                    <a:pt x="808" y="98"/>
                    <a:pt x="807" y="99"/>
                    <a:pt x="808" y="99"/>
                  </a:cubicBezTo>
                  <a:cubicBezTo>
                    <a:pt x="807" y="100"/>
                    <a:pt x="807" y="99"/>
                    <a:pt x="807" y="98"/>
                  </a:cubicBezTo>
                  <a:cubicBezTo>
                    <a:pt x="806" y="99"/>
                    <a:pt x="805" y="99"/>
                    <a:pt x="804" y="100"/>
                  </a:cubicBezTo>
                  <a:cubicBezTo>
                    <a:pt x="804" y="99"/>
                    <a:pt x="805" y="99"/>
                    <a:pt x="804" y="98"/>
                  </a:cubicBezTo>
                  <a:cubicBezTo>
                    <a:pt x="803" y="99"/>
                    <a:pt x="804" y="100"/>
                    <a:pt x="803" y="100"/>
                  </a:cubicBezTo>
                  <a:cubicBezTo>
                    <a:pt x="802" y="100"/>
                    <a:pt x="803" y="99"/>
                    <a:pt x="803" y="99"/>
                  </a:cubicBezTo>
                  <a:cubicBezTo>
                    <a:pt x="803" y="99"/>
                    <a:pt x="803" y="99"/>
                    <a:pt x="802" y="99"/>
                  </a:cubicBezTo>
                  <a:cubicBezTo>
                    <a:pt x="802" y="100"/>
                    <a:pt x="801" y="100"/>
                    <a:pt x="800" y="101"/>
                  </a:cubicBezTo>
                  <a:cubicBezTo>
                    <a:pt x="801" y="100"/>
                    <a:pt x="800" y="100"/>
                    <a:pt x="801" y="98"/>
                  </a:cubicBezTo>
                  <a:cubicBezTo>
                    <a:pt x="800" y="98"/>
                    <a:pt x="800" y="99"/>
                    <a:pt x="800" y="100"/>
                  </a:cubicBezTo>
                  <a:cubicBezTo>
                    <a:pt x="799" y="100"/>
                    <a:pt x="800" y="99"/>
                    <a:pt x="799" y="99"/>
                  </a:cubicBezTo>
                  <a:cubicBezTo>
                    <a:pt x="799" y="100"/>
                    <a:pt x="799" y="101"/>
                    <a:pt x="800" y="101"/>
                  </a:cubicBezTo>
                  <a:cubicBezTo>
                    <a:pt x="799" y="101"/>
                    <a:pt x="798" y="100"/>
                    <a:pt x="799" y="99"/>
                  </a:cubicBezTo>
                  <a:cubicBezTo>
                    <a:pt x="799" y="99"/>
                    <a:pt x="798" y="100"/>
                    <a:pt x="798" y="100"/>
                  </a:cubicBezTo>
                  <a:cubicBezTo>
                    <a:pt x="798" y="101"/>
                    <a:pt x="799" y="101"/>
                    <a:pt x="798" y="102"/>
                  </a:cubicBezTo>
                  <a:cubicBezTo>
                    <a:pt x="798" y="102"/>
                    <a:pt x="798" y="101"/>
                    <a:pt x="797" y="101"/>
                  </a:cubicBezTo>
                  <a:cubicBezTo>
                    <a:pt x="797" y="102"/>
                    <a:pt x="796" y="102"/>
                    <a:pt x="795" y="103"/>
                  </a:cubicBezTo>
                  <a:cubicBezTo>
                    <a:pt x="795" y="102"/>
                    <a:pt x="795" y="102"/>
                    <a:pt x="795" y="101"/>
                  </a:cubicBezTo>
                  <a:cubicBezTo>
                    <a:pt x="794" y="101"/>
                    <a:pt x="794" y="102"/>
                    <a:pt x="794" y="103"/>
                  </a:cubicBezTo>
                  <a:cubicBezTo>
                    <a:pt x="794" y="102"/>
                    <a:pt x="793" y="101"/>
                    <a:pt x="793" y="101"/>
                  </a:cubicBezTo>
                  <a:cubicBezTo>
                    <a:pt x="792" y="101"/>
                    <a:pt x="792" y="102"/>
                    <a:pt x="792" y="103"/>
                  </a:cubicBezTo>
                  <a:cubicBezTo>
                    <a:pt x="792" y="103"/>
                    <a:pt x="792" y="103"/>
                    <a:pt x="792" y="103"/>
                  </a:cubicBezTo>
                  <a:cubicBezTo>
                    <a:pt x="792" y="103"/>
                    <a:pt x="791" y="103"/>
                    <a:pt x="791" y="103"/>
                  </a:cubicBezTo>
                  <a:cubicBezTo>
                    <a:pt x="791" y="103"/>
                    <a:pt x="790" y="103"/>
                    <a:pt x="789" y="104"/>
                  </a:cubicBezTo>
                  <a:cubicBezTo>
                    <a:pt x="790" y="103"/>
                    <a:pt x="789" y="103"/>
                    <a:pt x="789" y="103"/>
                  </a:cubicBezTo>
                  <a:cubicBezTo>
                    <a:pt x="788" y="103"/>
                    <a:pt x="788" y="103"/>
                    <a:pt x="787" y="103"/>
                  </a:cubicBezTo>
                  <a:cubicBezTo>
                    <a:pt x="787" y="103"/>
                    <a:pt x="787" y="103"/>
                    <a:pt x="788" y="104"/>
                  </a:cubicBezTo>
                  <a:cubicBezTo>
                    <a:pt x="788" y="105"/>
                    <a:pt x="786" y="104"/>
                    <a:pt x="786" y="105"/>
                  </a:cubicBezTo>
                  <a:cubicBezTo>
                    <a:pt x="785" y="104"/>
                    <a:pt x="785" y="105"/>
                    <a:pt x="784" y="104"/>
                  </a:cubicBezTo>
                  <a:cubicBezTo>
                    <a:pt x="784" y="103"/>
                    <a:pt x="784" y="103"/>
                    <a:pt x="785" y="103"/>
                  </a:cubicBezTo>
                  <a:cubicBezTo>
                    <a:pt x="783" y="104"/>
                    <a:pt x="783" y="103"/>
                    <a:pt x="783" y="104"/>
                  </a:cubicBezTo>
                  <a:cubicBezTo>
                    <a:pt x="782" y="104"/>
                    <a:pt x="782" y="103"/>
                    <a:pt x="781" y="104"/>
                  </a:cubicBezTo>
                  <a:cubicBezTo>
                    <a:pt x="782" y="105"/>
                    <a:pt x="783" y="105"/>
                    <a:pt x="783" y="105"/>
                  </a:cubicBezTo>
                  <a:cubicBezTo>
                    <a:pt x="783" y="106"/>
                    <a:pt x="782" y="105"/>
                    <a:pt x="782" y="106"/>
                  </a:cubicBezTo>
                  <a:cubicBezTo>
                    <a:pt x="782" y="105"/>
                    <a:pt x="781" y="105"/>
                    <a:pt x="781" y="105"/>
                  </a:cubicBezTo>
                  <a:cubicBezTo>
                    <a:pt x="781" y="105"/>
                    <a:pt x="781" y="106"/>
                    <a:pt x="780" y="106"/>
                  </a:cubicBezTo>
                  <a:cubicBezTo>
                    <a:pt x="781" y="105"/>
                    <a:pt x="780" y="106"/>
                    <a:pt x="780" y="105"/>
                  </a:cubicBezTo>
                  <a:cubicBezTo>
                    <a:pt x="779" y="105"/>
                    <a:pt x="779" y="105"/>
                    <a:pt x="779" y="105"/>
                  </a:cubicBezTo>
                  <a:cubicBezTo>
                    <a:pt x="779" y="104"/>
                    <a:pt x="777" y="104"/>
                    <a:pt x="776" y="104"/>
                  </a:cubicBezTo>
                  <a:cubicBezTo>
                    <a:pt x="777" y="105"/>
                    <a:pt x="777" y="105"/>
                    <a:pt x="778" y="105"/>
                  </a:cubicBezTo>
                  <a:cubicBezTo>
                    <a:pt x="778" y="106"/>
                    <a:pt x="778" y="106"/>
                    <a:pt x="777" y="106"/>
                  </a:cubicBezTo>
                  <a:cubicBezTo>
                    <a:pt x="777" y="106"/>
                    <a:pt x="776" y="106"/>
                    <a:pt x="776" y="105"/>
                  </a:cubicBezTo>
                  <a:cubicBezTo>
                    <a:pt x="775" y="106"/>
                    <a:pt x="775" y="107"/>
                    <a:pt x="774" y="107"/>
                  </a:cubicBezTo>
                  <a:cubicBezTo>
                    <a:pt x="774" y="106"/>
                    <a:pt x="775" y="106"/>
                    <a:pt x="775" y="106"/>
                  </a:cubicBezTo>
                  <a:cubicBezTo>
                    <a:pt x="774" y="105"/>
                    <a:pt x="773" y="105"/>
                    <a:pt x="772" y="103"/>
                  </a:cubicBezTo>
                  <a:cubicBezTo>
                    <a:pt x="772" y="103"/>
                    <a:pt x="772" y="104"/>
                    <a:pt x="772" y="104"/>
                  </a:cubicBezTo>
                  <a:cubicBezTo>
                    <a:pt x="772" y="105"/>
                    <a:pt x="772" y="104"/>
                    <a:pt x="773" y="105"/>
                  </a:cubicBezTo>
                  <a:cubicBezTo>
                    <a:pt x="773" y="105"/>
                    <a:pt x="774" y="106"/>
                    <a:pt x="774" y="107"/>
                  </a:cubicBezTo>
                  <a:cubicBezTo>
                    <a:pt x="774" y="107"/>
                    <a:pt x="773" y="107"/>
                    <a:pt x="773" y="107"/>
                  </a:cubicBezTo>
                  <a:cubicBezTo>
                    <a:pt x="774" y="106"/>
                    <a:pt x="773" y="106"/>
                    <a:pt x="772" y="106"/>
                  </a:cubicBezTo>
                  <a:cubicBezTo>
                    <a:pt x="772" y="105"/>
                    <a:pt x="771" y="105"/>
                    <a:pt x="772" y="105"/>
                  </a:cubicBezTo>
                  <a:cubicBezTo>
                    <a:pt x="771" y="105"/>
                    <a:pt x="771" y="106"/>
                    <a:pt x="771" y="105"/>
                  </a:cubicBezTo>
                  <a:cubicBezTo>
                    <a:pt x="771" y="105"/>
                    <a:pt x="770" y="107"/>
                    <a:pt x="770" y="107"/>
                  </a:cubicBezTo>
                  <a:cubicBezTo>
                    <a:pt x="769" y="108"/>
                    <a:pt x="767" y="107"/>
                    <a:pt x="767" y="109"/>
                  </a:cubicBezTo>
                  <a:cubicBezTo>
                    <a:pt x="765" y="108"/>
                    <a:pt x="765" y="110"/>
                    <a:pt x="763" y="110"/>
                  </a:cubicBezTo>
                  <a:cubicBezTo>
                    <a:pt x="764" y="109"/>
                    <a:pt x="764" y="109"/>
                    <a:pt x="764" y="108"/>
                  </a:cubicBezTo>
                  <a:cubicBezTo>
                    <a:pt x="763" y="109"/>
                    <a:pt x="762" y="109"/>
                    <a:pt x="762" y="110"/>
                  </a:cubicBezTo>
                  <a:cubicBezTo>
                    <a:pt x="761" y="109"/>
                    <a:pt x="761" y="109"/>
                    <a:pt x="760" y="110"/>
                  </a:cubicBezTo>
                  <a:cubicBezTo>
                    <a:pt x="759" y="109"/>
                    <a:pt x="757" y="110"/>
                    <a:pt x="757" y="112"/>
                  </a:cubicBezTo>
                  <a:cubicBezTo>
                    <a:pt x="757" y="111"/>
                    <a:pt x="757" y="110"/>
                    <a:pt x="756" y="110"/>
                  </a:cubicBezTo>
                  <a:cubicBezTo>
                    <a:pt x="757" y="111"/>
                    <a:pt x="755" y="111"/>
                    <a:pt x="754" y="112"/>
                  </a:cubicBezTo>
                  <a:cubicBezTo>
                    <a:pt x="754" y="111"/>
                    <a:pt x="753" y="111"/>
                    <a:pt x="753" y="111"/>
                  </a:cubicBezTo>
                  <a:cubicBezTo>
                    <a:pt x="752" y="112"/>
                    <a:pt x="754" y="111"/>
                    <a:pt x="753" y="112"/>
                  </a:cubicBezTo>
                  <a:cubicBezTo>
                    <a:pt x="753" y="112"/>
                    <a:pt x="753" y="112"/>
                    <a:pt x="753" y="112"/>
                  </a:cubicBezTo>
                  <a:cubicBezTo>
                    <a:pt x="752" y="112"/>
                    <a:pt x="753" y="111"/>
                    <a:pt x="752" y="111"/>
                  </a:cubicBezTo>
                  <a:cubicBezTo>
                    <a:pt x="751" y="111"/>
                    <a:pt x="752" y="112"/>
                    <a:pt x="752" y="111"/>
                  </a:cubicBezTo>
                  <a:cubicBezTo>
                    <a:pt x="751" y="112"/>
                    <a:pt x="752" y="112"/>
                    <a:pt x="751" y="113"/>
                  </a:cubicBezTo>
                  <a:cubicBezTo>
                    <a:pt x="750" y="113"/>
                    <a:pt x="750" y="111"/>
                    <a:pt x="749" y="113"/>
                  </a:cubicBezTo>
                  <a:cubicBezTo>
                    <a:pt x="748" y="112"/>
                    <a:pt x="750" y="112"/>
                    <a:pt x="750" y="111"/>
                  </a:cubicBezTo>
                  <a:cubicBezTo>
                    <a:pt x="750" y="111"/>
                    <a:pt x="750" y="111"/>
                    <a:pt x="749" y="111"/>
                  </a:cubicBezTo>
                  <a:cubicBezTo>
                    <a:pt x="749" y="111"/>
                    <a:pt x="750" y="111"/>
                    <a:pt x="749" y="112"/>
                  </a:cubicBezTo>
                  <a:cubicBezTo>
                    <a:pt x="749" y="111"/>
                    <a:pt x="748" y="112"/>
                    <a:pt x="748" y="113"/>
                  </a:cubicBezTo>
                  <a:cubicBezTo>
                    <a:pt x="748" y="113"/>
                    <a:pt x="747" y="113"/>
                    <a:pt x="747" y="113"/>
                  </a:cubicBezTo>
                  <a:cubicBezTo>
                    <a:pt x="747" y="113"/>
                    <a:pt x="746" y="112"/>
                    <a:pt x="746" y="112"/>
                  </a:cubicBezTo>
                  <a:cubicBezTo>
                    <a:pt x="745" y="112"/>
                    <a:pt x="745" y="112"/>
                    <a:pt x="745" y="113"/>
                  </a:cubicBezTo>
                  <a:cubicBezTo>
                    <a:pt x="745" y="113"/>
                    <a:pt x="745" y="113"/>
                    <a:pt x="746" y="113"/>
                  </a:cubicBezTo>
                  <a:cubicBezTo>
                    <a:pt x="746" y="113"/>
                    <a:pt x="745" y="113"/>
                    <a:pt x="746" y="113"/>
                  </a:cubicBezTo>
                  <a:cubicBezTo>
                    <a:pt x="745" y="113"/>
                    <a:pt x="745" y="114"/>
                    <a:pt x="744" y="114"/>
                  </a:cubicBezTo>
                  <a:cubicBezTo>
                    <a:pt x="744" y="114"/>
                    <a:pt x="744" y="114"/>
                    <a:pt x="744" y="114"/>
                  </a:cubicBezTo>
                  <a:cubicBezTo>
                    <a:pt x="744" y="115"/>
                    <a:pt x="744" y="115"/>
                    <a:pt x="744" y="115"/>
                  </a:cubicBezTo>
                  <a:cubicBezTo>
                    <a:pt x="744" y="115"/>
                    <a:pt x="744" y="115"/>
                    <a:pt x="743" y="115"/>
                  </a:cubicBezTo>
                  <a:cubicBezTo>
                    <a:pt x="743" y="114"/>
                    <a:pt x="744" y="113"/>
                    <a:pt x="744" y="113"/>
                  </a:cubicBezTo>
                  <a:cubicBezTo>
                    <a:pt x="744" y="112"/>
                    <a:pt x="744" y="113"/>
                    <a:pt x="743" y="113"/>
                  </a:cubicBezTo>
                  <a:cubicBezTo>
                    <a:pt x="744" y="114"/>
                    <a:pt x="742" y="114"/>
                    <a:pt x="743" y="115"/>
                  </a:cubicBezTo>
                  <a:cubicBezTo>
                    <a:pt x="743" y="115"/>
                    <a:pt x="742" y="115"/>
                    <a:pt x="741" y="115"/>
                  </a:cubicBezTo>
                  <a:cubicBezTo>
                    <a:pt x="741" y="115"/>
                    <a:pt x="741" y="115"/>
                    <a:pt x="741" y="115"/>
                  </a:cubicBezTo>
                  <a:cubicBezTo>
                    <a:pt x="741" y="116"/>
                    <a:pt x="742" y="115"/>
                    <a:pt x="741" y="116"/>
                  </a:cubicBezTo>
                  <a:cubicBezTo>
                    <a:pt x="741" y="116"/>
                    <a:pt x="740" y="116"/>
                    <a:pt x="740" y="116"/>
                  </a:cubicBezTo>
                  <a:cubicBezTo>
                    <a:pt x="740" y="116"/>
                    <a:pt x="741" y="116"/>
                    <a:pt x="741" y="116"/>
                  </a:cubicBezTo>
                  <a:cubicBezTo>
                    <a:pt x="741" y="115"/>
                    <a:pt x="740" y="115"/>
                    <a:pt x="739" y="115"/>
                  </a:cubicBezTo>
                  <a:cubicBezTo>
                    <a:pt x="740" y="116"/>
                    <a:pt x="739" y="116"/>
                    <a:pt x="738" y="116"/>
                  </a:cubicBezTo>
                  <a:cubicBezTo>
                    <a:pt x="738" y="116"/>
                    <a:pt x="738" y="115"/>
                    <a:pt x="738" y="115"/>
                  </a:cubicBezTo>
                  <a:cubicBezTo>
                    <a:pt x="738" y="116"/>
                    <a:pt x="737" y="116"/>
                    <a:pt x="737" y="114"/>
                  </a:cubicBezTo>
                  <a:cubicBezTo>
                    <a:pt x="736" y="114"/>
                    <a:pt x="737" y="115"/>
                    <a:pt x="737" y="116"/>
                  </a:cubicBezTo>
                  <a:cubicBezTo>
                    <a:pt x="737" y="115"/>
                    <a:pt x="736" y="115"/>
                    <a:pt x="736" y="115"/>
                  </a:cubicBezTo>
                  <a:cubicBezTo>
                    <a:pt x="736" y="116"/>
                    <a:pt x="737" y="115"/>
                    <a:pt x="737" y="116"/>
                  </a:cubicBezTo>
                  <a:cubicBezTo>
                    <a:pt x="737" y="116"/>
                    <a:pt x="738" y="116"/>
                    <a:pt x="739" y="116"/>
                  </a:cubicBezTo>
                  <a:cubicBezTo>
                    <a:pt x="738" y="118"/>
                    <a:pt x="737" y="115"/>
                    <a:pt x="735" y="116"/>
                  </a:cubicBezTo>
                  <a:cubicBezTo>
                    <a:pt x="735" y="116"/>
                    <a:pt x="735" y="117"/>
                    <a:pt x="735" y="117"/>
                  </a:cubicBezTo>
                  <a:cubicBezTo>
                    <a:pt x="733" y="117"/>
                    <a:pt x="733" y="118"/>
                    <a:pt x="731" y="118"/>
                  </a:cubicBezTo>
                  <a:cubicBezTo>
                    <a:pt x="731" y="119"/>
                    <a:pt x="731" y="119"/>
                    <a:pt x="731" y="120"/>
                  </a:cubicBezTo>
                  <a:cubicBezTo>
                    <a:pt x="730" y="120"/>
                    <a:pt x="731" y="119"/>
                    <a:pt x="730" y="119"/>
                  </a:cubicBezTo>
                  <a:cubicBezTo>
                    <a:pt x="730" y="118"/>
                    <a:pt x="730" y="117"/>
                    <a:pt x="730" y="117"/>
                  </a:cubicBezTo>
                  <a:cubicBezTo>
                    <a:pt x="729" y="117"/>
                    <a:pt x="729" y="118"/>
                    <a:pt x="729" y="119"/>
                  </a:cubicBezTo>
                  <a:cubicBezTo>
                    <a:pt x="728" y="119"/>
                    <a:pt x="727" y="119"/>
                    <a:pt x="727" y="119"/>
                  </a:cubicBezTo>
                  <a:cubicBezTo>
                    <a:pt x="727" y="120"/>
                    <a:pt x="727" y="119"/>
                    <a:pt x="728" y="119"/>
                  </a:cubicBezTo>
                  <a:cubicBezTo>
                    <a:pt x="727" y="120"/>
                    <a:pt x="727" y="120"/>
                    <a:pt x="726" y="120"/>
                  </a:cubicBezTo>
                  <a:cubicBezTo>
                    <a:pt x="726" y="120"/>
                    <a:pt x="726" y="120"/>
                    <a:pt x="725" y="120"/>
                  </a:cubicBezTo>
                  <a:cubicBezTo>
                    <a:pt x="725" y="120"/>
                    <a:pt x="726" y="120"/>
                    <a:pt x="726" y="121"/>
                  </a:cubicBezTo>
                  <a:cubicBezTo>
                    <a:pt x="725" y="120"/>
                    <a:pt x="725" y="121"/>
                    <a:pt x="724" y="121"/>
                  </a:cubicBezTo>
                  <a:cubicBezTo>
                    <a:pt x="724" y="120"/>
                    <a:pt x="725" y="121"/>
                    <a:pt x="725" y="120"/>
                  </a:cubicBezTo>
                  <a:cubicBezTo>
                    <a:pt x="725" y="120"/>
                    <a:pt x="724" y="119"/>
                    <a:pt x="724" y="119"/>
                  </a:cubicBezTo>
                  <a:cubicBezTo>
                    <a:pt x="724" y="120"/>
                    <a:pt x="724" y="120"/>
                    <a:pt x="725" y="120"/>
                  </a:cubicBezTo>
                  <a:cubicBezTo>
                    <a:pt x="724" y="120"/>
                    <a:pt x="721" y="120"/>
                    <a:pt x="722" y="121"/>
                  </a:cubicBezTo>
                  <a:cubicBezTo>
                    <a:pt x="720" y="122"/>
                    <a:pt x="719" y="120"/>
                    <a:pt x="718" y="120"/>
                  </a:cubicBezTo>
                  <a:cubicBezTo>
                    <a:pt x="719" y="119"/>
                    <a:pt x="719" y="120"/>
                    <a:pt x="720" y="120"/>
                  </a:cubicBezTo>
                  <a:cubicBezTo>
                    <a:pt x="720" y="119"/>
                    <a:pt x="719" y="119"/>
                    <a:pt x="719" y="119"/>
                  </a:cubicBezTo>
                  <a:cubicBezTo>
                    <a:pt x="720" y="119"/>
                    <a:pt x="720" y="120"/>
                    <a:pt x="720" y="120"/>
                  </a:cubicBezTo>
                  <a:cubicBezTo>
                    <a:pt x="721" y="120"/>
                    <a:pt x="721" y="119"/>
                    <a:pt x="722" y="120"/>
                  </a:cubicBezTo>
                  <a:cubicBezTo>
                    <a:pt x="722" y="119"/>
                    <a:pt x="722" y="119"/>
                    <a:pt x="721" y="119"/>
                  </a:cubicBezTo>
                  <a:cubicBezTo>
                    <a:pt x="721" y="119"/>
                    <a:pt x="721" y="120"/>
                    <a:pt x="720" y="119"/>
                  </a:cubicBezTo>
                  <a:cubicBezTo>
                    <a:pt x="721" y="119"/>
                    <a:pt x="720" y="119"/>
                    <a:pt x="720" y="118"/>
                  </a:cubicBezTo>
                  <a:cubicBezTo>
                    <a:pt x="720" y="118"/>
                    <a:pt x="720" y="118"/>
                    <a:pt x="721" y="118"/>
                  </a:cubicBezTo>
                  <a:cubicBezTo>
                    <a:pt x="721" y="118"/>
                    <a:pt x="720" y="118"/>
                    <a:pt x="721" y="117"/>
                  </a:cubicBezTo>
                  <a:cubicBezTo>
                    <a:pt x="720" y="117"/>
                    <a:pt x="720" y="118"/>
                    <a:pt x="719" y="118"/>
                  </a:cubicBezTo>
                  <a:cubicBezTo>
                    <a:pt x="719" y="117"/>
                    <a:pt x="719" y="117"/>
                    <a:pt x="719" y="117"/>
                  </a:cubicBezTo>
                  <a:cubicBezTo>
                    <a:pt x="720" y="117"/>
                    <a:pt x="719" y="117"/>
                    <a:pt x="719" y="117"/>
                  </a:cubicBezTo>
                  <a:cubicBezTo>
                    <a:pt x="720" y="117"/>
                    <a:pt x="720" y="116"/>
                    <a:pt x="722" y="117"/>
                  </a:cubicBezTo>
                  <a:cubicBezTo>
                    <a:pt x="721" y="116"/>
                    <a:pt x="721" y="116"/>
                    <a:pt x="721" y="116"/>
                  </a:cubicBezTo>
                  <a:cubicBezTo>
                    <a:pt x="721" y="116"/>
                    <a:pt x="719" y="116"/>
                    <a:pt x="719" y="116"/>
                  </a:cubicBezTo>
                  <a:cubicBezTo>
                    <a:pt x="718" y="118"/>
                    <a:pt x="716" y="117"/>
                    <a:pt x="716" y="118"/>
                  </a:cubicBezTo>
                  <a:cubicBezTo>
                    <a:pt x="716" y="117"/>
                    <a:pt x="714" y="117"/>
                    <a:pt x="714" y="116"/>
                  </a:cubicBezTo>
                  <a:cubicBezTo>
                    <a:pt x="713" y="116"/>
                    <a:pt x="713" y="116"/>
                    <a:pt x="711" y="116"/>
                  </a:cubicBezTo>
                  <a:cubicBezTo>
                    <a:pt x="711" y="116"/>
                    <a:pt x="712" y="116"/>
                    <a:pt x="712" y="115"/>
                  </a:cubicBezTo>
                  <a:cubicBezTo>
                    <a:pt x="711" y="115"/>
                    <a:pt x="711" y="116"/>
                    <a:pt x="711" y="116"/>
                  </a:cubicBezTo>
                  <a:cubicBezTo>
                    <a:pt x="711" y="117"/>
                    <a:pt x="711" y="117"/>
                    <a:pt x="712" y="117"/>
                  </a:cubicBezTo>
                  <a:cubicBezTo>
                    <a:pt x="712" y="118"/>
                    <a:pt x="711" y="117"/>
                    <a:pt x="711" y="118"/>
                  </a:cubicBezTo>
                  <a:cubicBezTo>
                    <a:pt x="712" y="118"/>
                    <a:pt x="710" y="119"/>
                    <a:pt x="712" y="119"/>
                  </a:cubicBezTo>
                  <a:cubicBezTo>
                    <a:pt x="712" y="120"/>
                    <a:pt x="711" y="120"/>
                    <a:pt x="711" y="120"/>
                  </a:cubicBezTo>
                  <a:cubicBezTo>
                    <a:pt x="711" y="119"/>
                    <a:pt x="710" y="119"/>
                    <a:pt x="710" y="118"/>
                  </a:cubicBezTo>
                  <a:cubicBezTo>
                    <a:pt x="710" y="119"/>
                    <a:pt x="709" y="119"/>
                    <a:pt x="709" y="120"/>
                  </a:cubicBezTo>
                  <a:cubicBezTo>
                    <a:pt x="708" y="118"/>
                    <a:pt x="710" y="118"/>
                    <a:pt x="709" y="116"/>
                  </a:cubicBezTo>
                  <a:cubicBezTo>
                    <a:pt x="708" y="117"/>
                    <a:pt x="707" y="118"/>
                    <a:pt x="706" y="116"/>
                  </a:cubicBezTo>
                  <a:cubicBezTo>
                    <a:pt x="706" y="116"/>
                    <a:pt x="706" y="117"/>
                    <a:pt x="706" y="117"/>
                  </a:cubicBezTo>
                  <a:cubicBezTo>
                    <a:pt x="707" y="118"/>
                    <a:pt x="707" y="117"/>
                    <a:pt x="708" y="118"/>
                  </a:cubicBezTo>
                  <a:cubicBezTo>
                    <a:pt x="707" y="119"/>
                    <a:pt x="706" y="118"/>
                    <a:pt x="706" y="119"/>
                  </a:cubicBezTo>
                  <a:cubicBezTo>
                    <a:pt x="705" y="119"/>
                    <a:pt x="704" y="119"/>
                    <a:pt x="705" y="118"/>
                  </a:cubicBezTo>
                  <a:cubicBezTo>
                    <a:pt x="704" y="117"/>
                    <a:pt x="704" y="118"/>
                    <a:pt x="704" y="117"/>
                  </a:cubicBezTo>
                  <a:cubicBezTo>
                    <a:pt x="705" y="119"/>
                    <a:pt x="703" y="119"/>
                    <a:pt x="704" y="121"/>
                  </a:cubicBezTo>
                  <a:cubicBezTo>
                    <a:pt x="704" y="121"/>
                    <a:pt x="704" y="121"/>
                    <a:pt x="703" y="121"/>
                  </a:cubicBezTo>
                  <a:cubicBezTo>
                    <a:pt x="703" y="121"/>
                    <a:pt x="703" y="121"/>
                    <a:pt x="703" y="121"/>
                  </a:cubicBezTo>
                  <a:cubicBezTo>
                    <a:pt x="704" y="120"/>
                    <a:pt x="704" y="120"/>
                    <a:pt x="702" y="119"/>
                  </a:cubicBezTo>
                  <a:cubicBezTo>
                    <a:pt x="702" y="119"/>
                    <a:pt x="703" y="119"/>
                    <a:pt x="703" y="119"/>
                  </a:cubicBezTo>
                  <a:cubicBezTo>
                    <a:pt x="701" y="118"/>
                    <a:pt x="703" y="121"/>
                    <a:pt x="702" y="121"/>
                  </a:cubicBezTo>
                  <a:cubicBezTo>
                    <a:pt x="702" y="121"/>
                    <a:pt x="702" y="120"/>
                    <a:pt x="702" y="120"/>
                  </a:cubicBezTo>
                  <a:cubicBezTo>
                    <a:pt x="701" y="120"/>
                    <a:pt x="702" y="120"/>
                    <a:pt x="701" y="119"/>
                  </a:cubicBezTo>
                  <a:cubicBezTo>
                    <a:pt x="700" y="119"/>
                    <a:pt x="701" y="120"/>
                    <a:pt x="701" y="120"/>
                  </a:cubicBezTo>
                  <a:cubicBezTo>
                    <a:pt x="701" y="120"/>
                    <a:pt x="700" y="119"/>
                    <a:pt x="699" y="120"/>
                  </a:cubicBezTo>
                  <a:cubicBezTo>
                    <a:pt x="698" y="120"/>
                    <a:pt x="698" y="119"/>
                    <a:pt x="697" y="120"/>
                  </a:cubicBezTo>
                  <a:cubicBezTo>
                    <a:pt x="697" y="120"/>
                    <a:pt x="698" y="120"/>
                    <a:pt x="698" y="120"/>
                  </a:cubicBezTo>
                  <a:cubicBezTo>
                    <a:pt x="698" y="121"/>
                    <a:pt x="697" y="120"/>
                    <a:pt x="697" y="121"/>
                  </a:cubicBezTo>
                  <a:cubicBezTo>
                    <a:pt x="697" y="121"/>
                    <a:pt x="697" y="120"/>
                    <a:pt x="697" y="120"/>
                  </a:cubicBezTo>
                  <a:cubicBezTo>
                    <a:pt x="697" y="121"/>
                    <a:pt x="697" y="122"/>
                    <a:pt x="697" y="122"/>
                  </a:cubicBezTo>
                  <a:cubicBezTo>
                    <a:pt x="697" y="123"/>
                    <a:pt x="696" y="123"/>
                    <a:pt x="696" y="122"/>
                  </a:cubicBezTo>
                  <a:cubicBezTo>
                    <a:pt x="696" y="122"/>
                    <a:pt x="696" y="122"/>
                    <a:pt x="695" y="123"/>
                  </a:cubicBezTo>
                  <a:cubicBezTo>
                    <a:pt x="695" y="123"/>
                    <a:pt x="694" y="122"/>
                    <a:pt x="694" y="121"/>
                  </a:cubicBezTo>
                  <a:cubicBezTo>
                    <a:pt x="694" y="121"/>
                    <a:pt x="694" y="122"/>
                    <a:pt x="694" y="121"/>
                  </a:cubicBezTo>
                  <a:cubicBezTo>
                    <a:pt x="694" y="120"/>
                    <a:pt x="694" y="121"/>
                    <a:pt x="693" y="121"/>
                  </a:cubicBezTo>
                  <a:cubicBezTo>
                    <a:pt x="693" y="121"/>
                    <a:pt x="694" y="122"/>
                    <a:pt x="693" y="122"/>
                  </a:cubicBezTo>
                  <a:cubicBezTo>
                    <a:pt x="693" y="122"/>
                    <a:pt x="694" y="122"/>
                    <a:pt x="693" y="123"/>
                  </a:cubicBezTo>
                  <a:cubicBezTo>
                    <a:pt x="692" y="122"/>
                    <a:pt x="692" y="123"/>
                    <a:pt x="691" y="123"/>
                  </a:cubicBezTo>
                  <a:cubicBezTo>
                    <a:pt x="691" y="123"/>
                    <a:pt x="692" y="122"/>
                    <a:pt x="691" y="121"/>
                  </a:cubicBezTo>
                  <a:cubicBezTo>
                    <a:pt x="690" y="123"/>
                    <a:pt x="690" y="122"/>
                    <a:pt x="690" y="124"/>
                  </a:cubicBezTo>
                  <a:cubicBezTo>
                    <a:pt x="691" y="124"/>
                    <a:pt x="691" y="123"/>
                    <a:pt x="691" y="124"/>
                  </a:cubicBezTo>
                  <a:cubicBezTo>
                    <a:pt x="691" y="124"/>
                    <a:pt x="692" y="124"/>
                    <a:pt x="691" y="125"/>
                  </a:cubicBezTo>
                  <a:cubicBezTo>
                    <a:pt x="691" y="124"/>
                    <a:pt x="690" y="124"/>
                    <a:pt x="690" y="124"/>
                  </a:cubicBezTo>
                  <a:cubicBezTo>
                    <a:pt x="690" y="124"/>
                    <a:pt x="690" y="124"/>
                    <a:pt x="689" y="124"/>
                  </a:cubicBezTo>
                  <a:cubicBezTo>
                    <a:pt x="689" y="123"/>
                    <a:pt x="690" y="124"/>
                    <a:pt x="690" y="123"/>
                  </a:cubicBezTo>
                  <a:cubicBezTo>
                    <a:pt x="689" y="122"/>
                    <a:pt x="688" y="126"/>
                    <a:pt x="690" y="125"/>
                  </a:cubicBezTo>
                  <a:cubicBezTo>
                    <a:pt x="690" y="126"/>
                    <a:pt x="688" y="126"/>
                    <a:pt x="688" y="125"/>
                  </a:cubicBezTo>
                  <a:cubicBezTo>
                    <a:pt x="687" y="125"/>
                    <a:pt x="687" y="126"/>
                    <a:pt x="687" y="126"/>
                  </a:cubicBezTo>
                  <a:cubicBezTo>
                    <a:pt x="687" y="126"/>
                    <a:pt x="686" y="126"/>
                    <a:pt x="686" y="125"/>
                  </a:cubicBezTo>
                  <a:cubicBezTo>
                    <a:pt x="687" y="125"/>
                    <a:pt x="687" y="126"/>
                    <a:pt x="688" y="125"/>
                  </a:cubicBezTo>
                  <a:cubicBezTo>
                    <a:pt x="687" y="125"/>
                    <a:pt x="686" y="124"/>
                    <a:pt x="685" y="125"/>
                  </a:cubicBezTo>
                  <a:cubicBezTo>
                    <a:pt x="685" y="124"/>
                    <a:pt x="686" y="124"/>
                    <a:pt x="685" y="123"/>
                  </a:cubicBezTo>
                  <a:cubicBezTo>
                    <a:pt x="684" y="124"/>
                    <a:pt x="685" y="125"/>
                    <a:pt x="684" y="125"/>
                  </a:cubicBezTo>
                  <a:cubicBezTo>
                    <a:pt x="684" y="125"/>
                    <a:pt x="684" y="124"/>
                    <a:pt x="685" y="125"/>
                  </a:cubicBezTo>
                  <a:cubicBezTo>
                    <a:pt x="685" y="125"/>
                    <a:pt x="684" y="125"/>
                    <a:pt x="684" y="126"/>
                  </a:cubicBezTo>
                  <a:cubicBezTo>
                    <a:pt x="684" y="126"/>
                    <a:pt x="685" y="126"/>
                    <a:pt x="685" y="125"/>
                  </a:cubicBezTo>
                  <a:cubicBezTo>
                    <a:pt x="686" y="126"/>
                    <a:pt x="684" y="126"/>
                    <a:pt x="684" y="127"/>
                  </a:cubicBezTo>
                  <a:cubicBezTo>
                    <a:pt x="684" y="127"/>
                    <a:pt x="684" y="125"/>
                    <a:pt x="683" y="126"/>
                  </a:cubicBezTo>
                  <a:cubicBezTo>
                    <a:pt x="683" y="126"/>
                    <a:pt x="684" y="125"/>
                    <a:pt x="683" y="124"/>
                  </a:cubicBezTo>
                  <a:cubicBezTo>
                    <a:pt x="683" y="124"/>
                    <a:pt x="682" y="125"/>
                    <a:pt x="682" y="124"/>
                  </a:cubicBezTo>
                  <a:cubicBezTo>
                    <a:pt x="681" y="124"/>
                    <a:pt x="681" y="125"/>
                    <a:pt x="681" y="125"/>
                  </a:cubicBezTo>
                  <a:cubicBezTo>
                    <a:pt x="681" y="125"/>
                    <a:pt x="681" y="124"/>
                    <a:pt x="680" y="124"/>
                  </a:cubicBezTo>
                  <a:cubicBezTo>
                    <a:pt x="679" y="126"/>
                    <a:pt x="681" y="125"/>
                    <a:pt x="681" y="127"/>
                  </a:cubicBezTo>
                  <a:cubicBezTo>
                    <a:pt x="680" y="126"/>
                    <a:pt x="680" y="127"/>
                    <a:pt x="679" y="127"/>
                  </a:cubicBezTo>
                  <a:cubicBezTo>
                    <a:pt x="679" y="127"/>
                    <a:pt x="680" y="126"/>
                    <a:pt x="679" y="126"/>
                  </a:cubicBezTo>
                  <a:cubicBezTo>
                    <a:pt x="679" y="125"/>
                    <a:pt x="680" y="125"/>
                    <a:pt x="680" y="126"/>
                  </a:cubicBezTo>
                  <a:cubicBezTo>
                    <a:pt x="680" y="125"/>
                    <a:pt x="679" y="125"/>
                    <a:pt x="678" y="124"/>
                  </a:cubicBezTo>
                  <a:cubicBezTo>
                    <a:pt x="679" y="125"/>
                    <a:pt x="679" y="128"/>
                    <a:pt x="680" y="128"/>
                  </a:cubicBezTo>
                  <a:cubicBezTo>
                    <a:pt x="679" y="129"/>
                    <a:pt x="679" y="128"/>
                    <a:pt x="678" y="128"/>
                  </a:cubicBezTo>
                  <a:cubicBezTo>
                    <a:pt x="678" y="128"/>
                    <a:pt x="679" y="129"/>
                    <a:pt x="678" y="129"/>
                  </a:cubicBezTo>
                  <a:cubicBezTo>
                    <a:pt x="677" y="128"/>
                    <a:pt x="677" y="129"/>
                    <a:pt x="676" y="130"/>
                  </a:cubicBezTo>
                  <a:cubicBezTo>
                    <a:pt x="676" y="128"/>
                    <a:pt x="674" y="130"/>
                    <a:pt x="675" y="130"/>
                  </a:cubicBezTo>
                  <a:cubicBezTo>
                    <a:pt x="673" y="131"/>
                    <a:pt x="674" y="129"/>
                    <a:pt x="673" y="129"/>
                  </a:cubicBezTo>
                  <a:cubicBezTo>
                    <a:pt x="673" y="128"/>
                    <a:pt x="674" y="128"/>
                    <a:pt x="675" y="128"/>
                  </a:cubicBezTo>
                  <a:cubicBezTo>
                    <a:pt x="674" y="128"/>
                    <a:pt x="675" y="129"/>
                    <a:pt x="675" y="129"/>
                  </a:cubicBezTo>
                  <a:cubicBezTo>
                    <a:pt x="675" y="129"/>
                    <a:pt x="676" y="127"/>
                    <a:pt x="675" y="127"/>
                  </a:cubicBezTo>
                  <a:cubicBezTo>
                    <a:pt x="676" y="126"/>
                    <a:pt x="676" y="128"/>
                    <a:pt x="676" y="128"/>
                  </a:cubicBezTo>
                  <a:cubicBezTo>
                    <a:pt x="677" y="127"/>
                    <a:pt x="677" y="128"/>
                    <a:pt x="678" y="127"/>
                  </a:cubicBezTo>
                  <a:cubicBezTo>
                    <a:pt x="678" y="127"/>
                    <a:pt x="676" y="127"/>
                    <a:pt x="677" y="126"/>
                  </a:cubicBezTo>
                  <a:cubicBezTo>
                    <a:pt x="676" y="127"/>
                    <a:pt x="675" y="126"/>
                    <a:pt x="674" y="126"/>
                  </a:cubicBezTo>
                  <a:cubicBezTo>
                    <a:pt x="674" y="127"/>
                    <a:pt x="673" y="127"/>
                    <a:pt x="673" y="128"/>
                  </a:cubicBezTo>
                  <a:cubicBezTo>
                    <a:pt x="672" y="127"/>
                    <a:pt x="671" y="127"/>
                    <a:pt x="671" y="127"/>
                  </a:cubicBezTo>
                  <a:cubicBezTo>
                    <a:pt x="670" y="127"/>
                    <a:pt x="670" y="128"/>
                    <a:pt x="670" y="129"/>
                  </a:cubicBezTo>
                  <a:cubicBezTo>
                    <a:pt x="670" y="129"/>
                    <a:pt x="668" y="128"/>
                    <a:pt x="669" y="128"/>
                  </a:cubicBezTo>
                  <a:cubicBezTo>
                    <a:pt x="668" y="128"/>
                    <a:pt x="667" y="127"/>
                    <a:pt x="667" y="129"/>
                  </a:cubicBezTo>
                  <a:cubicBezTo>
                    <a:pt x="666" y="129"/>
                    <a:pt x="667" y="128"/>
                    <a:pt x="666" y="128"/>
                  </a:cubicBezTo>
                  <a:cubicBezTo>
                    <a:pt x="666" y="129"/>
                    <a:pt x="667" y="129"/>
                    <a:pt x="666" y="130"/>
                  </a:cubicBezTo>
                  <a:cubicBezTo>
                    <a:pt x="665" y="129"/>
                    <a:pt x="665" y="131"/>
                    <a:pt x="664" y="130"/>
                  </a:cubicBezTo>
                  <a:cubicBezTo>
                    <a:pt x="664" y="130"/>
                    <a:pt x="665" y="130"/>
                    <a:pt x="665" y="131"/>
                  </a:cubicBezTo>
                  <a:cubicBezTo>
                    <a:pt x="666" y="130"/>
                    <a:pt x="666" y="130"/>
                    <a:pt x="668" y="130"/>
                  </a:cubicBezTo>
                  <a:cubicBezTo>
                    <a:pt x="668" y="130"/>
                    <a:pt x="668" y="129"/>
                    <a:pt x="668" y="129"/>
                  </a:cubicBezTo>
                  <a:cubicBezTo>
                    <a:pt x="669" y="129"/>
                    <a:pt x="669" y="130"/>
                    <a:pt x="669" y="129"/>
                  </a:cubicBezTo>
                  <a:cubicBezTo>
                    <a:pt x="670" y="129"/>
                    <a:pt x="669" y="129"/>
                    <a:pt x="669" y="130"/>
                  </a:cubicBezTo>
                  <a:cubicBezTo>
                    <a:pt x="670" y="130"/>
                    <a:pt x="670" y="129"/>
                    <a:pt x="670" y="130"/>
                  </a:cubicBezTo>
                  <a:cubicBezTo>
                    <a:pt x="671" y="130"/>
                    <a:pt x="670" y="129"/>
                    <a:pt x="670" y="129"/>
                  </a:cubicBezTo>
                  <a:cubicBezTo>
                    <a:pt x="671" y="128"/>
                    <a:pt x="672" y="129"/>
                    <a:pt x="672" y="128"/>
                  </a:cubicBezTo>
                  <a:cubicBezTo>
                    <a:pt x="672" y="129"/>
                    <a:pt x="672" y="129"/>
                    <a:pt x="673" y="129"/>
                  </a:cubicBezTo>
                  <a:cubicBezTo>
                    <a:pt x="673" y="129"/>
                    <a:pt x="673" y="130"/>
                    <a:pt x="673" y="130"/>
                  </a:cubicBezTo>
                  <a:cubicBezTo>
                    <a:pt x="672" y="130"/>
                    <a:pt x="671" y="130"/>
                    <a:pt x="670" y="131"/>
                  </a:cubicBezTo>
                  <a:cubicBezTo>
                    <a:pt x="671" y="131"/>
                    <a:pt x="671" y="131"/>
                    <a:pt x="671" y="132"/>
                  </a:cubicBezTo>
                  <a:cubicBezTo>
                    <a:pt x="670" y="131"/>
                    <a:pt x="669" y="132"/>
                    <a:pt x="670" y="131"/>
                  </a:cubicBezTo>
                  <a:cubicBezTo>
                    <a:pt x="669" y="131"/>
                    <a:pt x="668" y="132"/>
                    <a:pt x="666" y="131"/>
                  </a:cubicBezTo>
                  <a:cubicBezTo>
                    <a:pt x="666" y="131"/>
                    <a:pt x="666" y="131"/>
                    <a:pt x="666" y="130"/>
                  </a:cubicBezTo>
                  <a:cubicBezTo>
                    <a:pt x="666" y="131"/>
                    <a:pt x="666" y="131"/>
                    <a:pt x="665" y="131"/>
                  </a:cubicBezTo>
                  <a:cubicBezTo>
                    <a:pt x="666" y="131"/>
                    <a:pt x="666" y="131"/>
                    <a:pt x="666" y="131"/>
                  </a:cubicBezTo>
                  <a:cubicBezTo>
                    <a:pt x="666" y="131"/>
                    <a:pt x="665" y="132"/>
                    <a:pt x="664" y="131"/>
                  </a:cubicBezTo>
                  <a:cubicBezTo>
                    <a:pt x="664" y="132"/>
                    <a:pt x="664" y="132"/>
                    <a:pt x="664" y="132"/>
                  </a:cubicBezTo>
                  <a:cubicBezTo>
                    <a:pt x="663" y="132"/>
                    <a:pt x="660" y="134"/>
                    <a:pt x="660" y="133"/>
                  </a:cubicBezTo>
                  <a:cubicBezTo>
                    <a:pt x="659" y="133"/>
                    <a:pt x="659" y="134"/>
                    <a:pt x="659" y="134"/>
                  </a:cubicBezTo>
                  <a:cubicBezTo>
                    <a:pt x="658" y="134"/>
                    <a:pt x="658" y="133"/>
                    <a:pt x="657" y="134"/>
                  </a:cubicBezTo>
                  <a:cubicBezTo>
                    <a:pt x="658" y="134"/>
                    <a:pt x="658" y="134"/>
                    <a:pt x="658" y="135"/>
                  </a:cubicBezTo>
                  <a:cubicBezTo>
                    <a:pt x="658" y="135"/>
                    <a:pt x="658" y="136"/>
                    <a:pt x="658" y="136"/>
                  </a:cubicBezTo>
                  <a:cubicBezTo>
                    <a:pt x="658" y="137"/>
                    <a:pt x="658" y="135"/>
                    <a:pt x="657" y="135"/>
                  </a:cubicBezTo>
                  <a:cubicBezTo>
                    <a:pt x="657" y="135"/>
                    <a:pt x="658" y="135"/>
                    <a:pt x="658" y="136"/>
                  </a:cubicBezTo>
                  <a:cubicBezTo>
                    <a:pt x="657" y="135"/>
                    <a:pt x="655" y="136"/>
                    <a:pt x="655" y="135"/>
                  </a:cubicBezTo>
                  <a:cubicBezTo>
                    <a:pt x="654" y="135"/>
                    <a:pt x="655" y="136"/>
                    <a:pt x="655" y="136"/>
                  </a:cubicBezTo>
                  <a:cubicBezTo>
                    <a:pt x="655" y="136"/>
                    <a:pt x="654" y="136"/>
                    <a:pt x="653" y="136"/>
                  </a:cubicBezTo>
                  <a:cubicBezTo>
                    <a:pt x="653" y="136"/>
                    <a:pt x="654" y="136"/>
                    <a:pt x="653" y="137"/>
                  </a:cubicBezTo>
                  <a:cubicBezTo>
                    <a:pt x="654" y="137"/>
                    <a:pt x="655" y="138"/>
                    <a:pt x="655" y="137"/>
                  </a:cubicBezTo>
                  <a:cubicBezTo>
                    <a:pt x="654" y="138"/>
                    <a:pt x="652" y="137"/>
                    <a:pt x="650" y="137"/>
                  </a:cubicBezTo>
                  <a:cubicBezTo>
                    <a:pt x="650" y="136"/>
                    <a:pt x="650" y="137"/>
                    <a:pt x="650" y="136"/>
                  </a:cubicBezTo>
                  <a:cubicBezTo>
                    <a:pt x="649" y="136"/>
                    <a:pt x="649" y="137"/>
                    <a:pt x="649" y="138"/>
                  </a:cubicBezTo>
                  <a:cubicBezTo>
                    <a:pt x="648" y="138"/>
                    <a:pt x="648" y="138"/>
                    <a:pt x="647" y="138"/>
                  </a:cubicBezTo>
                  <a:cubicBezTo>
                    <a:pt x="646" y="138"/>
                    <a:pt x="648" y="137"/>
                    <a:pt x="647" y="137"/>
                  </a:cubicBezTo>
                  <a:cubicBezTo>
                    <a:pt x="648" y="136"/>
                    <a:pt x="648" y="137"/>
                    <a:pt x="649" y="137"/>
                  </a:cubicBezTo>
                  <a:cubicBezTo>
                    <a:pt x="648" y="137"/>
                    <a:pt x="648" y="137"/>
                    <a:pt x="648" y="136"/>
                  </a:cubicBezTo>
                  <a:cubicBezTo>
                    <a:pt x="648" y="136"/>
                    <a:pt x="647" y="136"/>
                    <a:pt x="647" y="136"/>
                  </a:cubicBezTo>
                  <a:cubicBezTo>
                    <a:pt x="648" y="134"/>
                    <a:pt x="649" y="137"/>
                    <a:pt x="650" y="135"/>
                  </a:cubicBezTo>
                  <a:cubicBezTo>
                    <a:pt x="650" y="135"/>
                    <a:pt x="650" y="135"/>
                    <a:pt x="650" y="135"/>
                  </a:cubicBezTo>
                  <a:cubicBezTo>
                    <a:pt x="650" y="134"/>
                    <a:pt x="653" y="134"/>
                    <a:pt x="653" y="133"/>
                  </a:cubicBezTo>
                  <a:cubicBezTo>
                    <a:pt x="653" y="132"/>
                    <a:pt x="654" y="133"/>
                    <a:pt x="653" y="134"/>
                  </a:cubicBezTo>
                  <a:cubicBezTo>
                    <a:pt x="654" y="134"/>
                    <a:pt x="654" y="134"/>
                    <a:pt x="654" y="134"/>
                  </a:cubicBezTo>
                  <a:cubicBezTo>
                    <a:pt x="655" y="133"/>
                    <a:pt x="653" y="133"/>
                    <a:pt x="654" y="133"/>
                  </a:cubicBezTo>
                  <a:cubicBezTo>
                    <a:pt x="652" y="132"/>
                    <a:pt x="651" y="134"/>
                    <a:pt x="650" y="133"/>
                  </a:cubicBezTo>
                  <a:cubicBezTo>
                    <a:pt x="649" y="134"/>
                    <a:pt x="647" y="133"/>
                    <a:pt x="647" y="135"/>
                  </a:cubicBezTo>
                  <a:cubicBezTo>
                    <a:pt x="647" y="135"/>
                    <a:pt x="645" y="134"/>
                    <a:pt x="645" y="135"/>
                  </a:cubicBezTo>
                  <a:cubicBezTo>
                    <a:pt x="645" y="135"/>
                    <a:pt x="644" y="135"/>
                    <a:pt x="645" y="134"/>
                  </a:cubicBezTo>
                  <a:cubicBezTo>
                    <a:pt x="643" y="135"/>
                    <a:pt x="641" y="135"/>
                    <a:pt x="643" y="137"/>
                  </a:cubicBezTo>
                  <a:cubicBezTo>
                    <a:pt x="643" y="137"/>
                    <a:pt x="642" y="137"/>
                    <a:pt x="642" y="137"/>
                  </a:cubicBezTo>
                  <a:cubicBezTo>
                    <a:pt x="642" y="137"/>
                    <a:pt x="642" y="137"/>
                    <a:pt x="642" y="137"/>
                  </a:cubicBezTo>
                  <a:cubicBezTo>
                    <a:pt x="642" y="136"/>
                    <a:pt x="640" y="137"/>
                    <a:pt x="640" y="136"/>
                  </a:cubicBezTo>
                  <a:cubicBezTo>
                    <a:pt x="639" y="136"/>
                    <a:pt x="639" y="136"/>
                    <a:pt x="639" y="137"/>
                  </a:cubicBezTo>
                  <a:cubicBezTo>
                    <a:pt x="638" y="136"/>
                    <a:pt x="638" y="136"/>
                    <a:pt x="638" y="137"/>
                  </a:cubicBezTo>
                  <a:cubicBezTo>
                    <a:pt x="635" y="136"/>
                    <a:pt x="635" y="138"/>
                    <a:pt x="634" y="137"/>
                  </a:cubicBezTo>
                  <a:cubicBezTo>
                    <a:pt x="633" y="139"/>
                    <a:pt x="632" y="138"/>
                    <a:pt x="632" y="139"/>
                  </a:cubicBezTo>
                  <a:cubicBezTo>
                    <a:pt x="632" y="139"/>
                    <a:pt x="632" y="138"/>
                    <a:pt x="631" y="138"/>
                  </a:cubicBezTo>
                  <a:cubicBezTo>
                    <a:pt x="630" y="138"/>
                    <a:pt x="632" y="140"/>
                    <a:pt x="630" y="139"/>
                  </a:cubicBezTo>
                  <a:cubicBezTo>
                    <a:pt x="630" y="139"/>
                    <a:pt x="630" y="139"/>
                    <a:pt x="630" y="140"/>
                  </a:cubicBezTo>
                  <a:cubicBezTo>
                    <a:pt x="631" y="140"/>
                    <a:pt x="631" y="139"/>
                    <a:pt x="632" y="140"/>
                  </a:cubicBezTo>
                  <a:cubicBezTo>
                    <a:pt x="632" y="140"/>
                    <a:pt x="632" y="140"/>
                    <a:pt x="632" y="141"/>
                  </a:cubicBezTo>
                  <a:cubicBezTo>
                    <a:pt x="630" y="140"/>
                    <a:pt x="630" y="141"/>
                    <a:pt x="629" y="142"/>
                  </a:cubicBezTo>
                  <a:cubicBezTo>
                    <a:pt x="629" y="141"/>
                    <a:pt x="629" y="141"/>
                    <a:pt x="629" y="141"/>
                  </a:cubicBezTo>
                  <a:cubicBezTo>
                    <a:pt x="628" y="140"/>
                    <a:pt x="629" y="142"/>
                    <a:pt x="628" y="142"/>
                  </a:cubicBezTo>
                  <a:cubicBezTo>
                    <a:pt x="628" y="142"/>
                    <a:pt x="628" y="141"/>
                    <a:pt x="628" y="140"/>
                  </a:cubicBezTo>
                  <a:cubicBezTo>
                    <a:pt x="628" y="140"/>
                    <a:pt x="628" y="139"/>
                    <a:pt x="628" y="139"/>
                  </a:cubicBezTo>
                  <a:cubicBezTo>
                    <a:pt x="627" y="139"/>
                    <a:pt x="628" y="140"/>
                    <a:pt x="627" y="140"/>
                  </a:cubicBezTo>
                  <a:cubicBezTo>
                    <a:pt x="627" y="141"/>
                    <a:pt x="628" y="141"/>
                    <a:pt x="628" y="141"/>
                  </a:cubicBezTo>
                  <a:cubicBezTo>
                    <a:pt x="628" y="141"/>
                    <a:pt x="627" y="142"/>
                    <a:pt x="627" y="142"/>
                  </a:cubicBezTo>
                  <a:cubicBezTo>
                    <a:pt x="627" y="142"/>
                    <a:pt x="627" y="142"/>
                    <a:pt x="626" y="142"/>
                  </a:cubicBezTo>
                  <a:cubicBezTo>
                    <a:pt x="627" y="141"/>
                    <a:pt x="627" y="141"/>
                    <a:pt x="626" y="140"/>
                  </a:cubicBezTo>
                  <a:cubicBezTo>
                    <a:pt x="625" y="141"/>
                    <a:pt x="624" y="140"/>
                    <a:pt x="624" y="142"/>
                  </a:cubicBezTo>
                  <a:cubicBezTo>
                    <a:pt x="623" y="142"/>
                    <a:pt x="624" y="141"/>
                    <a:pt x="623" y="141"/>
                  </a:cubicBezTo>
                  <a:cubicBezTo>
                    <a:pt x="623" y="141"/>
                    <a:pt x="623" y="142"/>
                    <a:pt x="622" y="142"/>
                  </a:cubicBezTo>
                  <a:cubicBezTo>
                    <a:pt x="623" y="143"/>
                    <a:pt x="624" y="143"/>
                    <a:pt x="624" y="142"/>
                  </a:cubicBezTo>
                  <a:cubicBezTo>
                    <a:pt x="625" y="144"/>
                    <a:pt x="621" y="144"/>
                    <a:pt x="618" y="144"/>
                  </a:cubicBezTo>
                  <a:cubicBezTo>
                    <a:pt x="619" y="144"/>
                    <a:pt x="619" y="143"/>
                    <a:pt x="620" y="143"/>
                  </a:cubicBezTo>
                  <a:cubicBezTo>
                    <a:pt x="620" y="144"/>
                    <a:pt x="620" y="143"/>
                    <a:pt x="621" y="143"/>
                  </a:cubicBezTo>
                  <a:cubicBezTo>
                    <a:pt x="621" y="142"/>
                    <a:pt x="619" y="142"/>
                    <a:pt x="621" y="142"/>
                  </a:cubicBezTo>
                  <a:cubicBezTo>
                    <a:pt x="620" y="141"/>
                    <a:pt x="619" y="144"/>
                    <a:pt x="619" y="142"/>
                  </a:cubicBezTo>
                  <a:cubicBezTo>
                    <a:pt x="618" y="142"/>
                    <a:pt x="618" y="142"/>
                    <a:pt x="618" y="142"/>
                  </a:cubicBezTo>
                  <a:cubicBezTo>
                    <a:pt x="618" y="143"/>
                    <a:pt x="618" y="143"/>
                    <a:pt x="619" y="143"/>
                  </a:cubicBezTo>
                  <a:cubicBezTo>
                    <a:pt x="619" y="144"/>
                    <a:pt x="618" y="145"/>
                    <a:pt x="618" y="145"/>
                  </a:cubicBezTo>
                  <a:cubicBezTo>
                    <a:pt x="617" y="144"/>
                    <a:pt x="617" y="144"/>
                    <a:pt x="618" y="144"/>
                  </a:cubicBezTo>
                  <a:cubicBezTo>
                    <a:pt x="616" y="144"/>
                    <a:pt x="617" y="145"/>
                    <a:pt x="617" y="146"/>
                  </a:cubicBezTo>
                  <a:cubicBezTo>
                    <a:pt x="616" y="145"/>
                    <a:pt x="616" y="146"/>
                    <a:pt x="616" y="144"/>
                  </a:cubicBezTo>
                  <a:cubicBezTo>
                    <a:pt x="614" y="145"/>
                    <a:pt x="613" y="147"/>
                    <a:pt x="611" y="146"/>
                  </a:cubicBezTo>
                  <a:cubicBezTo>
                    <a:pt x="611" y="148"/>
                    <a:pt x="610" y="147"/>
                    <a:pt x="610" y="149"/>
                  </a:cubicBezTo>
                  <a:cubicBezTo>
                    <a:pt x="610" y="149"/>
                    <a:pt x="610" y="149"/>
                    <a:pt x="611" y="148"/>
                  </a:cubicBezTo>
                  <a:cubicBezTo>
                    <a:pt x="611" y="149"/>
                    <a:pt x="612" y="148"/>
                    <a:pt x="612" y="149"/>
                  </a:cubicBezTo>
                  <a:cubicBezTo>
                    <a:pt x="611" y="149"/>
                    <a:pt x="611" y="151"/>
                    <a:pt x="610" y="150"/>
                  </a:cubicBezTo>
                  <a:cubicBezTo>
                    <a:pt x="610" y="151"/>
                    <a:pt x="612" y="150"/>
                    <a:pt x="612" y="150"/>
                  </a:cubicBezTo>
                  <a:cubicBezTo>
                    <a:pt x="611" y="151"/>
                    <a:pt x="612" y="151"/>
                    <a:pt x="610" y="151"/>
                  </a:cubicBezTo>
                  <a:cubicBezTo>
                    <a:pt x="611" y="151"/>
                    <a:pt x="610" y="152"/>
                    <a:pt x="611" y="153"/>
                  </a:cubicBezTo>
                  <a:cubicBezTo>
                    <a:pt x="610" y="153"/>
                    <a:pt x="609" y="153"/>
                    <a:pt x="609" y="152"/>
                  </a:cubicBezTo>
                  <a:cubicBezTo>
                    <a:pt x="608" y="151"/>
                    <a:pt x="608" y="152"/>
                    <a:pt x="608" y="152"/>
                  </a:cubicBezTo>
                  <a:cubicBezTo>
                    <a:pt x="608" y="152"/>
                    <a:pt x="606" y="152"/>
                    <a:pt x="606" y="153"/>
                  </a:cubicBezTo>
                  <a:cubicBezTo>
                    <a:pt x="607" y="153"/>
                    <a:pt x="607" y="152"/>
                    <a:pt x="608" y="152"/>
                  </a:cubicBezTo>
                  <a:cubicBezTo>
                    <a:pt x="609" y="152"/>
                    <a:pt x="607" y="153"/>
                    <a:pt x="607" y="153"/>
                  </a:cubicBezTo>
                  <a:cubicBezTo>
                    <a:pt x="608" y="153"/>
                    <a:pt x="607" y="154"/>
                    <a:pt x="608" y="154"/>
                  </a:cubicBezTo>
                  <a:cubicBezTo>
                    <a:pt x="608" y="155"/>
                    <a:pt x="607" y="154"/>
                    <a:pt x="607" y="153"/>
                  </a:cubicBezTo>
                  <a:cubicBezTo>
                    <a:pt x="606" y="154"/>
                    <a:pt x="607" y="155"/>
                    <a:pt x="606" y="155"/>
                  </a:cubicBezTo>
                  <a:cubicBezTo>
                    <a:pt x="606" y="155"/>
                    <a:pt x="606" y="154"/>
                    <a:pt x="606" y="154"/>
                  </a:cubicBezTo>
                  <a:cubicBezTo>
                    <a:pt x="605" y="154"/>
                    <a:pt x="605" y="154"/>
                    <a:pt x="605" y="154"/>
                  </a:cubicBezTo>
                  <a:cubicBezTo>
                    <a:pt x="605" y="154"/>
                    <a:pt x="605" y="155"/>
                    <a:pt x="605" y="156"/>
                  </a:cubicBezTo>
                  <a:cubicBezTo>
                    <a:pt x="605" y="155"/>
                    <a:pt x="604" y="156"/>
                    <a:pt x="603" y="156"/>
                  </a:cubicBezTo>
                  <a:cubicBezTo>
                    <a:pt x="603" y="155"/>
                    <a:pt x="604" y="155"/>
                    <a:pt x="605" y="155"/>
                  </a:cubicBezTo>
                  <a:cubicBezTo>
                    <a:pt x="605" y="155"/>
                    <a:pt x="604" y="154"/>
                    <a:pt x="604" y="154"/>
                  </a:cubicBezTo>
                  <a:cubicBezTo>
                    <a:pt x="603" y="154"/>
                    <a:pt x="602" y="153"/>
                    <a:pt x="602" y="155"/>
                  </a:cubicBezTo>
                  <a:cubicBezTo>
                    <a:pt x="602" y="154"/>
                    <a:pt x="601" y="155"/>
                    <a:pt x="601" y="156"/>
                  </a:cubicBezTo>
                  <a:cubicBezTo>
                    <a:pt x="600" y="155"/>
                    <a:pt x="600" y="155"/>
                    <a:pt x="599" y="155"/>
                  </a:cubicBezTo>
                  <a:cubicBezTo>
                    <a:pt x="599" y="154"/>
                    <a:pt x="600" y="155"/>
                    <a:pt x="600" y="154"/>
                  </a:cubicBezTo>
                  <a:cubicBezTo>
                    <a:pt x="600" y="154"/>
                    <a:pt x="600" y="154"/>
                    <a:pt x="599" y="154"/>
                  </a:cubicBezTo>
                  <a:cubicBezTo>
                    <a:pt x="600" y="154"/>
                    <a:pt x="599" y="153"/>
                    <a:pt x="600" y="153"/>
                  </a:cubicBezTo>
                  <a:cubicBezTo>
                    <a:pt x="600" y="152"/>
                    <a:pt x="599" y="153"/>
                    <a:pt x="599" y="152"/>
                  </a:cubicBezTo>
                  <a:cubicBezTo>
                    <a:pt x="599" y="153"/>
                    <a:pt x="598" y="153"/>
                    <a:pt x="597" y="154"/>
                  </a:cubicBezTo>
                  <a:cubicBezTo>
                    <a:pt x="597" y="154"/>
                    <a:pt x="597" y="155"/>
                    <a:pt x="598" y="155"/>
                  </a:cubicBezTo>
                  <a:cubicBezTo>
                    <a:pt x="597" y="156"/>
                    <a:pt x="596" y="155"/>
                    <a:pt x="596" y="156"/>
                  </a:cubicBezTo>
                  <a:cubicBezTo>
                    <a:pt x="594" y="155"/>
                    <a:pt x="594" y="157"/>
                    <a:pt x="593" y="158"/>
                  </a:cubicBezTo>
                  <a:cubicBezTo>
                    <a:pt x="593" y="157"/>
                    <a:pt x="593" y="157"/>
                    <a:pt x="592" y="157"/>
                  </a:cubicBezTo>
                  <a:cubicBezTo>
                    <a:pt x="593" y="157"/>
                    <a:pt x="594" y="156"/>
                    <a:pt x="595" y="155"/>
                  </a:cubicBezTo>
                  <a:cubicBezTo>
                    <a:pt x="592" y="156"/>
                    <a:pt x="589" y="156"/>
                    <a:pt x="587" y="159"/>
                  </a:cubicBezTo>
                  <a:cubicBezTo>
                    <a:pt x="586" y="159"/>
                    <a:pt x="587" y="159"/>
                    <a:pt x="586" y="158"/>
                  </a:cubicBezTo>
                  <a:cubicBezTo>
                    <a:pt x="585" y="158"/>
                    <a:pt x="585" y="159"/>
                    <a:pt x="585" y="160"/>
                  </a:cubicBezTo>
                  <a:cubicBezTo>
                    <a:pt x="584" y="159"/>
                    <a:pt x="584" y="160"/>
                    <a:pt x="584" y="161"/>
                  </a:cubicBezTo>
                  <a:cubicBezTo>
                    <a:pt x="583" y="160"/>
                    <a:pt x="583" y="160"/>
                    <a:pt x="582" y="160"/>
                  </a:cubicBezTo>
                  <a:cubicBezTo>
                    <a:pt x="581" y="161"/>
                    <a:pt x="583" y="160"/>
                    <a:pt x="582" y="161"/>
                  </a:cubicBezTo>
                  <a:cubicBezTo>
                    <a:pt x="581" y="161"/>
                    <a:pt x="580" y="162"/>
                    <a:pt x="580" y="161"/>
                  </a:cubicBezTo>
                  <a:cubicBezTo>
                    <a:pt x="580" y="162"/>
                    <a:pt x="579" y="161"/>
                    <a:pt x="579" y="162"/>
                  </a:cubicBezTo>
                  <a:cubicBezTo>
                    <a:pt x="578" y="161"/>
                    <a:pt x="577" y="162"/>
                    <a:pt x="576" y="162"/>
                  </a:cubicBezTo>
                  <a:cubicBezTo>
                    <a:pt x="576" y="163"/>
                    <a:pt x="577" y="163"/>
                    <a:pt x="577" y="163"/>
                  </a:cubicBezTo>
                  <a:cubicBezTo>
                    <a:pt x="577" y="163"/>
                    <a:pt x="575" y="163"/>
                    <a:pt x="576" y="164"/>
                  </a:cubicBezTo>
                  <a:cubicBezTo>
                    <a:pt x="576" y="164"/>
                    <a:pt x="573" y="165"/>
                    <a:pt x="574" y="164"/>
                  </a:cubicBezTo>
                  <a:cubicBezTo>
                    <a:pt x="573" y="164"/>
                    <a:pt x="571" y="165"/>
                    <a:pt x="570" y="166"/>
                  </a:cubicBezTo>
                  <a:cubicBezTo>
                    <a:pt x="569" y="165"/>
                    <a:pt x="570" y="165"/>
                    <a:pt x="570" y="165"/>
                  </a:cubicBezTo>
                  <a:cubicBezTo>
                    <a:pt x="569" y="164"/>
                    <a:pt x="567" y="165"/>
                    <a:pt x="567" y="166"/>
                  </a:cubicBezTo>
                  <a:cubicBezTo>
                    <a:pt x="567" y="166"/>
                    <a:pt x="567" y="165"/>
                    <a:pt x="568" y="166"/>
                  </a:cubicBezTo>
                  <a:cubicBezTo>
                    <a:pt x="568" y="166"/>
                    <a:pt x="567" y="166"/>
                    <a:pt x="567" y="167"/>
                  </a:cubicBezTo>
                  <a:cubicBezTo>
                    <a:pt x="567" y="167"/>
                    <a:pt x="566" y="167"/>
                    <a:pt x="566" y="166"/>
                  </a:cubicBezTo>
                  <a:cubicBezTo>
                    <a:pt x="566" y="166"/>
                    <a:pt x="566" y="166"/>
                    <a:pt x="566" y="165"/>
                  </a:cubicBezTo>
                  <a:cubicBezTo>
                    <a:pt x="566" y="165"/>
                    <a:pt x="566" y="166"/>
                    <a:pt x="565" y="165"/>
                  </a:cubicBezTo>
                  <a:cubicBezTo>
                    <a:pt x="565" y="166"/>
                    <a:pt x="566" y="166"/>
                    <a:pt x="566" y="166"/>
                  </a:cubicBezTo>
                  <a:cubicBezTo>
                    <a:pt x="565" y="166"/>
                    <a:pt x="562" y="168"/>
                    <a:pt x="560" y="168"/>
                  </a:cubicBezTo>
                  <a:cubicBezTo>
                    <a:pt x="560" y="168"/>
                    <a:pt x="562" y="167"/>
                    <a:pt x="561" y="167"/>
                  </a:cubicBezTo>
                  <a:cubicBezTo>
                    <a:pt x="560" y="167"/>
                    <a:pt x="560" y="168"/>
                    <a:pt x="560" y="168"/>
                  </a:cubicBezTo>
                  <a:cubicBezTo>
                    <a:pt x="558" y="168"/>
                    <a:pt x="557" y="169"/>
                    <a:pt x="556" y="170"/>
                  </a:cubicBezTo>
                  <a:cubicBezTo>
                    <a:pt x="556" y="169"/>
                    <a:pt x="556" y="169"/>
                    <a:pt x="556" y="169"/>
                  </a:cubicBezTo>
                  <a:cubicBezTo>
                    <a:pt x="556" y="169"/>
                    <a:pt x="555" y="169"/>
                    <a:pt x="555" y="170"/>
                  </a:cubicBezTo>
                  <a:cubicBezTo>
                    <a:pt x="554" y="169"/>
                    <a:pt x="554" y="170"/>
                    <a:pt x="553" y="171"/>
                  </a:cubicBezTo>
                  <a:cubicBezTo>
                    <a:pt x="551" y="170"/>
                    <a:pt x="550" y="171"/>
                    <a:pt x="549" y="170"/>
                  </a:cubicBezTo>
                  <a:cubicBezTo>
                    <a:pt x="550" y="172"/>
                    <a:pt x="547" y="171"/>
                    <a:pt x="547" y="173"/>
                  </a:cubicBezTo>
                  <a:cubicBezTo>
                    <a:pt x="546" y="172"/>
                    <a:pt x="545" y="174"/>
                    <a:pt x="545" y="172"/>
                  </a:cubicBezTo>
                  <a:cubicBezTo>
                    <a:pt x="543" y="173"/>
                    <a:pt x="546" y="174"/>
                    <a:pt x="545" y="174"/>
                  </a:cubicBezTo>
                  <a:cubicBezTo>
                    <a:pt x="545" y="175"/>
                    <a:pt x="545" y="173"/>
                    <a:pt x="546" y="174"/>
                  </a:cubicBezTo>
                  <a:cubicBezTo>
                    <a:pt x="546" y="174"/>
                    <a:pt x="543" y="175"/>
                    <a:pt x="544" y="174"/>
                  </a:cubicBezTo>
                  <a:cubicBezTo>
                    <a:pt x="544" y="176"/>
                    <a:pt x="541" y="175"/>
                    <a:pt x="540" y="177"/>
                  </a:cubicBezTo>
                  <a:cubicBezTo>
                    <a:pt x="538" y="177"/>
                    <a:pt x="536" y="179"/>
                    <a:pt x="533" y="179"/>
                  </a:cubicBezTo>
                  <a:cubicBezTo>
                    <a:pt x="534" y="179"/>
                    <a:pt x="534" y="179"/>
                    <a:pt x="535" y="179"/>
                  </a:cubicBezTo>
                  <a:cubicBezTo>
                    <a:pt x="534" y="178"/>
                    <a:pt x="536" y="179"/>
                    <a:pt x="536" y="177"/>
                  </a:cubicBezTo>
                  <a:cubicBezTo>
                    <a:pt x="534" y="175"/>
                    <a:pt x="533" y="178"/>
                    <a:pt x="531" y="177"/>
                  </a:cubicBezTo>
                  <a:cubicBezTo>
                    <a:pt x="531" y="177"/>
                    <a:pt x="531" y="177"/>
                    <a:pt x="531" y="176"/>
                  </a:cubicBezTo>
                  <a:cubicBezTo>
                    <a:pt x="531" y="176"/>
                    <a:pt x="531" y="176"/>
                    <a:pt x="531" y="176"/>
                  </a:cubicBezTo>
                  <a:cubicBezTo>
                    <a:pt x="531" y="177"/>
                    <a:pt x="533" y="176"/>
                    <a:pt x="534" y="175"/>
                  </a:cubicBezTo>
                  <a:cubicBezTo>
                    <a:pt x="534" y="175"/>
                    <a:pt x="533" y="175"/>
                    <a:pt x="533" y="175"/>
                  </a:cubicBezTo>
                  <a:cubicBezTo>
                    <a:pt x="532" y="176"/>
                    <a:pt x="531" y="176"/>
                    <a:pt x="530" y="176"/>
                  </a:cubicBezTo>
                  <a:cubicBezTo>
                    <a:pt x="530" y="178"/>
                    <a:pt x="528" y="177"/>
                    <a:pt x="528" y="179"/>
                  </a:cubicBezTo>
                  <a:cubicBezTo>
                    <a:pt x="527" y="179"/>
                    <a:pt x="526" y="179"/>
                    <a:pt x="526" y="178"/>
                  </a:cubicBezTo>
                  <a:cubicBezTo>
                    <a:pt x="523" y="180"/>
                    <a:pt x="521" y="182"/>
                    <a:pt x="518" y="182"/>
                  </a:cubicBezTo>
                  <a:cubicBezTo>
                    <a:pt x="518" y="183"/>
                    <a:pt x="517" y="183"/>
                    <a:pt x="517" y="183"/>
                  </a:cubicBezTo>
                  <a:cubicBezTo>
                    <a:pt x="516" y="183"/>
                    <a:pt x="514" y="184"/>
                    <a:pt x="513" y="185"/>
                  </a:cubicBezTo>
                  <a:cubicBezTo>
                    <a:pt x="513" y="185"/>
                    <a:pt x="513" y="185"/>
                    <a:pt x="513" y="185"/>
                  </a:cubicBezTo>
                  <a:cubicBezTo>
                    <a:pt x="513" y="186"/>
                    <a:pt x="513" y="186"/>
                    <a:pt x="514" y="186"/>
                  </a:cubicBezTo>
                  <a:cubicBezTo>
                    <a:pt x="514" y="187"/>
                    <a:pt x="514" y="186"/>
                    <a:pt x="514" y="187"/>
                  </a:cubicBezTo>
                  <a:cubicBezTo>
                    <a:pt x="513" y="187"/>
                    <a:pt x="513" y="187"/>
                    <a:pt x="513" y="187"/>
                  </a:cubicBezTo>
                  <a:cubicBezTo>
                    <a:pt x="512" y="187"/>
                    <a:pt x="513" y="187"/>
                    <a:pt x="513" y="188"/>
                  </a:cubicBezTo>
                  <a:cubicBezTo>
                    <a:pt x="513" y="189"/>
                    <a:pt x="512" y="187"/>
                    <a:pt x="512" y="186"/>
                  </a:cubicBezTo>
                  <a:cubicBezTo>
                    <a:pt x="510" y="187"/>
                    <a:pt x="507" y="189"/>
                    <a:pt x="505" y="191"/>
                  </a:cubicBezTo>
                  <a:cubicBezTo>
                    <a:pt x="504" y="190"/>
                    <a:pt x="504" y="190"/>
                    <a:pt x="504" y="190"/>
                  </a:cubicBezTo>
                  <a:cubicBezTo>
                    <a:pt x="504" y="190"/>
                    <a:pt x="504" y="190"/>
                    <a:pt x="503" y="190"/>
                  </a:cubicBezTo>
                  <a:cubicBezTo>
                    <a:pt x="503" y="191"/>
                    <a:pt x="504" y="190"/>
                    <a:pt x="504" y="191"/>
                  </a:cubicBezTo>
                  <a:cubicBezTo>
                    <a:pt x="504" y="192"/>
                    <a:pt x="503" y="191"/>
                    <a:pt x="502" y="191"/>
                  </a:cubicBezTo>
                  <a:cubicBezTo>
                    <a:pt x="502" y="191"/>
                    <a:pt x="502" y="191"/>
                    <a:pt x="501" y="191"/>
                  </a:cubicBezTo>
                  <a:cubicBezTo>
                    <a:pt x="501" y="192"/>
                    <a:pt x="503" y="191"/>
                    <a:pt x="502" y="192"/>
                  </a:cubicBezTo>
                  <a:cubicBezTo>
                    <a:pt x="501" y="192"/>
                    <a:pt x="501" y="192"/>
                    <a:pt x="500" y="192"/>
                  </a:cubicBezTo>
                  <a:cubicBezTo>
                    <a:pt x="500" y="192"/>
                    <a:pt x="500" y="193"/>
                    <a:pt x="500" y="193"/>
                  </a:cubicBezTo>
                  <a:cubicBezTo>
                    <a:pt x="496" y="195"/>
                    <a:pt x="492" y="196"/>
                    <a:pt x="488" y="199"/>
                  </a:cubicBezTo>
                  <a:cubicBezTo>
                    <a:pt x="487" y="199"/>
                    <a:pt x="487" y="200"/>
                    <a:pt x="487" y="199"/>
                  </a:cubicBezTo>
                  <a:cubicBezTo>
                    <a:pt x="487" y="200"/>
                    <a:pt x="486" y="200"/>
                    <a:pt x="486" y="201"/>
                  </a:cubicBezTo>
                  <a:cubicBezTo>
                    <a:pt x="485" y="200"/>
                    <a:pt x="484" y="201"/>
                    <a:pt x="484" y="200"/>
                  </a:cubicBezTo>
                  <a:cubicBezTo>
                    <a:pt x="485" y="200"/>
                    <a:pt x="486" y="199"/>
                    <a:pt x="487" y="198"/>
                  </a:cubicBezTo>
                  <a:cubicBezTo>
                    <a:pt x="487" y="198"/>
                    <a:pt x="487" y="198"/>
                    <a:pt x="487" y="197"/>
                  </a:cubicBezTo>
                  <a:cubicBezTo>
                    <a:pt x="488" y="197"/>
                    <a:pt x="488" y="198"/>
                    <a:pt x="488" y="197"/>
                  </a:cubicBezTo>
                  <a:cubicBezTo>
                    <a:pt x="488" y="197"/>
                    <a:pt x="488" y="196"/>
                    <a:pt x="488" y="196"/>
                  </a:cubicBezTo>
                  <a:cubicBezTo>
                    <a:pt x="487" y="196"/>
                    <a:pt x="487" y="196"/>
                    <a:pt x="487" y="196"/>
                  </a:cubicBezTo>
                  <a:cubicBezTo>
                    <a:pt x="487" y="197"/>
                    <a:pt x="486" y="197"/>
                    <a:pt x="486" y="196"/>
                  </a:cubicBezTo>
                  <a:cubicBezTo>
                    <a:pt x="485" y="197"/>
                    <a:pt x="485" y="197"/>
                    <a:pt x="485" y="198"/>
                  </a:cubicBezTo>
                  <a:cubicBezTo>
                    <a:pt x="485" y="198"/>
                    <a:pt x="486" y="198"/>
                    <a:pt x="486" y="198"/>
                  </a:cubicBezTo>
                  <a:cubicBezTo>
                    <a:pt x="486" y="199"/>
                    <a:pt x="485" y="199"/>
                    <a:pt x="484" y="200"/>
                  </a:cubicBezTo>
                  <a:cubicBezTo>
                    <a:pt x="484" y="199"/>
                    <a:pt x="484" y="197"/>
                    <a:pt x="483" y="197"/>
                  </a:cubicBezTo>
                  <a:cubicBezTo>
                    <a:pt x="482" y="199"/>
                    <a:pt x="479" y="198"/>
                    <a:pt x="479" y="201"/>
                  </a:cubicBezTo>
                  <a:cubicBezTo>
                    <a:pt x="479" y="201"/>
                    <a:pt x="479" y="200"/>
                    <a:pt x="479" y="200"/>
                  </a:cubicBezTo>
                  <a:cubicBezTo>
                    <a:pt x="478" y="200"/>
                    <a:pt x="477" y="201"/>
                    <a:pt x="475" y="201"/>
                  </a:cubicBezTo>
                  <a:cubicBezTo>
                    <a:pt x="476" y="202"/>
                    <a:pt x="475" y="203"/>
                    <a:pt x="475" y="204"/>
                  </a:cubicBezTo>
                  <a:cubicBezTo>
                    <a:pt x="474" y="203"/>
                    <a:pt x="475" y="203"/>
                    <a:pt x="475" y="202"/>
                  </a:cubicBezTo>
                  <a:cubicBezTo>
                    <a:pt x="474" y="202"/>
                    <a:pt x="474" y="202"/>
                    <a:pt x="473" y="202"/>
                  </a:cubicBezTo>
                  <a:cubicBezTo>
                    <a:pt x="473" y="202"/>
                    <a:pt x="473" y="202"/>
                    <a:pt x="473" y="203"/>
                  </a:cubicBezTo>
                  <a:cubicBezTo>
                    <a:pt x="473" y="203"/>
                    <a:pt x="473" y="203"/>
                    <a:pt x="472" y="203"/>
                  </a:cubicBezTo>
                  <a:cubicBezTo>
                    <a:pt x="470" y="202"/>
                    <a:pt x="467" y="204"/>
                    <a:pt x="465" y="205"/>
                  </a:cubicBezTo>
                  <a:cubicBezTo>
                    <a:pt x="465" y="205"/>
                    <a:pt x="466" y="204"/>
                    <a:pt x="465" y="204"/>
                  </a:cubicBezTo>
                  <a:cubicBezTo>
                    <a:pt x="465" y="205"/>
                    <a:pt x="463" y="205"/>
                    <a:pt x="463" y="206"/>
                  </a:cubicBezTo>
                  <a:cubicBezTo>
                    <a:pt x="464" y="207"/>
                    <a:pt x="464" y="205"/>
                    <a:pt x="465" y="206"/>
                  </a:cubicBezTo>
                  <a:cubicBezTo>
                    <a:pt x="464" y="207"/>
                    <a:pt x="463" y="207"/>
                    <a:pt x="462" y="207"/>
                  </a:cubicBezTo>
                  <a:cubicBezTo>
                    <a:pt x="462" y="207"/>
                    <a:pt x="463" y="207"/>
                    <a:pt x="463" y="206"/>
                  </a:cubicBezTo>
                  <a:cubicBezTo>
                    <a:pt x="461" y="207"/>
                    <a:pt x="460" y="209"/>
                    <a:pt x="458" y="208"/>
                  </a:cubicBezTo>
                  <a:cubicBezTo>
                    <a:pt x="459" y="208"/>
                    <a:pt x="459" y="208"/>
                    <a:pt x="460" y="207"/>
                  </a:cubicBezTo>
                  <a:cubicBezTo>
                    <a:pt x="459" y="206"/>
                    <a:pt x="457" y="207"/>
                    <a:pt x="457" y="208"/>
                  </a:cubicBezTo>
                  <a:cubicBezTo>
                    <a:pt x="456" y="208"/>
                    <a:pt x="456" y="208"/>
                    <a:pt x="455" y="208"/>
                  </a:cubicBezTo>
                  <a:cubicBezTo>
                    <a:pt x="456" y="209"/>
                    <a:pt x="454" y="209"/>
                    <a:pt x="454" y="210"/>
                  </a:cubicBezTo>
                  <a:cubicBezTo>
                    <a:pt x="454" y="211"/>
                    <a:pt x="454" y="209"/>
                    <a:pt x="454" y="209"/>
                  </a:cubicBezTo>
                  <a:cubicBezTo>
                    <a:pt x="452" y="208"/>
                    <a:pt x="453" y="210"/>
                    <a:pt x="451" y="210"/>
                  </a:cubicBezTo>
                  <a:cubicBezTo>
                    <a:pt x="451" y="211"/>
                    <a:pt x="452" y="211"/>
                    <a:pt x="452" y="212"/>
                  </a:cubicBezTo>
                  <a:cubicBezTo>
                    <a:pt x="452" y="212"/>
                    <a:pt x="451" y="211"/>
                    <a:pt x="451" y="211"/>
                  </a:cubicBezTo>
                  <a:cubicBezTo>
                    <a:pt x="451" y="213"/>
                    <a:pt x="448" y="213"/>
                    <a:pt x="448" y="214"/>
                  </a:cubicBezTo>
                  <a:cubicBezTo>
                    <a:pt x="447" y="214"/>
                    <a:pt x="447" y="213"/>
                    <a:pt x="445" y="214"/>
                  </a:cubicBezTo>
                  <a:cubicBezTo>
                    <a:pt x="445" y="213"/>
                    <a:pt x="446" y="213"/>
                    <a:pt x="447" y="213"/>
                  </a:cubicBezTo>
                  <a:cubicBezTo>
                    <a:pt x="447" y="212"/>
                    <a:pt x="447" y="212"/>
                    <a:pt x="447" y="211"/>
                  </a:cubicBezTo>
                  <a:cubicBezTo>
                    <a:pt x="447" y="211"/>
                    <a:pt x="447" y="211"/>
                    <a:pt x="446" y="211"/>
                  </a:cubicBezTo>
                  <a:cubicBezTo>
                    <a:pt x="446" y="212"/>
                    <a:pt x="447" y="212"/>
                    <a:pt x="447" y="212"/>
                  </a:cubicBezTo>
                  <a:cubicBezTo>
                    <a:pt x="446" y="213"/>
                    <a:pt x="445" y="212"/>
                    <a:pt x="445" y="213"/>
                  </a:cubicBezTo>
                  <a:cubicBezTo>
                    <a:pt x="444" y="212"/>
                    <a:pt x="446" y="212"/>
                    <a:pt x="446" y="211"/>
                  </a:cubicBezTo>
                  <a:cubicBezTo>
                    <a:pt x="446" y="212"/>
                    <a:pt x="446" y="211"/>
                    <a:pt x="447" y="211"/>
                  </a:cubicBezTo>
                  <a:cubicBezTo>
                    <a:pt x="446" y="210"/>
                    <a:pt x="442" y="212"/>
                    <a:pt x="442" y="214"/>
                  </a:cubicBezTo>
                  <a:cubicBezTo>
                    <a:pt x="441" y="214"/>
                    <a:pt x="441" y="215"/>
                    <a:pt x="440" y="215"/>
                  </a:cubicBezTo>
                  <a:cubicBezTo>
                    <a:pt x="441" y="214"/>
                    <a:pt x="441" y="214"/>
                    <a:pt x="442" y="214"/>
                  </a:cubicBezTo>
                  <a:cubicBezTo>
                    <a:pt x="442" y="214"/>
                    <a:pt x="441" y="213"/>
                    <a:pt x="442" y="213"/>
                  </a:cubicBezTo>
                  <a:cubicBezTo>
                    <a:pt x="441" y="213"/>
                    <a:pt x="440" y="213"/>
                    <a:pt x="439" y="213"/>
                  </a:cubicBezTo>
                  <a:cubicBezTo>
                    <a:pt x="439" y="213"/>
                    <a:pt x="438" y="214"/>
                    <a:pt x="439" y="215"/>
                  </a:cubicBezTo>
                  <a:cubicBezTo>
                    <a:pt x="438" y="215"/>
                    <a:pt x="438" y="215"/>
                    <a:pt x="437" y="215"/>
                  </a:cubicBezTo>
                  <a:cubicBezTo>
                    <a:pt x="437" y="216"/>
                    <a:pt x="438" y="216"/>
                    <a:pt x="438" y="216"/>
                  </a:cubicBezTo>
                  <a:cubicBezTo>
                    <a:pt x="438" y="216"/>
                    <a:pt x="437" y="216"/>
                    <a:pt x="437" y="215"/>
                  </a:cubicBezTo>
                  <a:cubicBezTo>
                    <a:pt x="436" y="215"/>
                    <a:pt x="436" y="217"/>
                    <a:pt x="437" y="216"/>
                  </a:cubicBezTo>
                  <a:cubicBezTo>
                    <a:pt x="435" y="216"/>
                    <a:pt x="435" y="218"/>
                    <a:pt x="433" y="218"/>
                  </a:cubicBezTo>
                  <a:cubicBezTo>
                    <a:pt x="433" y="217"/>
                    <a:pt x="434" y="217"/>
                    <a:pt x="434" y="217"/>
                  </a:cubicBezTo>
                  <a:cubicBezTo>
                    <a:pt x="433" y="216"/>
                    <a:pt x="433" y="217"/>
                    <a:pt x="433" y="217"/>
                  </a:cubicBezTo>
                  <a:cubicBezTo>
                    <a:pt x="433" y="219"/>
                    <a:pt x="431" y="219"/>
                    <a:pt x="429" y="219"/>
                  </a:cubicBezTo>
                  <a:cubicBezTo>
                    <a:pt x="429" y="218"/>
                    <a:pt x="430" y="218"/>
                    <a:pt x="430" y="218"/>
                  </a:cubicBezTo>
                  <a:cubicBezTo>
                    <a:pt x="430" y="217"/>
                    <a:pt x="430" y="218"/>
                    <a:pt x="429" y="218"/>
                  </a:cubicBezTo>
                  <a:cubicBezTo>
                    <a:pt x="429" y="219"/>
                    <a:pt x="429" y="219"/>
                    <a:pt x="428" y="220"/>
                  </a:cubicBezTo>
                  <a:cubicBezTo>
                    <a:pt x="428" y="220"/>
                    <a:pt x="428" y="219"/>
                    <a:pt x="428" y="219"/>
                  </a:cubicBezTo>
                  <a:cubicBezTo>
                    <a:pt x="428" y="219"/>
                    <a:pt x="427" y="219"/>
                    <a:pt x="427" y="219"/>
                  </a:cubicBezTo>
                  <a:cubicBezTo>
                    <a:pt x="429" y="221"/>
                    <a:pt x="424" y="220"/>
                    <a:pt x="424" y="222"/>
                  </a:cubicBezTo>
                  <a:cubicBezTo>
                    <a:pt x="423" y="221"/>
                    <a:pt x="422" y="223"/>
                    <a:pt x="420" y="223"/>
                  </a:cubicBezTo>
                  <a:cubicBezTo>
                    <a:pt x="421" y="222"/>
                    <a:pt x="422" y="221"/>
                    <a:pt x="423" y="222"/>
                  </a:cubicBezTo>
                  <a:cubicBezTo>
                    <a:pt x="424" y="221"/>
                    <a:pt x="425" y="219"/>
                    <a:pt x="426" y="219"/>
                  </a:cubicBezTo>
                  <a:cubicBezTo>
                    <a:pt x="423" y="218"/>
                    <a:pt x="422" y="221"/>
                    <a:pt x="419" y="222"/>
                  </a:cubicBezTo>
                  <a:cubicBezTo>
                    <a:pt x="419" y="221"/>
                    <a:pt x="420" y="221"/>
                    <a:pt x="421" y="221"/>
                  </a:cubicBezTo>
                  <a:cubicBezTo>
                    <a:pt x="420" y="220"/>
                    <a:pt x="417" y="221"/>
                    <a:pt x="417" y="222"/>
                  </a:cubicBezTo>
                  <a:cubicBezTo>
                    <a:pt x="417" y="223"/>
                    <a:pt x="416" y="221"/>
                    <a:pt x="415" y="222"/>
                  </a:cubicBezTo>
                  <a:cubicBezTo>
                    <a:pt x="415" y="222"/>
                    <a:pt x="416" y="223"/>
                    <a:pt x="416" y="223"/>
                  </a:cubicBezTo>
                  <a:cubicBezTo>
                    <a:pt x="413" y="223"/>
                    <a:pt x="410" y="227"/>
                    <a:pt x="408" y="225"/>
                  </a:cubicBezTo>
                  <a:cubicBezTo>
                    <a:pt x="407" y="225"/>
                    <a:pt x="407" y="227"/>
                    <a:pt x="408" y="227"/>
                  </a:cubicBezTo>
                  <a:cubicBezTo>
                    <a:pt x="407" y="226"/>
                    <a:pt x="406" y="228"/>
                    <a:pt x="404" y="228"/>
                  </a:cubicBezTo>
                  <a:cubicBezTo>
                    <a:pt x="404" y="227"/>
                    <a:pt x="405" y="228"/>
                    <a:pt x="405" y="227"/>
                  </a:cubicBezTo>
                  <a:cubicBezTo>
                    <a:pt x="405" y="227"/>
                    <a:pt x="403" y="227"/>
                    <a:pt x="404" y="228"/>
                  </a:cubicBezTo>
                  <a:cubicBezTo>
                    <a:pt x="401" y="231"/>
                    <a:pt x="396" y="231"/>
                    <a:pt x="394" y="234"/>
                  </a:cubicBezTo>
                  <a:cubicBezTo>
                    <a:pt x="392" y="235"/>
                    <a:pt x="390" y="235"/>
                    <a:pt x="390" y="232"/>
                  </a:cubicBezTo>
                  <a:cubicBezTo>
                    <a:pt x="390" y="232"/>
                    <a:pt x="390" y="232"/>
                    <a:pt x="389" y="232"/>
                  </a:cubicBezTo>
                  <a:cubicBezTo>
                    <a:pt x="389" y="233"/>
                    <a:pt x="390" y="233"/>
                    <a:pt x="389" y="233"/>
                  </a:cubicBezTo>
                  <a:cubicBezTo>
                    <a:pt x="389" y="232"/>
                    <a:pt x="389" y="234"/>
                    <a:pt x="388" y="233"/>
                  </a:cubicBezTo>
                  <a:cubicBezTo>
                    <a:pt x="388" y="234"/>
                    <a:pt x="386" y="235"/>
                    <a:pt x="385" y="235"/>
                  </a:cubicBezTo>
                  <a:cubicBezTo>
                    <a:pt x="385" y="235"/>
                    <a:pt x="386" y="235"/>
                    <a:pt x="386" y="234"/>
                  </a:cubicBezTo>
                  <a:cubicBezTo>
                    <a:pt x="384" y="234"/>
                    <a:pt x="385" y="236"/>
                    <a:pt x="385" y="237"/>
                  </a:cubicBezTo>
                  <a:cubicBezTo>
                    <a:pt x="385" y="236"/>
                    <a:pt x="383" y="236"/>
                    <a:pt x="383" y="237"/>
                  </a:cubicBezTo>
                  <a:cubicBezTo>
                    <a:pt x="383" y="237"/>
                    <a:pt x="383" y="236"/>
                    <a:pt x="384" y="237"/>
                  </a:cubicBezTo>
                  <a:cubicBezTo>
                    <a:pt x="383" y="238"/>
                    <a:pt x="382" y="237"/>
                    <a:pt x="381" y="237"/>
                  </a:cubicBezTo>
                  <a:cubicBezTo>
                    <a:pt x="381" y="236"/>
                    <a:pt x="382" y="236"/>
                    <a:pt x="381" y="236"/>
                  </a:cubicBezTo>
                  <a:cubicBezTo>
                    <a:pt x="381" y="236"/>
                    <a:pt x="382" y="237"/>
                    <a:pt x="381" y="238"/>
                  </a:cubicBezTo>
                  <a:cubicBezTo>
                    <a:pt x="381" y="238"/>
                    <a:pt x="380" y="238"/>
                    <a:pt x="380" y="238"/>
                  </a:cubicBezTo>
                  <a:cubicBezTo>
                    <a:pt x="380" y="237"/>
                    <a:pt x="380" y="237"/>
                    <a:pt x="381" y="237"/>
                  </a:cubicBezTo>
                  <a:cubicBezTo>
                    <a:pt x="380" y="236"/>
                    <a:pt x="378" y="237"/>
                    <a:pt x="378" y="238"/>
                  </a:cubicBezTo>
                  <a:cubicBezTo>
                    <a:pt x="377" y="238"/>
                    <a:pt x="378" y="238"/>
                    <a:pt x="378" y="238"/>
                  </a:cubicBezTo>
                  <a:cubicBezTo>
                    <a:pt x="377" y="237"/>
                    <a:pt x="377" y="238"/>
                    <a:pt x="377" y="239"/>
                  </a:cubicBezTo>
                  <a:cubicBezTo>
                    <a:pt x="377" y="239"/>
                    <a:pt x="377" y="238"/>
                    <a:pt x="377" y="238"/>
                  </a:cubicBezTo>
                  <a:cubicBezTo>
                    <a:pt x="376" y="238"/>
                    <a:pt x="376" y="238"/>
                    <a:pt x="375" y="238"/>
                  </a:cubicBezTo>
                  <a:cubicBezTo>
                    <a:pt x="375" y="239"/>
                    <a:pt x="376" y="239"/>
                    <a:pt x="376" y="240"/>
                  </a:cubicBezTo>
                  <a:cubicBezTo>
                    <a:pt x="375" y="239"/>
                    <a:pt x="375" y="240"/>
                    <a:pt x="375" y="240"/>
                  </a:cubicBezTo>
                  <a:cubicBezTo>
                    <a:pt x="374" y="240"/>
                    <a:pt x="374" y="240"/>
                    <a:pt x="374" y="239"/>
                  </a:cubicBezTo>
                  <a:cubicBezTo>
                    <a:pt x="373" y="239"/>
                    <a:pt x="373" y="240"/>
                    <a:pt x="373" y="239"/>
                  </a:cubicBezTo>
                  <a:cubicBezTo>
                    <a:pt x="374" y="240"/>
                    <a:pt x="373" y="241"/>
                    <a:pt x="373" y="242"/>
                  </a:cubicBezTo>
                  <a:cubicBezTo>
                    <a:pt x="371" y="241"/>
                    <a:pt x="370" y="244"/>
                    <a:pt x="368" y="243"/>
                  </a:cubicBezTo>
                  <a:cubicBezTo>
                    <a:pt x="369" y="242"/>
                    <a:pt x="370" y="243"/>
                    <a:pt x="371" y="242"/>
                  </a:cubicBezTo>
                  <a:cubicBezTo>
                    <a:pt x="370" y="241"/>
                    <a:pt x="369" y="242"/>
                    <a:pt x="369" y="242"/>
                  </a:cubicBezTo>
                  <a:cubicBezTo>
                    <a:pt x="370" y="242"/>
                    <a:pt x="370" y="241"/>
                    <a:pt x="371" y="242"/>
                  </a:cubicBezTo>
                  <a:cubicBezTo>
                    <a:pt x="372" y="242"/>
                    <a:pt x="371" y="240"/>
                    <a:pt x="372" y="240"/>
                  </a:cubicBezTo>
                  <a:cubicBezTo>
                    <a:pt x="372" y="240"/>
                    <a:pt x="372" y="240"/>
                    <a:pt x="372" y="240"/>
                  </a:cubicBezTo>
                  <a:cubicBezTo>
                    <a:pt x="370" y="240"/>
                    <a:pt x="369" y="241"/>
                    <a:pt x="368" y="242"/>
                  </a:cubicBezTo>
                  <a:cubicBezTo>
                    <a:pt x="368" y="242"/>
                    <a:pt x="369" y="242"/>
                    <a:pt x="368" y="241"/>
                  </a:cubicBezTo>
                  <a:cubicBezTo>
                    <a:pt x="367" y="241"/>
                    <a:pt x="368" y="242"/>
                    <a:pt x="367" y="242"/>
                  </a:cubicBezTo>
                  <a:cubicBezTo>
                    <a:pt x="366" y="242"/>
                    <a:pt x="364" y="244"/>
                    <a:pt x="362" y="244"/>
                  </a:cubicBezTo>
                  <a:cubicBezTo>
                    <a:pt x="362" y="243"/>
                    <a:pt x="363" y="243"/>
                    <a:pt x="363" y="242"/>
                  </a:cubicBezTo>
                  <a:cubicBezTo>
                    <a:pt x="362" y="243"/>
                    <a:pt x="360" y="243"/>
                    <a:pt x="360" y="244"/>
                  </a:cubicBezTo>
                  <a:cubicBezTo>
                    <a:pt x="359" y="243"/>
                    <a:pt x="358" y="244"/>
                    <a:pt x="358" y="243"/>
                  </a:cubicBezTo>
                  <a:cubicBezTo>
                    <a:pt x="356" y="244"/>
                    <a:pt x="355" y="247"/>
                    <a:pt x="353" y="247"/>
                  </a:cubicBezTo>
                  <a:cubicBezTo>
                    <a:pt x="353" y="248"/>
                    <a:pt x="353" y="248"/>
                    <a:pt x="353" y="249"/>
                  </a:cubicBezTo>
                  <a:cubicBezTo>
                    <a:pt x="351" y="247"/>
                    <a:pt x="349" y="251"/>
                    <a:pt x="347" y="251"/>
                  </a:cubicBezTo>
                  <a:cubicBezTo>
                    <a:pt x="347" y="251"/>
                    <a:pt x="347" y="251"/>
                    <a:pt x="346" y="252"/>
                  </a:cubicBezTo>
                  <a:cubicBezTo>
                    <a:pt x="346" y="251"/>
                    <a:pt x="345" y="252"/>
                    <a:pt x="344" y="252"/>
                  </a:cubicBezTo>
                  <a:cubicBezTo>
                    <a:pt x="344" y="252"/>
                    <a:pt x="344" y="252"/>
                    <a:pt x="344" y="253"/>
                  </a:cubicBezTo>
                  <a:cubicBezTo>
                    <a:pt x="343" y="253"/>
                    <a:pt x="344" y="252"/>
                    <a:pt x="343" y="252"/>
                  </a:cubicBezTo>
                  <a:cubicBezTo>
                    <a:pt x="343" y="253"/>
                    <a:pt x="343" y="253"/>
                    <a:pt x="343" y="253"/>
                  </a:cubicBezTo>
                  <a:cubicBezTo>
                    <a:pt x="343" y="254"/>
                    <a:pt x="342" y="253"/>
                    <a:pt x="343" y="252"/>
                  </a:cubicBezTo>
                  <a:cubicBezTo>
                    <a:pt x="342" y="253"/>
                    <a:pt x="342" y="253"/>
                    <a:pt x="341" y="254"/>
                  </a:cubicBezTo>
                  <a:cubicBezTo>
                    <a:pt x="341" y="254"/>
                    <a:pt x="341" y="253"/>
                    <a:pt x="340" y="254"/>
                  </a:cubicBezTo>
                  <a:cubicBezTo>
                    <a:pt x="340" y="254"/>
                    <a:pt x="341" y="253"/>
                    <a:pt x="342" y="253"/>
                  </a:cubicBezTo>
                  <a:cubicBezTo>
                    <a:pt x="341" y="252"/>
                    <a:pt x="339" y="253"/>
                    <a:pt x="338" y="253"/>
                  </a:cubicBezTo>
                  <a:cubicBezTo>
                    <a:pt x="338" y="254"/>
                    <a:pt x="338" y="255"/>
                    <a:pt x="337" y="255"/>
                  </a:cubicBezTo>
                  <a:cubicBezTo>
                    <a:pt x="336" y="254"/>
                    <a:pt x="338" y="255"/>
                    <a:pt x="337" y="254"/>
                  </a:cubicBezTo>
                  <a:cubicBezTo>
                    <a:pt x="335" y="254"/>
                    <a:pt x="333" y="255"/>
                    <a:pt x="331" y="257"/>
                  </a:cubicBezTo>
                  <a:cubicBezTo>
                    <a:pt x="331" y="258"/>
                    <a:pt x="332" y="256"/>
                    <a:pt x="333" y="257"/>
                  </a:cubicBezTo>
                  <a:cubicBezTo>
                    <a:pt x="332" y="258"/>
                    <a:pt x="330" y="259"/>
                    <a:pt x="329" y="259"/>
                  </a:cubicBezTo>
                  <a:cubicBezTo>
                    <a:pt x="328" y="259"/>
                    <a:pt x="328" y="259"/>
                    <a:pt x="328" y="258"/>
                  </a:cubicBezTo>
                  <a:cubicBezTo>
                    <a:pt x="325" y="259"/>
                    <a:pt x="323" y="262"/>
                    <a:pt x="320" y="262"/>
                  </a:cubicBezTo>
                  <a:cubicBezTo>
                    <a:pt x="320" y="263"/>
                    <a:pt x="320" y="263"/>
                    <a:pt x="320" y="263"/>
                  </a:cubicBezTo>
                  <a:cubicBezTo>
                    <a:pt x="319" y="263"/>
                    <a:pt x="319" y="263"/>
                    <a:pt x="318" y="262"/>
                  </a:cubicBezTo>
                  <a:cubicBezTo>
                    <a:pt x="318" y="262"/>
                    <a:pt x="317" y="262"/>
                    <a:pt x="317" y="263"/>
                  </a:cubicBezTo>
                  <a:cubicBezTo>
                    <a:pt x="318" y="263"/>
                    <a:pt x="317" y="264"/>
                    <a:pt x="316" y="263"/>
                  </a:cubicBezTo>
                  <a:cubicBezTo>
                    <a:pt x="316" y="264"/>
                    <a:pt x="316" y="264"/>
                    <a:pt x="316" y="264"/>
                  </a:cubicBezTo>
                  <a:cubicBezTo>
                    <a:pt x="316" y="265"/>
                    <a:pt x="316" y="265"/>
                    <a:pt x="315" y="266"/>
                  </a:cubicBezTo>
                  <a:cubicBezTo>
                    <a:pt x="315" y="266"/>
                    <a:pt x="314" y="266"/>
                    <a:pt x="313" y="265"/>
                  </a:cubicBezTo>
                  <a:cubicBezTo>
                    <a:pt x="313" y="266"/>
                    <a:pt x="314" y="266"/>
                    <a:pt x="313" y="267"/>
                  </a:cubicBezTo>
                  <a:cubicBezTo>
                    <a:pt x="313" y="267"/>
                    <a:pt x="312" y="267"/>
                    <a:pt x="312" y="267"/>
                  </a:cubicBezTo>
                  <a:cubicBezTo>
                    <a:pt x="312" y="267"/>
                    <a:pt x="313" y="267"/>
                    <a:pt x="312" y="268"/>
                  </a:cubicBezTo>
                  <a:cubicBezTo>
                    <a:pt x="312" y="268"/>
                    <a:pt x="312" y="268"/>
                    <a:pt x="312" y="268"/>
                  </a:cubicBezTo>
                  <a:cubicBezTo>
                    <a:pt x="311" y="268"/>
                    <a:pt x="311" y="268"/>
                    <a:pt x="311" y="267"/>
                  </a:cubicBezTo>
                  <a:cubicBezTo>
                    <a:pt x="311" y="267"/>
                    <a:pt x="311" y="268"/>
                    <a:pt x="311" y="267"/>
                  </a:cubicBezTo>
                  <a:cubicBezTo>
                    <a:pt x="310" y="268"/>
                    <a:pt x="311" y="269"/>
                    <a:pt x="310" y="269"/>
                  </a:cubicBezTo>
                  <a:cubicBezTo>
                    <a:pt x="310" y="269"/>
                    <a:pt x="309" y="269"/>
                    <a:pt x="309" y="269"/>
                  </a:cubicBezTo>
                  <a:cubicBezTo>
                    <a:pt x="309" y="268"/>
                    <a:pt x="309" y="270"/>
                    <a:pt x="309" y="270"/>
                  </a:cubicBezTo>
                  <a:cubicBezTo>
                    <a:pt x="308" y="270"/>
                    <a:pt x="309" y="269"/>
                    <a:pt x="307" y="269"/>
                  </a:cubicBezTo>
                  <a:cubicBezTo>
                    <a:pt x="308" y="270"/>
                    <a:pt x="307" y="270"/>
                    <a:pt x="307" y="270"/>
                  </a:cubicBezTo>
                  <a:cubicBezTo>
                    <a:pt x="307" y="270"/>
                    <a:pt x="305" y="271"/>
                    <a:pt x="305" y="270"/>
                  </a:cubicBezTo>
                  <a:cubicBezTo>
                    <a:pt x="305" y="272"/>
                    <a:pt x="305" y="271"/>
                    <a:pt x="304" y="272"/>
                  </a:cubicBezTo>
                  <a:cubicBezTo>
                    <a:pt x="303" y="271"/>
                    <a:pt x="302" y="274"/>
                    <a:pt x="301" y="273"/>
                  </a:cubicBezTo>
                  <a:cubicBezTo>
                    <a:pt x="300" y="273"/>
                    <a:pt x="301" y="274"/>
                    <a:pt x="301" y="274"/>
                  </a:cubicBezTo>
                  <a:cubicBezTo>
                    <a:pt x="299" y="274"/>
                    <a:pt x="298" y="275"/>
                    <a:pt x="297" y="276"/>
                  </a:cubicBezTo>
                  <a:cubicBezTo>
                    <a:pt x="297" y="276"/>
                    <a:pt x="297" y="276"/>
                    <a:pt x="296" y="276"/>
                  </a:cubicBezTo>
                  <a:cubicBezTo>
                    <a:pt x="296" y="276"/>
                    <a:pt x="297" y="276"/>
                    <a:pt x="297" y="276"/>
                  </a:cubicBezTo>
                  <a:cubicBezTo>
                    <a:pt x="296" y="277"/>
                    <a:pt x="295" y="277"/>
                    <a:pt x="295" y="276"/>
                  </a:cubicBezTo>
                  <a:cubicBezTo>
                    <a:pt x="295" y="277"/>
                    <a:pt x="295" y="277"/>
                    <a:pt x="294" y="278"/>
                  </a:cubicBezTo>
                  <a:cubicBezTo>
                    <a:pt x="294" y="278"/>
                    <a:pt x="294" y="277"/>
                    <a:pt x="294" y="277"/>
                  </a:cubicBezTo>
                  <a:cubicBezTo>
                    <a:pt x="293" y="279"/>
                    <a:pt x="293" y="278"/>
                    <a:pt x="292" y="279"/>
                  </a:cubicBezTo>
                  <a:cubicBezTo>
                    <a:pt x="292" y="279"/>
                    <a:pt x="292" y="279"/>
                    <a:pt x="291" y="279"/>
                  </a:cubicBezTo>
                  <a:cubicBezTo>
                    <a:pt x="291" y="279"/>
                    <a:pt x="291" y="279"/>
                    <a:pt x="292" y="280"/>
                  </a:cubicBezTo>
                  <a:cubicBezTo>
                    <a:pt x="291" y="280"/>
                    <a:pt x="290" y="279"/>
                    <a:pt x="289" y="280"/>
                  </a:cubicBezTo>
                  <a:cubicBezTo>
                    <a:pt x="290" y="280"/>
                    <a:pt x="289" y="281"/>
                    <a:pt x="290" y="281"/>
                  </a:cubicBezTo>
                  <a:cubicBezTo>
                    <a:pt x="289" y="282"/>
                    <a:pt x="289" y="280"/>
                    <a:pt x="288" y="280"/>
                  </a:cubicBezTo>
                  <a:cubicBezTo>
                    <a:pt x="288" y="282"/>
                    <a:pt x="287" y="280"/>
                    <a:pt x="287" y="283"/>
                  </a:cubicBezTo>
                  <a:cubicBezTo>
                    <a:pt x="287" y="281"/>
                    <a:pt x="286" y="281"/>
                    <a:pt x="285" y="283"/>
                  </a:cubicBezTo>
                  <a:cubicBezTo>
                    <a:pt x="287" y="282"/>
                    <a:pt x="286" y="283"/>
                    <a:pt x="286" y="284"/>
                  </a:cubicBezTo>
                  <a:cubicBezTo>
                    <a:pt x="286" y="283"/>
                    <a:pt x="285" y="284"/>
                    <a:pt x="285" y="283"/>
                  </a:cubicBezTo>
                  <a:cubicBezTo>
                    <a:pt x="285" y="283"/>
                    <a:pt x="285" y="283"/>
                    <a:pt x="285" y="283"/>
                  </a:cubicBezTo>
                  <a:cubicBezTo>
                    <a:pt x="284" y="283"/>
                    <a:pt x="284" y="283"/>
                    <a:pt x="284" y="282"/>
                  </a:cubicBezTo>
                  <a:cubicBezTo>
                    <a:pt x="283" y="283"/>
                    <a:pt x="285" y="283"/>
                    <a:pt x="284" y="284"/>
                  </a:cubicBezTo>
                  <a:cubicBezTo>
                    <a:pt x="284" y="284"/>
                    <a:pt x="283" y="284"/>
                    <a:pt x="283" y="284"/>
                  </a:cubicBezTo>
                  <a:cubicBezTo>
                    <a:pt x="282" y="285"/>
                    <a:pt x="283" y="285"/>
                    <a:pt x="283" y="286"/>
                  </a:cubicBezTo>
                  <a:cubicBezTo>
                    <a:pt x="282" y="285"/>
                    <a:pt x="282" y="287"/>
                    <a:pt x="282" y="287"/>
                  </a:cubicBezTo>
                  <a:cubicBezTo>
                    <a:pt x="281" y="287"/>
                    <a:pt x="281" y="286"/>
                    <a:pt x="281" y="286"/>
                  </a:cubicBezTo>
                  <a:cubicBezTo>
                    <a:pt x="280" y="285"/>
                    <a:pt x="280" y="286"/>
                    <a:pt x="280" y="286"/>
                  </a:cubicBezTo>
                  <a:cubicBezTo>
                    <a:pt x="280" y="285"/>
                    <a:pt x="279" y="284"/>
                    <a:pt x="278" y="285"/>
                  </a:cubicBezTo>
                  <a:cubicBezTo>
                    <a:pt x="279" y="285"/>
                    <a:pt x="278" y="284"/>
                    <a:pt x="278" y="284"/>
                  </a:cubicBezTo>
                  <a:cubicBezTo>
                    <a:pt x="277" y="284"/>
                    <a:pt x="277" y="285"/>
                    <a:pt x="276" y="285"/>
                  </a:cubicBezTo>
                  <a:cubicBezTo>
                    <a:pt x="276" y="286"/>
                    <a:pt x="277" y="286"/>
                    <a:pt x="277" y="286"/>
                  </a:cubicBezTo>
                  <a:cubicBezTo>
                    <a:pt x="276" y="287"/>
                    <a:pt x="275" y="287"/>
                    <a:pt x="275" y="286"/>
                  </a:cubicBezTo>
                  <a:cubicBezTo>
                    <a:pt x="275" y="285"/>
                    <a:pt x="275" y="286"/>
                    <a:pt x="276" y="286"/>
                  </a:cubicBezTo>
                  <a:cubicBezTo>
                    <a:pt x="276" y="285"/>
                    <a:pt x="274" y="285"/>
                    <a:pt x="275" y="284"/>
                  </a:cubicBezTo>
                  <a:cubicBezTo>
                    <a:pt x="275" y="284"/>
                    <a:pt x="275" y="284"/>
                    <a:pt x="274" y="284"/>
                  </a:cubicBezTo>
                  <a:cubicBezTo>
                    <a:pt x="274" y="285"/>
                    <a:pt x="275" y="285"/>
                    <a:pt x="274" y="285"/>
                  </a:cubicBezTo>
                  <a:cubicBezTo>
                    <a:pt x="274" y="285"/>
                    <a:pt x="274" y="286"/>
                    <a:pt x="274" y="286"/>
                  </a:cubicBezTo>
                  <a:cubicBezTo>
                    <a:pt x="274" y="286"/>
                    <a:pt x="273" y="285"/>
                    <a:pt x="273" y="285"/>
                  </a:cubicBezTo>
                  <a:cubicBezTo>
                    <a:pt x="272" y="286"/>
                    <a:pt x="274" y="287"/>
                    <a:pt x="274" y="286"/>
                  </a:cubicBezTo>
                  <a:cubicBezTo>
                    <a:pt x="274" y="287"/>
                    <a:pt x="274" y="287"/>
                    <a:pt x="273" y="288"/>
                  </a:cubicBezTo>
                  <a:cubicBezTo>
                    <a:pt x="272" y="288"/>
                    <a:pt x="273" y="288"/>
                    <a:pt x="273" y="287"/>
                  </a:cubicBezTo>
                  <a:cubicBezTo>
                    <a:pt x="273" y="287"/>
                    <a:pt x="272" y="287"/>
                    <a:pt x="272" y="287"/>
                  </a:cubicBezTo>
                  <a:cubicBezTo>
                    <a:pt x="272" y="286"/>
                    <a:pt x="272" y="288"/>
                    <a:pt x="272" y="288"/>
                  </a:cubicBezTo>
                  <a:cubicBezTo>
                    <a:pt x="270" y="288"/>
                    <a:pt x="270" y="289"/>
                    <a:pt x="268" y="288"/>
                  </a:cubicBezTo>
                  <a:cubicBezTo>
                    <a:pt x="268" y="289"/>
                    <a:pt x="270" y="290"/>
                    <a:pt x="269" y="290"/>
                  </a:cubicBezTo>
                  <a:cubicBezTo>
                    <a:pt x="269" y="290"/>
                    <a:pt x="270" y="290"/>
                    <a:pt x="270" y="289"/>
                  </a:cubicBezTo>
                  <a:cubicBezTo>
                    <a:pt x="271" y="290"/>
                    <a:pt x="270" y="291"/>
                    <a:pt x="269" y="291"/>
                  </a:cubicBezTo>
                  <a:cubicBezTo>
                    <a:pt x="268" y="291"/>
                    <a:pt x="268" y="289"/>
                    <a:pt x="268" y="291"/>
                  </a:cubicBezTo>
                  <a:cubicBezTo>
                    <a:pt x="267" y="290"/>
                    <a:pt x="269" y="289"/>
                    <a:pt x="268" y="289"/>
                  </a:cubicBezTo>
                  <a:cubicBezTo>
                    <a:pt x="268" y="289"/>
                    <a:pt x="268" y="289"/>
                    <a:pt x="267" y="290"/>
                  </a:cubicBezTo>
                  <a:cubicBezTo>
                    <a:pt x="267" y="291"/>
                    <a:pt x="268" y="290"/>
                    <a:pt x="268" y="291"/>
                  </a:cubicBezTo>
                  <a:cubicBezTo>
                    <a:pt x="268" y="291"/>
                    <a:pt x="268" y="292"/>
                    <a:pt x="267" y="292"/>
                  </a:cubicBezTo>
                  <a:cubicBezTo>
                    <a:pt x="267" y="291"/>
                    <a:pt x="268" y="291"/>
                    <a:pt x="267" y="290"/>
                  </a:cubicBezTo>
                  <a:cubicBezTo>
                    <a:pt x="267" y="291"/>
                    <a:pt x="266" y="291"/>
                    <a:pt x="266" y="292"/>
                  </a:cubicBezTo>
                  <a:cubicBezTo>
                    <a:pt x="265" y="292"/>
                    <a:pt x="265" y="292"/>
                    <a:pt x="265" y="292"/>
                  </a:cubicBezTo>
                  <a:cubicBezTo>
                    <a:pt x="265" y="292"/>
                    <a:pt x="265" y="293"/>
                    <a:pt x="265" y="293"/>
                  </a:cubicBezTo>
                  <a:cubicBezTo>
                    <a:pt x="265" y="294"/>
                    <a:pt x="264" y="294"/>
                    <a:pt x="263" y="293"/>
                  </a:cubicBezTo>
                  <a:cubicBezTo>
                    <a:pt x="264" y="295"/>
                    <a:pt x="261" y="294"/>
                    <a:pt x="260" y="293"/>
                  </a:cubicBezTo>
                  <a:cubicBezTo>
                    <a:pt x="260" y="293"/>
                    <a:pt x="261" y="295"/>
                    <a:pt x="260" y="296"/>
                  </a:cubicBezTo>
                  <a:cubicBezTo>
                    <a:pt x="257" y="294"/>
                    <a:pt x="257" y="300"/>
                    <a:pt x="255" y="298"/>
                  </a:cubicBezTo>
                  <a:cubicBezTo>
                    <a:pt x="254" y="298"/>
                    <a:pt x="254" y="300"/>
                    <a:pt x="254" y="300"/>
                  </a:cubicBezTo>
                  <a:cubicBezTo>
                    <a:pt x="253" y="300"/>
                    <a:pt x="253" y="299"/>
                    <a:pt x="253" y="299"/>
                  </a:cubicBezTo>
                  <a:cubicBezTo>
                    <a:pt x="252" y="299"/>
                    <a:pt x="253" y="300"/>
                    <a:pt x="253" y="300"/>
                  </a:cubicBezTo>
                  <a:cubicBezTo>
                    <a:pt x="253" y="300"/>
                    <a:pt x="252" y="300"/>
                    <a:pt x="252" y="301"/>
                  </a:cubicBezTo>
                  <a:cubicBezTo>
                    <a:pt x="252" y="300"/>
                    <a:pt x="252" y="300"/>
                    <a:pt x="252" y="299"/>
                  </a:cubicBezTo>
                  <a:cubicBezTo>
                    <a:pt x="252" y="299"/>
                    <a:pt x="250" y="299"/>
                    <a:pt x="250" y="298"/>
                  </a:cubicBezTo>
                  <a:cubicBezTo>
                    <a:pt x="251" y="298"/>
                    <a:pt x="251" y="298"/>
                    <a:pt x="251" y="298"/>
                  </a:cubicBezTo>
                  <a:cubicBezTo>
                    <a:pt x="251" y="298"/>
                    <a:pt x="251" y="298"/>
                    <a:pt x="251" y="298"/>
                  </a:cubicBezTo>
                  <a:cubicBezTo>
                    <a:pt x="251" y="297"/>
                    <a:pt x="252" y="297"/>
                    <a:pt x="253" y="297"/>
                  </a:cubicBezTo>
                  <a:cubicBezTo>
                    <a:pt x="253" y="297"/>
                    <a:pt x="253" y="297"/>
                    <a:pt x="253" y="297"/>
                  </a:cubicBezTo>
                  <a:cubicBezTo>
                    <a:pt x="253" y="297"/>
                    <a:pt x="252" y="296"/>
                    <a:pt x="252" y="297"/>
                  </a:cubicBezTo>
                  <a:cubicBezTo>
                    <a:pt x="251" y="296"/>
                    <a:pt x="253" y="296"/>
                    <a:pt x="253" y="296"/>
                  </a:cubicBezTo>
                  <a:cubicBezTo>
                    <a:pt x="253" y="296"/>
                    <a:pt x="254" y="296"/>
                    <a:pt x="254" y="295"/>
                  </a:cubicBezTo>
                  <a:cubicBezTo>
                    <a:pt x="255" y="295"/>
                    <a:pt x="255" y="295"/>
                    <a:pt x="255" y="296"/>
                  </a:cubicBezTo>
                  <a:cubicBezTo>
                    <a:pt x="256" y="296"/>
                    <a:pt x="255" y="295"/>
                    <a:pt x="255" y="295"/>
                  </a:cubicBezTo>
                  <a:cubicBezTo>
                    <a:pt x="256" y="293"/>
                    <a:pt x="257" y="294"/>
                    <a:pt x="257" y="293"/>
                  </a:cubicBezTo>
                  <a:cubicBezTo>
                    <a:pt x="258" y="293"/>
                    <a:pt x="258" y="294"/>
                    <a:pt x="259" y="293"/>
                  </a:cubicBezTo>
                  <a:cubicBezTo>
                    <a:pt x="259" y="293"/>
                    <a:pt x="258" y="293"/>
                    <a:pt x="258" y="292"/>
                  </a:cubicBezTo>
                  <a:cubicBezTo>
                    <a:pt x="258" y="291"/>
                    <a:pt x="260" y="292"/>
                    <a:pt x="259" y="292"/>
                  </a:cubicBezTo>
                  <a:cubicBezTo>
                    <a:pt x="260" y="292"/>
                    <a:pt x="259" y="291"/>
                    <a:pt x="260" y="291"/>
                  </a:cubicBezTo>
                  <a:cubicBezTo>
                    <a:pt x="261" y="290"/>
                    <a:pt x="260" y="291"/>
                    <a:pt x="261" y="290"/>
                  </a:cubicBezTo>
                  <a:cubicBezTo>
                    <a:pt x="260" y="290"/>
                    <a:pt x="261" y="290"/>
                    <a:pt x="261" y="289"/>
                  </a:cubicBezTo>
                  <a:cubicBezTo>
                    <a:pt x="262" y="289"/>
                    <a:pt x="262" y="290"/>
                    <a:pt x="263" y="289"/>
                  </a:cubicBezTo>
                  <a:cubicBezTo>
                    <a:pt x="263" y="289"/>
                    <a:pt x="263" y="290"/>
                    <a:pt x="263" y="291"/>
                  </a:cubicBezTo>
                  <a:cubicBezTo>
                    <a:pt x="264" y="290"/>
                    <a:pt x="263" y="290"/>
                    <a:pt x="263" y="289"/>
                  </a:cubicBezTo>
                  <a:cubicBezTo>
                    <a:pt x="264" y="291"/>
                    <a:pt x="266" y="287"/>
                    <a:pt x="266" y="290"/>
                  </a:cubicBezTo>
                  <a:cubicBezTo>
                    <a:pt x="266" y="289"/>
                    <a:pt x="267" y="288"/>
                    <a:pt x="267" y="287"/>
                  </a:cubicBezTo>
                  <a:cubicBezTo>
                    <a:pt x="268" y="287"/>
                    <a:pt x="267" y="287"/>
                    <a:pt x="268" y="287"/>
                  </a:cubicBezTo>
                  <a:cubicBezTo>
                    <a:pt x="268" y="287"/>
                    <a:pt x="268" y="286"/>
                    <a:pt x="268" y="285"/>
                  </a:cubicBezTo>
                  <a:cubicBezTo>
                    <a:pt x="269" y="285"/>
                    <a:pt x="269" y="284"/>
                    <a:pt x="270" y="285"/>
                  </a:cubicBezTo>
                  <a:cubicBezTo>
                    <a:pt x="270" y="285"/>
                    <a:pt x="269" y="285"/>
                    <a:pt x="269" y="286"/>
                  </a:cubicBezTo>
                  <a:cubicBezTo>
                    <a:pt x="269" y="287"/>
                    <a:pt x="270" y="285"/>
                    <a:pt x="271" y="286"/>
                  </a:cubicBezTo>
                  <a:cubicBezTo>
                    <a:pt x="271" y="285"/>
                    <a:pt x="271" y="285"/>
                    <a:pt x="272" y="284"/>
                  </a:cubicBezTo>
                  <a:cubicBezTo>
                    <a:pt x="272" y="284"/>
                    <a:pt x="272" y="285"/>
                    <a:pt x="272" y="285"/>
                  </a:cubicBezTo>
                  <a:cubicBezTo>
                    <a:pt x="273" y="285"/>
                    <a:pt x="271" y="284"/>
                    <a:pt x="273" y="284"/>
                  </a:cubicBezTo>
                  <a:cubicBezTo>
                    <a:pt x="273" y="284"/>
                    <a:pt x="273" y="284"/>
                    <a:pt x="273" y="285"/>
                  </a:cubicBezTo>
                  <a:cubicBezTo>
                    <a:pt x="273" y="284"/>
                    <a:pt x="274" y="284"/>
                    <a:pt x="274" y="285"/>
                  </a:cubicBezTo>
                  <a:cubicBezTo>
                    <a:pt x="274" y="283"/>
                    <a:pt x="273" y="284"/>
                    <a:pt x="274" y="282"/>
                  </a:cubicBezTo>
                  <a:cubicBezTo>
                    <a:pt x="275" y="284"/>
                    <a:pt x="276" y="283"/>
                    <a:pt x="277" y="282"/>
                  </a:cubicBezTo>
                  <a:cubicBezTo>
                    <a:pt x="276" y="281"/>
                    <a:pt x="277" y="282"/>
                    <a:pt x="277" y="281"/>
                  </a:cubicBezTo>
                  <a:cubicBezTo>
                    <a:pt x="277" y="280"/>
                    <a:pt x="279" y="281"/>
                    <a:pt x="279" y="282"/>
                  </a:cubicBezTo>
                  <a:cubicBezTo>
                    <a:pt x="280" y="282"/>
                    <a:pt x="279" y="282"/>
                    <a:pt x="280" y="281"/>
                  </a:cubicBezTo>
                  <a:cubicBezTo>
                    <a:pt x="279" y="280"/>
                    <a:pt x="279" y="281"/>
                    <a:pt x="278" y="281"/>
                  </a:cubicBezTo>
                  <a:cubicBezTo>
                    <a:pt x="279" y="280"/>
                    <a:pt x="280" y="280"/>
                    <a:pt x="281" y="279"/>
                  </a:cubicBezTo>
                  <a:cubicBezTo>
                    <a:pt x="281" y="279"/>
                    <a:pt x="282" y="280"/>
                    <a:pt x="282" y="280"/>
                  </a:cubicBezTo>
                  <a:cubicBezTo>
                    <a:pt x="282" y="279"/>
                    <a:pt x="282" y="279"/>
                    <a:pt x="282" y="279"/>
                  </a:cubicBezTo>
                  <a:cubicBezTo>
                    <a:pt x="282" y="278"/>
                    <a:pt x="282" y="278"/>
                    <a:pt x="282" y="278"/>
                  </a:cubicBezTo>
                  <a:cubicBezTo>
                    <a:pt x="283" y="278"/>
                    <a:pt x="281" y="279"/>
                    <a:pt x="283" y="279"/>
                  </a:cubicBezTo>
                  <a:cubicBezTo>
                    <a:pt x="284" y="279"/>
                    <a:pt x="283" y="278"/>
                    <a:pt x="284" y="277"/>
                  </a:cubicBezTo>
                  <a:cubicBezTo>
                    <a:pt x="285" y="278"/>
                    <a:pt x="283" y="278"/>
                    <a:pt x="284" y="278"/>
                  </a:cubicBezTo>
                  <a:cubicBezTo>
                    <a:pt x="284" y="278"/>
                    <a:pt x="285" y="278"/>
                    <a:pt x="286" y="277"/>
                  </a:cubicBezTo>
                  <a:cubicBezTo>
                    <a:pt x="286" y="277"/>
                    <a:pt x="286" y="278"/>
                    <a:pt x="287" y="278"/>
                  </a:cubicBezTo>
                  <a:cubicBezTo>
                    <a:pt x="286" y="276"/>
                    <a:pt x="288" y="275"/>
                    <a:pt x="290" y="274"/>
                  </a:cubicBezTo>
                  <a:cubicBezTo>
                    <a:pt x="292" y="274"/>
                    <a:pt x="294" y="272"/>
                    <a:pt x="296" y="270"/>
                  </a:cubicBezTo>
                  <a:cubicBezTo>
                    <a:pt x="296" y="270"/>
                    <a:pt x="295" y="270"/>
                    <a:pt x="295" y="270"/>
                  </a:cubicBezTo>
                  <a:cubicBezTo>
                    <a:pt x="293" y="272"/>
                    <a:pt x="290" y="272"/>
                    <a:pt x="288" y="274"/>
                  </a:cubicBezTo>
                  <a:cubicBezTo>
                    <a:pt x="287" y="273"/>
                    <a:pt x="286" y="273"/>
                    <a:pt x="286" y="274"/>
                  </a:cubicBezTo>
                  <a:cubicBezTo>
                    <a:pt x="285" y="273"/>
                    <a:pt x="284" y="276"/>
                    <a:pt x="282" y="275"/>
                  </a:cubicBezTo>
                  <a:cubicBezTo>
                    <a:pt x="282" y="275"/>
                    <a:pt x="282" y="275"/>
                    <a:pt x="281" y="276"/>
                  </a:cubicBezTo>
                  <a:cubicBezTo>
                    <a:pt x="281" y="276"/>
                    <a:pt x="281" y="276"/>
                    <a:pt x="281" y="276"/>
                  </a:cubicBezTo>
                  <a:cubicBezTo>
                    <a:pt x="279" y="277"/>
                    <a:pt x="278" y="278"/>
                    <a:pt x="276" y="279"/>
                  </a:cubicBezTo>
                  <a:cubicBezTo>
                    <a:pt x="278" y="279"/>
                    <a:pt x="275" y="280"/>
                    <a:pt x="274" y="280"/>
                  </a:cubicBezTo>
                  <a:cubicBezTo>
                    <a:pt x="274" y="280"/>
                    <a:pt x="275" y="280"/>
                    <a:pt x="275" y="279"/>
                  </a:cubicBezTo>
                  <a:cubicBezTo>
                    <a:pt x="274" y="280"/>
                    <a:pt x="273" y="278"/>
                    <a:pt x="272" y="280"/>
                  </a:cubicBezTo>
                  <a:cubicBezTo>
                    <a:pt x="272" y="279"/>
                    <a:pt x="271" y="280"/>
                    <a:pt x="270" y="280"/>
                  </a:cubicBezTo>
                  <a:cubicBezTo>
                    <a:pt x="270" y="280"/>
                    <a:pt x="270" y="281"/>
                    <a:pt x="269" y="280"/>
                  </a:cubicBezTo>
                  <a:cubicBezTo>
                    <a:pt x="269" y="282"/>
                    <a:pt x="268" y="282"/>
                    <a:pt x="267" y="282"/>
                  </a:cubicBezTo>
                  <a:cubicBezTo>
                    <a:pt x="267" y="282"/>
                    <a:pt x="267" y="282"/>
                    <a:pt x="267" y="282"/>
                  </a:cubicBezTo>
                  <a:cubicBezTo>
                    <a:pt x="264" y="283"/>
                    <a:pt x="260" y="285"/>
                    <a:pt x="258" y="286"/>
                  </a:cubicBezTo>
                  <a:cubicBezTo>
                    <a:pt x="257" y="286"/>
                    <a:pt x="257" y="287"/>
                    <a:pt x="257" y="288"/>
                  </a:cubicBezTo>
                  <a:cubicBezTo>
                    <a:pt x="254" y="287"/>
                    <a:pt x="252" y="290"/>
                    <a:pt x="249" y="290"/>
                  </a:cubicBezTo>
                  <a:cubicBezTo>
                    <a:pt x="247" y="293"/>
                    <a:pt x="243" y="293"/>
                    <a:pt x="239" y="295"/>
                  </a:cubicBezTo>
                  <a:cubicBezTo>
                    <a:pt x="238" y="295"/>
                    <a:pt x="238" y="295"/>
                    <a:pt x="237" y="295"/>
                  </a:cubicBezTo>
                  <a:cubicBezTo>
                    <a:pt x="237" y="295"/>
                    <a:pt x="238" y="295"/>
                    <a:pt x="238" y="296"/>
                  </a:cubicBezTo>
                  <a:cubicBezTo>
                    <a:pt x="236" y="296"/>
                    <a:pt x="235" y="297"/>
                    <a:pt x="235" y="298"/>
                  </a:cubicBezTo>
                  <a:cubicBezTo>
                    <a:pt x="231" y="298"/>
                    <a:pt x="228" y="301"/>
                    <a:pt x="225" y="302"/>
                  </a:cubicBezTo>
                  <a:cubicBezTo>
                    <a:pt x="225" y="302"/>
                    <a:pt x="225" y="302"/>
                    <a:pt x="225" y="301"/>
                  </a:cubicBezTo>
                  <a:cubicBezTo>
                    <a:pt x="224" y="302"/>
                    <a:pt x="222" y="302"/>
                    <a:pt x="222" y="304"/>
                  </a:cubicBezTo>
                  <a:cubicBezTo>
                    <a:pt x="219" y="304"/>
                    <a:pt x="216" y="305"/>
                    <a:pt x="213" y="307"/>
                  </a:cubicBezTo>
                  <a:cubicBezTo>
                    <a:pt x="213" y="307"/>
                    <a:pt x="212" y="308"/>
                    <a:pt x="211" y="308"/>
                  </a:cubicBezTo>
                  <a:cubicBezTo>
                    <a:pt x="211" y="308"/>
                    <a:pt x="211" y="308"/>
                    <a:pt x="211" y="308"/>
                  </a:cubicBezTo>
                  <a:cubicBezTo>
                    <a:pt x="210" y="309"/>
                    <a:pt x="209" y="309"/>
                    <a:pt x="207" y="310"/>
                  </a:cubicBezTo>
                  <a:cubicBezTo>
                    <a:pt x="206" y="311"/>
                    <a:pt x="205" y="312"/>
                    <a:pt x="204" y="311"/>
                  </a:cubicBezTo>
                  <a:cubicBezTo>
                    <a:pt x="204" y="311"/>
                    <a:pt x="204" y="312"/>
                    <a:pt x="204" y="312"/>
                  </a:cubicBezTo>
                  <a:cubicBezTo>
                    <a:pt x="201" y="313"/>
                    <a:pt x="198" y="313"/>
                    <a:pt x="196" y="315"/>
                  </a:cubicBezTo>
                  <a:cubicBezTo>
                    <a:pt x="194" y="315"/>
                    <a:pt x="190" y="316"/>
                    <a:pt x="190" y="318"/>
                  </a:cubicBezTo>
                  <a:cubicBezTo>
                    <a:pt x="190" y="318"/>
                    <a:pt x="190" y="318"/>
                    <a:pt x="189" y="317"/>
                  </a:cubicBezTo>
                  <a:cubicBezTo>
                    <a:pt x="190" y="319"/>
                    <a:pt x="186" y="319"/>
                    <a:pt x="186" y="320"/>
                  </a:cubicBezTo>
                  <a:cubicBezTo>
                    <a:pt x="186" y="320"/>
                    <a:pt x="185" y="320"/>
                    <a:pt x="185" y="320"/>
                  </a:cubicBezTo>
                  <a:cubicBezTo>
                    <a:pt x="184" y="320"/>
                    <a:pt x="184" y="321"/>
                    <a:pt x="184" y="321"/>
                  </a:cubicBezTo>
                  <a:cubicBezTo>
                    <a:pt x="180" y="322"/>
                    <a:pt x="177" y="323"/>
                    <a:pt x="174" y="326"/>
                  </a:cubicBezTo>
                  <a:cubicBezTo>
                    <a:pt x="169" y="326"/>
                    <a:pt x="166" y="330"/>
                    <a:pt x="161" y="331"/>
                  </a:cubicBezTo>
                  <a:cubicBezTo>
                    <a:pt x="160" y="331"/>
                    <a:pt x="161" y="332"/>
                    <a:pt x="160" y="332"/>
                  </a:cubicBezTo>
                  <a:cubicBezTo>
                    <a:pt x="159" y="332"/>
                    <a:pt x="160" y="331"/>
                    <a:pt x="160" y="331"/>
                  </a:cubicBezTo>
                  <a:cubicBezTo>
                    <a:pt x="159" y="331"/>
                    <a:pt x="160" y="332"/>
                    <a:pt x="160" y="332"/>
                  </a:cubicBezTo>
                  <a:cubicBezTo>
                    <a:pt x="159" y="332"/>
                    <a:pt x="158" y="334"/>
                    <a:pt x="157" y="332"/>
                  </a:cubicBezTo>
                  <a:cubicBezTo>
                    <a:pt x="156" y="333"/>
                    <a:pt x="156" y="334"/>
                    <a:pt x="155" y="335"/>
                  </a:cubicBezTo>
                  <a:cubicBezTo>
                    <a:pt x="155" y="334"/>
                    <a:pt x="155" y="334"/>
                    <a:pt x="156" y="334"/>
                  </a:cubicBezTo>
                  <a:cubicBezTo>
                    <a:pt x="155" y="334"/>
                    <a:pt x="155" y="334"/>
                    <a:pt x="155" y="335"/>
                  </a:cubicBezTo>
                  <a:cubicBezTo>
                    <a:pt x="154" y="334"/>
                    <a:pt x="154" y="335"/>
                    <a:pt x="153" y="335"/>
                  </a:cubicBezTo>
                  <a:cubicBezTo>
                    <a:pt x="153" y="336"/>
                    <a:pt x="152" y="335"/>
                    <a:pt x="152" y="337"/>
                  </a:cubicBezTo>
                  <a:cubicBezTo>
                    <a:pt x="151" y="337"/>
                    <a:pt x="151" y="336"/>
                    <a:pt x="150" y="336"/>
                  </a:cubicBezTo>
                  <a:cubicBezTo>
                    <a:pt x="149" y="337"/>
                    <a:pt x="148" y="338"/>
                    <a:pt x="146" y="339"/>
                  </a:cubicBezTo>
                  <a:cubicBezTo>
                    <a:pt x="146" y="340"/>
                    <a:pt x="146" y="340"/>
                    <a:pt x="147" y="340"/>
                  </a:cubicBezTo>
                  <a:cubicBezTo>
                    <a:pt x="146" y="340"/>
                    <a:pt x="146" y="340"/>
                    <a:pt x="145" y="340"/>
                  </a:cubicBezTo>
                  <a:cubicBezTo>
                    <a:pt x="146" y="340"/>
                    <a:pt x="146" y="340"/>
                    <a:pt x="146" y="339"/>
                  </a:cubicBezTo>
                  <a:cubicBezTo>
                    <a:pt x="145" y="342"/>
                    <a:pt x="142" y="340"/>
                    <a:pt x="142" y="342"/>
                  </a:cubicBezTo>
                  <a:cubicBezTo>
                    <a:pt x="142" y="342"/>
                    <a:pt x="141" y="342"/>
                    <a:pt x="141" y="342"/>
                  </a:cubicBezTo>
                  <a:cubicBezTo>
                    <a:pt x="140" y="345"/>
                    <a:pt x="137" y="344"/>
                    <a:pt x="135" y="347"/>
                  </a:cubicBezTo>
                  <a:cubicBezTo>
                    <a:pt x="135" y="347"/>
                    <a:pt x="136" y="346"/>
                    <a:pt x="135" y="346"/>
                  </a:cubicBezTo>
                  <a:cubicBezTo>
                    <a:pt x="134" y="348"/>
                    <a:pt x="132" y="347"/>
                    <a:pt x="131" y="350"/>
                  </a:cubicBezTo>
                  <a:cubicBezTo>
                    <a:pt x="131" y="349"/>
                    <a:pt x="131" y="349"/>
                    <a:pt x="130" y="349"/>
                  </a:cubicBezTo>
                  <a:cubicBezTo>
                    <a:pt x="129" y="350"/>
                    <a:pt x="127" y="352"/>
                    <a:pt x="125" y="352"/>
                  </a:cubicBezTo>
                  <a:cubicBezTo>
                    <a:pt x="125" y="352"/>
                    <a:pt x="125" y="353"/>
                    <a:pt x="126" y="353"/>
                  </a:cubicBezTo>
                  <a:cubicBezTo>
                    <a:pt x="125" y="353"/>
                    <a:pt x="123" y="352"/>
                    <a:pt x="123" y="354"/>
                  </a:cubicBezTo>
                  <a:cubicBezTo>
                    <a:pt x="123" y="354"/>
                    <a:pt x="122" y="354"/>
                    <a:pt x="122" y="354"/>
                  </a:cubicBezTo>
                  <a:cubicBezTo>
                    <a:pt x="122" y="355"/>
                    <a:pt x="121" y="355"/>
                    <a:pt x="121" y="356"/>
                  </a:cubicBezTo>
                  <a:cubicBezTo>
                    <a:pt x="120" y="355"/>
                    <a:pt x="120" y="355"/>
                    <a:pt x="120" y="357"/>
                  </a:cubicBezTo>
                  <a:cubicBezTo>
                    <a:pt x="120" y="357"/>
                    <a:pt x="119" y="357"/>
                    <a:pt x="119" y="357"/>
                  </a:cubicBezTo>
                  <a:cubicBezTo>
                    <a:pt x="118" y="357"/>
                    <a:pt x="118" y="358"/>
                    <a:pt x="117" y="358"/>
                  </a:cubicBezTo>
                  <a:cubicBezTo>
                    <a:pt x="117" y="358"/>
                    <a:pt x="117" y="358"/>
                    <a:pt x="117" y="357"/>
                  </a:cubicBezTo>
                  <a:cubicBezTo>
                    <a:pt x="115" y="358"/>
                    <a:pt x="117" y="359"/>
                    <a:pt x="115" y="359"/>
                  </a:cubicBezTo>
                  <a:cubicBezTo>
                    <a:pt x="116" y="359"/>
                    <a:pt x="116" y="358"/>
                    <a:pt x="115" y="358"/>
                  </a:cubicBezTo>
                  <a:cubicBezTo>
                    <a:pt x="115" y="359"/>
                    <a:pt x="113" y="360"/>
                    <a:pt x="112" y="360"/>
                  </a:cubicBezTo>
                  <a:cubicBezTo>
                    <a:pt x="111" y="360"/>
                    <a:pt x="112" y="361"/>
                    <a:pt x="112" y="361"/>
                  </a:cubicBezTo>
                  <a:cubicBezTo>
                    <a:pt x="110" y="362"/>
                    <a:pt x="109" y="362"/>
                    <a:pt x="109" y="363"/>
                  </a:cubicBezTo>
                  <a:cubicBezTo>
                    <a:pt x="107" y="362"/>
                    <a:pt x="106" y="366"/>
                    <a:pt x="105" y="365"/>
                  </a:cubicBezTo>
                  <a:cubicBezTo>
                    <a:pt x="104" y="365"/>
                    <a:pt x="104" y="366"/>
                    <a:pt x="103" y="365"/>
                  </a:cubicBezTo>
                  <a:cubicBezTo>
                    <a:pt x="103" y="366"/>
                    <a:pt x="103" y="366"/>
                    <a:pt x="103" y="366"/>
                  </a:cubicBezTo>
                  <a:cubicBezTo>
                    <a:pt x="103" y="366"/>
                    <a:pt x="103" y="366"/>
                    <a:pt x="103" y="366"/>
                  </a:cubicBezTo>
                  <a:cubicBezTo>
                    <a:pt x="101" y="368"/>
                    <a:pt x="100" y="367"/>
                    <a:pt x="99" y="370"/>
                  </a:cubicBezTo>
                  <a:cubicBezTo>
                    <a:pt x="99" y="370"/>
                    <a:pt x="99" y="369"/>
                    <a:pt x="99" y="370"/>
                  </a:cubicBezTo>
                  <a:cubicBezTo>
                    <a:pt x="99" y="369"/>
                    <a:pt x="99" y="369"/>
                    <a:pt x="99" y="368"/>
                  </a:cubicBezTo>
                  <a:cubicBezTo>
                    <a:pt x="99" y="368"/>
                    <a:pt x="98" y="368"/>
                    <a:pt x="98" y="368"/>
                  </a:cubicBezTo>
                  <a:cubicBezTo>
                    <a:pt x="98" y="369"/>
                    <a:pt x="99" y="369"/>
                    <a:pt x="99" y="369"/>
                  </a:cubicBezTo>
                  <a:cubicBezTo>
                    <a:pt x="98" y="369"/>
                    <a:pt x="97" y="370"/>
                    <a:pt x="98" y="370"/>
                  </a:cubicBezTo>
                  <a:cubicBezTo>
                    <a:pt x="98" y="371"/>
                    <a:pt x="95" y="370"/>
                    <a:pt x="96" y="372"/>
                  </a:cubicBezTo>
                  <a:cubicBezTo>
                    <a:pt x="94" y="372"/>
                    <a:pt x="92" y="372"/>
                    <a:pt x="91" y="374"/>
                  </a:cubicBezTo>
                  <a:cubicBezTo>
                    <a:pt x="91" y="373"/>
                    <a:pt x="90" y="375"/>
                    <a:pt x="89" y="375"/>
                  </a:cubicBezTo>
                  <a:cubicBezTo>
                    <a:pt x="89" y="376"/>
                    <a:pt x="89" y="376"/>
                    <a:pt x="88" y="377"/>
                  </a:cubicBezTo>
                  <a:cubicBezTo>
                    <a:pt x="88" y="376"/>
                    <a:pt x="88" y="376"/>
                    <a:pt x="87" y="376"/>
                  </a:cubicBezTo>
                  <a:cubicBezTo>
                    <a:pt x="86" y="376"/>
                    <a:pt x="88" y="377"/>
                    <a:pt x="87" y="377"/>
                  </a:cubicBezTo>
                  <a:cubicBezTo>
                    <a:pt x="87" y="378"/>
                    <a:pt x="87" y="377"/>
                    <a:pt x="87" y="376"/>
                  </a:cubicBezTo>
                  <a:cubicBezTo>
                    <a:pt x="86" y="377"/>
                    <a:pt x="86" y="377"/>
                    <a:pt x="86" y="378"/>
                  </a:cubicBezTo>
                  <a:cubicBezTo>
                    <a:pt x="85" y="377"/>
                    <a:pt x="84" y="379"/>
                    <a:pt x="84" y="379"/>
                  </a:cubicBezTo>
                  <a:cubicBezTo>
                    <a:pt x="83" y="379"/>
                    <a:pt x="83" y="379"/>
                    <a:pt x="83" y="378"/>
                  </a:cubicBezTo>
                  <a:cubicBezTo>
                    <a:pt x="82" y="378"/>
                    <a:pt x="83" y="379"/>
                    <a:pt x="83" y="379"/>
                  </a:cubicBezTo>
                  <a:cubicBezTo>
                    <a:pt x="82" y="380"/>
                    <a:pt x="80" y="380"/>
                    <a:pt x="79" y="381"/>
                  </a:cubicBezTo>
                  <a:cubicBezTo>
                    <a:pt x="79" y="381"/>
                    <a:pt x="78" y="381"/>
                    <a:pt x="78" y="381"/>
                  </a:cubicBezTo>
                  <a:cubicBezTo>
                    <a:pt x="78" y="381"/>
                    <a:pt x="77" y="382"/>
                    <a:pt x="77" y="383"/>
                  </a:cubicBezTo>
                  <a:cubicBezTo>
                    <a:pt x="77" y="382"/>
                    <a:pt x="76" y="383"/>
                    <a:pt x="76" y="383"/>
                  </a:cubicBezTo>
                  <a:cubicBezTo>
                    <a:pt x="75" y="383"/>
                    <a:pt x="75" y="383"/>
                    <a:pt x="75" y="384"/>
                  </a:cubicBezTo>
                  <a:cubicBezTo>
                    <a:pt x="74" y="384"/>
                    <a:pt x="73" y="384"/>
                    <a:pt x="73" y="385"/>
                  </a:cubicBezTo>
                  <a:cubicBezTo>
                    <a:pt x="73" y="384"/>
                    <a:pt x="71" y="385"/>
                    <a:pt x="71" y="385"/>
                  </a:cubicBezTo>
                  <a:cubicBezTo>
                    <a:pt x="70" y="385"/>
                    <a:pt x="71" y="386"/>
                    <a:pt x="71" y="386"/>
                  </a:cubicBezTo>
                  <a:cubicBezTo>
                    <a:pt x="71" y="386"/>
                    <a:pt x="70" y="386"/>
                    <a:pt x="70" y="387"/>
                  </a:cubicBezTo>
                  <a:cubicBezTo>
                    <a:pt x="70" y="387"/>
                    <a:pt x="70" y="386"/>
                    <a:pt x="69" y="386"/>
                  </a:cubicBezTo>
                  <a:cubicBezTo>
                    <a:pt x="69" y="387"/>
                    <a:pt x="67" y="387"/>
                    <a:pt x="66" y="388"/>
                  </a:cubicBezTo>
                  <a:cubicBezTo>
                    <a:pt x="65" y="387"/>
                    <a:pt x="64" y="389"/>
                    <a:pt x="64" y="390"/>
                  </a:cubicBezTo>
                  <a:cubicBezTo>
                    <a:pt x="63" y="390"/>
                    <a:pt x="63" y="389"/>
                    <a:pt x="63" y="389"/>
                  </a:cubicBezTo>
                  <a:cubicBezTo>
                    <a:pt x="63" y="392"/>
                    <a:pt x="57" y="390"/>
                    <a:pt x="57" y="393"/>
                  </a:cubicBezTo>
                  <a:cubicBezTo>
                    <a:pt x="56" y="393"/>
                    <a:pt x="56" y="393"/>
                    <a:pt x="56" y="393"/>
                  </a:cubicBezTo>
                  <a:cubicBezTo>
                    <a:pt x="56" y="393"/>
                    <a:pt x="56" y="393"/>
                    <a:pt x="56" y="392"/>
                  </a:cubicBezTo>
                  <a:cubicBezTo>
                    <a:pt x="55" y="392"/>
                    <a:pt x="56" y="393"/>
                    <a:pt x="56" y="394"/>
                  </a:cubicBezTo>
                  <a:cubicBezTo>
                    <a:pt x="55" y="394"/>
                    <a:pt x="54" y="394"/>
                    <a:pt x="53" y="395"/>
                  </a:cubicBezTo>
                  <a:cubicBezTo>
                    <a:pt x="53" y="395"/>
                    <a:pt x="53" y="394"/>
                    <a:pt x="53" y="394"/>
                  </a:cubicBezTo>
                  <a:cubicBezTo>
                    <a:pt x="51" y="396"/>
                    <a:pt x="46" y="397"/>
                    <a:pt x="42" y="396"/>
                  </a:cubicBezTo>
                  <a:cubicBezTo>
                    <a:pt x="42" y="395"/>
                    <a:pt x="43" y="395"/>
                    <a:pt x="44" y="394"/>
                  </a:cubicBezTo>
                  <a:cubicBezTo>
                    <a:pt x="43" y="394"/>
                    <a:pt x="43" y="396"/>
                    <a:pt x="42" y="395"/>
                  </a:cubicBezTo>
                  <a:cubicBezTo>
                    <a:pt x="42" y="396"/>
                    <a:pt x="43" y="396"/>
                    <a:pt x="42" y="397"/>
                  </a:cubicBezTo>
                  <a:cubicBezTo>
                    <a:pt x="42" y="396"/>
                    <a:pt x="42" y="396"/>
                    <a:pt x="42" y="395"/>
                  </a:cubicBezTo>
                  <a:cubicBezTo>
                    <a:pt x="41" y="396"/>
                    <a:pt x="41" y="396"/>
                    <a:pt x="41" y="397"/>
                  </a:cubicBezTo>
                  <a:cubicBezTo>
                    <a:pt x="39" y="396"/>
                    <a:pt x="39" y="399"/>
                    <a:pt x="38" y="399"/>
                  </a:cubicBezTo>
                  <a:cubicBezTo>
                    <a:pt x="39" y="399"/>
                    <a:pt x="38" y="400"/>
                    <a:pt x="39" y="400"/>
                  </a:cubicBezTo>
                  <a:cubicBezTo>
                    <a:pt x="38" y="400"/>
                    <a:pt x="38" y="402"/>
                    <a:pt x="37" y="402"/>
                  </a:cubicBezTo>
                  <a:cubicBezTo>
                    <a:pt x="37" y="402"/>
                    <a:pt x="39" y="402"/>
                    <a:pt x="39" y="402"/>
                  </a:cubicBezTo>
                  <a:cubicBezTo>
                    <a:pt x="39" y="402"/>
                    <a:pt x="39" y="401"/>
                    <a:pt x="40" y="401"/>
                  </a:cubicBezTo>
                  <a:cubicBezTo>
                    <a:pt x="40" y="401"/>
                    <a:pt x="40" y="402"/>
                    <a:pt x="40" y="402"/>
                  </a:cubicBezTo>
                  <a:cubicBezTo>
                    <a:pt x="41" y="401"/>
                    <a:pt x="44" y="401"/>
                    <a:pt x="45" y="400"/>
                  </a:cubicBezTo>
                  <a:cubicBezTo>
                    <a:pt x="46" y="400"/>
                    <a:pt x="46" y="400"/>
                    <a:pt x="47" y="400"/>
                  </a:cubicBezTo>
                  <a:cubicBezTo>
                    <a:pt x="52" y="397"/>
                    <a:pt x="58" y="395"/>
                    <a:pt x="64" y="391"/>
                  </a:cubicBezTo>
                  <a:cubicBezTo>
                    <a:pt x="65" y="392"/>
                    <a:pt x="65" y="391"/>
                    <a:pt x="65" y="392"/>
                  </a:cubicBezTo>
                  <a:cubicBezTo>
                    <a:pt x="66" y="391"/>
                    <a:pt x="67" y="390"/>
                    <a:pt x="68" y="390"/>
                  </a:cubicBezTo>
                  <a:cubicBezTo>
                    <a:pt x="69" y="390"/>
                    <a:pt x="69" y="390"/>
                    <a:pt x="69" y="390"/>
                  </a:cubicBezTo>
                  <a:cubicBezTo>
                    <a:pt x="70" y="390"/>
                    <a:pt x="70" y="389"/>
                    <a:pt x="70" y="390"/>
                  </a:cubicBezTo>
                  <a:cubicBezTo>
                    <a:pt x="70" y="389"/>
                    <a:pt x="70" y="389"/>
                    <a:pt x="70" y="389"/>
                  </a:cubicBezTo>
                  <a:cubicBezTo>
                    <a:pt x="71" y="387"/>
                    <a:pt x="73" y="387"/>
                    <a:pt x="75" y="386"/>
                  </a:cubicBezTo>
                  <a:cubicBezTo>
                    <a:pt x="76" y="386"/>
                    <a:pt x="76" y="386"/>
                    <a:pt x="76" y="387"/>
                  </a:cubicBezTo>
                  <a:cubicBezTo>
                    <a:pt x="77" y="387"/>
                    <a:pt x="78" y="386"/>
                    <a:pt x="79" y="385"/>
                  </a:cubicBezTo>
                  <a:cubicBezTo>
                    <a:pt x="79" y="385"/>
                    <a:pt x="79" y="385"/>
                    <a:pt x="80" y="385"/>
                  </a:cubicBezTo>
                  <a:cubicBezTo>
                    <a:pt x="79" y="383"/>
                    <a:pt x="85" y="385"/>
                    <a:pt x="86" y="383"/>
                  </a:cubicBezTo>
                  <a:cubicBezTo>
                    <a:pt x="86" y="382"/>
                    <a:pt x="85" y="382"/>
                    <a:pt x="85" y="382"/>
                  </a:cubicBezTo>
                  <a:cubicBezTo>
                    <a:pt x="84" y="382"/>
                    <a:pt x="86" y="382"/>
                    <a:pt x="86" y="380"/>
                  </a:cubicBezTo>
                  <a:cubicBezTo>
                    <a:pt x="90" y="380"/>
                    <a:pt x="92" y="378"/>
                    <a:pt x="95" y="376"/>
                  </a:cubicBezTo>
                  <a:cubicBezTo>
                    <a:pt x="95" y="376"/>
                    <a:pt x="96" y="377"/>
                    <a:pt x="95" y="376"/>
                  </a:cubicBezTo>
                  <a:cubicBezTo>
                    <a:pt x="96" y="376"/>
                    <a:pt x="94" y="377"/>
                    <a:pt x="94" y="378"/>
                  </a:cubicBezTo>
                  <a:cubicBezTo>
                    <a:pt x="94" y="378"/>
                    <a:pt x="94" y="378"/>
                    <a:pt x="94" y="378"/>
                  </a:cubicBezTo>
                  <a:cubicBezTo>
                    <a:pt x="95" y="379"/>
                    <a:pt x="95" y="378"/>
                    <a:pt x="96" y="377"/>
                  </a:cubicBezTo>
                  <a:cubicBezTo>
                    <a:pt x="97" y="378"/>
                    <a:pt x="97" y="376"/>
                    <a:pt x="98" y="376"/>
                  </a:cubicBezTo>
                  <a:cubicBezTo>
                    <a:pt x="98" y="376"/>
                    <a:pt x="98" y="375"/>
                    <a:pt x="99" y="376"/>
                  </a:cubicBezTo>
                  <a:cubicBezTo>
                    <a:pt x="99" y="376"/>
                    <a:pt x="99" y="375"/>
                    <a:pt x="99" y="375"/>
                  </a:cubicBezTo>
                  <a:cubicBezTo>
                    <a:pt x="98" y="374"/>
                    <a:pt x="97" y="375"/>
                    <a:pt x="97" y="376"/>
                  </a:cubicBezTo>
                  <a:cubicBezTo>
                    <a:pt x="97" y="376"/>
                    <a:pt x="96" y="376"/>
                    <a:pt x="96" y="377"/>
                  </a:cubicBezTo>
                  <a:cubicBezTo>
                    <a:pt x="95" y="375"/>
                    <a:pt x="97" y="375"/>
                    <a:pt x="97" y="374"/>
                  </a:cubicBezTo>
                  <a:cubicBezTo>
                    <a:pt x="99" y="375"/>
                    <a:pt x="99" y="373"/>
                    <a:pt x="101" y="373"/>
                  </a:cubicBezTo>
                  <a:cubicBezTo>
                    <a:pt x="100" y="374"/>
                    <a:pt x="100" y="374"/>
                    <a:pt x="100" y="374"/>
                  </a:cubicBezTo>
                  <a:cubicBezTo>
                    <a:pt x="100" y="375"/>
                    <a:pt x="100" y="375"/>
                    <a:pt x="101" y="375"/>
                  </a:cubicBezTo>
                  <a:cubicBezTo>
                    <a:pt x="101" y="375"/>
                    <a:pt x="102" y="375"/>
                    <a:pt x="102" y="374"/>
                  </a:cubicBezTo>
                  <a:cubicBezTo>
                    <a:pt x="102" y="374"/>
                    <a:pt x="102" y="374"/>
                    <a:pt x="103" y="374"/>
                  </a:cubicBezTo>
                  <a:cubicBezTo>
                    <a:pt x="104" y="374"/>
                    <a:pt x="104" y="372"/>
                    <a:pt x="106" y="373"/>
                  </a:cubicBezTo>
                  <a:cubicBezTo>
                    <a:pt x="108" y="370"/>
                    <a:pt x="110" y="371"/>
                    <a:pt x="112" y="369"/>
                  </a:cubicBezTo>
                  <a:cubicBezTo>
                    <a:pt x="115" y="368"/>
                    <a:pt x="117" y="366"/>
                    <a:pt x="120" y="365"/>
                  </a:cubicBezTo>
                  <a:cubicBezTo>
                    <a:pt x="121" y="364"/>
                    <a:pt x="123" y="364"/>
                    <a:pt x="124" y="362"/>
                  </a:cubicBezTo>
                  <a:cubicBezTo>
                    <a:pt x="125" y="362"/>
                    <a:pt x="125" y="362"/>
                    <a:pt x="125" y="362"/>
                  </a:cubicBezTo>
                  <a:cubicBezTo>
                    <a:pt x="124" y="362"/>
                    <a:pt x="127" y="361"/>
                    <a:pt x="127" y="360"/>
                  </a:cubicBezTo>
                  <a:cubicBezTo>
                    <a:pt x="127" y="360"/>
                    <a:pt x="127" y="359"/>
                    <a:pt x="127" y="360"/>
                  </a:cubicBezTo>
                  <a:cubicBezTo>
                    <a:pt x="129" y="358"/>
                    <a:pt x="131" y="356"/>
                    <a:pt x="133" y="354"/>
                  </a:cubicBezTo>
                  <a:cubicBezTo>
                    <a:pt x="134" y="355"/>
                    <a:pt x="135" y="354"/>
                    <a:pt x="136" y="354"/>
                  </a:cubicBezTo>
                  <a:cubicBezTo>
                    <a:pt x="136" y="354"/>
                    <a:pt x="135" y="353"/>
                    <a:pt x="135" y="353"/>
                  </a:cubicBezTo>
                  <a:cubicBezTo>
                    <a:pt x="135" y="352"/>
                    <a:pt x="136" y="353"/>
                    <a:pt x="136" y="352"/>
                  </a:cubicBezTo>
                  <a:cubicBezTo>
                    <a:pt x="136" y="352"/>
                    <a:pt x="137" y="353"/>
                    <a:pt x="137" y="353"/>
                  </a:cubicBezTo>
                  <a:cubicBezTo>
                    <a:pt x="137" y="353"/>
                    <a:pt x="136" y="352"/>
                    <a:pt x="138" y="352"/>
                  </a:cubicBezTo>
                  <a:cubicBezTo>
                    <a:pt x="138" y="352"/>
                    <a:pt x="137" y="352"/>
                    <a:pt x="137" y="351"/>
                  </a:cubicBezTo>
                  <a:cubicBezTo>
                    <a:pt x="138" y="351"/>
                    <a:pt x="138" y="351"/>
                    <a:pt x="139" y="350"/>
                  </a:cubicBezTo>
                  <a:cubicBezTo>
                    <a:pt x="140" y="351"/>
                    <a:pt x="139" y="351"/>
                    <a:pt x="138" y="352"/>
                  </a:cubicBezTo>
                  <a:cubicBezTo>
                    <a:pt x="138" y="352"/>
                    <a:pt x="139" y="351"/>
                    <a:pt x="139" y="352"/>
                  </a:cubicBezTo>
                  <a:cubicBezTo>
                    <a:pt x="139" y="350"/>
                    <a:pt x="140" y="350"/>
                    <a:pt x="140" y="349"/>
                  </a:cubicBezTo>
                  <a:cubicBezTo>
                    <a:pt x="142" y="349"/>
                    <a:pt x="141" y="348"/>
                    <a:pt x="143" y="348"/>
                  </a:cubicBezTo>
                  <a:cubicBezTo>
                    <a:pt x="143" y="348"/>
                    <a:pt x="141" y="350"/>
                    <a:pt x="140" y="350"/>
                  </a:cubicBezTo>
                  <a:cubicBezTo>
                    <a:pt x="141" y="350"/>
                    <a:pt x="142" y="349"/>
                    <a:pt x="143" y="350"/>
                  </a:cubicBezTo>
                  <a:cubicBezTo>
                    <a:pt x="142" y="352"/>
                    <a:pt x="140" y="351"/>
                    <a:pt x="141" y="353"/>
                  </a:cubicBezTo>
                  <a:cubicBezTo>
                    <a:pt x="140" y="352"/>
                    <a:pt x="137" y="353"/>
                    <a:pt x="137" y="354"/>
                  </a:cubicBezTo>
                  <a:cubicBezTo>
                    <a:pt x="136" y="354"/>
                    <a:pt x="134" y="354"/>
                    <a:pt x="134" y="357"/>
                  </a:cubicBezTo>
                  <a:cubicBezTo>
                    <a:pt x="133" y="357"/>
                    <a:pt x="134" y="357"/>
                    <a:pt x="134" y="356"/>
                  </a:cubicBezTo>
                  <a:cubicBezTo>
                    <a:pt x="133" y="356"/>
                    <a:pt x="132" y="356"/>
                    <a:pt x="132" y="357"/>
                  </a:cubicBezTo>
                  <a:cubicBezTo>
                    <a:pt x="130" y="356"/>
                    <a:pt x="130" y="358"/>
                    <a:pt x="129" y="359"/>
                  </a:cubicBezTo>
                  <a:cubicBezTo>
                    <a:pt x="131" y="359"/>
                    <a:pt x="133" y="357"/>
                    <a:pt x="134" y="357"/>
                  </a:cubicBezTo>
                  <a:cubicBezTo>
                    <a:pt x="134" y="357"/>
                    <a:pt x="134" y="356"/>
                    <a:pt x="134" y="356"/>
                  </a:cubicBezTo>
                  <a:cubicBezTo>
                    <a:pt x="135" y="357"/>
                    <a:pt x="136" y="356"/>
                    <a:pt x="136" y="355"/>
                  </a:cubicBezTo>
                  <a:cubicBezTo>
                    <a:pt x="136" y="356"/>
                    <a:pt x="137" y="356"/>
                    <a:pt x="138" y="356"/>
                  </a:cubicBezTo>
                  <a:cubicBezTo>
                    <a:pt x="138" y="356"/>
                    <a:pt x="135" y="357"/>
                    <a:pt x="134" y="358"/>
                  </a:cubicBezTo>
                  <a:cubicBezTo>
                    <a:pt x="134" y="358"/>
                    <a:pt x="135" y="358"/>
                    <a:pt x="134" y="359"/>
                  </a:cubicBezTo>
                  <a:cubicBezTo>
                    <a:pt x="137" y="357"/>
                    <a:pt x="140" y="357"/>
                    <a:pt x="142" y="354"/>
                  </a:cubicBezTo>
                  <a:cubicBezTo>
                    <a:pt x="144" y="354"/>
                    <a:pt x="147" y="351"/>
                    <a:pt x="148" y="350"/>
                  </a:cubicBezTo>
                  <a:cubicBezTo>
                    <a:pt x="148" y="350"/>
                    <a:pt x="148" y="351"/>
                    <a:pt x="148" y="351"/>
                  </a:cubicBezTo>
                  <a:cubicBezTo>
                    <a:pt x="149" y="351"/>
                    <a:pt x="150" y="350"/>
                    <a:pt x="149" y="350"/>
                  </a:cubicBezTo>
                  <a:cubicBezTo>
                    <a:pt x="150" y="350"/>
                    <a:pt x="154" y="349"/>
                    <a:pt x="153" y="347"/>
                  </a:cubicBezTo>
                  <a:cubicBezTo>
                    <a:pt x="153" y="346"/>
                    <a:pt x="154" y="347"/>
                    <a:pt x="154" y="347"/>
                  </a:cubicBezTo>
                  <a:cubicBezTo>
                    <a:pt x="155" y="347"/>
                    <a:pt x="154" y="346"/>
                    <a:pt x="153" y="346"/>
                  </a:cubicBezTo>
                  <a:cubicBezTo>
                    <a:pt x="153" y="345"/>
                    <a:pt x="155" y="346"/>
                    <a:pt x="155" y="345"/>
                  </a:cubicBezTo>
                  <a:cubicBezTo>
                    <a:pt x="155" y="345"/>
                    <a:pt x="156" y="346"/>
                    <a:pt x="155" y="347"/>
                  </a:cubicBezTo>
                  <a:cubicBezTo>
                    <a:pt x="156" y="347"/>
                    <a:pt x="158" y="345"/>
                    <a:pt x="158" y="346"/>
                  </a:cubicBezTo>
                  <a:cubicBezTo>
                    <a:pt x="159" y="344"/>
                    <a:pt x="164" y="343"/>
                    <a:pt x="166" y="339"/>
                  </a:cubicBezTo>
                  <a:cubicBezTo>
                    <a:pt x="166" y="340"/>
                    <a:pt x="166" y="340"/>
                    <a:pt x="166" y="340"/>
                  </a:cubicBezTo>
                  <a:cubicBezTo>
                    <a:pt x="168" y="340"/>
                    <a:pt x="168" y="339"/>
                    <a:pt x="171" y="338"/>
                  </a:cubicBezTo>
                  <a:cubicBezTo>
                    <a:pt x="171" y="336"/>
                    <a:pt x="172" y="336"/>
                    <a:pt x="174" y="337"/>
                  </a:cubicBezTo>
                  <a:cubicBezTo>
                    <a:pt x="175" y="336"/>
                    <a:pt x="175" y="336"/>
                    <a:pt x="177" y="336"/>
                  </a:cubicBezTo>
                  <a:cubicBezTo>
                    <a:pt x="177" y="336"/>
                    <a:pt x="177" y="336"/>
                    <a:pt x="177" y="335"/>
                  </a:cubicBezTo>
                  <a:cubicBezTo>
                    <a:pt x="177" y="335"/>
                    <a:pt x="177" y="335"/>
                    <a:pt x="178" y="335"/>
                  </a:cubicBezTo>
                  <a:cubicBezTo>
                    <a:pt x="178" y="335"/>
                    <a:pt x="177" y="335"/>
                    <a:pt x="178" y="334"/>
                  </a:cubicBezTo>
                  <a:cubicBezTo>
                    <a:pt x="181" y="334"/>
                    <a:pt x="183" y="330"/>
                    <a:pt x="186" y="331"/>
                  </a:cubicBezTo>
                  <a:cubicBezTo>
                    <a:pt x="188" y="328"/>
                    <a:pt x="191" y="328"/>
                    <a:pt x="192" y="326"/>
                  </a:cubicBezTo>
                  <a:cubicBezTo>
                    <a:pt x="193" y="327"/>
                    <a:pt x="195" y="325"/>
                    <a:pt x="195" y="325"/>
                  </a:cubicBezTo>
                  <a:cubicBezTo>
                    <a:pt x="196" y="325"/>
                    <a:pt x="197" y="325"/>
                    <a:pt x="198" y="325"/>
                  </a:cubicBezTo>
                  <a:cubicBezTo>
                    <a:pt x="196" y="324"/>
                    <a:pt x="198" y="323"/>
                    <a:pt x="199" y="324"/>
                  </a:cubicBezTo>
                  <a:cubicBezTo>
                    <a:pt x="198" y="324"/>
                    <a:pt x="198" y="325"/>
                    <a:pt x="198" y="326"/>
                  </a:cubicBezTo>
                  <a:cubicBezTo>
                    <a:pt x="199" y="326"/>
                    <a:pt x="199" y="325"/>
                    <a:pt x="200" y="326"/>
                  </a:cubicBezTo>
                  <a:cubicBezTo>
                    <a:pt x="200" y="326"/>
                    <a:pt x="200" y="325"/>
                    <a:pt x="200" y="325"/>
                  </a:cubicBezTo>
                  <a:cubicBezTo>
                    <a:pt x="201" y="325"/>
                    <a:pt x="201" y="324"/>
                    <a:pt x="201" y="323"/>
                  </a:cubicBezTo>
                  <a:cubicBezTo>
                    <a:pt x="202" y="323"/>
                    <a:pt x="202" y="324"/>
                    <a:pt x="202" y="324"/>
                  </a:cubicBezTo>
                  <a:cubicBezTo>
                    <a:pt x="203" y="323"/>
                    <a:pt x="203" y="323"/>
                    <a:pt x="204" y="323"/>
                  </a:cubicBezTo>
                  <a:cubicBezTo>
                    <a:pt x="203" y="323"/>
                    <a:pt x="205" y="323"/>
                    <a:pt x="204" y="322"/>
                  </a:cubicBezTo>
                  <a:cubicBezTo>
                    <a:pt x="204" y="322"/>
                    <a:pt x="203" y="322"/>
                    <a:pt x="203" y="323"/>
                  </a:cubicBezTo>
                  <a:cubicBezTo>
                    <a:pt x="203" y="323"/>
                    <a:pt x="202" y="322"/>
                    <a:pt x="202" y="322"/>
                  </a:cubicBezTo>
                  <a:cubicBezTo>
                    <a:pt x="202" y="322"/>
                    <a:pt x="203" y="321"/>
                    <a:pt x="203" y="322"/>
                  </a:cubicBezTo>
                  <a:cubicBezTo>
                    <a:pt x="203" y="321"/>
                    <a:pt x="205" y="321"/>
                    <a:pt x="205" y="321"/>
                  </a:cubicBezTo>
                  <a:cubicBezTo>
                    <a:pt x="205" y="321"/>
                    <a:pt x="205" y="321"/>
                    <a:pt x="205" y="322"/>
                  </a:cubicBezTo>
                  <a:cubicBezTo>
                    <a:pt x="206" y="322"/>
                    <a:pt x="206" y="322"/>
                    <a:pt x="207" y="322"/>
                  </a:cubicBezTo>
                  <a:cubicBezTo>
                    <a:pt x="207" y="322"/>
                    <a:pt x="206" y="321"/>
                    <a:pt x="207" y="321"/>
                  </a:cubicBezTo>
                  <a:cubicBezTo>
                    <a:pt x="207" y="320"/>
                    <a:pt x="206" y="321"/>
                    <a:pt x="206" y="320"/>
                  </a:cubicBezTo>
                  <a:cubicBezTo>
                    <a:pt x="207" y="319"/>
                    <a:pt x="208" y="319"/>
                    <a:pt x="210" y="318"/>
                  </a:cubicBezTo>
                  <a:cubicBezTo>
                    <a:pt x="209" y="319"/>
                    <a:pt x="211" y="319"/>
                    <a:pt x="211" y="320"/>
                  </a:cubicBezTo>
                  <a:cubicBezTo>
                    <a:pt x="211" y="320"/>
                    <a:pt x="211" y="319"/>
                    <a:pt x="212" y="319"/>
                  </a:cubicBezTo>
                  <a:cubicBezTo>
                    <a:pt x="212" y="318"/>
                    <a:pt x="211" y="318"/>
                    <a:pt x="211" y="319"/>
                  </a:cubicBezTo>
                  <a:cubicBezTo>
                    <a:pt x="211" y="318"/>
                    <a:pt x="210" y="318"/>
                    <a:pt x="210" y="317"/>
                  </a:cubicBezTo>
                  <a:cubicBezTo>
                    <a:pt x="211" y="318"/>
                    <a:pt x="213" y="317"/>
                    <a:pt x="213" y="318"/>
                  </a:cubicBezTo>
                  <a:cubicBezTo>
                    <a:pt x="213" y="318"/>
                    <a:pt x="213" y="317"/>
                    <a:pt x="213" y="317"/>
                  </a:cubicBezTo>
                  <a:cubicBezTo>
                    <a:pt x="214" y="317"/>
                    <a:pt x="214" y="315"/>
                    <a:pt x="215" y="315"/>
                  </a:cubicBezTo>
                  <a:cubicBezTo>
                    <a:pt x="215" y="315"/>
                    <a:pt x="215" y="315"/>
                    <a:pt x="214" y="315"/>
                  </a:cubicBezTo>
                  <a:cubicBezTo>
                    <a:pt x="216" y="314"/>
                    <a:pt x="216" y="313"/>
                    <a:pt x="218" y="313"/>
                  </a:cubicBezTo>
                  <a:cubicBezTo>
                    <a:pt x="217" y="313"/>
                    <a:pt x="218" y="315"/>
                    <a:pt x="217" y="314"/>
                  </a:cubicBezTo>
                  <a:cubicBezTo>
                    <a:pt x="217" y="315"/>
                    <a:pt x="218" y="314"/>
                    <a:pt x="218" y="315"/>
                  </a:cubicBezTo>
                  <a:cubicBezTo>
                    <a:pt x="218" y="315"/>
                    <a:pt x="218" y="315"/>
                    <a:pt x="218" y="315"/>
                  </a:cubicBezTo>
                  <a:cubicBezTo>
                    <a:pt x="218" y="314"/>
                    <a:pt x="218" y="314"/>
                    <a:pt x="217" y="314"/>
                  </a:cubicBezTo>
                  <a:cubicBezTo>
                    <a:pt x="218" y="313"/>
                    <a:pt x="218" y="312"/>
                    <a:pt x="219" y="312"/>
                  </a:cubicBezTo>
                  <a:cubicBezTo>
                    <a:pt x="221" y="312"/>
                    <a:pt x="223" y="310"/>
                    <a:pt x="225" y="309"/>
                  </a:cubicBezTo>
                  <a:cubicBezTo>
                    <a:pt x="226" y="309"/>
                    <a:pt x="225" y="309"/>
                    <a:pt x="226" y="309"/>
                  </a:cubicBezTo>
                  <a:cubicBezTo>
                    <a:pt x="225" y="309"/>
                    <a:pt x="224" y="311"/>
                    <a:pt x="224" y="310"/>
                  </a:cubicBezTo>
                  <a:cubicBezTo>
                    <a:pt x="223" y="311"/>
                    <a:pt x="224" y="311"/>
                    <a:pt x="223" y="312"/>
                  </a:cubicBezTo>
                  <a:cubicBezTo>
                    <a:pt x="223" y="312"/>
                    <a:pt x="223" y="311"/>
                    <a:pt x="223" y="311"/>
                  </a:cubicBezTo>
                  <a:cubicBezTo>
                    <a:pt x="222" y="311"/>
                    <a:pt x="223" y="312"/>
                    <a:pt x="222" y="312"/>
                  </a:cubicBezTo>
                  <a:cubicBezTo>
                    <a:pt x="221" y="313"/>
                    <a:pt x="223" y="312"/>
                    <a:pt x="223" y="313"/>
                  </a:cubicBezTo>
                  <a:cubicBezTo>
                    <a:pt x="223" y="313"/>
                    <a:pt x="223" y="312"/>
                    <a:pt x="223" y="312"/>
                  </a:cubicBezTo>
                  <a:cubicBezTo>
                    <a:pt x="224" y="312"/>
                    <a:pt x="223" y="312"/>
                    <a:pt x="223" y="313"/>
                  </a:cubicBezTo>
                  <a:cubicBezTo>
                    <a:pt x="225" y="312"/>
                    <a:pt x="224" y="312"/>
                    <a:pt x="225" y="311"/>
                  </a:cubicBezTo>
                  <a:cubicBezTo>
                    <a:pt x="227" y="311"/>
                    <a:pt x="227" y="312"/>
                    <a:pt x="229" y="312"/>
                  </a:cubicBezTo>
                  <a:cubicBezTo>
                    <a:pt x="229" y="311"/>
                    <a:pt x="226" y="312"/>
                    <a:pt x="227" y="310"/>
                  </a:cubicBezTo>
                  <a:cubicBezTo>
                    <a:pt x="227" y="310"/>
                    <a:pt x="227" y="311"/>
                    <a:pt x="226" y="310"/>
                  </a:cubicBezTo>
                  <a:cubicBezTo>
                    <a:pt x="229" y="309"/>
                    <a:pt x="230" y="308"/>
                    <a:pt x="232" y="307"/>
                  </a:cubicBezTo>
                  <a:cubicBezTo>
                    <a:pt x="233" y="308"/>
                    <a:pt x="234" y="307"/>
                    <a:pt x="235" y="308"/>
                  </a:cubicBezTo>
                  <a:cubicBezTo>
                    <a:pt x="235" y="307"/>
                    <a:pt x="234" y="307"/>
                    <a:pt x="234" y="306"/>
                  </a:cubicBezTo>
                  <a:cubicBezTo>
                    <a:pt x="236" y="306"/>
                    <a:pt x="238" y="303"/>
                    <a:pt x="239" y="305"/>
                  </a:cubicBezTo>
                  <a:cubicBezTo>
                    <a:pt x="239" y="305"/>
                    <a:pt x="239" y="304"/>
                    <a:pt x="239" y="305"/>
                  </a:cubicBezTo>
                  <a:cubicBezTo>
                    <a:pt x="239" y="304"/>
                    <a:pt x="240" y="304"/>
                    <a:pt x="240" y="303"/>
                  </a:cubicBezTo>
                  <a:cubicBezTo>
                    <a:pt x="240" y="303"/>
                    <a:pt x="241" y="302"/>
                    <a:pt x="241" y="303"/>
                  </a:cubicBezTo>
                  <a:cubicBezTo>
                    <a:pt x="242" y="303"/>
                    <a:pt x="241" y="303"/>
                    <a:pt x="242" y="302"/>
                  </a:cubicBezTo>
                  <a:cubicBezTo>
                    <a:pt x="242" y="302"/>
                    <a:pt x="242" y="303"/>
                    <a:pt x="243" y="303"/>
                  </a:cubicBezTo>
                  <a:cubicBezTo>
                    <a:pt x="243" y="302"/>
                    <a:pt x="243" y="302"/>
                    <a:pt x="243" y="301"/>
                  </a:cubicBezTo>
                  <a:cubicBezTo>
                    <a:pt x="245" y="301"/>
                    <a:pt x="244" y="301"/>
                    <a:pt x="246" y="302"/>
                  </a:cubicBezTo>
                  <a:cubicBezTo>
                    <a:pt x="246" y="301"/>
                    <a:pt x="245" y="301"/>
                    <a:pt x="245" y="300"/>
                  </a:cubicBezTo>
                  <a:cubicBezTo>
                    <a:pt x="245" y="300"/>
                    <a:pt x="246" y="300"/>
                    <a:pt x="246" y="300"/>
                  </a:cubicBezTo>
                  <a:cubicBezTo>
                    <a:pt x="246" y="300"/>
                    <a:pt x="246" y="300"/>
                    <a:pt x="247" y="300"/>
                  </a:cubicBezTo>
                  <a:cubicBezTo>
                    <a:pt x="248" y="300"/>
                    <a:pt x="246" y="300"/>
                    <a:pt x="247" y="299"/>
                  </a:cubicBezTo>
                  <a:cubicBezTo>
                    <a:pt x="247" y="299"/>
                    <a:pt x="248" y="299"/>
                    <a:pt x="247" y="300"/>
                  </a:cubicBezTo>
                  <a:cubicBezTo>
                    <a:pt x="248" y="300"/>
                    <a:pt x="248" y="298"/>
                    <a:pt x="249" y="298"/>
                  </a:cubicBezTo>
                  <a:cubicBezTo>
                    <a:pt x="249" y="299"/>
                    <a:pt x="249" y="298"/>
                    <a:pt x="250" y="298"/>
                  </a:cubicBezTo>
                  <a:cubicBezTo>
                    <a:pt x="250" y="299"/>
                    <a:pt x="250" y="299"/>
                    <a:pt x="251" y="300"/>
                  </a:cubicBezTo>
                  <a:cubicBezTo>
                    <a:pt x="251" y="300"/>
                    <a:pt x="250" y="300"/>
                    <a:pt x="250" y="300"/>
                  </a:cubicBezTo>
                  <a:cubicBezTo>
                    <a:pt x="251" y="300"/>
                    <a:pt x="251" y="300"/>
                    <a:pt x="251" y="299"/>
                  </a:cubicBezTo>
                  <a:cubicBezTo>
                    <a:pt x="252" y="300"/>
                    <a:pt x="251" y="302"/>
                    <a:pt x="250" y="301"/>
                  </a:cubicBezTo>
                  <a:cubicBezTo>
                    <a:pt x="250" y="302"/>
                    <a:pt x="251" y="301"/>
                    <a:pt x="251" y="302"/>
                  </a:cubicBezTo>
                  <a:cubicBezTo>
                    <a:pt x="251" y="302"/>
                    <a:pt x="251" y="302"/>
                    <a:pt x="251" y="303"/>
                  </a:cubicBezTo>
                  <a:cubicBezTo>
                    <a:pt x="250" y="303"/>
                    <a:pt x="250" y="302"/>
                    <a:pt x="249" y="302"/>
                  </a:cubicBezTo>
                  <a:cubicBezTo>
                    <a:pt x="249" y="301"/>
                    <a:pt x="250" y="301"/>
                    <a:pt x="250" y="301"/>
                  </a:cubicBezTo>
                  <a:cubicBezTo>
                    <a:pt x="249" y="301"/>
                    <a:pt x="250" y="301"/>
                    <a:pt x="248" y="300"/>
                  </a:cubicBezTo>
                  <a:cubicBezTo>
                    <a:pt x="248" y="301"/>
                    <a:pt x="249" y="301"/>
                    <a:pt x="249" y="302"/>
                  </a:cubicBezTo>
                  <a:cubicBezTo>
                    <a:pt x="249" y="302"/>
                    <a:pt x="249" y="302"/>
                    <a:pt x="249" y="302"/>
                  </a:cubicBezTo>
                  <a:cubicBezTo>
                    <a:pt x="249" y="303"/>
                    <a:pt x="249" y="304"/>
                    <a:pt x="248" y="304"/>
                  </a:cubicBezTo>
                  <a:cubicBezTo>
                    <a:pt x="247" y="303"/>
                    <a:pt x="248" y="302"/>
                    <a:pt x="246" y="302"/>
                  </a:cubicBezTo>
                  <a:cubicBezTo>
                    <a:pt x="248" y="304"/>
                    <a:pt x="245" y="305"/>
                    <a:pt x="243" y="305"/>
                  </a:cubicBezTo>
                  <a:cubicBezTo>
                    <a:pt x="243" y="307"/>
                    <a:pt x="245" y="306"/>
                    <a:pt x="244" y="308"/>
                  </a:cubicBezTo>
                  <a:cubicBezTo>
                    <a:pt x="243" y="308"/>
                    <a:pt x="242" y="307"/>
                    <a:pt x="242" y="308"/>
                  </a:cubicBezTo>
                  <a:cubicBezTo>
                    <a:pt x="242" y="308"/>
                    <a:pt x="242" y="308"/>
                    <a:pt x="242" y="307"/>
                  </a:cubicBezTo>
                  <a:cubicBezTo>
                    <a:pt x="241" y="307"/>
                    <a:pt x="241" y="307"/>
                    <a:pt x="240" y="308"/>
                  </a:cubicBezTo>
                  <a:cubicBezTo>
                    <a:pt x="240" y="308"/>
                    <a:pt x="242" y="308"/>
                    <a:pt x="242" y="308"/>
                  </a:cubicBezTo>
                  <a:cubicBezTo>
                    <a:pt x="241" y="308"/>
                    <a:pt x="240" y="309"/>
                    <a:pt x="239" y="310"/>
                  </a:cubicBezTo>
                  <a:cubicBezTo>
                    <a:pt x="239" y="309"/>
                    <a:pt x="240" y="309"/>
                    <a:pt x="240" y="308"/>
                  </a:cubicBezTo>
                  <a:cubicBezTo>
                    <a:pt x="239" y="309"/>
                    <a:pt x="239" y="309"/>
                    <a:pt x="238" y="310"/>
                  </a:cubicBezTo>
                  <a:cubicBezTo>
                    <a:pt x="238" y="310"/>
                    <a:pt x="239" y="310"/>
                    <a:pt x="238" y="310"/>
                  </a:cubicBezTo>
                  <a:cubicBezTo>
                    <a:pt x="238" y="311"/>
                    <a:pt x="237" y="310"/>
                    <a:pt x="237" y="312"/>
                  </a:cubicBezTo>
                  <a:cubicBezTo>
                    <a:pt x="236" y="311"/>
                    <a:pt x="235" y="311"/>
                    <a:pt x="236" y="310"/>
                  </a:cubicBezTo>
                  <a:cubicBezTo>
                    <a:pt x="234" y="311"/>
                    <a:pt x="235" y="312"/>
                    <a:pt x="234" y="312"/>
                  </a:cubicBezTo>
                  <a:cubicBezTo>
                    <a:pt x="233" y="313"/>
                    <a:pt x="235" y="312"/>
                    <a:pt x="234" y="313"/>
                  </a:cubicBezTo>
                  <a:cubicBezTo>
                    <a:pt x="234" y="313"/>
                    <a:pt x="233" y="312"/>
                    <a:pt x="233" y="312"/>
                  </a:cubicBezTo>
                  <a:cubicBezTo>
                    <a:pt x="233" y="312"/>
                    <a:pt x="233" y="313"/>
                    <a:pt x="232" y="313"/>
                  </a:cubicBezTo>
                  <a:cubicBezTo>
                    <a:pt x="232" y="313"/>
                    <a:pt x="232" y="314"/>
                    <a:pt x="231" y="313"/>
                  </a:cubicBezTo>
                  <a:cubicBezTo>
                    <a:pt x="232" y="314"/>
                    <a:pt x="231" y="313"/>
                    <a:pt x="231" y="315"/>
                  </a:cubicBezTo>
                  <a:cubicBezTo>
                    <a:pt x="231" y="315"/>
                    <a:pt x="230" y="314"/>
                    <a:pt x="231" y="314"/>
                  </a:cubicBezTo>
                  <a:cubicBezTo>
                    <a:pt x="230" y="314"/>
                    <a:pt x="230" y="314"/>
                    <a:pt x="229" y="313"/>
                  </a:cubicBezTo>
                  <a:cubicBezTo>
                    <a:pt x="230" y="315"/>
                    <a:pt x="228" y="316"/>
                    <a:pt x="228" y="317"/>
                  </a:cubicBezTo>
                  <a:cubicBezTo>
                    <a:pt x="228" y="317"/>
                    <a:pt x="228" y="316"/>
                    <a:pt x="227" y="316"/>
                  </a:cubicBezTo>
                  <a:cubicBezTo>
                    <a:pt x="227" y="316"/>
                    <a:pt x="228" y="316"/>
                    <a:pt x="228" y="315"/>
                  </a:cubicBezTo>
                  <a:cubicBezTo>
                    <a:pt x="227" y="316"/>
                    <a:pt x="227" y="316"/>
                    <a:pt x="226" y="315"/>
                  </a:cubicBezTo>
                  <a:cubicBezTo>
                    <a:pt x="226" y="316"/>
                    <a:pt x="226" y="317"/>
                    <a:pt x="226" y="316"/>
                  </a:cubicBezTo>
                  <a:cubicBezTo>
                    <a:pt x="226" y="318"/>
                    <a:pt x="224" y="318"/>
                    <a:pt x="225" y="318"/>
                  </a:cubicBezTo>
                  <a:cubicBezTo>
                    <a:pt x="224" y="319"/>
                    <a:pt x="223" y="319"/>
                    <a:pt x="223" y="317"/>
                  </a:cubicBezTo>
                  <a:cubicBezTo>
                    <a:pt x="223" y="317"/>
                    <a:pt x="222" y="318"/>
                    <a:pt x="222" y="317"/>
                  </a:cubicBezTo>
                  <a:cubicBezTo>
                    <a:pt x="222" y="318"/>
                    <a:pt x="222" y="318"/>
                    <a:pt x="222" y="318"/>
                  </a:cubicBezTo>
                  <a:cubicBezTo>
                    <a:pt x="222" y="319"/>
                    <a:pt x="222" y="318"/>
                    <a:pt x="221" y="318"/>
                  </a:cubicBezTo>
                  <a:cubicBezTo>
                    <a:pt x="221" y="319"/>
                    <a:pt x="222" y="318"/>
                    <a:pt x="222" y="319"/>
                  </a:cubicBezTo>
                  <a:cubicBezTo>
                    <a:pt x="222" y="320"/>
                    <a:pt x="222" y="318"/>
                    <a:pt x="221" y="319"/>
                  </a:cubicBezTo>
                  <a:cubicBezTo>
                    <a:pt x="221" y="319"/>
                    <a:pt x="222" y="320"/>
                    <a:pt x="223" y="319"/>
                  </a:cubicBezTo>
                  <a:cubicBezTo>
                    <a:pt x="222" y="321"/>
                    <a:pt x="221" y="319"/>
                    <a:pt x="220" y="320"/>
                  </a:cubicBezTo>
                  <a:cubicBezTo>
                    <a:pt x="220" y="320"/>
                    <a:pt x="221" y="320"/>
                    <a:pt x="220" y="321"/>
                  </a:cubicBezTo>
                  <a:cubicBezTo>
                    <a:pt x="220" y="321"/>
                    <a:pt x="219" y="320"/>
                    <a:pt x="220" y="321"/>
                  </a:cubicBezTo>
                  <a:cubicBezTo>
                    <a:pt x="219" y="322"/>
                    <a:pt x="219" y="320"/>
                    <a:pt x="220" y="320"/>
                  </a:cubicBezTo>
                  <a:cubicBezTo>
                    <a:pt x="219" y="320"/>
                    <a:pt x="218" y="320"/>
                    <a:pt x="218" y="321"/>
                  </a:cubicBezTo>
                  <a:cubicBezTo>
                    <a:pt x="218" y="320"/>
                    <a:pt x="219" y="322"/>
                    <a:pt x="220" y="321"/>
                  </a:cubicBezTo>
                  <a:cubicBezTo>
                    <a:pt x="221" y="322"/>
                    <a:pt x="219" y="322"/>
                    <a:pt x="219" y="322"/>
                  </a:cubicBezTo>
                  <a:cubicBezTo>
                    <a:pt x="218" y="322"/>
                    <a:pt x="219" y="322"/>
                    <a:pt x="219" y="322"/>
                  </a:cubicBezTo>
                  <a:cubicBezTo>
                    <a:pt x="218" y="322"/>
                    <a:pt x="217" y="323"/>
                    <a:pt x="216" y="323"/>
                  </a:cubicBezTo>
                  <a:cubicBezTo>
                    <a:pt x="215" y="323"/>
                    <a:pt x="217" y="322"/>
                    <a:pt x="216" y="321"/>
                  </a:cubicBezTo>
                  <a:cubicBezTo>
                    <a:pt x="215" y="321"/>
                    <a:pt x="215" y="322"/>
                    <a:pt x="215" y="322"/>
                  </a:cubicBezTo>
                  <a:cubicBezTo>
                    <a:pt x="214" y="322"/>
                    <a:pt x="215" y="321"/>
                    <a:pt x="215" y="320"/>
                  </a:cubicBezTo>
                  <a:cubicBezTo>
                    <a:pt x="214" y="320"/>
                    <a:pt x="215" y="322"/>
                    <a:pt x="214" y="321"/>
                  </a:cubicBezTo>
                  <a:cubicBezTo>
                    <a:pt x="213" y="320"/>
                    <a:pt x="215" y="320"/>
                    <a:pt x="213" y="320"/>
                  </a:cubicBezTo>
                  <a:cubicBezTo>
                    <a:pt x="213" y="321"/>
                    <a:pt x="213" y="321"/>
                    <a:pt x="213" y="322"/>
                  </a:cubicBezTo>
                  <a:cubicBezTo>
                    <a:pt x="213" y="322"/>
                    <a:pt x="213" y="321"/>
                    <a:pt x="214" y="322"/>
                  </a:cubicBezTo>
                  <a:cubicBezTo>
                    <a:pt x="214" y="323"/>
                    <a:pt x="213" y="322"/>
                    <a:pt x="213" y="324"/>
                  </a:cubicBezTo>
                  <a:cubicBezTo>
                    <a:pt x="214" y="324"/>
                    <a:pt x="214" y="324"/>
                    <a:pt x="214" y="323"/>
                  </a:cubicBezTo>
                  <a:cubicBezTo>
                    <a:pt x="214" y="323"/>
                    <a:pt x="215" y="323"/>
                    <a:pt x="215" y="324"/>
                  </a:cubicBezTo>
                  <a:cubicBezTo>
                    <a:pt x="214" y="323"/>
                    <a:pt x="214" y="325"/>
                    <a:pt x="213" y="324"/>
                  </a:cubicBezTo>
                  <a:cubicBezTo>
                    <a:pt x="213" y="323"/>
                    <a:pt x="212" y="323"/>
                    <a:pt x="212" y="322"/>
                  </a:cubicBezTo>
                  <a:cubicBezTo>
                    <a:pt x="211" y="323"/>
                    <a:pt x="213" y="324"/>
                    <a:pt x="212" y="325"/>
                  </a:cubicBezTo>
                  <a:cubicBezTo>
                    <a:pt x="212" y="325"/>
                    <a:pt x="212" y="325"/>
                    <a:pt x="212" y="326"/>
                  </a:cubicBezTo>
                  <a:cubicBezTo>
                    <a:pt x="211" y="325"/>
                    <a:pt x="212" y="325"/>
                    <a:pt x="212" y="324"/>
                  </a:cubicBezTo>
                  <a:cubicBezTo>
                    <a:pt x="212" y="324"/>
                    <a:pt x="211" y="325"/>
                    <a:pt x="211" y="324"/>
                  </a:cubicBezTo>
                  <a:cubicBezTo>
                    <a:pt x="211" y="325"/>
                    <a:pt x="210" y="325"/>
                    <a:pt x="210" y="326"/>
                  </a:cubicBezTo>
                  <a:cubicBezTo>
                    <a:pt x="210" y="326"/>
                    <a:pt x="209" y="326"/>
                    <a:pt x="208" y="326"/>
                  </a:cubicBezTo>
                  <a:cubicBezTo>
                    <a:pt x="209" y="325"/>
                    <a:pt x="210" y="326"/>
                    <a:pt x="210" y="325"/>
                  </a:cubicBezTo>
                  <a:cubicBezTo>
                    <a:pt x="210" y="325"/>
                    <a:pt x="209" y="325"/>
                    <a:pt x="210" y="324"/>
                  </a:cubicBezTo>
                  <a:cubicBezTo>
                    <a:pt x="209" y="325"/>
                    <a:pt x="209" y="325"/>
                    <a:pt x="208" y="325"/>
                  </a:cubicBezTo>
                  <a:cubicBezTo>
                    <a:pt x="208" y="326"/>
                    <a:pt x="208" y="326"/>
                    <a:pt x="208" y="327"/>
                  </a:cubicBezTo>
                  <a:cubicBezTo>
                    <a:pt x="207" y="326"/>
                    <a:pt x="208" y="326"/>
                    <a:pt x="208" y="324"/>
                  </a:cubicBezTo>
                  <a:cubicBezTo>
                    <a:pt x="209" y="325"/>
                    <a:pt x="210" y="324"/>
                    <a:pt x="210" y="323"/>
                  </a:cubicBezTo>
                  <a:cubicBezTo>
                    <a:pt x="209" y="323"/>
                    <a:pt x="209" y="324"/>
                    <a:pt x="208" y="324"/>
                  </a:cubicBezTo>
                  <a:cubicBezTo>
                    <a:pt x="209" y="324"/>
                    <a:pt x="208" y="323"/>
                    <a:pt x="208" y="322"/>
                  </a:cubicBezTo>
                  <a:cubicBezTo>
                    <a:pt x="208" y="323"/>
                    <a:pt x="207" y="323"/>
                    <a:pt x="207" y="323"/>
                  </a:cubicBezTo>
                  <a:cubicBezTo>
                    <a:pt x="208" y="327"/>
                    <a:pt x="204" y="326"/>
                    <a:pt x="202" y="325"/>
                  </a:cubicBezTo>
                  <a:cubicBezTo>
                    <a:pt x="202" y="326"/>
                    <a:pt x="204" y="326"/>
                    <a:pt x="204" y="327"/>
                  </a:cubicBezTo>
                  <a:cubicBezTo>
                    <a:pt x="204" y="326"/>
                    <a:pt x="205" y="326"/>
                    <a:pt x="205" y="327"/>
                  </a:cubicBezTo>
                  <a:cubicBezTo>
                    <a:pt x="205" y="326"/>
                    <a:pt x="206" y="327"/>
                    <a:pt x="208" y="328"/>
                  </a:cubicBezTo>
                  <a:cubicBezTo>
                    <a:pt x="207" y="328"/>
                    <a:pt x="206" y="328"/>
                    <a:pt x="206" y="329"/>
                  </a:cubicBezTo>
                  <a:cubicBezTo>
                    <a:pt x="205" y="329"/>
                    <a:pt x="205" y="328"/>
                    <a:pt x="205" y="329"/>
                  </a:cubicBezTo>
                  <a:cubicBezTo>
                    <a:pt x="204" y="328"/>
                    <a:pt x="205" y="328"/>
                    <a:pt x="205" y="328"/>
                  </a:cubicBezTo>
                  <a:cubicBezTo>
                    <a:pt x="205" y="327"/>
                    <a:pt x="204" y="328"/>
                    <a:pt x="204" y="327"/>
                  </a:cubicBezTo>
                  <a:cubicBezTo>
                    <a:pt x="203" y="328"/>
                    <a:pt x="205" y="328"/>
                    <a:pt x="204" y="329"/>
                  </a:cubicBezTo>
                  <a:cubicBezTo>
                    <a:pt x="203" y="328"/>
                    <a:pt x="203" y="328"/>
                    <a:pt x="202" y="328"/>
                  </a:cubicBezTo>
                  <a:cubicBezTo>
                    <a:pt x="202" y="329"/>
                    <a:pt x="202" y="329"/>
                    <a:pt x="202" y="329"/>
                  </a:cubicBezTo>
                  <a:cubicBezTo>
                    <a:pt x="202" y="329"/>
                    <a:pt x="200" y="329"/>
                    <a:pt x="200" y="331"/>
                  </a:cubicBezTo>
                  <a:cubicBezTo>
                    <a:pt x="200" y="330"/>
                    <a:pt x="199" y="331"/>
                    <a:pt x="199" y="330"/>
                  </a:cubicBezTo>
                  <a:cubicBezTo>
                    <a:pt x="199" y="330"/>
                    <a:pt x="198" y="331"/>
                    <a:pt x="198" y="331"/>
                  </a:cubicBezTo>
                  <a:cubicBezTo>
                    <a:pt x="198" y="331"/>
                    <a:pt x="198" y="330"/>
                    <a:pt x="197" y="330"/>
                  </a:cubicBezTo>
                  <a:cubicBezTo>
                    <a:pt x="199" y="330"/>
                    <a:pt x="196" y="333"/>
                    <a:pt x="196" y="331"/>
                  </a:cubicBezTo>
                  <a:cubicBezTo>
                    <a:pt x="196" y="331"/>
                    <a:pt x="197" y="331"/>
                    <a:pt x="197" y="331"/>
                  </a:cubicBezTo>
                  <a:cubicBezTo>
                    <a:pt x="197" y="331"/>
                    <a:pt x="197" y="331"/>
                    <a:pt x="197" y="330"/>
                  </a:cubicBezTo>
                  <a:cubicBezTo>
                    <a:pt x="196" y="330"/>
                    <a:pt x="196" y="331"/>
                    <a:pt x="195" y="331"/>
                  </a:cubicBezTo>
                  <a:cubicBezTo>
                    <a:pt x="195" y="331"/>
                    <a:pt x="196" y="331"/>
                    <a:pt x="195" y="332"/>
                  </a:cubicBezTo>
                  <a:cubicBezTo>
                    <a:pt x="194" y="331"/>
                    <a:pt x="194" y="331"/>
                    <a:pt x="193" y="330"/>
                  </a:cubicBezTo>
                  <a:cubicBezTo>
                    <a:pt x="193" y="330"/>
                    <a:pt x="194" y="331"/>
                    <a:pt x="193" y="331"/>
                  </a:cubicBezTo>
                  <a:cubicBezTo>
                    <a:pt x="193" y="331"/>
                    <a:pt x="193" y="331"/>
                    <a:pt x="193" y="331"/>
                  </a:cubicBezTo>
                  <a:cubicBezTo>
                    <a:pt x="194" y="331"/>
                    <a:pt x="194" y="331"/>
                    <a:pt x="193" y="331"/>
                  </a:cubicBezTo>
                  <a:cubicBezTo>
                    <a:pt x="194" y="331"/>
                    <a:pt x="194" y="333"/>
                    <a:pt x="196" y="332"/>
                  </a:cubicBezTo>
                  <a:cubicBezTo>
                    <a:pt x="196" y="333"/>
                    <a:pt x="195" y="333"/>
                    <a:pt x="195" y="333"/>
                  </a:cubicBezTo>
                  <a:cubicBezTo>
                    <a:pt x="194" y="334"/>
                    <a:pt x="195" y="333"/>
                    <a:pt x="195" y="334"/>
                  </a:cubicBezTo>
                  <a:cubicBezTo>
                    <a:pt x="196" y="334"/>
                    <a:pt x="195" y="333"/>
                    <a:pt x="195" y="333"/>
                  </a:cubicBezTo>
                  <a:cubicBezTo>
                    <a:pt x="196" y="334"/>
                    <a:pt x="196" y="334"/>
                    <a:pt x="197" y="334"/>
                  </a:cubicBezTo>
                  <a:cubicBezTo>
                    <a:pt x="197" y="335"/>
                    <a:pt x="196" y="334"/>
                    <a:pt x="195" y="334"/>
                  </a:cubicBezTo>
                  <a:cubicBezTo>
                    <a:pt x="195" y="334"/>
                    <a:pt x="194" y="334"/>
                    <a:pt x="194" y="334"/>
                  </a:cubicBezTo>
                  <a:cubicBezTo>
                    <a:pt x="194" y="334"/>
                    <a:pt x="194" y="333"/>
                    <a:pt x="194" y="333"/>
                  </a:cubicBezTo>
                  <a:cubicBezTo>
                    <a:pt x="194" y="333"/>
                    <a:pt x="194" y="333"/>
                    <a:pt x="194" y="333"/>
                  </a:cubicBezTo>
                  <a:cubicBezTo>
                    <a:pt x="193" y="334"/>
                    <a:pt x="195" y="334"/>
                    <a:pt x="195" y="336"/>
                  </a:cubicBezTo>
                  <a:cubicBezTo>
                    <a:pt x="194" y="335"/>
                    <a:pt x="194" y="335"/>
                    <a:pt x="192" y="335"/>
                  </a:cubicBezTo>
                  <a:cubicBezTo>
                    <a:pt x="192" y="334"/>
                    <a:pt x="192" y="333"/>
                    <a:pt x="192" y="334"/>
                  </a:cubicBezTo>
                  <a:cubicBezTo>
                    <a:pt x="191" y="333"/>
                    <a:pt x="192" y="333"/>
                    <a:pt x="191" y="332"/>
                  </a:cubicBezTo>
                  <a:cubicBezTo>
                    <a:pt x="192" y="333"/>
                    <a:pt x="190" y="334"/>
                    <a:pt x="191" y="335"/>
                  </a:cubicBezTo>
                  <a:cubicBezTo>
                    <a:pt x="192" y="335"/>
                    <a:pt x="191" y="334"/>
                    <a:pt x="191" y="334"/>
                  </a:cubicBezTo>
                  <a:cubicBezTo>
                    <a:pt x="192" y="334"/>
                    <a:pt x="192" y="335"/>
                    <a:pt x="192" y="335"/>
                  </a:cubicBezTo>
                  <a:cubicBezTo>
                    <a:pt x="191" y="334"/>
                    <a:pt x="192" y="336"/>
                    <a:pt x="191" y="336"/>
                  </a:cubicBezTo>
                  <a:cubicBezTo>
                    <a:pt x="191" y="336"/>
                    <a:pt x="192" y="336"/>
                    <a:pt x="192" y="336"/>
                  </a:cubicBezTo>
                  <a:cubicBezTo>
                    <a:pt x="192" y="337"/>
                    <a:pt x="190" y="336"/>
                    <a:pt x="189" y="337"/>
                  </a:cubicBezTo>
                  <a:cubicBezTo>
                    <a:pt x="189" y="337"/>
                    <a:pt x="190" y="337"/>
                    <a:pt x="190" y="338"/>
                  </a:cubicBezTo>
                  <a:cubicBezTo>
                    <a:pt x="189" y="337"/>
                    <a:pt x="189" y="337"/>
                    <a:pt x="188" y="337"/>
                  </a:cubicBezTo>
                  <a:cubicBezTo>
                    <a:pt x="188" y="338"/>
                    <a:pt x="189" y="338"/>
                    <a:pt x="188" y="339"/>
                  </a:cubicBezTo>
                  <a:cubicBezTo>
                    <a:pt x="188" y="339"/>
                    <a:pt x="188" y="339"/>
                    <a:pt x="187" y="339"/>
                  </a:cubicBezTo>
                  <a:cubicBezTo>
                    <a:pt x="187" y="338"/>
                    <a:pt x="188" y="338"/>
                    <a:pt x="188" y="337"/>
                  </a:cubicBezTo>
                  <a:cubicBezTo>
                    <a:pt x="188" y="337"/>
                    <a:pt x="187" y="337"/>
                    <a:pt x="187" y="337"/>
                  </a:cubicBezTo>
                  <a:cubicBezTo>
                    <a:pt x="187" y="338"/>
                    <a:pt x="187" y="338"/>
                    <a:pt x="187" y="338"/>
                  </a:cubicBezTo>
                  <a:cubicBezTo>
                    <a:pt x="186" y="339"/>
                    <a:pt x="186" y="337"/>
                    <a:pt x="185" y="337"/>
                  </a:cubicBezTo>
                  <a:cubicBezTo>
                    <a:pt x="186" y="339"/>
                    <a:pt x="186" y="338"/>
                    <a:pt x="186" y="340"/>
                  </a:cubicBezTo>
                  <a:cubicBezTo>
                    <a:pt x="185" y="340"/>
                    <a:pt x="185" y="339"/>
                    <a:pt x="186" y="339"/>
                  </a:cubicBezTo>
                  <a:cubicBezTo>
                    <a:pt x="185" y="339"/>
                    <a:pt x="184" y="341"/>
                    <a:pt x="184" y="340"/>
                  </a:cubicBezTo>
                  <a:cubicBezTo>
                    <a:pt x="184" y="340"/>
                    <a:pt x="184" y="340"/>
                    <a:pt x="183" y="340"/>
                  </a:cubicBezTo>
                  <a:cubicBezTo>
                    <a:pt x="184" y="341"/>
                    <a:pt x="183" y="342"/>
                    <a:pt x="183" y="342"/>
                  </a:cubicBezTo>
                  <a:cubicBezTo>
                    <a:pt x="183" y="342"/>
                    <a:pt x="181" y="342"/>
                    <a:pt x="181" y="342"/>
                  </a:cubicBezTo>
                  <a:cubicBezTo>
                    <a:pt x="181" y="342"/>
                    <a:pt x="181" y="342"/>
                    <a:pt x="181" y="342"/>
                  </a:cubicBezTo>
                  <a:cubicBezTo>
                    <a:pt x="181" y="341"/>
                    <a:pt x="180" y="342"/>
                    <a:pt x="180" y="341"/>
                  </a:cubicBezTo>
                  <a:cubicBezTo>
                    <a:pt x="180" y="341"/>
                    <a:pt x="179" y="342"/>
                    <a:pt x="179" y="343"/>
                  </a:cubicBezTo>
                  <a:cubicBezTo>
                    <a:pt x="179" y="343"/>
                    <a:pt x="179" y="342"/>
                    <a:pt x="178" y="342"/>
                  </a:cubicBezTo>
                  <a:cubicBezTo>
                    <a:pt x="178" y="343"/>
                    <a:pt x="178" y="343"/>
                    <a:pt x="179" y="344"/>
                  </a:cubicBezTo>
                  <a:cubicBezTo>
                    <a:pt x="179" y="344"/>
                    <a:pt x="177" y="344"/>
                    <a:pt x="178" y="343"/>
                  </a:cubicBezTo>
                  <a:cubicBezTo>
                    <a:pt x="177" y="344"/>
                    <a:pt x="178" y="346"/>
                    <a:pt x="177" y="346"/>
                  </a:cubicBezTo>
                  <a:cubicBezTo>
                    <a:pt x="176" y="346"/>
                    <a:pt x="177" y="346"/>
                    <a:pt x="177" y="345"/>
                  </a:cubicBezTo>
                  <a:cubicBezTo>
                    <a:pt x="177" y="345"/>
                    <a:pt x="176" y="345"/>
                    <a:pt x="176" y="346"/>
                  </a:cubicBezTo>
                  <a:cubicBezTo>
                    <a:pt x="175" y="346"/>
                    <a:pt x="175" y="345"/>
                    <a:pt x="174" y="345"/>
                  </a:cubicBezTo>
                  <a:cubicBezTo>
                    <a:pt x="174" y="345"/>
                    <a:pt x="174" y="345"/>
                    <a:pt x="174" y="345"/>
                  </a:cubicBezTo>
                  <a:cubicBezTo>
                    <a:pt x="175" y="345"/>
                    <a:pt x="174" y="346"/>
                    <a:pt x="174" y="346"/>
                  </a:cubicBezTo>
                  <a:cubicBezTo>
                    <a:pt x="174" y="346"/>
                    <a:pt x="177" y="346"/>
                    <a:pt x="175" y="347"/>
                  </a:cubicBezTo>
                  <a:cubicBezTo>
                    <a:pt x="175" y="347"/>
                    <a:pt x="174" y="347"/>
                    <a:pt x="173" y="347"/>
                  </a:cubicBezTo>
                  <a:cubicBezTo>
                    <a:pt x="172" y="348"/>
                    <a:pt x="171" y="349"/>
                    <a:pt x="170" y="349"/>
                  </a:cubicBezTo>
                  <a:cubicBezTo>
                    <a:pt x="170" y="350"/>
                    <a:pt x="170" y="350"/>
                    <a:pt x="170" y="350"/>
                  </a:cubicBezTo>
                  <a:cubicBezTo>
                    <a:pt x="170" y="351"/>
                    <a:pt x="169" y="350"/>
                    <a:pt x="169" y="351"/>
                  </a:cubicBezTo>
                  <a:cubicBezTo>
                    <a:pt x="169" y="351"/>
                    <a:pt x="169" y="350"/>
                    <a:pt x="169" y="350"/>
                  </a:cubicBezTo>
                  <a:cubicBezTo>
                    <a:pt x="169" y="349"/>
                    <a:pt x="168" y="351"/>
                    <a:pt x="168" y="350"/>
                  </a:cubicBezTo>
                  <a:cubicBezTo>
                    <a:pt x="168" y="351"/>
                    <a:pt x="166" y="351"/>
                    <a:pt x="167" y="352"/>
                  </a:cubicBezTo>
                  <a:cubicBezTo>
                    <a:pt x="165" y="353"/>
                    <a:pt x="163" y="353"/>
                    <a:pt x="162" y="355"/>
                  </a:cubicBezTo>
                  <a:cubicBezTo>
                    <a:pt x="161" y="355"/>
                    <a:pt x="161" y="355"/>
                    <a:pt x="161" y="355"/>
                  </a:cubicBezTo>
                  <a:cubicBezTo>
                    <a:pt x="161" y="356"/>
                    <a:pt x="160" y="355"/>
                    <a:pt x="160" y="357"/>
                  </a:cubicBezTo>
                  <a:cubicBezTo>
                    <a:pt x="159" y="356"/>
                    <a:pt x="158" y="357"/>
                    <a:pt x="158" y="356"/>
                  </a:cubicBezTo>
                  <a:cubicBezTo>
                    <a:pt x="158" y="356"/>
                    <a:pt x="158" y="356"/>
                    <a:pt x="158" y="356"/>
                  </a:cubicBezTo>
                  <a:cubicBezTo>
                    <a:pt x="159" y="357"/>
                    <a:pt x="157" y="358"/>
                    <a:pt x="156" y="358"/>
                  </a:cubicBezTo>
                  <a:cubicBezTo>
                    <a:pt x="156" y="359"/>
                    <a:pt x="156" y="359"/>
                    <a:pt x="156" y="360"/>
                  </a:cubicBezTo>
                  <a:cubicBezTo>
                    <a:pt x="155" y="360"/>
                    <a:pt x="155" y="359"/>
                    <a:pt x="155" y="360"/>
                  </a:cubicBezTo>
                  <a:cubicBezTo>
                    <a:pt x="154" y="360"/>
                    <a:pt x="155" y="359"/>
                    <a:pt x="155" y="359"/>
                  </a:cubicBezTo>
                  <a:cubicBezTo>
                    <a:pt x="155" y="359"/>
                    <a:pt x="153" y="360"/>
                    <a:pt x="153" y="359"/>
                  </a:cubicBezTo>
                  <a:cubicBezTo>
                    <a:pt x="153" y="360"/>
                    <a:pt x="153" y="360"/>
                    <a:pt x="153" y="360"/>
                  </a:cubicBezTo>
                  <a:cubicBezTo>
                    <a:pt x="154" y="360"/>
                    <a:pt x="153" y="360"/>
                    <a:pt x="154" y="359"/>
                  </a:cubicBezTo>
                  <a:cubicBezTo>
                    <a:pt x="155" y="360"/>
                    <a:pt x="153" y="360"/>
                    <a:pt x="154" y="361"/>
                  </a:cubicBezTo>
                  <a:cubicBezTo>
                    <a:pt x="154" y="362"/>
                    <a:pt x="153" y="360"/>
                    <a:pt x="154" y="362"/>
                  </a:cubicBezTo>
                  <a:cubicBezTo>
                    <a:pt x="153" y="362"/>
                    <a:pt x="153" y="361"/>
                    <a:pt x="153" y="360"/>
                  </a:cubicBezTo>
                  <a:cubicBezTo>
                    <a:pt x="152" y="360"/>
                    <a:pt x="152" y="361"/>
                    <a:pt x="152" y="362"/>
                  </a:cubicBezTo>
                  <a:cubicBezTo>
                    <a:pt x="152" y="361"/>
                    <a:pt x="151" y="361"/>
                    <a:pt x="151" y="360"/>
                  </a:cubicBezTo>
                  <a:cubicBezTo>
                    <a:pt x="150" y="360"/>
                    <a:pt x="151" y="361"/>
                    <a:pt x="151" y="361"/>
                  </a:cubicBezTo>
                  <a:cubicBezTo>
                    <a:pt x="151" y="362"/>
                    <a:pt x="151" y="361"/>
                    <a:pt x="151" y="362"/>
                  </a:cubicBezTo>
                  <a:cubicBezTo>
                    <a:pt x="150" y="362"/>
                    <a:pt x="150" y="362"/>
                    <a:pt x="149" y="362"/>
                  </a:cubicBezTo>
                  <a:cubicBezTo>
                    <a:pt x="149" y="361"/>
                    <a:pt x="149" y="361"/>
                    <a:pt x="149" y="361"/>
                  </a:cubicBezTo>
                  <a:cubicBezTo>
                    <a:pt x="148" y="361"/>
                    <a:pt x="149" y="362"/>
                    <a:pt x="148" y="362"/>
                  </a:cubicBezTo>
                  <a:cubicBezTo>
                    <a:pt x="149" y="363"/>
                    <a:pt x="150" y="363"/>
                    <a:pt x="149" y="364"/>
                  </a:cubicBezTo>
                  <a:cubicBezTo>
                    <a:pt x="149" y="364"/>
                    <a:pt x="149" y="364"/>
                    <a:pt x="149" y="363"/>
                  </a:cubicBezTo>
                  <a:cubicBezTo>
                    <a:pt x="148" y="364"/>
                    <a:pt x="148" y="363"/>
                    <a:pt x="147" y="363"/>
                  </a:cubicBezTo>
                  <a:cubicBezTo>
                    <a:pt x="147" y="363"/>
                    <a:pt x="147" y="364"/>
                    <a:pt x="148" y="364"/>
                  </a:cubicBezTo>
                  <a:cubicBezTo>
                    <a:pt x="148" y="365"/>
                    <a:pt x="147" y="364"/>
                    <a:pt x="147" y="363"/>
                  </a:cubicBezTo>
                  <a:cubicBezTo>
                    <a:pt x="145" y="364"/>
                    <a:pt x="146" y="365"/>
                    <a:pt x="145" y="366"/>
                  </a:cubicBezTo>
                  <a:cubicBezTo>
                    <a:pt x="146" y="366"/>
                    <a:pt x="146" y="365"/>
                    <a:pt x="147" y="366"/>
                  </a:cubicBezTo>
                  <a:cubicBezTo>
                    <a:pt x="146" y="366"/>
                    <a:pt x="146" y="366"/>
                    <a:pt x="145" y="367"/>
                  </a:cubicBezTo>
                  <a:cubicBezTo>
                    <a:pt x="144" y="367"/>
                    <a:pt x="146" y="366"/>
                    <a:pt x="145" y="366"/>
                  </a:cubicBezTo>
                  <a:cubicBezTo>
                    <a:pt x="144" y="367"/>
                    <a:pt x="143" y="367"/>
                    <a:pt x="143" y="368"/>
                  </a:cubicBezTo>
                  <a:cubicBezTo>
                    <a:pt x="143" y="368"/>
                    <a:pt x="142" y="368"/>
                    <a:pt x="143" y="367"/>
                  </a:cubicBezTo>
                  <a:cubicBezTo>
                    <a:pt x="142" y="367"/>
                    <a:pt x="140" y="370"/>
                    <a:pt x="141" y="368"/>
                  </a:cubicBezTo>
                  <a:cubicBezTo>
                    <a:pt x="139" y="368"/>
                    <a:pt x="140" y="369"/>
                    <a:pt x="140" y="370"/>
                  </a:cubicBezTo>
                  <a:cubicBezTo>
                    <a:pt x="139" y="370"/>
                    <a:pt x="138" y="370"/>
                    <a:pt x="139" y="369"/>
                  </a:cubicBezTo>
                  <a:cubicBezTo>
                    <a:pt x="138" y="369"/>
                    <a:pt x="138" y="370"/>
                    <a:pt x="137" y="370"/>
                  </a:cubicBezTo>
                  <a:cubicBezTo>
                    <a:pt x="137" y="370"/>
                    <a:pt x="138" y="370"/>
                    <a:pt x="138" y="370"/>
                  </a:cubicBezTo>
                  <a:cubicBezTo>
                    <a:pt x="138" y="371"/>
                    <a:pt x="137" y="370"/>
                    <a:pt x="137" y="371"/>
                  </a:cubicBezTo>
                  <a:cubicBezTo>
                    <a:pt x="137" y="371"/>
                    <a:pt x="137" y="371"/>
                    <a:pt x="136" y="371"/>
                  </a:cubicBezTo>
                  <a:cubicBezTo>
                    <a:pt x="137" y="371"/>
                    <a:pt x="136" y="370"/>
                    <a:pt x="136" y="369"/>
                  </a:cubicBezTo>
                  <a:cubicBezTo>
                    <a:pt x="136" y="370"/>
                    <a:pt x="135" y="370"/>
                    <a:pt x="134" y="370"/>
                  </a:cubicBezTo>
                  <a:cubicBezTo>
                    <a:pt x="134" y="371"/>
                    <a:pt x="134" y="370"/>
                    <a:pt x="134" y="371"/>
                  </a:cubicBezTo>
                  <a:cubicBezTo>
                    <a:pt x="134" y="371"/>
                    <a:pt x="135" y="371"/>
                    <a:pt x="135" y="370"/>
                  </a:cubicBezTo>
                  <a:cubicBezTo>
                    <a:pt x="136" y="371"/>
                    <a:pt x="134" y="372"/>
                    <a:pt x="134" y="373"/>
                  </a:cubicBezTo>
                  <a:cubicBezTo>
                    <a:pt x="133" y="373"/>
                    <a:pt x="132" y="373"/>
                    <a:pt x="132" y="374"/>
                  </a:cubicBezTo>
                  <a:cubicBezTo>
                    <a:pt x="133" y="373"/>
                    <a:pt x="132" y="371"/>
                    <a:pt x="130" y="371"/>
                  </a:cubicBezTo>
                  <a:cubicBezTo>
                    <a:pt x="130" y="372"/>
                    <a:pt x="130" y="372"/>
                    <a:pt x="131" y="372"/>
                  </a:cubicBezTo>
                  <a:cubicBezTo>
                    <a:pt x="131" y="373"/>
                    <a:pt x="130" y="372"/>
                    <a:pt x="130" y="373"/>
                  </a:cubicBezTo>
                  <a:cubicBezTo>
                    <a:pt x="130" y="373"/>
                    <a:pt x="130" y="374"/>
                    <a:pt x="130" y="375"/>
                  </a:cubicBezTo>
                  <a:cubicBezTo>
                    <a:pt x="131" y="375"/>
                    <a:pt x="131" y="373"/>
                    <a:pt x="130" y="373"/>
                  </a:cubicBezTo>
                  <a:cubicBezTo>
                    <a:pt x="131" y="373"/>
                    <a:pt x="131" y="374"/>
                    <a:pt x="131" y="373"/>
                  </a:cubicBezTo>
                  <a:cubicBezTo>
                    <a:pt x="132" y="373"/>
                    <a:pt x="130" y="375"/>
                    <a:pt x="132" y="374"/>
                  </a:cubicBezTo>
                  <a:cubicBezTo>
                    <a:pt x="131" y="375"/>
                    <a:pt x="130" y="375"/>
                    <a:pt x="130" y="376"/>
                  </a:cubicBezTo>
                  <a:cubicBezTo>
                    <a:pt x="129" y="375"/>
                    <a:pt x="130" y="375"/>
                    <a:pt x="130" y="374"/>
                  </a:cubicBezTo>
                  <a:cubicBezTo>
                    <a:pt x="129" y="375"/>
                    <a:pt x="129" y="375"/>
                    <a:pt x="128" y="375"/>
                  </a:cubicBezTo>
                  <a:cubicBezTo>
                    <a:pt x="128" y="375"/>
                    <a:pt x="130" y="375"/>
                    <a:pt x="129" y="376"/>
                  </a:cubicBezTo>
                  <a:cubicBezTo>
                    <a:pt x="128" y="376"/>
                    <a:pt x="128" y="376"/>
                    <a:pt x="128" y="375"/>
                  </a:cubicBezTo>
                  <a:cubicBezTo>
                    <a:pt x="128" y="376"/>
                    <a:pt x="127" y="378"/>
                    <a:pt x="126" y="378"/>
                  </a:cubicBezTo>
                  <a:cubicBezTo>
                    <a:pt x="126" y="376"/>
                    <a:pt x="126" y="375"/>
                    <a:pt x="128" y="375"/>
                  </a:cubicBezTo>
                  <a:cubicBezTo>
                    <a:pt x="128" y="374"/>
                    <a:pt x="127" y="374"/>
                    <a:pt x="127" y="374"/>
                  </a:cubicBezTo>
                  <a:cubicBezTo>
                    <a:pt x="127" y="374"/>
                    <a:pt x="127" y="375"/>
                    <a:pt x="127" y="375"/>
                  </a:cubicBezTo>
                  <a:cubicBezTo>
                    <a:pt x="126" y="375"/>
                    <a:pt x="126" y="374"/>
                    <a:pt x="126" y="374"/>
                  </a:cubicBezTo>
                  <a:cubicBezTo>
                    <a:pt x="126" y="375"/>
                    <a:pt x="126" y="376"/>
                    <a:pt x="125" y="377"/>
                  </a:cubicBezTo>
                  <a:cubicBezTo>
                    <a:pt x="124" y="376"/>
                    <a:pt x="123" y="377"/>
                    <a:pt x="122" y="376"/>
                  </a:cubicBezTo>
                  <a:cubicBezTo>
                    <a:pt x="121" y="376"/>
                    <a:pt x="122" y="378"/>
                    <a:pt x="122" y="379"/>
                  </a:cubicBezTo>
                  <a:cubicBezTo>
                    <a:pt x="122" y="379"/>
                    <a:pt x="122" y="378"/>
                    <a:pt x="121" y="378"/>
                  </a:cubicBezTo>
                  <a:cubicBezTo>
                    <a:pt x="121" y="379"/>
                    <a:pt x="121" y="379"/>
                    <a:pt x="121" y="380"/>
                  </a:cubicBezTo>
                  <a:cubicBezTo>
                    <a:pt x="121" y="379"/>
                    <a:pt x="120" y="380"/>
                    <a:pt x="120" y="380"/>
                  </a:cubicBezTo>
                  <a:cubicBezTo>
                    <a:pt x="120" y="381"/>
                    <a:pt x="119" y="382"/>
                    <a:pt x="118" y="383"/>
                  </a:cubicBezTo>
                  <a:cubicBezTo>
                    <a:pt x="118" y="382"/>
                    <a:pt x="118" y="382"/>
                    <a:pt x="117" y="381"/>
                  </a:cubicBezTo>
                  <a:cubicBezTo>
                    <a:pt x="117" y="381"/>
                    <a:pt x="117" y="382"/>
                    <a:pt x="117" y="382"/>
                  </a:cubicBezTo>
                  <a:cubicBezTo>
                    <a:pt x="117" y="382"/>
                    <a:pt x="116" y="382"/>
                    <a:pt x="116" y="382"/>
                  </a:cubicBezTo>
                  <a:cubicBezTo>
                    <a:pt x="115" y="382"/>
                    <a:pt x="115" y="383"/>
                    <a:pt x="115" y="383"/>
                  </a:cubicBezTo>
                  <a:cubicBezTo>
                    <a:pt x="114" y="383"/>
                    <a:pt x="114" y="384"/>
                    <a:pt x="113" y="384"/>
                  </a:cubicBezTo>
                  <a:cubicBezTo>
                    <a:pt x="113" y="383"/>
                    <a:pt x="113" y="383"/>
                    <a:pt x="113" y="382"/>
                  </a:cubicBezTo>
                  <a:cubicBezTo>
                    <a:pt x="113" y="382"/>
                    <a:pt x="112" y="382"/>
                    <a:pt x="112" y="383"/>
                  </a:cubicBezTo>
                  <a:cubicBezTo>
                    <a:pt x="113" y="383"/>
                    <a:pt x="111" y="384"/>
                    <a:pt x="112" y="384"/>
                  </a:cubicBezTo>
                  <a:cubicBezTo>
                    <a:pt x="112" y="386"/>
                    <a:pt x="109" y="383"/>
                    <a:pt x="110" y="386"/>
                  </a:cubicBezTo>
                  <a:cubicBezTo>
                    <a:pt x="110" y="387"/>
                    <a:pt x="109" y="385"/>
                    <a:pt x="108" y="385"/>
                  </a:cubicBezTo>
                  <a:cubicBezTo>
                    <a:pt x="106" y="386"/>
                    <a:pt x="106" y="388"/>
                    <a:pt x="104" y="388"/>
                  </a:cubicBezTo>
                  <a:cubicBezTo>
                    <a:pt x="104" y="387"/>
                    <a:pt x="105" y="387"/>
                    <a:pt x="106" y="387"/>
                  </a:cubicBezTo>
                  <a:cubicBezTo>
                    <a:pt x="106" y="386"/>
                    <a:pt x="104" y="387"/>
                    <a:pt x="105" y="386"/>
                  </a:cubicBezTo>
                  <a:cubicBezTo>
                    <a:pt x="104" y="386"/>
                    <a:pt x="104" y="386"/>
                    <a:pt x="103" y="386"/>
                  </a:cubicBezTo>
                  <a:cubicBezTo>
                    <a:pt x="104" y="387"/>
                    <a:pt x="101" y="389"/>
                    <a:pt x="100" y="388"/>
                  </a:cubicBezTo>
                  <a:cubicBezTo>
                    <a:pt x="98" y="390"/>
                    <a:pt x="97" y="390"/>
                    <a:pt x="95" y="392"/>
                  </a:cubicBezTo>
                  <a:cubicBezTo>
                    <a:pt x="95" y="392"/>
                    <a:pt x="95" y="391"/>
                    <a:pt x="95" y="392"/>
                  </a:cubicBezTo>
                  <a:cubicBezTo>
                    <a:pt x="94" y="392"/>
                    <a:pt x="95" y="392"/>
                    <a:pt x="94" y="392"/>
                  </a:cubicBezTo>
                  <a:cubicBezTo>
                    <a:pt x="93" y="391"/>
                    <a:pt x="94" y="393"/>
                    <a:pt x="92" y="393"/>
                  </a:cubicBezTo>
                  <a:cubicBezTo>
                    <a:pt x="92" y="393"/>
                    <a:pt x="93" y="393"/>
                    <a:pt x="93" y="394"/>
                  </a:cubicBezTo>
                  <a:cubicBezTo>
                    <a:pt x="92" y="393"/>
                    <a:pt x="92" y="395"/>
                    <a:pt x="91" y="395"/>
                  </a:cubicBezTo>
                  <a:cubicBezTo>
                    <a:pt x="90" y="393"/>
                    <a:pt x="89" y="397"/>
                    <a:pt x="88" y="396"/>
                  </a:cubicBezTo>
                  <a:cubicBezTo>
                    <a:pt x="88" y="396"/>
                    <a:pt x="88" y="396"/>
                    <a:pt x="88" y="397"/>
                  </a:cubicBezTo>
                  <a:cubicBezTo>
                    <a:pt x="86" y="396"/>
                    <a:pt x="87" y="399"/>
                    <a:pt x="86" y="398"/>
                  </a:cubicBezTo>
                  <a:cubicBezTo>
                    <a:pt x="86" y="398"/>
                    <a:pt x="86" y="398"/>
                    <a:pt x="86" y="397"/>
                  </a:cubicBezTo>
                  <a:cubicBezTo>
                    <a:pt x="85" y="397"/>
                    <a:pt x="85" y="398"/>
                    <a:pt x="84" y="397"/>
                  </a:cubicBezTo>
                  <a:cubicBezTo>
                    <a:pt x="84" y="398"/>
                    <a:pt x="85" y="398"/>
                    <a:pt x="85" y="398"/>
                  </a:cubicBezTo>
                  <a:cubicBezTo>
                    <a:pt x="85" y="399"/>
                    <a:pt x="85" y="398"/>
                    <a:pt x="85" y="398"/>
                  </a:cubicBezTo>
                  <a:cubicBezTo>
                    <a:pt x="85" y="399"/>
                    <a:pt x="85" y="400"/>
                    <a:pt x="86" y="400"/>
                  </a:cubicBezTo>
                  <a:cubicBezTo>
                    <a:pt x="86" y="400"/>
                    <a:pt x="84" y="400"/>
                    <a:pt x="85" y="401"/>
                  </a:cubicBezTo>
                  <a:cubicBezTo>
                    <a:pt x="84" y="401"/>
                    <a:pt x="84" y="402"/>
                    <a:pt x="83" y="401"/>
                  </a:cubicBezTo>
                  <a:cubicBezTo>
                    <a:pt x="83" y="402"/>
                    <a:pt x="83" y="402"/>
                    <a:pt x="83" y="402"/>
                  </a:cubicBezTo>
                  <a:cubicBezTo>
                    <a:pt x="85" y="402"/>
                    <a:pt x="86" y="401"/>
                    <a:pt x="87" y="401"/>
                  </a:cubicBezTo>
                  <a:cubicBezTo>
                    <a:pt x="87" y="400"/>
                    <a:pt x="86" y="400"/>
                    <a:pt x="86" y="400"/>
                  </a:cubicBezTo>
                  <a:cubicBezTo>
                    <a:pt x="87" y="399"/>
                    <a:pt x="87" y="398"/>
                    <a:pt x="89" y="398"/>
                  </a:cubicBezTo>
                  <a:cubicBezTo>
                    <a:pt x="88" y="398"/>
                    <a:pt x="88" y="399"/>
                    <a:pt x="87" y="399"/>
                  </a:cubicBezTo>
                  <a:cubicBezTo>
                    <a:pt x="87" y="400"/>
                    <a:pt x="88" y="400"/>
                    <a:pt x="87" y="400"/>
                  </a:cubicBezTo>
                  <a:cubicBezTo>
                    <a:pt x="89" y="400"/>
                    <a:pt x="88" y="398"/>
                    <a:pt x="90" y="398"/>
                  </a:cubicBezTo>
                  <a:cubicBezTo>
                    <a:pt x="90" y="396"/>
                    <a:pt x="92" y="396"/>
                    <a:pt x="94" y="395"/>
                  </a:cubicBezTo>
                  <a:cubicBezTo>
                    <a:pt x="95" y="395"/>
                    <a:pt x="94" y="396"/>
                    <a:pt x="95" y="396"/>
                  </a:cubicBezTo>
                  <a:cubicBezTo>
                    <a:pt x="95" y="395"/>
                    <a:pt x="95" y="395"/>
                    <a:pt x="94" y="395"/>
                  </a:cubicBezTo>
                  <a:cubicBezTo>
                    <a:pt x="95" y="394"/>
                    <a:pt x="96" y="395"/>
                    <a:pt x="96" y="393"/>
                  </a:cubicBezTo>
                  <a:cubicBezTo>
                    <a:pt x="99" y="393"/>
                    <a:pt x="100" y="390"/>
                    <a:pt x="102" y="390"/>
                  </a:cubicBezTo>
                  <a:cubicBezTo>
                    <a:pt x="103" y="390"/>
                    <a:pt x="102" y="389"/>
                    <a:pt x="102" y="389"/>
                  </a:cubicBezTo>
                  <a:cubicBezTo>
                    <a:pt x="104" y="390"/>
                    <a:pt x="101" y="392"/>
                    <a:pt x="101" y="393"/>
                  </a:cubicBezTo>
                  <a:cubicBezTo>
                    <a:pt x="99" y="393"/>
                    <a:pt x="99" y="395"/>
                    <a:pt x="97" y="394"/>
                  </a:cubicBezTo>
                  <a:cubicBezTo>
                    <a:pt x="97" y="397"/>
                    <a:pt x="94" y="398"/>
                    <a:pt x="92" y="399"/>
                  </a:cubicBezTo>
                  <a:cubicBezTo>
                    <a:pt x="92" y="399"/>
                    <a:pt x="92" y="399"/>
                    <a:pt x="92" y="400"/>
                  </a:cubicBezTo>
                  <a:cubicBezTo>
                    <a:pt x="90" y="401"/>
                    <a:pt x="88" y="401"/>
                    <a:pt x="86" y="403"/>
                  </a:cubicBezTo>
                  <a:cubicBezTo>
                    <a:pt x="86" y="403"/>
                    <a:pt x="85" y="403"/>
                    <a:pt x="85" y="402"/>
                  </a:cubicBezTo>
                  <a:cubicBezTo>
                    <a:pt x="85" y="402"/>
                    <a:pt x="85" y="403"/>
                    <a:pt x="85" y="403"/>
                  </a:cubicBezTo>
                  <a:cubicBezTo>
                    <a:pt x="83" y="403"/>
                    <a:pt x="82" y="405"/>
                    <a:pt x="81" y="404"/>
                  </a:cubicBezTo>
                  <a:cubicBezTo>
                    <a:pt x="81" y="405"/>
                    <a:pt x="82" y="405"/>
                    <a:pt x="82" y="405"/>
                  </a:cubicBezTo>
                  <a:cubicBezTo>
                    <a:pt x="78" y="407"/>
                    <a:pt x="74" y="410"/>
                    <a:pt x="69" y="411"/>
                  </a:cubicBezTo>
                  <a:cubicBezTo>
                    <a:pt x="69" y="412"/>
                    <a:pt x="67" y="412"/>
                    <a:pt x="67" y="413"/>
                  </a:cubicBezTo>
                  <a:cubicBezTo>
                    <a:pt x="65" y="411"/>
                    <a:pt x="65" y="416"/>
                    <a:pt x="63" y="414"/>
                  </a:cubicBezTo>
                  <a:cubicBezTo>
                    <a:pt x="62" y="414"/>
                    <a:pt x="63" y="415"/>
                    <a:pt x="62" y="416"/>
                  </a:cubicBezTo>
                  <a:cubicBezTo>
                    <a:pt x="62" y="416"/>
                    <a:pt x="62" y="416"/>
                    <a:pt x="61" y="416"/>
                  </a:cubicBezTo>
                  <a:cubicBezTo>
                    <a:pt x="60" y="419"/>
                    <a:pt x="56" y="418"/>
                    <a:pt x="53" y="420"/>
                  </a:cubicBezTo>
                  <a:cubicBezTo>
                    <a:pt x="53" y="420"/>
                    <a:pt x="54" y="419"/>
                    <a:pt x="54" y="419"/>
                  </a:cubicBezTo>
                  <a:cubicBezTo>
                    <a:pt x="54" y="419"/>
                    <a:pt x="56" y="418"/>
                    <a:pt x="57" y="416"/>
                  </a:cubicBezTo>
                  <a:cubicBezTo>
                    <a:pt x="57" y="417"/>
                    <a:pt x="57" y="417"/>
                    <a:pt x="57" y="418"/>
                  </a:cubicBezTo>
                  <a:cubicBezTo>
                    <a:pt x="58" y="418"/>
                    <a:pt x="58" y="415"/>
                    <a:pt x="60" y="416"/>
                  </a:cubicBezTo>
                  <a:cubicBezTo>
                    <a:pt x="60" y="415"/>
                    <a:pt x="60" y="415"/>
                    <a:pt x="60" y="414"/>
                  </a:cubicBezTo>
                  <a:cubicBezTo>
                    <a:pt x="62" y="413"/>
                    <a:pt x="64" y="414"/>
                    <a:pt x="65" y="412"/>
                  </a:cubicBezTo>
                  <a:cubicBezTo>
                    <a:pt x="65" y="412"/>
                    <a:pt x="65" y="412"/>
                    <a:pt x="65" y="412"/>
                  </a:cubicBezTo>
                  <a:cubicBezTo>
                    <a:pt x="66" y="412"/>
                    <a:pt x="65" y="411"/>
                    <a:pt x="64" y="411"/>
                  </a:cubicBezTo>
                  <a:cubicBezTo>
                    <a:pt x="65" y="411"/>
                    <a:pt x="67" y="411"/>
                    <a:pt x="67" y="411"/>
                  </a:cubicBezTo>
                  <a:cubicBezTo>
                    <a:pt x="68" y="411"/>
                    <a:pt x="68" y="410"/>
                    <a:pt x="67" y="409"/>
                  </a:cubicBezTo>
                  <a:cubicBezTo>
                    <a:pt x="67" y="410"/>
                    <a:pt x="65" y="411"/>
                    <a:pt x="65" y="409"/>
                  </a:cubicBezTo>
                  <a:cubicBezTo>
                    <a:pt x="65" y="410"/>
                    <a:pt x="64" y="411"/>
                    <a:pt x="63" y="409"/>
                  </a:cubicBezTo>
                  <a:cubicBezTo>
                    <a:pt x="63" y="409"/>
                    <a:pt x="63" y="409"/>
                    <a:pt x="63" y="410"/>
                  </a:cubicBezTo>
                  <a:cubicBezTo>
                    <a:pt x="64" y="410"/>
                    <a:pt x="63" y="411"/>
                    <a:pt x="63" y="412"/>
                  </a:cubicBezTo>
                  <a:cubicBezTo>
                    <a:pt x="63" y="413"/>
                    <a:pt x="62" y="411"/>
                    <a:pt x="63" y="411"/>
                  </a:cubicBezTo>
                  <a:cubicBezTo>
                    <a:pt x="62" y="411"/>
                    <a:pt x="63" y="412"/>
                    <a:pt x="62" y="412"/>
                  </a:cubicBezTo>
                  <a:cubicBezTo>
                    <a:pt x="62" y="412"/>
                    <a:pt x="62" y="412"/>
                    <a:pt x="62" y="412"/>
                  </a:cubicBezTo>
                  <a:cubicBezTo>
                    <a:pt x="62" y="412"/>
                    <a:pt x="61" y="411"/>
                    <a:pt x="61" y="411"/>
                  </a:cubicBezTo>
                  <a:cubicBezTo>
                    <a:pt x="60" y="411"/>
                    <a:pt x="60" y="412"/>
                    <a:pt x="60" y="413"/>
                  </a:cubicBezTo>
                  <a:cubicBezTo>
                    <a:pt x="60" y="413"/>
                    <a:pt x="59" y="413"/>
                    <a:pt x="59" y="414"/>
                  </a:cubicBezTo>
                  <a:cubicBezTo>
                    <a:pt x="59" y="414"/>
                    <a:pt x="59" y="414"/>
                    <a:pt x="59" y="414"/>
                  </a:cubicBezTo>
                  <a:cubicBezTo>
                    <a:pt x="59" y="415"/>
                    <a:pt x="59" y="414"/>
                    <a:pt x="58" y="415"/>
                  </a:cubicBezTo>
                  <a:cubicBezTo>
                    <a:pt x="58" y="415"/>
                    <a:pt x="58" y="414"/>
                    <a:pt x="58" y="414"/>
                  </a:cubicBezTo>
                  <a:cubicBezTo>
                    <a:pt x="58" y="414"/>
                    <a:pt x="57" y="414"/>
                    <a:pt x="57" y="414"/>
                  </a:cubicBezTo>
                  <a:cubicBezTo>
                    <a:pt x="57" y="414"/>
                    <a:pt x="56" y="414"/>
                    <a:pt x="56" y="415"/>
                  </a:cubicBezTo>
                  <a:cubicBezTo>
                    <a:pt x="55" y="415"/>
                    <a:pt x="55" y="415"/>
                    <a:pt x="56" y="414"/>
                  </a:cubicBezTo>
                  <a:cubicBezTo>
                    <a:pt x="55" y="413"/>
                    <a:pt x="55" y="413"/>
                    <a:pt x="54" y="414"/>
                  </a:cubicBezTo>
                  <a:cubicBezTo>
                    <a:pt x="54" y="414"/>
                    <a:pt x="54" y="414"/>
                    <a:pt x="54" y="415"/>
                  </a:cubicBezTo>
                  <a:cubicBezTo>
                    <a:pt x="54" y="415"/>
                    <a:pt x="54" y="414"/>
                    <a:pt x="55" y="414"/>
                  </a:cubicBezTo>
                  <a:cubicBezTo>
                    <a:pt x="54" y="415"/>
                    <a:pt x="55" y="415"/>
                    <a:pt x="54" y="416"/>
                  </a:cubicBezTo>
                  <a:cubicBezTo>
                    <a:pt x="54" y="416"/>
                    <a:pt x="54" y="415"/>
                    <a:pt x="53" y="415"/>
                  </a:cubicBezTo>
                  <a:cubicBezTo>
                    <a:pt x="53" y="416"/>
                    <a:pt x="52" y="417"/>
                    <a:pt x="53" y="418"/>
                  </a:cubicBezTo>
                  <a:cubicBezTo>
                    <a:pt x="52" y="418"/>
                    <a:pt x="52" y="418"/>
                    <a:pt x="52" y="419"/>
                  </a:cubicBezTo>
                  <a:cubicBezTo>
                    <a:pt x="52" y="419"/>
                    <a:pt x="52" y="418"/>
                    <a:pt x="51" y="417"/>
                  </a:cubicBezTo>
                  <a:cubicBezTo>
                    <a:pt x="52" y="417"/>
                    <a:pt x="53" y="415"/>
                    <a:pt x="51" y="415"/>
                  </a:cubicBezTo>
                  <a:cubicBezTo>
                    <a:pt x="51" y="416"/>
                    <a:pt x="52" y="415"/>
                    <a:pt x="52" y="416"/>
                  </a:cubicBezTo>
                  <a:cubicBezTo>
                    <a:pt x="51" y="415"/>
                    <a:pt x="51" y="417"/>
                    <a:pt x="50" y="418"/>
                  </a:cubicBezTo>
                  <a:cubicBezTo>
                    <a:pt x="50" y="416"/>
                    <a:pt x="50" y="419"/>
                    <a:pt x="49" y="417"/>
                  </a:cubicBezTo>
                  <a:cubicBezTo>
                    <a:pt x="49" y="417"/>
                    <a:pt x="49" y="419"/>
                    <a:pt x="49" y="419"/>
                  </a:cubicBezTo>
                  <a:cubicBezTo>
                    <a:pt x="48" y="419"/>
                    <a:pt x="47" y="418"/>
                    <a:pt x="48" y="418"/>
                  </a:cubicBezTo>
                  <a:cubicBezTo>
                    <a:pt x="47" y="418"/>
                    <a:pt x="47" y="419"/>
                    <a:pt x="47" y="420"/>
                  </a:cubicBezTo>
                  <a:cubicBezTo>
                    <a:pt x="45" y="418"/>
                    <a:pt x="46" y="420"/>
                    <a:pt x="45" y="420"/>
                  </a:cubicBezTo>
                  <a:cubicBezTo>
                    <a:pt x="46" y="421"/>
                    <a:pt x="45" y="421"/>
                    <a:pt x="45" y="421"/>
                  </a:cubicBezTo>
                  <a:cubicBezTo>
                    <a:pt x="44" y="421"/>
                    <a:pt x="43" y="421"/>
                    <a:pt x="43" y="420"/>
                  </a:cubicBezTo>
                  <a:cubicBezTo>
                    <a:pt x="43" y="420"/>
                    <a:pt x="43" y="420"/>
                    <a:pt x="43" y="420"/>
                  </a:cubicBezTo>
                  <a:cubicBezTo>
                    <a:pt x="42" y="420"/>
                    <a:pt x="40" y="423"/>
                    <a:pt x="40" y="422"/>
                  </a:cubicBezTo>
                  <a:cubicBezTo>
                    <a:pt x="39" y="422"/>
                    <a:pt x="40" y="422"/>
                    <a:pt x="40" y="423"/>
                  </a:cubicBezTo>
                  <a:cubicBezTo>
                    <a:pt x="39" y="422"/>
                    <a:pt x="38" y="423"/>
                    <a:pt x="38" y="423"/>
                  </a:cubicBezTo>
                  <a:cubicBezTo>
                    <a:pt x="38" y="424"/>
                    <a:pt x="37" y="423"/>
                    <a:pt x="38" y="423"/>
                  </a:cubicBezTo>
                  <a:cubicBezTo>
                    <a:pt x="37" y="422"/>
                    <a:pt x="37" y="424"/>
                    <a:pt x="36" y="423"/>
                  </a:cubicBezTo>
                  <a:cubicBezTo>
                    <a:pt x="37" y="424"/>
                    <a:pt x="36" y="423"/>
                    <a:pt x="36" y="424"/>
                  </a:cubicBezTo>
                  <a:cubicBezTo>
                    <a:pt x="35" y="424"/>
                    <a:pt x="35" y="424"/>
                    <a:pt x="36" y="423"/>
                  </a:cubicBezTo>
                  <a:cubicBezTo>
                    <a:pt x="35" y="423"/>
                    <a:pt x="36" y="425"/>
                    <a:pt x="35" y="425"/>
                  </a:cubicBezTo>
                  <a:cubicBezTo>
                    <a:pt x="35" y="425"/>
                    <a:pt x="35" y="426"/>
                    <a:pt x="36" y="426"/>
                  </a:cubicBezTo>
                  <a:cubicBezTo>
                    <a:pt x="34" y="426"/>
                    <a:pt x="33" y="425"/>
                    <a:pt x="31" y="426"/>
                  </a:cubicBezTo>
                  <a:cubicBezTo>
                    <a:pt x="31" y="427"/>
                    <a:pt x="31" y="427"/>
                    <a:pt x="31" y="427"/>
                  </a:cubicBezTo>
                  <a:cubicBezTo>
                    <a:pt x="30" y="427"/>
                    <a:pt x="31" y="427"/>
                    <a:pt x="30" y="427"/>
                  </a:cubicBezTo>
                  <a:cubicBezTo>
                    <a:pt x="30" y="427"/>
                    <a:pt x="30" y="428"/>
                    <a:pt x="29" y="427"/>
                  </a:cubicBezTo>
                  <a:cubicBezTo>
                    <a:pt x="29" y="427"/>
                    <a:pt x="29" y="428"/>
                    <a:pt x="29" y="428"/>
                  </a:cubicBezTo>
                  <a:cubicBezTo>
                    <a:pt x="29" y="428"/>
                    <a:pt x="29" y="428"/>
                    <a:pt x="29" y="427"/>
                  </a:cubicBezTo>
                  <a:cubicBezTo>
                    <a:pt x="30" y="428"/>
                    <a:pt x="29" y="428"/>
                    <a:pt x="29" y="429"/>
                  </a:cubicBezTo>
                  <a:cubicBezTo>
                    <a:pt x="28" y="428"/>
                    <a:pt x="28" y="428"/>
                    <a:pt x="28" y="429"/>
                  </a:cubicBezTo>
                  <a:cubicBezTo>
                    <a:pt x="28" y="428"/>
                    <a:pt x="28" y="428"/>
                    <a:pt x="28" y="428"/>
                  </a:cubicBezTo>
                  <a:cubicBezTo>
                    <a:pt x="27" y="428"/>
                    <a:pt x="26" y="428"/>
                    <a:pt x="26" y="429"/>
                  </a:cubicBezTo>
                  <a:cubicBezTo>
                    <a:pt x="25" y="428"/>
                    <a:pt x="23" y="429"/>
                    <a:pt x="22" y="430"/>
                  </a:cubicBezTo>
                  <a:cubicBezTo>
                    <a:pt x="19" y="429"/>
                    <a:pt x="21" y="431"/>
                    <a:pt x="20" y="432"/>
                  </a:cubicBezTo>
                  <a:cubicBezTo>
                    <a:pt x="18" y="431"/>
                    <a:pt x="18" y="432"/>
                    <a:pt x="17" y="431"/>
                  </a:cubicBezTo>
                  <a:cubicBezTo>
                    <a:pt x="16" y="431"/>
                    <a:pt x="16" y="433"/>
                    <a:pt x="15" y="432"/>
                  </a:cubicBezTo>
                  <a:cubicBezTo>
                    <a:pt x="15" y="433"/>
                    <a:pt x="16" y="433"/>
                    <a:pt x="16" y="432"/>
                  </a:cubicBezTo>
                  <a:cubicBezTo>
                    <a:pt x="17" y="433"/>
                    <a:pt x="16" y="433"/>
                    <a:pt x="16" y="434"/>
                  </a:cubicBezTo>
                  <a:cubicBezTo>
                    <a:pt x="16" y="434"/>
                    <a:pt x="15" y="433"/>
                    <a:pt x="15" y="432"/>
                  </a:cubicBezTo>
                  <a:cubicBezTo>
                    <a:pt x="13" y="433"/>
                    <a:pt x="10" y="434"/>
                    <a:pt x="9" y="433"/>
                  </a:cubicBezTo>
                  <a:cubicBezTo>
                    <a:pt x="9" y="433"/>
                    <a:pt x="9" y="433"/>
                    <a:pt x="9" y="433"/>
                  </a:cubicBezTo>
                  <a:cubicBezTo>
                    <a:pt x="8" y="433"/>
                    <a:pt x="6" y="433"/>
                    <a:pt x="5" y="432"/>
                  </a:cubicBezTo>
                  <a:cubicBezTo>
                    <a:pt x="4" y="431"/>
                    <a:pt x="5" y="432"/>
                    <a:pt x="3" y="432"/>
                  </a:cubicBezTo>
                  <a:cubicBezTo>
                    <a:pt x="2" y="431"/>
                    <a:pt x="1" y="429"/>
                    <a:pt x="0" y="428"/>
                  </a:cubicBezTo>
                  <a:cubicBezTo>
                    <a:pt x="2" y="428"/>
                    <a:pt x="4" y="431"/>
                    <a:pt x="5" y="431"/>
                  </a:cubicBezTo>
                  <a:cubicBezTo>
                    <a:pt x="7" y="431"/>
                    <a:pt x="9" y="430"/>
                    <a:pt x="9" y="431"/>
                  </a:cubicBezTo>
                  <a:cubicBezTo>
                    <a:pt x="10" y="429"/>
                    <a:pt x="6" y="430"/>
                    <a:pt x="6" y="428"/>
                  </a:cubicBezTo>
                  <a:cubicBezTo>
                    <a:pt x="6" y="429"/>
                    <a:pt x="6" y="429"/>
                    <a:pt x="6" y="429"/>
                  </a:cubicBezTo>
                  <a:cubicBezTo>
                    <a:pt x="6" y="427"/>
                    <a:pt x="2" y="426"/>
                    <a:pt x="2" y="425"/>
                  </a:cubicBezTo>
                  <a:cubicBezTo>
                    <a:pt x="2" y="424"/>
                    <a:pt x="1" y="425"/>
                    <a:pt x="1" y="425"/>
                  </a:cubicBezTo>
                  <a:cubicBezTo>
                    <a:pt x="1" y="424"/>
                    <a:pt x="0" y="424"/>
                    <a:pt x="0" y="424"/>
                  </a:cubicBezTo>
                  <a:cubicBezTo>
                    <a:pt x="1" y="424"/>
                    <a:pt x="1" y="423"/>
                    <a:pt x="2" y="423"/>
                  </a:cubicBezTo>
                  <a:cubicBezTo>
                    <a:pt x="3" y="423"/>
                    <a:pt x="2" y="423"/>
                    <a:pt x="2" y="424"/>
                  </a:cubicBezTo>
                  <a:cubicBezTo>
                    <a:pt x="3" y="424"/>
                    <a:pt x="2" y="423"/>
                    <a:pt x="2" y="423"/>
                  </a:cubicBezTo>
                  <a:cubicBezTo>
                    <a:pt x="3" y="422"/>
                    <a:pt x="3" y="423"/>
                    <a:pt x="3" y="424"/>
                  </a:cubicBezTo>
                  <a:cubicBezTo>
                    <a:pt x="3" y="421"/>
                    <a:pt x="4" y="421"/>
                    <a:pt x="4" y="418"/>
                  </a:cubicBezTo>
                  <a:cubicBezTo>
                    <a:pt x="4" y="417"/>
                    <a:pt x="5" y="417"/>
                    <a:pt x="6" y="416"/>
                  </a:cubicBezTo>
                  <a:cubicBezTo>
                    <a:pt x="5" y="416"/>
                    <a:pt x="5" y="417"/>
                    <a:pt x="4" y="417"/>
                  </a:cubicBezTo>
                  <a:cubicBezTo>
                    <a:pt x="5" y="414"/>
                    <a:pt x="7" y="414"/>
                    <a:pt x="7" y="411"/>
                  </a:cubicBezTo>
                  <a:cubicBezTo>
                    <a:pt x="9" y="410"/>
                    <a:pt x="10" y="408"/>
                    <a:pt x="11" y="406"/>
                  </a:cubicBezTo>
                  <a:cubicBezTo>
                    <a:pt x="10" y="405"/>
                    <a:pt x="9" y="406"/>
                    <a:pt x="8" y="404"/>
                  </a:cubicBezTo>
                  <a:cubicBezTo>
                    <a:pt x="6" y="404"/>
                    <a:pt x="6" y="405"/>
                    <a:pt x="5" y="404"/>
                  </a:cubicBezTo>
                  <a:cubicBezTo>
                    <a:pt x="5" y="403"/>
                    <a:pt x="7" y="405"/>
                    <a:pt x="6" y="404"/>
                  </a:cubicBezTo>
                  <a:cubicBezTo>
                    <a:pt x="7" y="404"/>
                    <a:pt x="9" y="404"/>
                    <a:pt x="10" y="404"/>
                  </a:cubicBezTo>
                  <a:cubicBezTo>
                    <a:pt x="8" y="403"/>
                    <a:pt x="8" y="402"/>
                    <a:pt x="7" y="401"/>
                  </a:cubicBezTo>
                  <a:cubicBezTo>
                    <a:pt x="7" y="401"/>
                    <a:pt x="9" y="401"/>
                    <a:pt x="8" y="402"/>
                  </a:cubicBezTo>
                  <a:cubicBezTo>
                    <a:pt x="9" y="402"/>
                    <a:pt x="9" y="401"/>
                    <a:pt x="10" y="401"/>
                  </a:cubicBezTo>
                  <a:cubicBezTo>
                    <a:pt x="10" y="401"/>
                    <a:pt x="10" y="402"/>
                    <a:pt x="9" y="402"/>
                  </a:cubicBezTo>
                  <a:cubicBezTo>
                    <a:pt x="9" y="402"/>
                    <a:pt x="9" y="402"/>
                    <a:pt x="10" y="402"/>
                  </a:cubicBezTo>
                  <a:cubicBezTo>
                    <a:pt x="10" y="402"/>
                    <a:pt x="10" y="401"/>
                    <a:pt x="11" y="401"/>
                  </a:cubicBezTo>
                  <a:cubicBezTo>
                    <a:pt x="11" y="401"/>
                    <a:pt x="9" y="400"/>
                    <a:pt x="10" y="399"/>
                  </a:cubicBezTo>
                  <a:cubicBezTo>
                    <a:pt x="10" y="399"/>
                    <a:pt x="9" y="400"/>
                    <a:pt x="8" y="400"/>
                  </a:cubicBezTo>
                  <a:cubicBezTo>
                    <a:pt x="9" y="399"/>
                    <a:pt x="8" y="399"/>
                    <a:pt x="8" y="398"/>
                  </a:cubicBezTo>
                  <a:cubicBezTo>
                    <a:pt x="9" y="399"/>
                    <a:pt x="9" y="399"/>
                    <a:pt x="10" y="399"/>
                  </a:cubicBezTo>
                  <a:cubicBezTo>
                    <a:pt x="10" y="398"/>
                    <a:pt x="9" y="398"/>
                    <a:pt x="9" y="397"/>
                  </a:cubicBezTo>
                  <a:cubicBezTo>
                    <a:pt x="11" y="398"/>
                    <a:pt x="11" y="396"/>
                    <a:pt x="12" y="397"/>
                  </a:cubicBezTo>
                  <a:cubicBezTo>
                    <a:pt x="12" y="397"/>
                    <a:pt x="12" y="395"/>
                    <a:pt x="11" y="395"/>
                  </a:cubicBezTo>
                  <a:cubicBezTo>
                    <a:pt x="11" y="395"/>
                    <a:pt x="12" y="394"/>
                    <a:pt x="12" y="393"/>
                  </a:cubicBezTo>
                  <a:cubicBezTo>
                    <a:pt x="12" y="393"/>
                    <a:pt x="13" y="392"/>
                    <a:pt x="14" y="392"/>
                  </a:cubicBezTo>
                  <a:cubicBezTo>
                    <a:pt x="14" y="392"/>
                    <a:pt x="13" y="392"/>
                    <a:pt x="13" y="392"/>
                  </a:cubicBezTo>
                  <a:cubicBezTo>
                    <a:pt x="19" y="387"/>
                    <a:pt x="24" y="384"/>
                    <a:pt x="30" y="379"/>
                  </a:cubicBezTo>
                  <a:cubicBezTo>
                    <a:pt x="30" y="378"/>
                    <a:pt x="30" y="378"/>
                    <a:pt x="29" y="378"/>
                  </a:cubicBezTo>
                  <a:cubicBezTo>
                    <a:pt x="33" y="377"/>
                    <a:pt x="33" y="373"/>
                    <a:pt x="37" y="372"/>
                  </a:cubicBezTo>
                  <a:cubicBezTo>
                    <a:pt x="39" y="369"/>
                    <a:pt x="42" y="363"/>
                    <a:pt x="46" y="363"/>
                  </a:cubicBezTo>
                  <a:cubicBezTo>
                    <a:pt x="46" y="360"/>
                    <a:pt x="50" y="360"/>
                    <a:pt x="51" y="358"/>
                  </a:cubicBezTo>
                  <a:cubicBezTo>
                    <a:pt x="53" y="358"/>
                    <a:pt x="53" y="357"/>
                    <a:pt x="54" y="357"/>
                  </a:cubicBezTo>
                  <a:cubicBezTo>
                    <a:pt x="60" y="353"/>
                    <a:pt x="67" y="349"/>
                    <a:pt x="73" y="345"/>
                  </a:cubicBezTo>
                  <a:cubicBezTo>
                    <a:pt x="74" y="343"/>
                    <a:pt x="76" y="343"/>
                    <a:pt x="76" y="342"/>
                  </a:cubicBezTo>
                  <a:cubicBezTo>
                    <a:pt x="79" y="341"/>
                    <a:pt x="81" y="338"/>
                    <a:pt x="84" y="337"/>
                  </a:cubicBezTo>
                  <a:cubicBezTo>
                    <a:pt x="84" y="336"/>
                    <a:pt x="84" y="335"/>
                    <a:pt x="85" y="336"/>
                  </a:cubicBezTo>
                  <a:cubicBezTo>
                    <a:pt x="85" y="335"/>
                    <a:pt x="85" y="335"/>
                    <a:pt x="85" y="334"/>
                  </a:cubicBezTo>
                  <a:cubicBezTo>
                    <a:pt x="86" y="334"/>
                    <a:pt x="87" y="334"/>
                    <a:pt x="88" y="334"/>
                  </a:cubicBezTo>
                  <a:cubicBezTo>
                    <a:pt x="88" y="333"/>
                    <a:pt x="87" y="334"/>
                    <a:pt x="87" y="333"/>
                  </a:cubicBezTo>
                  <a:cubicBezTo>
                    <a:pt x="87" y="333"/>
                    <a:pt x="88" y="333"/>
                    <a:pt x="88" y="332"/>
                  </a:cubicBezTo>
                  <a:cubicBezTo>
                    <a:pt x="88" y="332"/>
                    <a:pt x="89" y="332"/>
                    <a:pt x="89" y="333"/>
                  </a:cubicBezTo>
                  <a:cubicBezTo>
                    <a:pt x="89" y="332"/>
                    <a:pt x="88" y="332"/>
                    <a:pt x="89" y="332"/>
                  </a:cubicBezTo>
                  <a:cubicBezTo>
                    <a:pt x="89" y="332"/>
                    <a:pt x="89" y="331"/>
                    <a:pt x="88" y="330"/>
                  </a:cubicBezTo>
                  <a:cubicBezTo>
                    <a:pt x="90" y="330"/>
                    <a:pt x="90" y="329"/>
                    <a:pt x="91" y="330"/>
                  </a:cubicBezTo>
                  <a:cubicBezTo>
                    <a:pt x="92" y="328"/>
                    <a:pt x="93" y="327"/>
                    <a:pt x="94" y="326"/>
                  </a:cubicBezTo>
                  <a:cubicBezTo>
                    <a:pt x="94" y="326"/>
                    <a:pt x="96" y="327"/>
                    <a:pt x="96" y="325"/>
                  </a:cubicBezTo>
                  <a:cubicBezTo>
                    <a:pt x="96" y="325"/>
                    <a:pt x="95" y="325"/>
                    <a:pt x="95" y="324"/>
                  </a:cubicBezTo>
                  <a:cubicBezTo>
                    <a:pt x="96" y="325"/>
                    <a:pt x="96" y="324"/>
                    <a:pt x="97" y="325"/>
                  </a:cubicBezTo>
                  <a:cubicBezTo>
                    <a:pt x="97" y="324"/>
                    <a:pt x="96" y="324"/>
                    <a:pt x="96" y="323"/>
                  </a:cubicBezTo>
                  <a:cubicBezTo>
                    <a:pt x="97" y="323"/>
                    <a:pt x="97" y="324"/>
                    <a:pt x="98" y="324"/>
                  </a:cubicBezTo>
                  <a:cubicBezTo>
                    <a:pt x="98" y="323"/>
                    <a:pt x="97" y="323"/>
                    <a:pt x="98" y="323"/>
                  </a:cubicBezTo>
                  <a:cubicBezTo>
                    <a:pt x="98" y="322"/>
                    <a:pt x="97" y="323"/>
                    <a:pt x="97" y="322"/>
                  </a:cubicBezTo>
                  <a:cubicBezTo>
                    <a:pt x="97" y="322"/>
                    <a:pt x="98" y="322"/>
                    <a:pt x="98" y="322"/>
                  </a:cubicBezTo>
                  <a:cubicBezTo>
                    <a:pt x="98" y="321"/>
                    <a:pt x="99" y="319"/>
                    <a:pt x="100" y="320"/>
                  </a:cubicBezTo>
                  <a:cubicBezTo>
                    <a:pt x="102" y="315"/>
                    <a:pt x="107" y="311"/>
                    <a:pt x="111" y="309"/>
                  </a:cubicBezTo>
                  <a:cubicBezTo>
                    <a:pt x="117" y="304"/>
                    <a:pt x="123" y="299"/>
                    <a:pt x="130" y="296"/>
                  </a:cubicBezTo>
                  <a:cubicBezTo>
                    <a:pt x="141" y="289"/>
                    <a:pt x="154" y="282"/>
                    <a:pt x="166" y="277"/>
                  </a:cubicBezTo>
                  <a:cubicBezTo>
                    <a:pt x="167" y="275"/>
                    <a:pt x="170" y="276"/>
                    <a:pt x="171" y="274"/>
                  </a:cubicBezTo>
                  <a:cubicBezTo>
                    <a:pt x="171" y="274"/>
                    <a:pt x="171" y="274"/>
                    <a:pt x="172" y="274"/>
                  </a:cubicBezTo>
                  <a:cubicBezTo>
                    <a:pt x="184" y="267"/>
                    <a:pt x="197" y="262"/>
                    <a:pt x="209" y="256"/>
                  </a:cubicBezTo>
                  <a:cubicBezTo>
                    <a:pt x="209" y="255"/>
                    <a:pt x="210" y="255"/>
                    <a:pt x="209" y="255"/>
                  </a:cubicBezTo>
                  <a:cubicBezTo>
                    <a:pt x="210" y="254"/>
                    <a:pt x="210" y="255"/>
                    <a:pt x="211" y="255"/>
                  </a:cubicBezTo>
                  <a:cubicBezTo>
                    <a:pt x="215" y="252"/>
                    <a:pt x="220" y="250"/>
                    <a:pt x="225" y="248"/>
                  </a:cubicBezTo>
                  <a:cubicBezTo>
                    <a:pt x="225" y="247"/>
                    <a:pt x="226" y="248"/>
                    <a:pt x="226" y="247"/>
                  </a:cubicBezTo>
                  <a:cubicBezTo>
                    <a:pt x="224" y="247"/>
                    <a:pt x="223" y="247"/>
                    <a:pt x="221" y="248"/>
                  </a:cubicBezTo>
                  <a:cubicBezTo>
                    <a:pt x="220" y="248"/>
                    <a:pt x="219" y="250"/>
                    <a:pt x="218" y="249"/>
                  </a:cubicBezTo>
                  <a:cubicBezTo>
                    <a:pt x="218" y="250"/>
                    <a:pt x="217" y="250"/>
                    <a:pt x="217" y="251"/>
                  </a:cubicBezTo>
                  <a:cubicBezTo>
                    <a:pt x="214" y="251"/>
                    <a:pt x="212" y="253"/>
                    <a:pt x="209" y="253"/>
                  </a:cubicBezTo>
                  <a:cubicBezTo>
                    <a:pt x="209" y="254"/>
                    <a:pt x="210" y="254"/>
                    <a:pt x="209" y="254"/>
                  </a:cubicBezTo>
                  <a:cubicBezTo>
                    <a:pt x="209" y="254"/>
                    <a:pt x="208" y="254"/>
                    <a:pt x="207" y="254"/>
                  </a:cubicBezTo>
                  <a:cubicBezTo>
                    <a:pt x="207" y="255"/>
                    <a:pt x="207" y="255"/>
                    <a:pt x="207" y="255"/>
                  </a:cubicBezTo>
                  <a:cubicBezTo>
                    <a:pt x="206" y="255"/>
                    <a:pt x="207" y="255"/>
                    <a:pt x="207" y="255"/>
                  </a:cubicBezTo>
                  <a:cubicBezTo>
                    <a:pt x="205" y="255"/>
                    <a:pt x="202" y="256"/>
                    <a:pt x="201" y="257"/>
                  </a:cubicBezTo>
                  <a:cubicBezTo>
                    <a:pt x="198" y="258"/>
                    <a:pt x="195" y="259"/>
                    <a:pt x="194" y="261"/>
                  </a:cubicBezTo>
                  <a:cubicBezTo>
                    <a:pt x="193" y="260"/>
                    <a:pt x="191" y="262"/>
                    <a:pt x="190" y="261"/>
                  </a:cubicBezTo>
                  <a:cubicBezTo>
                    <a:pt x="190" y="261"/>
                    <a:pt x="190" y="262"/>
                    <a:pt x="190" y="262"/>
                  </a:cubicBezTo>
                  <a:cubicBezTo>
                    <a:pt x="189" y="262"/>
                    <a:pt x="188" y="262"/>
                    <a:pt x="188" y="263"/>
                  </a:cubicBezTo>
                  <a:cubicBezTo>
                    <a:pt x="187" y="263"/>
                    <a:pt x="188" y="262"/>
                    <a:pt x="187" y="262"/>
                  </a:cubicBezTo>
                  <a:cubicBezTo>
                    <a:pt x="187" y="263"/>
                    <a:pt x="185" y="264"/>
                    <a:pt x="184" y="265"/>
                  </a:cubicBezTo>
                  <a:cubicBezTo>
                    <a:pt x="184" y="265"/>
                    <a:pt x="183" y="264"/>
                    <a:pt x="181" y="265"/>
                  </a:cubicBezTo>
                  <a:cubicBezTo>
                    <a:pt x="178" y="266"/>
                    <a:pt x="173" y="269"/>
                    <a:pt x="170" y="269"/>
                  </a:cubicBezTo>
                  <a:cubicBezTo>
                    <a:pt x="169" y="272"/>
                    <a:pt x="165" y="271"/>
                    <a:pt x="164" y="273"/>
                  </a:cubicBezTo>
                  <a:cubicBezTo>
                    <a:pt x="162" y="271"/>
                    <a:pt x="161" y="275"/>
                    <a:pt x="159" y="273"/>
                  </a:cubicBezTo>
                  <a:cubicBezTo>
                    <a:pt x="158" y="273"/>
                    <a:pt x="159" y="275"/>
                    <a:pt x="160" y="274"/>
                  </a:cubicBezTo>
                  <a:cubicBezTo>
                    <a:pt x="159" y="275"/>
                    <a:pt x="157" y="274"/>
                    <a:pt x="157" y="276"/>
                  </a:cubicBezTo>
                  <a:cubicBezTo>
                    <a:pt x="152" y="277"/>
                    <a:pt x="147" y="279"/>
                    <a:pt x="142" y="281"/>
                  </a:cubicBezTo>
                  <a:cubicBezTo>
                    <a:pt x="138" y="281"/>
                    <a:pt x="134" y="286"/>
                    <a:pt x="130" y="285"/>
                  </a:cubicBezTo>
                  <a:cubicBezTo>
                    <a:pt x="129" y="285"/>
                    <a:pt x="130" y="285"/>
                    <a:pt x="130" y="286"/>
                  </a:cubicBezTo>
                  <a:cubicBezTo>
                    <a:pt x="123" y="288"/>
                    <a:pt x="116" y="292"/>
                    <a:pt x="110" y="292"/>
                  </a:cubicBezTo>
                  <a:cubicBezTo>
                    <a:pt x="110" y="293"/>
                    <a:pt x="111" y="292"/>
                    <a:pt x="111" y="293"/>
                  </a:cubicBezTo>
                  <a:cubicBezTo>
                    <a:pt x="107" y="295"/>
                    <a:pt x="101" y="296"/>
                    <a:pt x="97" y="298"/>
                  </a:cubicBezTo>
                  <a:cubicBezTo>
                    <a:pt x="97" y="298"/>
                    <a:pt x="97" y="298"/>
                    <a:pt x="97" y="297"/>
                  </a:cubicBezTo>
                  <a:cubicBezTo>
                    <a:pt x="96" y="297"/>
                    <a:pt x="96" y="298"/>
                    <a:pt x="96" y="299"/>
                  </a:cubicBezTo>
                  <a:cubicBezTo>
                    <a:pt x="93" y="299"/>
                    <a:pt x="91" y="300"/>
                    <a:pt x="88" y="300"/>
                  </a:cubicBezTo>
                  <a:cubicBezTo>
                    <a:pt x="86" y="301"/>
                    <a:pt x="84" y="301"/>
                    <a:pt x="81" y="301"/>
                  </a:cubicBezTo>
                  <a:cubicBezTo>
                    <a:pt x="78" y="299"/>
                    <a:pt x="75" y="297"/>
                    <a:pt x="74" y="294"/>
                  </a:cubicBezTo>
                  <a:cubicBezTo>
                    <a:pt x="73" y="286"/>
                    <a:pt x="81" y="283"/>
                    <a:pt x="84" y="278"/>
                  </a:cubicBezTo>
                  <a:cubicBezTo>
                    <a:pt x="84" y="278"/>
                    <a:pt x="84" y="278"/>
                    <a:pt x="84" y="279"/>
                  </a:cubicBezTo>
                  <a:cubicBezTo>
                    <a:pt x="85" y="278"/>
                    <a:pt x="84" y="278"/>
                    <a:pt x="84" y="278"/>
                  </a:cubicBezTo>
                  <a:cubicBezTo>
                    <a:pt x="85" y="277"/>
                    <a:pt x="86" y="275"/>
                    <a:pt x="87" y="275"/>
                  </a:cubicBezTo>
                  <a:cubicBezTo>
                    <a:pt x="95" y="268"/>
                    <a:pt x="102" y="260"/>
                    <a:pt x="112" y="255"/>
                  </a:cubicBezTo>
                  <a:cubicBezTo>
                    <a:pt x="133" y="243"/>
                    <a:pt x="154" y="230"/>
                    <a:pt x="177" y="219"/>
                  </a:cubicBezTo>
                  <a:cubicBezTo>
                    <a:pt x="183" y="216"/>
                    <a:pt x="188" y="213"/>
                    <a:pt x="195" y="211"/>
                  </a:cubicBezTo>
                  <a:cubicBezTo>
                    <a:pt x="196" y="210"/>
                    <a:pt x="196" y="209"/>
                    <a:pt x="198" y="209"/>
                  </a:cubicBezTo>
                  <a:cubicBezTo>
                    <a:pt x="218" y="199"/>
                    <a:pt x="239" y="190"/>
                    <a:pt x="260" y="181"/>
                  </a:cubicBezTo>
                  <a:cubicBezTo>
                    <a:pt x="261" y="181"/>
                    <a:pt x="263" y="181"/>
                    <a:pt x="264" y="180"/>
                  </a:cubicBezTo>
                  <a:cubicBezTo>
                    <a:pt x="267" y="179"/>
                    <a:pt x="271" y="178"/>
                    <a:pt x="274" y="176"/>
                  </a:cubicBezTo>
                  <a:cubicBezTo>
                    <a:pt x="281" y="174"/>
                    <a:pt x="287" y="172"/>
                    <a:pt x="294" y="169"/>
                  </a:cubicBezTo>
                  <a:cubicBezTo>
                    <a:pt x="302" y="165"/>
                    <a:pt x="311" y="163"/>
                    <a:pt x="319" y="159"/>
                  </a:cubicBezTo>
                  <a:cubicBezTo>
                    <a:pt x="341" y="153"/>
                    <a:pt x="362" y="145"/>
                    <a:pt x="383" y="140"/>
                  </a:cubicBezTo>
                  <a:cubicBezTo>
                    <a:pt x="389" y="137"/>
                    <a:pt x="396" y="136"/>
                    <a:pt x="402" y="134"/>
                  </a:cubicBezTo>
                  <a:cubicBezTo>
                    <a:pt x="420" y="129"/>
                    <a:pt x="437" y="123"/>
                    <a:pt x="456" y="119"/>
                  </a:cubicBezTo>
                  <a:cubicBezTo>
                    <a:pt x="458" y="118"/>
                    <a:pt x="462" y="118"/>
                    <a:pt x="465" y="116"/>
                  </a:cubicBezTo>
                  <a:cubicBezTo>
                    <a:pt x="465" y="116"/>
                    <a:pt x="465" y="116"/>
                    <a:pt x="465" y="117"/>
                  </a:cubicBezTo>
                  <a:cubicBezTo>
                    <a:pt x="468" y="115"/>
                    <a:pt x="472" y="114"/>
                    <a:pt x="474" y="114"/>
                  </a:cubicBezTo>
                  <a:cubicBezTo>
                    <a:pt x="478" y="112"/>
                    <a:pt x="485" y="111"/>
                    <a:pt x="490" y="109"/>
                  </a:cubicBezTo>
                  <a:cubicBezTo>
                    <a:pt x="493" y="109"/>
                    <a:pt x="495" y="107"/>
                    <a:pt x="498" y="108"/>
                  </a:cubicBezTo>
                  <a:cubicBezTo>
                    <a:pt x="498" y="108"/>
                    <a:pt x="498" y="107"/>
                    <a:pt x="498" y="107"/>
                  </a:cubicBezTo>
                  <a:cubicBezTo>
                    <a:pt x="509" y="104"/>
                    <a:pt x="519" y="102"/>
                    <a:pt x="530" y="100"/>
                  </a:cubicBezTo>
                  <a:cubicBezTo>
                    <a:pt x="530" y="100"/>
                    <a:pt x="531" y="99"/>
                    <a:pt x="532" y="99"/>
                  </a:cubicBezTo>
                  <a:cubicBezTo>
                    <a:pt x="538" y="97"/>
                    <a:pt x="544" y="96"/>
                    <a:pt x="550" y="94"/>
                  </a:cubicBezTo>
                  <a:cubicBezTo>
                    <a:pt x="563" y="90"/>
                    <a:pt x="577" y="87"/>
                    <a:pt x="590" y="84"/>
                  </a:cubicBezTo>
                  <a:cubicBezTo>
                    <a:pt x="597" y="83"/>
                    <a:pt x="604" y="81"/>
                    <a:pt x="610" y="80"/>
                  </a:cubicBezTo>
                  <a:cubicBezTo>
                    <a:pt x="612" y="80"/>
                    <a:pt x="614" y="79"/>
                    <a:pt x="617" y="79"/>
                  </a:cubicBezTo>
                  <a:cubicBezTo>
                    <a:pt x="620" y="78"/>
                    <a:pt x="622" y="77"/>
                    <a:pt x="626" y="77"/>
                  </a:cubicBezTo>
                  <a:cubicBezTo>
                    <a:pt x="630" y="76"/>
                    <a:pt x="635" y="75"/>
                    <a:pt x="639" y="74"/>
                  </a:cubicBezTo>
                  <a:cubicBezTo>
                    <a:pt x="654" y="71"/>
                    <a:pt x="668" y="67"/>
                    <a:pt x="683" y="65"/>
                  </a:cubicBezTo>
                  <a:cubicBezTo>
                    <a:pt x="692" y="63"/>
                    <a:pt x="700" y="61"/>
                    <a:pt x="709" y="59"/>
                  </a:cubicBezTo>
                  <a:cubicBezTo>
                    <a:pt x="710" y="58"/>
                    <a:pt x="712" y="59"/>
                    <a:pt x="713" y="58"/>
                  </a:cubicBezTo>
                  <a:cubicBezTo>
                    <a:pt x="719" y="58"/>
                    <a:pt x="726" y="56"/>
                    <a:pt x="732" y="55"/>
                  </a:cubicBezTo>
                  <a:cubicBezTo>
                    <a:pt x="735" y="54"/>
                    <a:pt x="738" y="53"/>
                    <a:pt x="741" y="53"/>
                  </a:cubicBezTo>
                  <a:cubicBezTo>
                    <a:pt x="745" y="52"/>
                    <a:pt x="749" y="51"/>
                    <a:pt x="752" y="51"/>
                  </a:cubicBezTo>
                  <a:cubicBezTo>
                    <a:pt x="761" y="49"/>
                    <a:pt x="771" y="47"/>
                    <a:pt x="780" y="45"/>
                  </a:cubicBezTo>
                  <a:cubicBezTo>
                    <a:pt x="781" y="45"/>
                    <a:pt x="784" y="44"/>
                    <a:pt x="785" y="45"/>
                  </a:cubicBezTo>
                  <a:cubicBezTo>
                    <a:pt x="803" y="40"/>
                    <a:pt x="821" y="37"/>
                    <a:pt x="838" y="32"/>
                  </a:cubicBezTo>
                  <a:cubicBezTo>
                    <a:pt x="839" y="31"/>
                    <a:pt x="841" y="30"/>
                    <a:pt x="842" y="28"/>
                  </a:cubicBezTo>
                  <a:cubicBezTo>
                    <a:pt x="838" y="25"/>
                    <a:pt x="833" y="26"/>
                    <a:pt x="828" y="24"/>
                  </a:cubicBezTo>
                  <a:cubicBezTo>
                    <a:pt x="827" y="23"/>
                    <a:pt x="827" y="25"/>
                    <a:pt x="826" y="24"/>
                  </a:cubicBezTo>
                  <a:cubicBezTo>
                    <a:pt x="821" y="23"/>
                    <a:pt x="815" y="23"/>
                    <a:pt x="812" y="23"/>
                  </a:cubicBezTo>
                  <a:cubicBezTo>
                    <a:pt x="812" y="23"/>
                    <a:pt x="812" y="23"/>
                    <a:pt x="811" y="23"/>
                  </a:cubicBezTo>
                  <a:cubicBezTo>
                    <a:pt x="805" y="24"/>
                    <a:pt x="797" y="22"/>
                    <a:pt x="791" y="24"/>
                  </a:cubicBezTo>
                  <a:cubicBezTo>
                    <a:pt x="790" y="24"/>
                    <a:pt x="790" y="24"/>
                    <a:pt x="790" y="23"/>
                  </a:cubicBezTo>
                  <a:cubicBezTo>
                    <a:pt x="779" y="24"/>
                    <a:pt x="770" y="26"/>
                    <a:pt x="757" y="25"/>
                  </a:cubicBezTo>
                  <a:cubicBezTo>
                    <a:pt x="755" y="27"/>
                    <a:pt x="752" y="26"/>
                    <a:pt x="750" y="26"/>
                  </a:cubicBezTo>
                  <a:cubicBezTo>
                    <a:pt x="747" y="27"/>
                    <a:pt x="745" y="27"/>
                    <a:pt x="742" y="27"/>
                  </a:cubicBezTo>
                  <a:cubicBezTo>
                    <a:pt x="739" y="28"/>
                    <a:pt x="734" y="28"/>
                    <a:pt x="730" y="28"/>
                  </a:cubicBezTo>
                  <a:cubicBezTo>
                    <a:pt x="729" y="28"/>
                    <a:pt x="729" y="28"/>
                    <a:pt x="729" y="28"/>
                  </a:cubicBezTo>
                  <a:cubicBezTo>
                    <a:pt x="723" y="29"/>
                    <a:pt x="715" y="30"/>
                    <a:pt x="708" y="31"/>
                  </a:cubicBezTo>
                  <a:cubicBezTo>
                    <a:pt x="707" y="31"/>
                    <a:pt x="707" y="30"/>
                    <a:pt x="707" y="30"/>
                  </a:cubicBezTo>
                  <a:cubicBezTo>
                    <a:pt x="701" y="32"/>
                    <a:pt x="693" y="32"/>
                    <a:pt x="688" y="33"/>
                  </a:cubicBezTo>
                  <a:cubicBezTo>
                    <a:pt x="688" y="33"/>
                    <a:pt x="688" y="32"/>
                    <a:pt x="687" y="32"/>
                  </a:cubicBezTo>
                  <a:cubicBezTo>
                    <a:pt x="687" y="32"/>
                    <a:pt x="688" y="32"/>
                    <a:pt x="688" y="33"/>
                  </a:cubicBezTo>
                  <a:cubicBezTo>
                    <a:pt x="682" y="34"/>
                    <a:pt x="674" y="34"/>
                    <a:pt x="668" y="35"/>
                  </a:cubicBezTo>
                  <a:cubicBezTo>
                    <a:pt x="667" y="35"/>
                    <a:pt x="666" y="35"/>
                    <a:pt x="665" y="35"/>
                  </a:cubicBezTo>
                  <a:cubicBezTo>
                    <a:pt x="662" y="37"/>
                    <a:pt x="657" y="36"/>
                    <a:pt x="654" y="37"/>
                  </a:cubicBezTo>
                  <a:cubicBezTo>
                    <a:pt x="647" y="37"/>
                    <a:pt x="642" y="40"/>
                    <a:pt x="637" y="39"/>
                  </a:cubicBezTo>
                  <a:cubicBezTo>
                    <a:pt x="636" y="39"/>
                    <a:pt x="636" y="40"/>
                    <a:pt x="636" y="40"/>
                  </a:cubicBezTo>
                  <a:cubicBezTo>
                    <a:pt x="635" y="40"/>
                    <a:pt x="634" y="40"/>
                    <a:pt x="634" y="40"/>
                  </a:cubicBezTo>
                  <a:cubicBezTo>
                    <a:pt x="633" y="40"/>
                    <a:pt x="633" y="41"/>
                    <a:pt x="633" y="41"/>
                  </a:cubicBezTo>
                  <a:cubicBezTo>
                    <a:pt x="632" y="41"/>
                    <a:pt x="630" y="42"/>
                    <a:pt x="629" y="41"/>
                  </a:cubicBezTo>
                  <a:cubicBezTo>
                    <a:pt x="628" y="41"/>
                    <a:pt x="628" y="42"/>
                    <a:pt x="628" y="42"/>
                  </a:cubicBezTo>
                  <a:cubicBezTo>
                    <a:pt x="614" y="42"/>
                    <a:pt x="603" y="47"/>
                    <a:pt x="590" y="48"/>
                  </a:cubicBezTo>
                  <a:cubicBezTo>
                    <a:pt x="587" y="50"/>
                    <a:pt x="583" y="50"/>
                    <a:pt x="581" y="50"/>
                  </a:cubicBezTo>
                  <a:cubicBezTo>
                    <a:pt x="580" y="50"/>
                    <a:pt x="578" y="51"/>
                    <a:pt x="576" y="51"/>
                  </a:cubicBezTo>
                  <a:cubicBezTo>
                    <a:pt x="567" y="54"/>
                    <a:pt x="556" y="56"/>
                    <a:pt x="546" y="58"/>
                  </a:cubicBezTo>
                  <a:cubicBezTo>
                    <a:pt x="545" y="58"/>
                    <a:pt x="543" y="58"/>
                    <a:pt x="543" y="59"/>
                  </a:cubicBezTo>
                  <a:cubicBezTo>
                    <a:pt x="542" y="59"/>
                    <a:pt x="542" y="59"/>
                    <a:pt x="541" y="59"/>
                  </a:cubicBezTo>
                  <a:cubicBezTo>
                    <a:pt x="540" y="60"/>
                    <a:pt x="536" y="61"/>
                    <a:pt x="533" y="61"/>
                  </a:cubicBezTo>
                  <a:cubicBezTo>
                    <a:pt x="530" y="62"/>
                    <a:pt x="525" y="64"/>
                    <a:pt x="522" y="64"/>
                  </a:cubicBezTo>
                  <a:cubicBezTo>
                    <a:pt x="519" y="65"/>
                    <a:pt x="517" y="66"/>
                    <a:pt x="513" y="66"/>
                  </a:cubicBezTo>
                  <a:cubicBezTo>
                    <a:pt x="509" y="68"/>
                    <a:pt x="504" y="70"/>
                    <a:pt x="500" y="70"/>
                  </a:cubicBezTo>
                  <a:cubicBezTo>
                    <a:pt x="495" y="72"/>
                    <a:pt x="488" y="73"/>
                    <a:pt x="483" y="74"/>
                  </a:cubicBezTo>
                  <a:cubicBezTo>
                    <a:pt x="477" y="76"/>
                    <a:pt x="471" y="80"/>
                    <a:pt x="464" y="80"/>
                  </a:cubicBezTo>
                  <a:cubicBezTo>
                    <a:pt x="464" y="80"/>
                    <a:pt x="464" y="81"/>
                    <a:pt x="464" y="81"/>
                  </a:cubicBezTo>
                  <a:cubicBezTo>
                    <a:pt x="460" y="82"/>
                    <a:pt x="454" y="84"/>
                    <a:pt x="449" y="84"/>
                  </a:cubicBezTo>
                  <a:cubicBezTo>
                    <a:pt x="449" y="85"/>
                    <a:pt x="448" y="85"/>
                    <a:pt x="448" y="86"/>
                  </a:cubicBezTo>
                  <a:cubicBezTo>
                    <a:pt x="445" y="85"/>
                    <a:pt x="441" y="89"/>
                    <a:pt x="438" y="88"/>
                  </a:cubicBezTo>
                  <a:cubicBezTo>
                    <a:pt x="438" y="88"/>
                    <a:pt x="438" y="88"/>
                    <a:pt x="438" y="88"/>
                  </a:cubicBezTo>
                  <a:cubicBezTo>
                    <a:pt x="437" y="88"/>
                    <a:pt x="436" y="90"/>
                    <a:pt x="435" y="88"/>
                  </a:cubicBezTo>
                  <a:cubicBezTo>
                    <a:pt x="435" y="88"/>
                    <a:pt x="435" y="90"/>
                    <a:pt x="435" y="90"/>
                  </a:cubicBezTo>
                  <a:cubicBezTo>
                    <a:pt x="433" y="89"/>
                    <a:pt x="432" y="90"/>
                    <a:pt x="431" y="91"/>
                  </a:cubicBezTo>
                  <a:cubicBezTo>
                    <a:pt x="424" y="91"/>
                    <a:pt x="419" y="94"/>
                    <a:pt x="413" y="95"/>
                  </a:cubicBezTo>
                  <a:cubicBezTo>
                    <a:pt x="412" y="96"/>
                    <a:pt x="411" y="97"/>
                    <a:pt x="409" y="97"/>
                  </a:cubicBezTo>
                  <a:cubicBezTo>
                    <a:pt x="407" y="97"/>
                    <a:pt x="407" y="99"/>
                    <a:pt x="405" y="98"/>
                  </a:cubicBezTo>
                  <a:cubicBezTo>
                    <a:pt x="405" y="98"/>
                    <a:pt x="405" y="98"/>
                    <a:pt x="405" y="98"/>
                  </a:cubicBezTo>
                  <a:cubicBezTo>
                    <a:pt x="401" y="99"/>
                    <a:pt x="397" y="101"/>
                    <a:pt x="393" y="102"/>
                  </a:cubicBezTo>
                  <a:cubicBezTo>
                    <a:pt x="393" y="102"/>
                    <a:pt x="392" y="102"/>
                    <a:pt x="392" y="103"/>
                  </a:cubicBezTo>
                  <a:cubicBezTo>
                    <a:pt x="387" y="102"/>
                    <a:pt x="384" y="106"/>
                    <a:pt x="379" y="106"/>
                  </a:cubicBezTo>
                  <a:cubicBezTo>
                    <a:pt x="378" y="106"/>
                    <a:pt x="378" y="107"/>
                    <a:pt x="377" y="107"/>
                  </a:cubicBezTo>
                  <a:cubicBezTo>
                    <a:pt x="374" y="106"/>
                    <a:pt x="373" y="110"/>
                    <a:pt x="369" y="109"/>
                  </a:cubicBezTo>
                  <a:cubicBezTo>
                    <a:pt x="363" y="112"/>
                    <a:pt x="356" y="112"/>
                    <a:pt x="350" y="115"/>
                  </a:cubicBezTo>
                  <a:cubicBezTo>
                    <a:pt x="347" y="115"/>
                    <a:pt x="344" y="118"/>
                    <a:pt x="341" y="118"/>
                  </a:cubicBezTo>
                  <a:cubicBezTo>
                    <a:pt x="339" y="119"/>
                    <a:pt x="338" y="119"/>
                    <a:pt x="336" y="119"/>
                  </a:cubicBezTo>
                  <a:cubicBezTo>
                    <a:pt x="333" y="120"/>
                    <a:pt x="330" y="121"/>
                    <a:pt x="327" y="121"/>
                  </a:cubicBezTo>
                  <a:cubicBezTo>
                    <a:pt x="326" y="122"/>
                    <a:pt x="325" y="123"/>
                    <a:pt x="324" y="122"/>
                  </a:cubicBezTo>
                  <a:cubicBezTo>
                    <a:pt x="323" y="124"/>
                    <a:pt x="320" y="123"/>
                    <a:pt x="319" y="125"/>
                  </a:cubicBezTo>
                  <a:cubicBezTo>
                    <a:pt x="316" y="125"/>
                    <a:pt x="313" y="126"/>
                    <a:pt x="310" y="128"/>
                  </a:cubicBezTo>
                  <a:cubicBezTo>
                    <a:pt x="309" y="128"/>
                    <a:pt x="308" y="128"/>
                    <a:pt x="308" y="128"/>
                  </a:cubicBezTo>
                  <a:cubicBezTo>
                    <a:pt x="304" y="130"/>
                    <a:pt x="299" y="131"/>
                    <a:pt x="295" y="132"/>
                  </a:cubicBezTo>
                  <a:cubicBezTo>
                    <a:pt x="294" y="134"/>
                    <a:pt x="290" y="133"/>
                    <a:pt x="289" y="135"/>
                  </a:cubicBezTo>
                  <a:cubicBezTo>
                    <a:pt x="288" y="133"/>
                    <a:pt x="286" y="137"/>
                    <a:pt x="285" y="135"/>
                  </a:cubicBezTo>
                  <a:cubicBezTo>
                    <a:pt x="283" y="136"/>
                    <a:pt x="281" y="136"/>
                    <a:pt x="280" y="138"/>
                  </a:cubicBezTo>
                  <a:cubicBezTo>
                    <a:pt x="278" y="137"/>
                    <a:pt x="275" y="138"/>
                    <a:pt x="274" y="140"/>
                  </a:cubicBezTo>
                  <a:cubicBezTo>
                    <a:pt x="273" y="139"/>
                    <a:pt x="272" y="140"/>
                    <a:pt x="271" y="141"/>
                  </a:cubicBezTo>
                  <a:cubicBezTo>
                    <a:pt x="269" y="141"/>
                    <a:pt x="264" y="143"/>
                    <a:pt x="261" y="144"/>
                  </a:cubicBezTo>
                  <a:cubicBezTo>
                    <a:pt x="260" y="144"/>
                    <a:pt x="258" y="146"/>
                    <a:pt x="256" y="145"/>
                  </a:cubicBezTo>
                  <a:cubicBezTo>
                    <a:pt x="256" y="145"/>
                    <a:pt x="256" y="145"/>
                    <a:pt x="256" y="145"/>
                  </a:cubicBezTo>
                  <a:cubicBezTo>
                    <a:pt x="253" y="145"/>
                    <a:pt x="252" y="148"/>
                    <a:pt x="249" y="148"/>
                  </a:cubicBezTo>
                  <a:cubicBezTo>
                    <a:pt x="247" y="149"/>
                    <a:pt x="245" y="148"/>
                    <a:pt x="244" y="150"/>
                  </a:cubicBezTo>
                  <a:cubicBezTo>
                    <a:pt x="239" y="149"/>
                    <a:pt x="236" y="154"/>
                    <a:pt x="232" y="153"/>
                  </a:cubicBezTo>
                  <a:cubicBezTo>
                    <a:pt x="230" y="155"/>
                    <a:pt x="227" y="155"/>
                    <a:pt x="225" y="157"/>
                  </a:cubicBezTo>
                  <a:cubicBezTo>
                    <a:pt x="222" y="156"/>
                    <a:pt x="219" y="159"/>
                    <a:pt x="216" y="160"/>
                  </a:cubicBezTo>
                  <a:cubicBezTo>
                    <a:pt x="214" y="160"/>
                    <a:pt x="212" y="159"/>
                    <a:pt x="210" y="161"/>
                  </a:cubicBezTo>
                  <a:cubicBezTo>
                    <a:pt x="204" y="162"/>
                    <a:pt x="197" y="165"/>
                    <a:pt x="191" y="166"/>
                  </a:cubicBezTo>
                  <a:cubicBezTo>
                    <a:pt x="187" y="168"/>
                    <a:pt x="182" y="167"/>
                    <a:pt x="177" y="169"/>
                  </a:cubicBezTo>
                  <a:cubicBezTo>
                    <a:pt x="177" y="168"/>
                    <a:pt x="177" y="168"/>
                    <a:pt x="177" y="168"/>
                  </a:cubicBezTo>
                  <a:cubicBezTo>
                    <a:pt x="166" y="171"/>
                    <a:pt x="155" y="167"/>
                    <a:pt x="149" y="160"/>
                  </a:cubicBezTo>
                  <a:cubicBezTo>
                    <a:pt x="148" y="158"/>
                    <a:pt x="146" y="157"/>
                    <a:pt x="148" y="154"/>
                  </a:cubicBezTo>
                  <a:cubicBezTo>
                    <a:pt x="149" y="152"/>
                    <a:pt x="151" y="151"/>
                    <a:pt x="154" y="148"/>
                  </a:cubicBezTo>
                  <a:cubicBezTo>
                    <a:pt x="156" y="146"/>
                    <a:pt x="157" y="144"/>
                    <a:pt x="159" y="143"/>
                  </a:cubicBezTo>
                  <a:cubicBezTo>
                    <a:pt x="161" y="141"/>
                    <a:pt x="164" y="139"/>
                    <a:pt x="166" y="138"/>
                  </a:cubicBezTo>
                  <a:cubicBezTo>
                    <a:pt x="166" y="138"/>
                    <a:pt x="166" y="138"/>
                    <a:pt x="166" y="138"/>
                  </a:cubicBezTo>
                  <a:cubicBezTo>
                    <a:pt x="169" y="134"/>
                    <a:pt x="173" y="132"/>
                    <a:pt x="176" y="128"/>
                  </a:cubicBezTo>
                  <a:cubicBezTo>
                    <a:pt x="177" y="128"/>
                    <a:pt x="177" y="128"/>
                    <a:pt x="178" y="128"/>
                  </a:cubicBezTo>
                  <a:cubicBezTo>
                    <a:pt x="181" y="124"/>
                    <a:pt x="187" y="122"/>
                    <a:pt x="191" y="118"/>
                  </a:cubicBezTo>
                  <a:cubicBezTo>
                    <a:pt x="197" y="115"/>
                    <a:pt x="203" y="111"/>
                    <a:pt x="209" y="108"/>
                  </a:cubicBezTo>
                  <a:cubicBezTo>
                    <a:pt x="218" y="103"/>
                    <a:pt x="228" y="99"/>
                    <a:pt x="238" y="94"/>
                  </a:cubicBezTo>
                  <a:cubicBezTo>
                    <a:pt x="250" y="87"/>
                    <a:pt x="264" y="82"/>
                    <a:pt x="277" y="75"/>
                  </a:cubicBezTo>
                  <a:cubicBezTo>
                    <a:pt x="288" y="72"/>
                    <a:pt x="298" y="66"/>
                    <a:pt x="308" y="62"/>
                  </a:cubicBezTo>
                  <a:cubicBezTo>
                    <a:pt x="314" y="60"/>
                    <a:pt x="320" y="57"/>
                    <a:pt x="325" y="55"/>
                  </a:cubicBezTo>
                  <a:cubicBezTo>
                    <a:pt x="329" y="54"/>
                    <a:pt x="334" y="53"/>
                    <a:pt x="338" y="50"/>
                  </a:cubicBezTo>
                  <a:cubicBezTo>
                    <a:pt x="354" y="44"/>
                    <a:pt x="370" y="38"/>
                    <a:pt x="387" y="33"/>
                  </a:cubicBezTo>
                  <a:cubicBezTo>
                    <a:pt x="417" y="23"/>
                    <a:pt x="447" y="14"/>
                    <a:pt x="480" y="8"/>
                  </a:cubicBezTo>
                  <a:cubicBezTo>
                    <a:pt x="486" y="7"/>
                    <a:pt x="492" y="5"/>
                    <a:pt x="498" y="5"/>
                  </a:cubicBezTo>
                  <a:cubicBezTo>
                    <a:pt x="502" y="4"/>
                    <a:pt x="507" y="3"/>
                    <a:pt x="511" y="3"/>
                  </a:cubicBezTo>
                  <a:cubicBezTo>
                    <a:pt x="512" y="3"/>
                    <a:pt x="512" y="3"/>
                    <a:pt x="512" y="2"/>
                  </a:cubicBezTo>
                  <a:cubicBezTo>
                    <a:pt x="513" y="2"/>
                    <a:pt x="513" y="3"/>
                    <a:pt x="514" y="3"/>
                  </a:cubicBezTo>
                  <a:cubicBezTo>
                    <a:pt x="514" y="2"/>
                    <a:pt x="516" y="3"/>
                    <a:pt x="517" y="2"/>
                  </a:cubicBezTo>
                  <a:cubicBezTo>
                    <a:pt x="518" y="2"/>
                    <a:pt x="518" y="2"/>
                    <a:pt x="518" y="2"/>
                  </a:cubicBezTo>
                  <a:cubicBezTo>
                    <a:pt x="524" y="0"/>
                    <a:pt x="530" y="0"/>
                    <a:pt x="537" y="0"/>
                  </a:cubicBezTo>
                  <a:cubicBezTo>
                    <a:pt x="533" y="6"/>
                    <a:pt x="524" y="4"/>
                    <a:pt x="521" y="9"/>
                  </a:cubicBezTo>
                  <a:cubicBezTo>
                    <a:pt x="520" y="10"/>
                    <a:pt x="518" y="9"/>
                    <a:pt x="517" y="10"/>
                  </a:cubicBezTo>
                  <a:cubicBezTo>
                    <a:pt x="517" y="10"/>
                    <a:pt x="517" y="11"/>
                    <a:pt x="517" y="11"/>
                  </a:cubicBezTo>
                  <a:cubicBezTo>
                    <a:pt x="516" y="13"/>
                    <a:pt x="512" y="13"/>
                    <a:pt x="511" y="14"/>
                  </a:cubicBezTo>
                  <a:cubicBezTo>
                    <a:pt x="507" y="15"/>
                    <a:pt x="503" y="17"/>
                    <a:pt x="498" y="17"/>
                  </a:cubicBezTo>
                  <a:cubicBezTo>
                    <a:pt x="494" y="19"/>
                    <a:pt x="490" y="20"/>
                    <a:pt x="486" y="20"/>
                  </a:cubicBezTo>
                  <a:cubicBezTo>
                    <a:pt x="484" y="21"/>
                    <a:pt x="482" y="22"/>
                    <a:pt x="479" y="21"/>
                  </a:cubicBezTo>
                  <a:cubicBezTo>
                    <a:pt x="473" y="24"/>
                    <a:pt x="464" y="25"/>
                    <a:pt x="457" y="27"/>
                  </a:cubicBezTo>
                  <a:cubicBezTo>
                    <a:pt x="454" y="28"/>
                    <a:pt x="450" y="29"/>
                    <a:pt x="446" y="30"/>
                  </a:cubicBezTo>
                  <a:cubicBezTo>
                    <a:pt x="444" y="31"/>
                    <a:pt x="442" y="31"/>
                    <a:pt x="439" y="31"/>
                  </a:cubicBezTo>
                  <a:cubicBezTo>
                    <a:pt x="434" y="34"/>
                    <a:pt x="428" y="35"/>
                    <a:pt x="422" y="36"/>
                  </a:cubicBezTo>
                  <a:cubicBezTo>
                    <a:pt x="415" y="40"/>
                    <a:pt x="407" y="40"/>
                    <a:pt x="400" y="44"/>
                  </a:cubicBezTo>
                  <a:cubicBezTo>
                    <a:pt x="390" y="45"/>
                    <a:pt x="382" y="50"/>
                    <a:pt x="372" y="52"/>
                  </a:cubicBezTo>
                  <a:cubicBezTo>
                    <a:pt x="368" y="54"/>
                    <a:pt x="363" y="54"/>
                    <a:pt x="360" y="57"/>
                  </a:cubicBezTo>
                  <a:cubicBezTo>
                    <a:pt x="357" y="57"/>
                    <a:pt x="354" y="58"/>
                    <a:pt x="352" y="60"/>
                  </a:cubicBezTo>
                  <a:cubicBezTo>
                    <a:pt x="352" y="60"/>
                    <a:pt x="351" y="59"/>
                    <a:pt x="351" y="59"/>
                  </a:cubicBezTo>
                  <a:cubicBezTo>
                    <a:pt x="350" y="61"/>
                    <a:pt x="347" y="61"/>
                    <a:pt x="346" y="62"/>
                  </a:cubicBezTo>
                  <a:cubicBezTo>
                    <a:pt x="342" y="62"/>
                    <a:pt x="340" y="65"/>
                    <a:pt x="336" y="65"/>
                  </a:cubicBezTo>
                  <a:cubicBezTo>
                    <a:pt x="334" y="66"/>
                    <a:pt x="333" y="67"/>
                    <a:pt x="330" y="68"/>
                  </a:cubicBezTo>
                  <a:cubicBezTo>
                    <a:pt x="327" y="70"/>
                    <a:pt x="322" y="70"/>
                    <a:pt x="318" y="73"/>
                  </a:cubicBezTo>
                  <a:cubicBezTo>
                    <a:pt x="316" y="74"/>
                    <a:pt x="314" y="75"/>
                    <a:pt x="312" y="76"/>
                  </a:cubicBezTo>
                  <a:cubicBezTo>
                    <a:pt x="310" y="76"/>
                    <a:pt x="309" y="77"/>
                    <a:pt x="307" y="77"/>
                  </a:cubicBezTo>
                  <a:cubicBezTo>
                    <a:pt x="307" y="77"/>
                    <a:pt x="307" y="78"/>
                    <a:pt x="307" y="78"/>
                  </a:cubicBezTo>
                  <a:cubicBezTo>
                    <a:pt x="303" y="78"/>
                    <a:pt x="301" y="81"/>
                    <a:pt x="297" y="82"/>
                  </a:cubicBezTo>
                  <a:cubicBezTo>
                    <a:pt x="295" y="82"/>
                    <a:pt x="295" y="84"/>
                    <a:pt x="292" y="84"/>
                  </a:cubicBezTo>
                  <a:cubicBezTo>
                    <a:pt x="291" y="85"/>
                    <a:pt x="288" y="84"/>
                    <a:pt x="287" y="86"/>
                  </a:cubicBezTo>
                  <a:cubicBezTo>
                    <a:pt x="285" y="87"/>
                    <a:pt x="283" y="88"/>
                    <a:pt x="282" y="89"/>
                  </a:cubicBezTo>
                  <a:cubicBezTo>
                    <a:pt x="280" y="90"/>
                    <a:pt x="276" y="90"/>
                    <a:pt x="274" y="92"/>
                  </a:cubicBezTo>
                  <a:cubicBezTo>
                    <a:pt x="273" y="92"/>
                    <a:pt x="271" y="93"/>
                    <a:pt x="270" y="94"/>
                  </a:cubicBezTo>
                  <a:cubicBezTo>
                    <a:pt x="266" y="95"/>
                    <a:pt x="263" y="97"/>
                    <a:pt x="259" y="99"/>
                  </a:cubicBezTo>
                  <a:cubicBezTo>
                    <a:pt x="257" y="100"/>
                    <a:pt x="254" y="101"/>
                    <a:pt x="252" y="103"/>
                  </a:cubicBezTo>
                  <a:cubicBezTo>
                    <a:pt x="248" y="104"/>
                    <a:pt x="243" y="106"/>
                    <a:pt x="240" y="109"/>
                  </a:cubicBezTo>
                  <a:cubicBezTo>
                    <a:pt x="236" y="109"/>
                    <a:pt x="236" y="113"/>
                    <a:pt x="232" y="112"/>
                  </a:cubicBezTo>
                  <a:cubicBezTo>
                    <a:pt x="231" y="113"/>
                    <a:pt x="230" y="114"/>
                    <a:pt x="229" y="115"/>
                  </a:cubicBezTo>
                  <a:cubicBezTo>
                    <a:pt x="225" y="116"/>
                    <a:pt x="221" y="118"/>
                    <a:pt x="217" y="119"/>
                  </a:cubicBezTo>
                  <a:cubicBezTo>
                    <a:pt x="216" y="120"/>
                    <a:pt x="214" y="121"/>
                    <a:pt x="212" y="122"/>
                  </a:cubicBezTo>
                  <a:cubicBezTo>
                    <a:pt x="212" y="122"/>
                    <a:pt x="212" y="122"/>
                    <a:pt x="212" y="122"/>
                  </a:cubicBezTo>
                  <a:cubicBezTo>
                    <a:pt x="211" y="122"/>
                    <a:pt x="210" y="123"/>
                    <a:pt x="209" y="123"/>
                  </a:cubicBezTo>
                  <a:cubicBezTo>
                    <a:pt x="206" y="126"/>
                    <a:pt x="202" y="127"/>
                    <a:pt x="198" y="129"/>
                  </a:cubicBezTo>
                  <a:cubicBezTo>
                    <a:pt x="196" y="130"/>
                    <a:pt x="195" y="132"/>
                    <a:pt x="192" y="133"/>
                  </a:cubicBezTo>
                  <a:cubicBezTo>
                    <a:pt x="190" y="134"/>
                    <a:pt x="188" y="135"/>
                    <a:pt x="186" y="135"/>
                  </a:cubicBezTo>
                  <a:cubicBezTo>
                    <a:pt x="186" y="137"/>
                    <a:pt x="184" y="136"/>
                    <a:pt x="184" y="138"/>
                  </a:cubicBezTo>
                  <a:cubicBezTo>
                    <a:pt x="185" y="139"/>
                    <a:pt x="186" y="139"/>
                    <a:pt x="186" y="140"/>
                  </a:cubicBezTo>
                  <a:cubicBezTo>
                    <a:pt x="191" y="140"/>
                    <a:pt x="196" y="142"/>
                    <a:pt x="200" y="140"/>
                  </a:cubicBezTo>
                  <a:cubicBezTo>
                    <a:pt x="211" y="139"/>
                    <a:pt x="221" y="136"/>
                    <a:pt x="231" y="133"/>
                  </a:cubicBezTo>
                  <a:cubicBezTo>
                    <a:pt x="233" y="133"/>
                    <a:pt x="234" y="132"/>
                    <a:pt x="236" y="131"/>
                  </a:cubicBezTo>
                  <a:cubicBezTo>
                    <a:pt x="240" y="131"/>
                    <a:pt x="244" y="127"/>
                    <a:pt x="249" y="127"/>
                  </a:cubicBezTo>
                  <a:cubicBezTo>
                    <a:pt x="251" y="127"/>
                    <a:pt x="253" y="125"/>
                    <a:pt x="255" y="125"/>
                  </a:cubicBezTo>
                  <a:cubicBezTo>
                    <a:pt x="259" y="123"/>
                    <a:pt x="265" y="122"/>
                    <a:pt x="269" y="120"/>
                  </a:cubicBezTo>
                  <a:cubicBezTo>
                    <a:pt x="271" y="120"/>
                    <a:pt x="273" y="118"/>
                    <a:pt x="275" y="117"/>
                  </a:cubicBezTo>
                  <a:cubicBezTo>
                    <a:pt x="280" y="116"/>
                    <a:pt x="285" y="115"/>
                    <a:pt x="290" y="113"/>
                  </a:cubicBezTo>
                  <a:cubicBezTo>
                    <a:pt x="328" y="100"/>
                    <a:pt x="368" y="88"/>
                    <a:pt x="407" y="76"/>
                  </a:cubicBezTo>
                  <a:cubicBezTo>
                    <a:pt x="414" y="74"/>
                    <a:pt x="422" y="72"/>
                    <a:pt x="429" y="70"/>
                  </a:cubicBezTo>
                  <a:cubicBezTo>
                    <a:pt x="458" y="63"/>
                    <a:pt x="486" y="54"/>
                    <a:pt x="515" y="48"/>
                  </a:cubicBezTo>
                  <a:cubicBezTo>
                    <a:pt x="521" y="46"/>
                    <a:pt x="529" y="44"/>
                    <a:pt x="535" y="43"/>
                  </a:cubicBezTo>
                  <a:cubicBezTo>
                    <a:pt x="535" y="42"/>
                    <a:pt x="538" y="42"/>
                    <a:pt x="540" y="43"/>
                  </a:cubicBezTo>
                  <a:cubicBezTo>
                    <a:pt x="540" y="42"/>
                    <a:pt x="540" y="42"/>
                    <a:pt x="540" y="42"/>
                  </a:cubicBezTo>
                  <a:cubicBezTo>
                    <a:pt x="542" y="42"/>
                    <a:pt x="544" y="41"/>
                    <a:pt x="546" y="41"/>
                  </a:cubicBezTo>
                  <a:cubicBezTo>
                    <a:pt x="547" y="41"/>
                    <a:pt x="547" y="40"/>
                    <a:pt x="547" y="40"/>
                  </a:cubicBezTo>
                  <a:cubicBezTo>
                    <a:pt x="548" y="40"/>
                    <a:pt x="551" y="39"/>
                    <a:pt x="552" y="39"/>
                  </a:cubicBezTo>
                  <a:cubicBezTo>
                    <a:pt x="552" y="39"/>
                    <a:pt x="552" y="39"/>
                    <a:pt x="552" y="39"/>
                  </a:cubicBezTo>
                  <a:cubicBezTo>
                    <a:pt x="553" y="38"/>
                    <a:pt x="555" y="38"/>
                    <a:pt x="556" y="38"/>
                  </a:cubicBezTo>
                  <a:cubicBezTo>
                    <a:pt x="556" y="38"/>
                    <a:pt x="557" y="38"/>
                    <a:pt x="556" y="38"/>
                  </a:cubicBezTo>
                  <a:cubicBezTo>
                    <a:pt x="557" y="38"/>
                    <a:pt x="557" y="38"/>
                    <a:pt x="557" y="37"/>
                  </a:cubicBezTo>
                  <a:cubicBezTo>
                    <a:pt x="569" y="35"/>
                    <a:pt x="582" y="32"/>
                    <a:pt x="594" y="29"/>
                  </a:cubicBezTo>
                  <a:cubicBezTo>
                    <a:pt x="597" y="29"/>
                    <a:pt x="600" y="29"/>
                    <a:pt x="603" y="28"/>
                  </a:cubicBezTo>
                  <a:cubicBezTo>
                    <a:pt x="610" y="26"/>
                    <a:pt x="617" y="25"/>
                    <a:pt x="625" y="24"/>
                  </a:cubicBezTo>
                  <a:cubicBezTo>
                    <a:pt x="661" y="18"/>
                    <a:pt x="700" y="13"/>
                    <a:pt x="738" y="10"/>
                  </a:cubicBezTo>
                  <a:cubicBezTo>
                    <a:pt x="741" y="10"/>
                    <a:pt x="747" y="10"/>
                    <a:pt x="751" y="9"/>
                  </a:cubicBezTo>
                  <a:cubicBezTo>
                    <a:pt x="762" y="8"/>
                    <a:pt x="773" y="8"/>
                    <a:pt x="784" y="7"/>
                  </a:cubicBezTo>
                  <a:cubicBezTo>
                    <a:pt x="788" y="7"/>
                    <a:pt x="793" y="6"/>
                    <a:pt x="798" y="6"/>
                  </a:cubicBezTo>
                  <a:cubicBezTo>
                    <a:pt x="813" y="6"/>
                    <a:pt x="828" y="7"/>
                    <a:pt x="843" y="8"/>
                  </a:cubicBezTo>
                  <a:cubicBezTo>
                    <a:pt x="851" y="9"/>
                    <a:pt x="861" y="10"/>
                    <a:pt x="869" y="12"/>
                  </a:cubicBezTo>
                  <a:cubicBezTo>
                    <a:pt x="872" y="13"/>
                    <a:pt x="876" y="15"/>
                    <a:pt x="877" y="19"/>
                  </a:cubicBezTo>
                  <a:cubicBezTo>
                    <a:pt x="876" y="20"/>
                    <a:pt x="877" y="22"/>
                    <a:pt x="875" y="23"/>
                  </a:cubicBezTo>
                  <a:cubicBezTo>
                    <a:pt x="875" y="23"/>
                    <a:pt x="875" y="24"/>
                    <a:pt x="875" y="24"/>
                  </a:cubicBezTo>
                  <a:cubicBezTo>
                    <a:pt x="875" y="24"/>
                    <a:pt x="875" y="24"/>
                    <a:pt x="874" y="24"/>
                  </a:cubicBezTo>
                  <a:cubicBezTo>
                    <a:pt x="874" y="26"/>
                    <a:pt x="873" y="25"/>
                    <a:pt x="873" y="27"/>
                  </a:cubicBezTo>
                  <a:cubicBezTo>
                    <a:pt x="871" y="27"/>
                    <a:pt x="869" y="30"/>
                    <a:pt x="867" y="31"/>
                  </a:cubicBezTo>
                  <a:cubicBezTo>
                    <a:pt x="866" y="31"/>
                    <a:pt x="866" y="31"/>
                    <a:pt x="865" y="31"/>
                  </a:cubicBezTo>
                  <a:cubicBezTo>
                    <a:pt x="864" y="32"/>
                    <a:pt x="861" y="34"/>
                    <a:pt x="858" y="35"/>
                  </a:cubicBezTo>
                  <a:cubicBezTo>
                    <a:pt x="857" y="35"/>
                    <a:pt x="856" y="35"/>
                    <a:pt x="855" y="36"/>
                  </a:cubicBezTo>
                  <a:cubicBezTo>
                    <a:pt x="854" y="36"/>
                    <a:pt x="854" y="36"/>
                    <a:pt x="852" y="36"/>
                  </a:cubicBezTo>
                  <a:cubicBezTo>
                    <a:pt x="848" y="38"/>
                    <a:pt x="843" y="40"/>
                    <a:pt x="839" y="41"/>
                  </a:cubicBezTo>
                  <a:cubicBezTo>
                    <a:pt x="839" y="42"/>
                    <a:pt x="839" y="42"/>
                    <a:pt x="838" y="42"/>
                  </a:cubicBezTo>
                  <a:cubicBezTo>
                    <a:pt x="840" y="44"/>
                    <a:pt x="842" y="41"/>
                    <a:pt x="844" y="41"/>
                  </a:cubicBezTo>
                  <a:cubicBezTo>
                    <a:pt x="844" y="41"/>
                    <a:pt x="844" y="41"/>
                    <a:pt x="844" y="42"/>
                  </a:cubicBezTo>
                  <a:cubicBezTo>
                    <a:pt x="857" y="41"/>
                    <a:pt x="871" y="39"/>
                    <a:pt x="885" y="39"/>
                  </a:cubicBezTo>
                  <a:cubicBezTo>
                    <a:pt x="888" y="39"/>
                    <a:pt x="890" y="39"/>
                    <a:pt x="894" y="40"/>
                  </a:cubicBezTo>
                  <a:cubicBezTo>
                    <a:pt x="896" y="40"/>
                    <a:pt x="898" y="39"/>
                    <a:pt x="900" y="41"/>
                  </a:cubicBezTo>
                  <a:cubicBezTo>
                    <a:pt x="901" y="41"/>
                    <a:pt x="901" y="41"/>
                    <a:pt x="902" y="41"/>
                  </a:cubicBezTo>
                  <a:cubicBezTo>
                    <a:pt x="902" y="41"/>
                    <a:pt x="902" y="41"/>
                    <a:pt x="902" y="42"/>
                  </a:cubicBezTo>
                  <a:cubicBezTo>
                    <a:pt x="902" y="41"/>
                    <a:pt x="902" y="41"/>
                    <a:pt x="903" y="42"/>
                  </a:cubicBezTo>
                  <a:cubicBezTo>
                    <a:pt x="903" y="41"/>
                    <a:pt x="902" y="41"/>
                    <a:pt x="903" y="41"/>
                  </a:cubicBezTo>
                  <a:cubicBezTo>
                    <a:pt x="904" y="41"/>
                    <a:pt x="904" y="42"/>
                    <a:pt x="905" y="42"/>
                  </a:cubicBezTo>
                  <a:cubicBezTo>
                    <a:pt x="904" y="44"/>
                    <a:pt x="906" y="45"/>
                    <a:pt x="906" y="45"/>
                  </a:cubicBezTo>
                  <a:cubicBezTo>
                    <a:pt x="905" y="49"/>
                    <a:pt x="899" y="50"/>
                    <a:pt x="898" y="52"/>
                  </a:cubicBezTo>
                  <a:cubicBezTo>
                    <a:pt x="897" y="53"/>
                    <a:pt x="898" y="52"/>
                    <a:pt x="897" y="52"/>
                  </a:cubicBezTo>
                  <a:close/>
                  <a:moveTo>
                    <a:pt x="866" y="77"/>
                  </a:moveTo>
                  <a:cubicBezTo>
                    <a:pt x="866" y="76"/>
                    <a:pt x="865" y="76"/>
                    <a:pt x="865" y="76"/>
                  </a:cubicBezTo>
                  <a:cubicBezTo>
                    <a:pt x="865" y="76"/>
                    <a:pt x="865" y="76"/>
                    <a:pt x="864" y="76"/>
                  </a:cubicBezTo>
                  <a:cubicBezTo>
                    <a:pt x="864" y="75"/>
                    <a:pt x="865" y="75"/>
                    <a:pt x="864" y="75"/>
                  </a:cubicBezTo>
                  <a:cubicBezTo>
                    <a:pt x="864" y="75"/>
                    <a:pt x="864" y="75"/>
                    <a:pt x="864" y="74"/>
                  </a:cubicBezTo>
                  <a:cubicBezTo>
                    <a:pt x="864" y="74"/>
                    <a:pt x="864" y="74"/>
                    <a:pt x="864" y="74"/>
                  </a:cubicBezTo>
                  <a:cubicBezTo>
                    <a:pt x="864" y="74"/>
                    <a:pt x="863" y="74"/>
                    <a:pt x="863" y="74"/>
                  </a:cubicBezTo>
                  <a:cubicBezTo>
                    <a:pt x="864" y="74"/>
                    <a:pt x="862" y="75"/>
                    <a:pt x="863" y="75"/>
                  </a:cubicBezTo>
                  <a:cubicBezTo>
                    <a:pt x="863" y="75"/>
                    <a:pt x="865" y="77"/>
                    <a:pt x="866" y="77"/>
                  </a:cubicBezTo>
                  <a:close/>
                  <a:moveTo>
                    <a:pt x="850" y="83"/>
                  </a:moveTo>
                  <a:cubicBezTo>
                    <a:pt x="850" y="82"/>
                    <a:pt x="850" y="82"/>
                    <a:pt x="850" y="82"/>
                  </a:cubicBezTo>
                  <a:cubicBezTo>
                    <a:pt x="849" y="82"/>
                    <a:pt x="849" y="82"/>
                    <a:pt x="849" y="83"/>
                  </a:cubicBezTo>
                  <a:cubicBezTo>
                    <a:pt x="849" y="83"/>
                    <a:pt x="850" y="83"/>
                    <a:pt x="850" y="83"/>
                  </a:cubicBezTo>
                  <a:close/>
                  <a:moveTo>
                    <a:pt x="798" y="99"/>
                  </a:moveTo>
                  <a:cubicBezTo>
                    <a:pt x="798" y="99"/>
                    <a:pt x="797" y="99"/>
                    <a:pt x="797" y="99"/>
                  </a:cubicBezTo>
                  <a:cubicBezTo>
                    <a:pt x="798" y="99"/>
                    <a:pt x="797" y="100"/>
                    <a:pt x="798" y="101"/>
                  </a:cubicBezTo>
                  <a:cubicBezTo>
                    <a:pt x="797" y="99"/>
                    <a:pt x="798" y="100"/>
                    <a:pt x="798" y="99"/>
                  </a:cubicBezTo>
                  <a:close/>
                  <a:moveTo>
                    <a:pt x="653" y="137"/>
                  </a:moveTo>
                  <a:cubicBezTo>
                    <a:pt x="654" y="136"/>
                    <a:pt x="652" y="137"/>
                    <a:pt x="652" y="136"/>
                  </a:cubicBezTo>
                  <a:cubicBezTo>
                    <a:pt x="652" y="137"/>
                    <a:pt x="652" y="137"/>
                    <a:pt x="652" y="137"/>
                  </a:cubicBezTo>
                  <a:cubicBezTo>
                    <a:pt x="652" y="138"/>
                    <a:pt x="653" y="136"/>
                    <a:pt x="653" y="137"/>
                  </a:cubicBezTo>
                  <a:close/>
                  <a:moveTo>
                    <a:pt x="271" y="286"/>
                  </a:moveTo>
                  <a:cubicBezTo>
                    <a:pt x="271" y="287"/>
                    <a:pt x="271" y="287"/>
                    <a:pt x="271" y="288"/>
                  </a:cubicBezTo>
                  <a:cubicBezTo>
                    <a:pt x="272" y="288"/>
                    <a:pt x="272" y="287"/>
                    <a:pt x="272" y="287"/>
                  </a:cubicBezTo>
                  <a:cubicBezTo>
                    <a:pt x="272" y="287"/>
                    <a:pt x="271" y="287"/>
                    <a:pt x="271" y="286"/>
                  </a:cubicBezTo>
                  <a:close/>
                  <a:moveTo>
                    <a:pt x="281" y="283"/>
                  </a:moveTo>
                  <a:cubicBezTo>
                    <a:pt x="281" y="283"/>
                    <a:pt x="281" y="283"/>
                    <a:pt x="280" y="283"/>
                  </a:cubicBezTo>
                  <a:cubicBezTo>
                    <a:pt x="280" y="283"/>
                    <a:pt x="280" y="283"/>
                    <a:pt x="280" y="282"/>
                  </a:cubicBezTo>
                  <a:cubicBezTo>
                    <a:pt x="279" y="283"/>
                    <a:pt x="278" y="283"/>
                    <a:pt x="279" y="284"/>
                  </a:cubicBezTo>
                  <a:cubicBezTo>
                    <a:pt x="279" y="283"/>
                    <a:pt x="279" y="284"/>
                    <a:pt x="279" y="284"/>
                  </a:cubicBezTo>
                  <a:cubicBezTo>
                    <a:pt x="280" y="284"/>
                    <a:pt x="280" y="284"/>
                    <a:pt x="282" y="283"/>
                  </a:cubicBezTo>
                  <a:cubicBezTo>
                    <a:pt x="282" y="283"/>
                    <a:pt x="282" y="283"/>
                    <a:pt x="282" y="283"/>
                  </a:cubicBezTo>
                  <a:cubicBezTo>
                    <a:pt x="282" y="283"/>
                    <a:pt x="282" y="283"/>
                    <a:pt x="282" y="283"/>
                  </a:cubicBezTo>
                  <a:cubicBezTo>
                    <a:pt x="282" y="283"/>
                    <a:pt x="282" y="282"/>
                    <a:pt x="282" y="282"/>
                  </a:cubicBezTo>
                  <a:cubicBezTo>
                    <a:pt x="281" y="282"/>
                    <a:pt x="282" y="283"/>
                    <a:pt x="281" y="283"/>
                  </a:cubicBezTo>
                  <a:close/>
                  <a:moveTo>
                    <a:pt x="194" y="314"/>
                  </a:moveTo>
                  <a:cubicBezTo>
                    <a:pt x="193" y="314"/>
                    <a:pt x="192" y="315"/>
                    <a:pt x="191" y="316"/>
                  </a:cubicBezTo>
                  <a:cubicBezTo>
                    <a:pt x="192" y="316"/>
                    <a:pt x="193" y="315"/>
                    <a:pt x="194" y="314"/>
                  </a:cubicBezTo>
                  <a:close/>
                  <a:moveTo>
                    <a:pt x="94" y="378"/>
                  </a:moveTo>
                  <a:cubicBezTo>
                    <a:pt x="93" y="378"/>
                    <a:pt x="92" y="378"/>
                    <a:pt x="92" y="378"/>
                  </a:cubicBezTo>
                  <a:cubicBezTo>
                    <a:pt x="92" y="379"/>
                    <a:pt x="91" y="379"/>
                    <a:pt x="91" y="379"/>
                  </a:cubicBezTo>
                  <a:cubicBezTo>
                    <a:pt x="92" y="380"/>
                    <a:pt x="92" y="379"/>
                    <a:pt x="92" y="380"/>
                  </a:cubicBezTo>
                  <a:cubicBezTo>
                    <a:pt x="93" y="380"/>
                    <a:pt x="93" y="379"/>
                    <a:pt x="94" y="378"/>
                  </a:cubicBezTo>
                  <a:cubicBezTo>
                    <a:pt x="94" y="378"/>
                    <a:pt x="94" y="378"/>
                    <a:pt x="94" y="378"/>
                  </a:cubicBezTo>
                  <a:close/>
                  <a:moveTo>
                    <a:pt x="120" y="365"/>
                  </a:moveTo>
                  <a:cubicBezTo>
                    <a:pt x="120" y="365"/>
                    <a:pt x="120" y="365"/>
                    <a:pt x="120" y="366"/>
                  </a:cubicBezTo>
                  <a:cubicBezTo>
                    <a:pt x="119" y="366"/>
                    <a:pt x="119" y="367"/>
                    <a:pt x="118" y="367"/>
                  </a:cubicBezTo>
                  <a:cubicBezTo>
                    <a:pt x="120" y="367"/>
                    <a:pt x="120" y="367"/>
                    <a:pt x="121" y="367"/>
                  </a:cubicBezTo>
                  <a:cubicBezTo>
                    <a:pt x="121" y="366"/>
                    <a:pt x="121" y="364"/>
                    <a:pt x="120" y="365"/>
                  </a:cubicBezTo>
                  <a:close/>
                  <a:moveTo>
                    <a:pt x="218" y="315"/>
                  </a:moveTo>
                  <a:cubicBezTo>
                    <a:pt x="219" y="315"/>
                    <a:pt x="219" y="315"/>
                    <a:pt x="220" y="315"/>
                  </a:cubicBezTo>
                  <a:cubicBezTo>
                    <a:pt x="220" y="314"/>
                    <a:pt x="218" y="314"/>
                    <a:pt x="218" y="315"/>
                  </a:cubicBezTo>
                  <a:close/>
                  <a:moveTo>
                    <a:pt x="247" y="301"/>
                  </a:moveTo>
                  <a:cubicBezTo>
                    <a:pt x="248" y="301"/>
                    <a:pt x="247" y="302"/>
                    <a:pt x="247" y="302"/>
                  </a:cubicBezTo>
                  <a:cubicBezTo>
                    <a:pt x="248" y="302"/>
                    <a:pt x="248" y="302"/>
                    <a:pt x="248" y="302"/>
                  </a:cubicBezTo>
                  <a:cubicBezTo>
                    <a:pt x="248" y="302"/>
                    <a:pt x="248" y="301"/>
                    <a:pt x="248" y="301"/>
                  </a:cubicBezTo>
                  <a:cubicBezTo>
                    <a:pt x="248" y="301"/>
                    <a:pt x="247" y="300"/>
                    <a:pt x="247" y="301"/>
                  </a:cubicBezTo>
                  <a:close/>
                  <a:moveTo>
                    <a:pt x="211" y="324"/>
                  </a:moveTo>
                  <a:cubicBezTo>
                    <a:pt x="211" y="322"/>
                    <a:pt x="212" y="323"/>
                    <a:pt x="212" y="322"/>
                  </a:cubicBezTo>
                  <a:cubicBezTo>
                    <a:pt x="211" y="323"/>
                    <a:pt x="210" y="323"/>
                    <a:pt x="210" y="323"/>
                  </a:cubicBezTo>
                  <a:cubicBezTo>
                    <a:pt x="210" y="323"/>
                    <a:pt x="210" y="324"/>
                    <a:pt x="211" y="324"/>
                  </a:cubicBezTo>
                  <a:close/>
                  <a:moveTo>
                    <a:pt x="209" y="323"/>
                  </a:moveTo>
                  <a:cubicBezTo>
                    <a:pt x="210" y="323"/>
                    <a:pt x="210" y="322"/>
                    <a:pt x="210" y="322"/>
                  </a:cubicBezTo>
                  <a:cubicBezTo>
                    <a:pt x="210" y="321"/>
                    <a:pt x="212" y="322"/>
                    <a:pt x="211" y="321"/>
                  </a:cubicBezTo>
                  <a:cubicBezTo>
                    <a:pt x="209" y="320"/>
                    <a:pt x="210" y="321"/>
                    <a:pt x="209" y="323"/>
                  </a:cubicBezTo>
                  <a:close/>
                  <a:moveTo>
                    <a:pt x="107" y="386"/>
                  </a:moveTo>
                  <a:cubicBezTo>
                    <a:pt x="106" y="385"/>
                    <a:pt x="108" y="386"/>
                    <a:pt x="108" y="385"/>
                  </a:cubicBezTo>
                  <a:cubicBezTo>
                    <a:pt x="107" y="385"/>
                    <a:pt x="107" y="384"/>
                    <a:pt x="106" y="384"/>
                  </a:cubicBezTo>
                  <a:cubicBezTo>
                    <a:pt x="105" y="385"/>
                    <a:pt x="106" y="386"/>
                    <a:pt x="105" y="386"/>
                  </a:cubicBezTo>
                  <a:cubicBezTo>
                    <a:pt x="105" y="385"/>
                    <a:pt x="105" y="385"/>
                    <a:pt x="105" y="385"/>
                  </a:cubicBezTo>
                  <a:cubicBezTo>
                    <a:pt x="105" y="385"/>
                    <a:pt x="105" y="385"/>
                    <a:pt x="104" y="385"/>
                  </a:cubicBezTo>
                  <a:cubicBezTo>
                    <a:pt x="105" y="386"/>
                    <a:pt x="105" y="385"/>
                    <a:pt x="105" y="386"/>
                  </a:cubicBezTo>
                  <a:cubicBezTo>
                    <a:pt x="106" y="387"/>
                    <a:pt x="106" y="386"/>
                    <a:pt x="107" y="386"/>
                  </a:cubicBezTo>
                  <a:close/>
                  <a:moveTo>
                    <a:pt x="83" y="401"/>
                  </a:moveTo>
                  <a:cubicBezTo>
                    <a:pt x="84" y="401"/>
                    <a:pt x="84" y="401"/>
                    <a:pt x="84" y="401"/>
                  </a:cubicBezTo>
                  <a:cubicBezTo>
                    <a:pt x="84" y="400"/>
                    <a:pt x="85" y="400"/>
                    <a:pt x="84" y="399"/>
                  </a:cubicBezTo>
                  <a:cubicBezTo>
                    <a:pt x="84" y="400"/>
                    <a:pt x="83" y="400"/>
                    <a:pt x="83" y="401"/>
                  </a:cubicBezTo>
                  <a:close/>
                  <a:moveTo>
                    <a:pt x="82" y="404"/>
                  </a:moveTo>
                  <a:cubicBezTo>
                    <a:pt x="83" y="404"/>
                    <a:pt x="83" y="402"/>
                    <a:pt x="84" y="403"/>
                  </a:cubicBezTo>
                  <a:cubicBezTo>
                    <a:pt x="84" y="402"/>
                    <a:pt x="83" y="402"/>
                    <a:pt x="82" y="402"/>
                  </a:cubicBezTo>
                  <a:cubicBezTo>
                    <a:pt x="82" y="403"/>
                    <a:pt x="82" y="403"/>
                    <a:pt x="82" y="404"/>
                  </a:cubicBezTo>
                  <a:close/>
                  <a:moveTo>
                    <a:pt x="895" y="66"/>
                  </a:moveTo>
                  <a:cubicBezTo>
                    <a:pt x="894" y="67"/>
                    <a:pt x="895" y="67"/>
                    <a:pt x="895" y="67"/>
                  </a:cubicBezTo>
                  <a:cubicBezTo>
                    <a:pt x="895" y="67"/>
                    <a:pt x="894" y="67"/>
                    <a:pt x="895" y="68"/>
                  </a:cubicBezTo>
                  <a:cubicBezTo>
                    <a:pt x="895" y="67"/>
                    <a:pt x="896" y="68"/>
                    <a:pt x="896" y="67"/>
                  </a:cubicBezTo>
                  <a:cubicBezTo>
                    <a:pt x="896" y="67"/>
                    <a:pt x="896" y="67"/>
                    <a:pt x="896" y="66"/>
                  </a:cubicBezTo>
                  <a:cubicBezTo>
                    <a:pt x="895" y="67"/>
                    <a:pt x="895" y="66"/>
                    <a:pt x="895" y="66"/>
                  </a:cubicBezTo>
                  <a:close/>
                  <a:moveTo>
                    <a:pt x="886" y="71"/>
                  </a:moveTo>
                  <a:cubicBezTo>
                    <a:pt x="886" y="72"/>
                    <a:pt x="884" y="71"/>
                    <a:pt x="885" y="70"/>
                  </a:cubicBezTo>
                  <a:cubicBezTo>
                    <a:pt x="884" y="70"/>
                    <a:pt x="884" y="71"/>
                    <a:pt x="883" y="71"/>
                  </a:cubicBezTo>
                  <a:cubicBezTo>
                    <a:pt x="883" y="70"/>
                    <a:pt x="883" y="70"/>
                    <a:pt x="883" y="71"/>
                  </a:cubicBezTo>
                  <a:cubicBezTo>
                    <a:pt x="883" y="71"/>
                    <a:pt x="883" y="71"/>
                    <a:pt x="884" y="71"/>
                  </a:cubicBezTo>
                  <a:cubicBezTo>
                    <a:pt x="884" y="71"/>
                    <a:pt x="884" y="71"/>
                    <a:pt x="884" y="71"/>
                  </a:cubicBezTo>
                  <a:cubicBezTo>
                    <a:pt x="885" y="71"/>
                    <a:pt x="885" y="71"/>
                    <a:pt x="884" y="71"/>
                  </a:cubicBezTo>
                  <a:cubicBezTo>
                    <a:pt x="884" y="71"/>
                    <a:pt x="885" y="72"/>
                    <a:pt x="885" y="72"/>
                  </a:cubicBezTo>
                  <a:cubicBezTo>
                    <a:pt x="886" y="72"/>
                    <a:pt x="887" y="72"/>
                    <a:pt x="887" y="72"/>
                  </a:cubicBezTo>
                  <a:cubicBezTo>
                    <a:pt x="887" y="72"/>
                    <a:pt x="886" y="71"/>
                    <a:pt x="886" y="71"/>
                  </a:cubicBezTo>
                  <a:close/>
                  <a:moveTo>
                    <a:pt x="878" y="76"/>
                  </a:moveTo>
                  <a:cubicBezTo>
                    <a:pt x="879" y="75"/>
                    <a:pt x="879" y="76"/>
                    <a:pt x="879" y="76"/>
                  </a:cubicBezTo>
                  <a:cubicBezTo>
                    <a:pt x="880" y="76"/>
                    <a:pt x="880" y="76"/>
                    <a:pt x="880" y="75"/>
                  </a:cubicBezTo>
                  <a:cubicBezTo>
                    <a:pt x="879" y="75"/>
                    <a:pt x="878" y="75"/>
                    <a:pt x="878" y="76"/>
                  </a:cubicBezTo>
                  <a:close/>
                  <a:moveTo>
                    <a:pt x="876" y="76"/>
                  </a:moveTo>
                  <a:cubicBezTo>
                    <a:pt x="877" y="77"/>
                    <a:pt x="876" y="77"/>
                    <a:pt x="877" y="77"/>
                  </a:cubicBezTo>
                  <a:cubicBezTo>
                    <a:pt x="877" y="77"/>
                    <a:pt x="877" y="77"/>
                    <a:pt x="877" y="76"/>
                  </a:cubicBezTo>
                  <a:cubicBezTo>
                    <a:pt x="877" y="76"/>
                    <a:pt x="876" y="76"/>
                    <a:pt x="876" y="76"/>
                  </a:cubicBezTo>
                  <a:close/>
                  <a:moveTo>
                    <a:pt x="874" y="77"/>
                  </a:moveTo>
                  <a:cubicBezTo>
                    <a:pt x="873" y="76"/>
                    <a:pt x="873" y="77"/>
                    <a:pt x="872" y="77"/>
                  </a:cubicBezTo>
                  <a:cubicBezTo>
                    <a:pt x="873" y="78"/>
                    <a:pt x="874" y="77"/>
                    <a:pt x="874" y="77"/>
                  </a:cubicBezTo>
                  <a:close/>
                  <a:moveTo>
                    <a:pt x="868" y="76"/>
                  </a:moveTo>
                  <a:cubicBezTo>
                    <a:pt x="869" y="76"/>
                    <a:pt x="869" y="76"/>
                    <a:pt x="870" y="75"/>
                  </a:cubicBezTo>
                  <a:cubicBezTo>
                    <a:pt x="869" y="75"/>
                    <a:pt x="869" y="74"/>
                    <a:pt x="869" y="75"/>
                  </a:cubicBezTo>
                  <a:cubicBezTo>
                    <a:pt x="869" y="76"/>
                    <a:pt x="868" y="76"/>
                    <a:pt x="868" y="76"/>
                  </a:cubicBezTo>
                  <a:close/>
                  <a:moveTo>
                    <a:pt x="866" y="73"/>
                  </a:moveTo>
                  <a:cubicBezTo>
                    <a:pt x="866" y="74"/>
                    <a:pt x="867" y="74"/>
                    <a:pt x="866" y="75"/>
                  </a:cubicBezTo>
                  <a:cubicBezTo>
                    <a:pt x="869" y="75"/>
                    <a:pt x="867" y="74"/>
                    <a:pt x="866" y="73"/>
                  </a:cubicBezTo>
                  <a:close/>
                  <a:moveTo>
                    <a:pt x="869" y="25"/>
                  </a:moveTo>
                  <a:cubicBezTo>
                    <a:pt x="869" y="25"/>
                    <a:pt x="868" y="25"/>
                    <a:pt x="868" y="26"/>
                  </a:cubicBezTo>
                  <a:cubicBezTo>
                    <a:pt x="869" y="26"/>
                    <a:pt x="870" y="26"/>
                    <a:pt x="869" y="25"/>
                  </a:cubicBezTo>
                  <a:cubicBezTo>
                    <a:pt x="869" y="25"/>
                    <a:pt x="870" y="25"/>
                    <a:pt x="870" y="25"/>
                  </a:cubicBezTo>
                  <a:cubicBezTo>
                    <a:pt x="869" y="25"/>
                    <a:pt x="869" y="25"/>
                    <a:pt x="869" y="25"/>
                  </a:cubicBezTo>
                  <a:close/>
                  <a:moveTo>
                    <a:pt x="861" y="51"/>
                  </a:moveTo>
                  <a:cubicBezTo>
                    <a:pt x="860" y="51"/>
                    <a:pt x="860" y="51"/>
                    <a:pt x="859" y="52"/>
                  </a:cubicBezTo>
                  <a:cubicBezTo>
                    <a:pt x="860" y="52"/>
                    <a:pt x="861" y="52"/>
                    <a:pt x="861" y="51"/>
                  </a:cubicBezTo>
                  <a:cubicBezTo>
                    <a:pt x="861" y="51"/>
                    <a:pt x="861" y="51"/>
                    <a:pt x="861" y="51"/>
                  </a:cubicBezTo>
                  <a:close/>
                  <a:moveTo>
                    <a:pt x="845" y="83"/>
                  </a:moveTo>
                  <a:cubicBezTo>
                    <a:pt x="846" y="84"/>
                    <a:pt x="847" y="84"/>
                    <a:pt x="847" y="84"/>
                  </a:cubicBezTo>
                  <a:cubicBezTo>
                    <a:pt x="847" y="84"/>
                    <a:pt x="847" y="84"/>
                    <a:pt x="846" y="84"/>
                  </a:cubicBezTo>
                  <a:cubicBezTo>
                    <a:pt x="847" y="85"/>
                    <a:pt x="848" y="85"/>
                    <a:pt x="848" y="86"/>
                  </a:cubicBezTo>
                  <a:cubicBezTo>
                    <a:pt x="848" y="85"/>
                    <a:pt x="848" y="85"/>
                    <a:pt x="848" y="84"/>
                  </a:cubicBezTo>
                  <a:cubicBezTo>
                    <a:pt x="846" y="83"/>
                    <a:pt x="847" y="82"/>
                    <a:pt x="845" y="83"/>
                  </a:cubicBezTo>
                  <a:close/>
                  <a:moveTo>
                    <a:pt x="846" y="80"/>
                  </a:moveTo>
                  <a:cubicBezTo>
                    <a:pt x="845" y="80"/>
                    <a:pt x="845" y="80"/>
                    <a:pt x="846" y="79"/>
                  </a:cubicBezTo>
                  <a:cubicBezTo>
                    <a:pt x="846" y="79"/>
                    <a:pt x="847" y="79"/>
                    <a:pt x="846" y="78"/>
                  </a:cubicBezTo>
                  <a:cubicBezTo>
                    <a:pt x="846" y="79"/>
                    <a:pt x="846" y="77"/>
                    <a:pt x="847" y="77"/>
                  </a:cubicBezTo>
                  <a:cubicBezTo>
                    <a:pt x="845" y="77"/>
                    <a:pt x="845" y="79"/>
                    <a:pt x="843" y="78"/>
                  </a:cubicBezTo>
                  <a:cubicBezTo>
                    <a:pt x="843" y="79"/>
                    <a:pt x="843" y="79"/>
                    <a:pt x="843" y="79"/>
                  </a:cubicBezTo>
                  <a:cubicBezTo>
                    <a:pt x="844" y="79"/>
                    <a:pt x="844" y="80"/>
                    <a:pt x="845" y="81"/>
                  </a:cubicBezTo>
                  <a:cubicBezTo>
                    <a:pt x="846" y="80"/>
                    <a:pt x="845" y="81"/>
                    <a:pt x="846" y="80"/>
                  </a:cubicBezTo>
                  <a:close/>
                  <a:moveTo>
                    <a:pt x="840" y="85"/>
                  </a:moveTo>
                  <a:cubicBezTo>
                    <a:pt x="841" y="85"/>
                    <a:pt x="840" y="86"/>
                    <a:pt x="841" y="86"/>
                  </a:cubicBezTo>
                  <a:cubicBezTo>
                    <a:pt x="841" y="86"/>
                    <a:pt x="842" y="86"/>
                    <a:pt x="842" y="86"/>
                  </a:cubicBezTo>
                  <a:cubicBezTo>
                    <a:pt x="842" y="86"/>
                    <a:pt x="842" y="86"/>
                    <a:pt x="842" y="85"/>
                  </a:cubicBezTo>
                  <a:cubicBezTo>
                    <a:pt x="841" y="86"/>
                    <a:pt x="841" y="85"/>
                    <a:pt x="840" y="85"/>
                  </a:cubicBezTo>
                  <a:close/>
                  <a:moveTo>
                    <a:pt x="843" y="80"/>
                  </a:moveTo>
                  <a:cubicBezTo>
                    <a:pt x="842" y="79"/>
                    <a:pt x="842" y="80"/>
                    <a:pt x="842" y="81"/>
                  </a:cubicBezTo>
                  <a:cubicBezTo>
                    <a:pt x="843" y="81"/>
                    <a:pt x="843" y="80"/>
                    <a:pt x="843" y="80"/>
                  </a:cubicBezTo>
                  <a:close/>
                  <a:moveTo>
                    <a:pt x="839" y="87"/>
                  </a:moveTo>
                  <a:cubicBezTo>
                    <a:pt x="841" y="87"/>
                    <a:pt x="840" y="88"/>
                    <a:pt x="841" y="88"/>
                  </a:cubicBezTo>
                  <a:cubicBezTo>
                    <a:pt x="841" y="87"/>
                    <a:pt x="841" y="87"/>
                    <a:pt x="841" y="87"/>
                  </a:cubicBezTo>
                  <a:cubicBezTo>
                    <a:pt x="841" y="87"/>
                    <a:pt x="839" y="86"/>
                    <a:pt x="839" y="87"/>
                  </a:cubicBezTo>
                  <a:close/>
                  <a:moveTo>
                    <a:pt x="836" y="89"/>
                  </a:moveTo>
                  <a:cubicBezTo>
                    <a:pt x="836" y="89"/>
                    <a:pt x="837" y="90"/>
                    <a:pt x="838" y="90"/>
                  </a:cubicBezTo>
                  <a:cubicBezTo>
                    <a:pt x="838" y="88"/>
                    <a:pt x="839" y="90"/>
                    <a:pt x="839" y="89"/>
                  </a:cubicBezTo>
                  <a:cubicBezTo>
                    <a:pt x="839" y="89"/>
                    <a:pt x="839" y="88"/>
                    <a:pt x="838" y="88"/>
                  </a:cubicBezTo>
                  <a:cubicBezTo>
                    <a:pt x="838" y="88"/>
                    <a:pt x="838" y="88"/>
                    <a:pt x="837" y="88"/>
                  </a:cubicBezTo>
                  <a:cubicBezTo>
                    <a:pt x="837" y="88"/>
                    <a:pt x="838" y="89"/>
                    <a:pt x="837" y="89"/>
                  </a:cubicBezTo>
                  <a:cubicBezTo>
                    <a:pt x="837" y="87"/>
                    <a:pt x="834" y="89"/>
                    <a:pt x="836" y="89"/>
                  </a:cubicBezTo>
                  <a:close/>
                  <a:moveTo>
                    <a:pt x="836" y="85"/>
                  </a:moveTo>
                  <a:cubicBezTo>
                    <a:pt x="836" y="86"/>
                    <a:pt x="836" y="86"/>
                    <a:pt x="836" y="86"/>
                  </a:cubicBezTo>
                  <a:cubicBezTo>
                    <a:pt x="837" y="86"/>
                    <a:pt x="837" y="88"/>
                    <a:pt x="838" y="87"/>
                  </a:cubicBezTo>
                  <a:cubicBezTo>
                    <a:pt x="837" y="87"/>
                    <a:pt x="837" y="87"/>
                    <a:pt x="837" y="86"/>
                  </a:cubicBezTo>
                  <a:cubicBezTo>
                    <a:pt x="838" y="86"/>
                    <a:pt x="838" y="87"/>
                    <a:pt x="839" y="86"/>
                  </a:cubicBezTo>
                  <a:cubicBezTo>
                    <a:pt x="838" y="86"/>
                    <a:pt x="839" y="85"/>
                    <a:pt x="838" y="85"/>
                  </a:cubicBezTo>
                  <a:cubicBezTo>
                    <a:pt x="838" y="86"/>
                    <a:pt x="838" y="86"/>
                    <a:pt x="838" y="86"/>
                  </a:cubicBezTo>
                  <a:cubicBezTo>
                    <a:pt x="838" y="85"/>
                    <a:pt x="837" y="85"/>
                    <a:pt x="837" y="85"/>
                  </a:cubicBezTo>
                  <a:cubicBezTo>
                    <a:pt x="838" y="85"/>
                    <a:pt x="837" y="84"/>
                    <a:pt x="838" y="84"/>
                  </a:cubicBezTo>
                  <a:cubicBezTo>
                    <a:pt x="838" y="84"/>
                    <a:pt x="838" y="85"/>
                    <a:pt x="839" y="85"/>
                  </a:cubicBezTo>
                  <a:cubicBezTo>
                    <a:pt x="839" y="84"/>
                    <a:pt x="839" y="84"/>
                    <a:pt x="839" y="84"/>
                  </a:cubicBezTo>
                  <a:cubicBezTo>
                    <a:pt x="838" y="84"/>
                    <a:pt x="838" y="83"/>
                    <a:pt x="839" y="83"/>
                  </a:cubicBezTo>
                  <a:cubicBezTo>
                    <a:pt x="838" y="82"/>
                    <a:pt x="838" y="83"/>
                    <a:pt x="838" y="83"/>
                  </a:cubicBezTo>
                  <a:cubicBezTo>
                    <a:pt x="838" y="82"/>
                    <a:pt x="838" y="82"/>
                    <a:pt x="837" y="82"/>
                  </a:cubicBezTo>
                  <a:cubicBezTo>
                    <a:pt x="837" y="83"/>
                    <a:pt x="838" y="83"/>
                    <a:pt x="838" y="84"/>
                  </a:cubicBezTo>
                  <a:cubicBezTo>
                    <a:pt x="837" y="84"/>
                    <a:pt x="838" y="86"/>
                    <a:pt x="836" y="85"/>
                  </a:cubicBezTo>
                  <a:close/>
                  <a:moveTo>
                    <a:pt x="833" y="84"/>
                  </a:moveTo>
                  <a:cubicBezTo>
                    <a:pt x="834" y="83"/>
                    <a:pt x="834" y="86"/>
                    <a:pt x="836" y="84"/>
                  </a:cubicBezTo>
                  <a:cubicBezTo>
                    <a:pt x="835" y="83"/>
                    <a:pt x="835" y="85"/>
                    <a:pt x="834" y="84"/>
                  </a:cubicBezTo>
                  <a:cubicBezTo>
                    <a:pt x="834" y="83"/>
                    <a:pt x="834" y="83"/>
                    <a:pt x="834" y="82"/>
                  </a:cubicBezTo>
                  <a:cubicBezTo>
                    <a:pt x="834" y="83"/>
                    <a:pt x="834" y="82"/>
                    <a:pt x="834" y="82"/>
                  </a:cubicBezTo>
                  <a:cubicBezTo>
                    <a:pt x="833" y="83"/>
                    <a:pt x="832" y="83"/>
                    <a:pt x="833" y="84"/>
                  </a:cubicBezTo>
                  <a:close/>
                  <a:moveTo>
                    <a:pt x="831" y="87"/>
                  </a:moveTo>
                  <a:cubicBezTo>
                    <a:pt x="832" y="88"/>
                    <a:pt x="834" y="86"/>
                    <a:pt x="835" y="87"/>
                  </a:cubicBezTo>
                  <a:cubicBezTo>
                    <a:pt x="836" y="86"/>
                    <a:pt x="835" y="86"/>
                    <a:pt x="835" y="85"/>
                  </a:cubicBezTo>
                  <a:cubicBezTo>
                    <a:pt x="835" y="86"/>
                    <a:pt x="835" y="86"/>
                    <a:pt x="835" y="86"/>
                  </a:cubicBezTo>
                  <a:cubicBezTo>
                    <a:pt x="833" y="86"/>
                    <a:pt x="832" y="87"/>
                    <a:pt x="831" y="87"/>
                  </a:cubicBezTo>
                  <a:close/>
                  <a:moveTo>
                    <a:pt x="834" y="88"/>
                  </a:moveTo>
                  <a:cubicBezTo>
                    <a:pt x="833" y="88"/>
                    <a:pt x="831" y="89"/>
                    <a:pt x="831" y="88"/>
                  </a:cubicBezTo>
                  <a:cubicBezTo>
                    <a:pt x="831" y="88"/>
                    <a:pt x="831" y="88"/>
                    <a:pt x="831" y="89"/>
                  </a:cubicBezTo>
                  <a:cubicBezTo>
                    <a:pt x="831" y="89"/>
                    <a:pt x="832" y="89"/>
                    <a:pt x="832" y="89"/>
                  </a:cubicBezTo>
                  <a:cubicBezTo>
                    <a:pt x="833" y="88"/>
                    <a:pt x="834" y="88"/>
                    <a:pt x="835" y="89"/>
                  </a:cubicBezTo>
                  <a:cubicBezTo>
                    <a:pt x="835" y="88"/>
                    <a:pt x="835" y="88"/>
                    <a:pt x="834" y="88"/>
                  </a:cubicBezTo>
                  <a:close/>
                  <a:moveTo>
                    <a:pt x="830" y="82"/>
                  </a:moveTo>
                  <a:cubicBezTo>
                    <a:pt x="829" y="83"/>
                    <a:pt x="830" y="83"/>
                    <a:pt x="829" y="83"/>
                  </a:cubicBezTo>
                  <a:cubicBezTo>
                    <a:pt x="830" y="82"/>
                    <a:pt x="828" y="83"/>
                    <a:pt x="828" y="83"/>
                  </a:cubicBezTo>
                  <a:cubicBezTo>
                    <a:pt x="828" y="83"/>
                    <a:pt x="827" y="84"/>
                    <a:pt x="827" y="85"/>
                  </a:cubicBezTo>
                  <a:cubicBezTo>
                    <a:pt x="828" y="85"/>
                    <a:pt x="829" y="83"/>
                    <a:pt x="830" y="84"/>
                  </a:cubicBezTo>
                  <a:cubicBezTo>
                    <a:pt x="831" y="86"/>
                    <a:pt x="833" y="86"/>
                    <a:pt x="833" y="85"/>
                  </a:cubicBezTo>
                  <a:cubicBezTo>
                    <a:pt x="833" y="85"/>
                    <a:pt x="833" y="84"/>
                    <a:pt x="832" y="84"/>
                  </a:cubicBezTo>
                  <a:cubicBezTo>
                    <a:pt x="833" y="84"/>
                    <a:pt x="833" y="83"/>
                    <a:pt x="832" y="83"/>
                  </a:cubicBezTo>
                  <a:cubicBezTo>
                    <a:pt x="832" y="84"/>
                    <a:pt x="831" y="83"/>
                    <a:pt x="830" y="84"/>
                  </a:cubicBezTo>
                  <a:cubicBezTo>
                    <a:pt x="830" y="83"/>
                    <a:pt x="831" y="83"/>
                    <a:pt x="830" y="83"/>
                  </a:cubicBezTo>
                  <a:cubicBezTo>
                    <a:pt x="830" y="84"/>
                    <a:pt x="831" y="82"/>
                    <a:pt x="830" y="82"/>
                  </a:cubicBezTo>
                  <a:close/>
                  <a:moveTo>
                    <a:pt x="836" y="60"/>
                  </a:moveTo>
                  <a:cubicBezTo>
                    <a:pt x="837" y="59"/>
                    <a:pt x="838" y="59"/>
                    <a:pt x="838" y="58"/>
                  </a:cubicBezTo>
                  <a:cubicBezTo>
                    <a:pt x="837" y="58"/>
                    <a:pt x="837" y="58"/>
                    <a:pt x="836" y="58"/>
                  </a:cubicBezTo>
                  <a:cubicBezTo>
                    <a:pt x="835" y="60"/>
                    <a:pt x="834" y="57"/>
                    <a:pt x="834" y="60"/>
                  </a:cubicBezTo>
                  <a:cubicBezTo>
                    <a:pt x="835" y="60"/>
                    <a:pt x="836" y="58"/>
                    <a:pt x="836" y="60"/>
                  </a:cubicBezTo>
                  <a:close/>
                  <a:moveTo>
                    <a:pt x="830" y="88"/>
                  </a:moveTo>
                  <a:cubicBezTo>
                    <a:pt x="829" y="89"/>
                    <a:pt x="829" y="87"/>
                    <a:pt x="827" y="87"/>
                  </a:cubicBezTo>
                  <a:cubicBezTo>
                    <a:pt x="827" y="88"/>
                    <a:pt x="829" y="89"/>
                    <a:pt x="831" y="89"/>
                  </a:cubicBezTo>
                  <a:cubicBezTo>
                    <a:pt x="830" y="89"/>
                    <a:pt x="830" y="88"/>
                    <a:pt x="830" y="88"/>
                  </a:cubicBezTo>
                  <a:close/>
                  <a:moveTo>
                    <a:pt x="827" y="89"/>
                  </a:moveTo>
                  <a:cubicBezTo>
                    <a:pt x="827" y="90"/>
                    <a:pt x="826" y="90"/>
                    <a:pt x="826" y="90"/>
                  </a:cubicBezTo>
                  <a:cubicBezTo>
                    <a:pt x="827" y="90"/>
                    <a:pt x="827" y="91"/>
                    <a:pt x="828" y="90"/>
                  </a:cubicBezTo>
                  <a:cubicBezTo>
                    <a:pt x="827" y="90"/>
                    <a:pt x="828" y="90"/>
                    <a:pt x="828" y="90"/>
                  </a:cubicBezTo>
                  <a:cubicBezTo>
                    <a:pt x="827" y="90"/>
                    <a:pt x="827" y="89"/>
                    <a:pt x="827" y="89"/>
                  </a:cubicBezTo>
                  <a:close/>
                  <a:moveTo>
                    <a:pt x="825" y="89"/>
                  </a:moveTo>
                  <a:cubicBezTo>
                    <a:pt x="825" y="90"/>
                    <a:pt x="826" y="90"/>
                    <a:pt x="826" y="90"/>
                  </a:cubicBezTo>
                  <a:cubicBezTo>
                    <a:pt x="826" y="89"/>
                    <a:pt x="825" y="89"/>
                    <a:pt x="825" y="89"/>
                  </a:cubicBezTo>
                  <a:close/>
                  <a:moveTo>
                    <a:pt x="825" y="85"/>
                  </a:moveTo>
                  <a:cubicBezTo>
                    <a:pt x="825" y="85"/>
                    <a:pt x="825" y="85"/>
                    <a:pt x="825" y="86"/>
                  </a:cubicBezTo>
                  <a:cubicBezTo>
                    <a:pt x="825" y="86"/>
                    <a:pt x="825" y="86"/>
                    <a:pt x="825" y="86"/>
                  </a:cubicBezTo>
                  <a:cubicBezTo>
                    <a:pt x="826" y="85"/>
                    <a:pt x="826" y="86"/>
                    <a:pt x="826" y="86"/>
                  </a:cubicBezTo>
                  <a:cubicBezTo>
                    <a:pt x="826" y="85"/>
                    <a:pt x="826" y="84"/>
                    <a:pt x="826" y="84"/>
                  </a:cubicBezTo>
                  <a:cubicBezTo>
                    <a:pt x="826" y="84"/>
                    <a:pt x="825" y="85"/>
                    <a:pt x="825" y="85"/>
                  </a:cubicBezTo>
                  <a:close/>
                  <a:moveTo>
                    <a:pt x="824" y="88"/>
                  </a:moveTo>
                  <a:cubicBezTo>
                    <a:pt x="825" y="88"/>
                    <a:pt x="825" y="88"/>
                    <a:pt x="826" y="89"/>
                  </a:cubicBezTo>
                  <a:cubicBezTo>
                    <a:pt x="826" y="87"/>
                    <a:pt x="824" y="88"/>
                    <a:pt x="824" y="88"/>
                  </a:cubicBezTo>
                  <a:close/>
                  <a:moveTo>
                    <a:pt x="826" y="61"/>
                  </a:moveTo>
                  <a:cubicBezTo>
                    <a:pt x="827" y="60"/>
                    <a:pt x="828" y="61"/>
                    <a:pt x="828" y="60"/>
                  </a:cubicBezTo>
                  <a:cubicBezTo>
                    <a:pt x="827" y="60"/>
                    <a:pt x="827" y="60"/>
                    <a:pt x="826" y="60"/>
                  </a:cubicBezTo>
                  <a:cubicBezTo>
                    <a:pt x="826" y="61"/>
                    <a:pt x="826" y="61"/>
                    <a:pt x="826" y="61"/>
                  </a:cubicBezTo>
                  <a:cubicBezTo>
                    <a:pt x="825" y="61"/>
                    <a:pt x="822" y="62"/>
                    <a:pt x="823" y="63"/>
                  </a:cubicBezTo>
                  <a:cubicBezTo>
                    <a:pt x="824" y="61"/>
                    <a:pt x="827" y="63"/>
                    <a:pt x="828" y="61"/>
                  </a:cubicBezTo>
                  <a:cubicBezTo>
                    <a:pt x="828" y="60"/>
                    <a:pt x="826" y="62"/>
                    <a:pt x="826" y="61"/>
                  </a:cubicBezTo>
                  <a:close/>
                  <a:moveTo>
                    <a:pt x="821" y="93"/>
                  </a:moveTo>
                  <a:cubicBezTo>
                    <a:pt x="821" y="94"/>
                    <a:pt x="821" y="95"/>
                    <a:pt x="821" y="95"/>
                  </a:cubicBezTo>
                  <a:cubicBezTo>
                    <a:pt x="821" y="93"/>
                    <a:pt x="823" y="94"/>
                    <a:pt x="823" y="93"/>
                  </a:cubicBezTo>
                  <a:cubicBezTo>
                    <a:pt x="822" y="93"/>
                    <a:pt x="822" y="93"/>
                    <a:pt x="821" y="93"/>
                  </a:cubicBezTo>
                  <a:close/>
                  <a:moveTo>
                    <a:pt x="822" y="90"/>
                  </a:moveTo>
                  <a:cubicBezTo>
                    <a:pt x="822" y="91"/>
                    <a:pt x="821" y="90"/>
                    <a:pt x="820" y="91"/>
                  </a:cubicBezTo>
                  <a:cubicBezTo>
                    <a:pt x="821" y="92"/>
                    <a:pt x="821" y="91"/>
                    <a:pt x="822" y="91"/>
                  </a:cubicBezTo>
                  <a:cubicBezTo>
                    <a:pt x="822" y="91"/>
                    <a:pt x="822" y="90"/>
                    <a:pt x="822" y="90"/>
                  </a:cubicBezTo>
                  <a:close/>
                  <a:moveTo>
                    <a:pt x="817" y="91"/>
                  </a:moveTo>
                  <a:cubicBezTo>
                    <a:pt x="817" y="91"/>
                    <a:pt x="817" y="92"/>
                    <a:pt x="817" y="92"/>
                  </a:cubicBezTo>
                  <a:cubicBezTo>
                    <a:pt x="818" y="92"/>
                    <a:pt x="818" y="92"/>
                    <a:pt x="819" y="91"/>
                  </a:cubicBezTo>
                  <a:cubicBezTo>
                    <a:pt x="818" y="91"/>
                    <a:pt x="818" y="91"/>
                    <a:pt x="817" y="91"/>
                  </a:cubicBezTo>
                  <a:close/>
                  <a:moveTo>
                    <a:pt x="821" y="61"/>
                  </a:moveTo>
                  <a:cubicBezTo>
                    <a:pt x="821" y="62"/>
                    <a:pt x="820" y="61"/>
                    <a:pt x="819" y="63"/>
                  </a:cubicBezTo>
                  <a:cubicBezTo>
                    <a:pt x="820" y="63"/>
                    <a:pt x="820" y="63"/>
                    <a:pt x="820" y="64"/>
                  </a:cubicBezTo>
                  <a:cubicBezTo>
                    <a:pt x="821" y="64"/>
                    <a:pt x="821" y="63"/>
                    <a:pt x="822" y="64"/>
                  </a:cubicBezTo>
                  <a:cubicBezTo>
                    <a:pt x="822" y="62"/>
                    <a:pt x="823" y="62"/>
                    <a:pt x="824" y="61"/>
                  </a:cubicBezTo>
                  <a:cubicBezTo>
                    <a:pt x="822" y="60"/>
                    <a:pt x="822" y="62"/>
                    <a:pt x="821" y="61"/>
                  </a:cubicBezTo>
                  <a:close/>
                  <a:moveTo>
                    <a:pt x="812" y="93"/>
                  </a:moveTo>
                  <a:cubicBezTo>
                    <a:pt x="812" y="92"/>
                    <a:pt x="813" y="94"/>
                    <a:pt x="813" y="93"/>
                  </a:cubicBezTo>
                  <a:cubicBezTo>
                    <a:pt x="812" y="93"/>
                    <a:pt x="813" y="92"/>
                    <a:pt x="813" y="92"/>
                  </a:cubicBezTo>
                  <a:cubicBezTo>
                    <a:pt x="812" y="92"/>
                    <a:pt x="812" y="90"/>
                    <a:pt x="812" y="91"/>
                  </a:cubicBezTo>
                  <a:cubicBezTo>
                    <a:pt x="813" y="92"/>
                    <a:pt x="812" y="93"/>
                    <a:pt x="812" y="93"/>
                  </a:cubicBezTo>
                  <a:close/>
                  <a:moveTo>
                    <a:pt x="813" y="86"/>
                  </a:moveTo>
                  <a:cubicBezTo>
                    <a:pt x="813" y="86"/>
                    <a:pt x="812" y="86"/>
                    <a:pt x="812" y="87"/>
                  </a:cubicBezTo>
                  <a:cubicBezTo>
                    <a:pt x="813" y="87"/>
                    <a:pt x="814" y="87"/>
                    <a:pt x="814" y="86"/>
                  </a:cubicBezTo>
                  <a:cubicBezTo>
                    <a:pt x="814" y="86"/>
                    <a:pt x="813" y="85"/>
                    <a:pt x="813" y="86"/>
                  </a:cubicBezTo>
                  <a:close/>
                  <a:moveTo>
                    <a:pt x="817" y="63"/>
                  </a:moveTo>
                  <a:cubicBezTo>
                    <a:pt x="817" y="63"/>
                    <a:pt x="816" y="64"/>
                    <a:pt x="817" y="64"/>
                  </a:cubicBezTo>
                  <a:cubicBezTo>
                    <a:pt x="817" y="63"/>
                    <a:pt x="818" y="63"/>
                    <a:pt x="817" y="63"/>
                  </a:cubicBezTo>
                  <a:close/>
                  <a:moveTo>
                    <a:pt x="811" y="93"/>
                  </a:moveTo>
                  <a:cubicBezTo>
                    <a:pt x="811" y="93"/>
                    <a:pt x="812" y="93"/>
                    <a:pt x="812" y="92"/>
                  </a:cubicBezTo>
                  <a:cubicBezTo>
                    <a:pt x="811" y="92"/>
                    <a:pt x="811" y="92"/>
                    <a:pt x="811" y="92"/>
                  </a:cubicBezTo>
                  <a:cubicBezTo>
                    <a:pt x="811" y="93"/>
                    <a:pt x="810" y="92"/>
                    <a:pt x="810" y="92"/>
                  </a:cubicBezTo>
                  <a:cubicBezTo>
                    <a:pt x="810" y="92"/>
                    <a:pt x="810" y="93"/>
                    <a:pt x="810" y="93"/>
                  </a:cubicBezTo>
                  <a:cubicBezTo>
                    <a:pt x="810" y="93"/>
                    <a:pt x="811" y="94"/>
                    <a:pt x="811" y="93"/>
                  </a:cubicBezTo>
                  <a:cubicBezTo>
                    <a:pt x="811" y="93"/>
                    <a:pt x="811" y="93"/>
                    <a:pt x="811" y="93"/>
                  </a:cubicBezTo>
                  <a:close/>
                  <a:moveTo>
                    <a:pt x="811" y="63"/>
                  </a:moveTo>
                  <a:cubicBezTo>
                    <a:pt x="813" y="64"/>
                    <a:pt x="812" y="64"/>
                    <a:pt x="813" y="63"/>
                  </a:cubicBezTo>
                  <a:cubicBezTo>
                    <a:pt x="814" y="64"/>
                    <a:pt x="815" y="64"/>
                    <a:pt x="814" y="63"/>
                  </a:cubicBezTo>
                  <a:cubicBezTo>
                    <a:pt x="815" y="63"/>
                    <a:pt x="814" y="64"/>
                    <a:pt x="815" y="64"/>
                  </a:cubicBezTo>
                  <a:cubicBezTo>
                    <a:pt x="815" y="63"/>
                    <a:pt x="817" y="63"/>
                    <a:pt x="816" y="62"/>
                  </a:cubicBezTo>
                  <a:cubicBezTo>
                    <a:pt x="816" y="64"/>
                    <a:pt x="812" y="62"/>
                    <a:pt x="811" y="63"/>
                  </a:cubicBezTo>
                  <a:close/>
                  <a:moveTo>
                    <a:pt x="811" y="85"/>
                  </a:moveTo>
                  <a:cubicBezTo>
                    <a:pt x="812" y="85"/>
                    <a:pt x="811" y="86"/>
                    <a:pt x="811" y="86"/>
                  </a:cubicBezTo>
                  <a:cubicBezTo>
                    <a:pt x="811" y="86"/>
                    <a:pt x="811" y="86"/>
                    <a:pt x="812" y="86"/>
                  </a:cubicBezTo>
                  <a:cubicBezTo>
                    <a:pt x="812" y="85"/>
                    <a:pt x="811" y="84"/>
                    <a:pt x="811" y="85"/>
                  </a:cubicBezTo>
                  <a:close/>
                  <a:moveTo>
                    <a:pt x="808" y="92"/>
                  </a:moveTo>
                  <a:cubicBezTo>
                    <a:pt x="808" y="92"/>
                    <a:pt x="808" y="93"/>
                    <a:pt x="808" y="93"/>
                  </a:cubicBezTo>
                  <a:cubicBezTo>
                    <a:pt x="808" y="93"/>
                    <a:pt x="808" y="92"/>
                    <a:pt x="809" y="92"/>
                  </a:cubicBezTo>
                  <a:cubicBezTo>
                    <a:pt x="808" y="92"/>
                    <a:pt x="808" y="92"/>
                    <a:pt x="808" y="92"/>
                  </a:cubicBezTo>
                  <a:close/>
                  <a:moveTo>
                    <a:pt x="807" y="92"/>
                  </a:moveTo>
                  <a:cubicBezTo>
                    <a:pt x="807" y="92"/>
                    <a:pt x="807" y="91"/>
                    <a:pt x="806" y="92"/>
                  </a:cubicBezTo>
                  <a:cubicBezTo>
                    <a:pt x="807" y="92"/>
                    <a:pt x="807" y="94"/>
                    <a:pt x="807" y="94"/>
                  </a:cubicBezTo>
                  <a:cubicBezTo>
                    <a:pt x="807" y="94"/>
                    <a:pt x="807" y="93"/>
                    <a:pt x="807" y="92"/>
                  </a:cubicBezTo>
                  <a:close/>
                  <a:moveTo>
                    <a:pt x="805" y="95"/>
                  </a:moveTo>
                  <a:cubicBezTo>
                    <a:pt x="806" y="95"/>
                    <a:pt x="806" y="95"/>
                    <a:pt x="807" y="95"/>
                  </a:cubicBezTo>
                  <a:cubicBezTo>
                    <a:pt x="806" y="94"/>
                    <a:pt x="806" y="94"/>
                    <a:pt x="805" y="95"/>
                  </a:cubicBezTo>
                  <a:close/>
                  <a:moveTo>
                    <a:pt x="808" y="64"/>
                  </a:moveTo>
                  <a:cubicBezTo>
                    <a:pt x="808" y="65"/>
                    <a:pt x="809" y="64"/>
                    <a:pt x="809" y="65"/>
                  </a:cubicBezTo>
                  <a:cubicBezTo>
                    <a:pt x="808" y="65"/>
                    <a:pt x="808" y="64"/>
                    <a:pt x="807" y="64"/>
                  </a:cubicBezTo>
                  <a:cubicBezTo>
                    <a:pt x="805" y="65"/>
                    <a:pt x="803" y="66"/>
                    <a:pt x="801" y="65"/>
                  </a:cubicBezTo>
                  <a:cubicBezTo>
                    <a:pt x="801" y="65"/>
                    <a:pt x="801" y="66"/>
                    <a:pt x="802" y="66"/>
                  </a:cubicBezTo>
                  <a:cubicBezTo>
                    <a:pt x="801" y="66"/>
                    <a:pt x="799" y="65"/>
                    <a:pt x="799" y="66"/>
                  </a:cubicBezTo>
                  <a:cubicBezTo>
                    <a:pt x="799" y="66"/>
                    <a:pt x="800" y="66"/>
                    <a:pt x="800" y="66"/>
                  </a:cubicBezTo>
                  <a:cubicBezTo>
                    <a:pt x="799" y="66"/>
                    <a:pt x="798" y="68"/>
                    <a:pt x="797" y="67"/>
                  </a:cubicBezTo>
                  <a:cubicBezTo>
                    <a:pt x="797" y="67"/>
                    <a:pt x="797" y="66"/>
                    <a:pt x="797" y="65"/>
                  </a:cubicBezTo>
                  <a:cubicBezTo>
                    <a:pt x="796" y="65"/>
                    <a:pt x="796" y="65"/>
                    <a:pt x="796" y="66"/>
                  </a:cubicBezTo>
                  <a:cubicBezTo>
                    <a:pt x="796" y="66"/>
                    <a:pt x="797" y="66"/>
                    <a:pt x="797" y="66"/>
                  </a:cubicBezTo>
                  <a:cubicBezTo>
                    <a:pt x="795" y="66"/>
                    <a:pt x="797" y="67"/>
                    <a:pt x="797" y="67"/>
                  </a:cubicBezTo>
                  <a:cubicBezTo>
                    <a:pt x="796" y="67"/>
                    <a:pt x="796" y="66"/>
                    <a:pt x="795" y="66"/>
                  </a:cubicBezTo>
                  <a:cubicBezTo>
                    <a:pt x="795" y="67"/>
                    <a:pt x="794" y="66"/>
                    <a:pt x="794" y="67"/>
                  </a:cubicBezTo>
                  <a:cubicBezTo>
                    <a:pt x="795" y="67"/>
                    <a:pt x="794" y="68"/>
                    <a:pt x="794" y="68"/>
                  </a:cubicBezTo>
                  <a:cubicBezTo>
                    <a:pt x="794" y="68"/>
                    <a:pt x="794" y="69"/>
                    <a:pt x="794" y="69"/>
                  </a:cubicBezTo>
                  <a:cubicBezTo>
                    <a:pt x="794" y="68"/>
                    <a:pt x="794" y="67"/>
                    <a:pt x="793" y="67"/>
                  </a:cubicBezTo>
                  <a:cubicBezTo>
                    <a:pt x="793" y="67"/>
                    <a:pt x="793" y="67"/>
                    <a:pt x="793" y="67"/>
                  </a:cubicBezTo>
                  <a:cubicBezTo>
                    <a:pt x="792" y="68"/>
                    <a:pt x="794" y="67"/>
                    <a:pt x="793" y="68"/>
                  </a:cubicBezTo>
                  <a:cubicBezTo>
                    <a:pt x="792" y="67"/>
                    <a:pt x="792" y="68"/>
                    <a:pt x="792" y="68"/>
                  </a:cubicBezTo>
                  <a:cubicBezTo>
                    <a:pt x="792" y="68"/>
                    <a:pt x="792" y="68"/>
                    <a:pt x="792" y="68"/>
                  </a:cubicBezTo>
                  <a:cubicBezTo>
                    <a:pt x="792" y="68"/>
                    <a:pt x="791" y="68"/>
                    <a:pt x="791" y="68"/>
                  </a:cubicBezTo>
                  <a:cubicBezTo>
                    <a:pt x="791" y="69"/>
                    <a:pt x="791" y="69"/>
                    <a:pt x="790" y="69"/>
                  </a:cubicBezTo>
                  <a:cubicBezTo>
                    <a:pt x="789" y="69"/>
                    <a:pt x="790" y="68"/>
                    <a:pt x="789" y="67"/>
                  </a:cubicBezTo>
                  <a:cubicBezTo>
                    <a:pt x="788" y="68"/>
                    <a:pt x="790" y="68"/>
                    <a:pt x="789" y="69"/>
                  </a:cubicBezTo>
                  <a:cubicBezTo>
                    <a:pt x="789" y="69"/>
                    <a:pt x="787" y="68"/>
                    <a:pt x="788" y="69"/>
                  </a:cubicBezTo>
                  <a:cubicBezTo>
                    <a:pt x="788" y="69"/>
                    <a:pt x="788" y="69"/>
                    <a:pt x="788" y="69"/>
                  </a:cubicBezTo>
                  <a:cubicBezTo>
                    <a:pt x="788" y="69"/>
                    <a:pt x="788" y="69"/>
                    <a:pt x="788" y="70"/>
                  </a:cubicBezTo>
                  <a:cubicBezTo>
                    <a:pt x="788" y="69"/>
                    <a:pt x="787" y="70"/>
                    <a:pt x="787" y="69"/>
                  </a:cubicBezTo>
                  <a:cubicBezTo>
                    <a:pt x="786" y="68"/>
                    <a:pt x="785" y="70"/>
                    <a:pt x="785" y="69"/>
                  </a:cubicBezTo>
                  <a:cubicBezTo>
                    <a:pt x="784" y="69"/>
                    <a:pt x="783" y="68"/>
                    <a:pt x="783" y="69"/>
                  </a:cubicBezTo>
                  <a:cubicBezTo>
                    <a:pt x="784" y="70"/>
                    <a:pt x="784" y="69"/>
                    <a:pt x="785" y="70"/>
                  </a:cubicBezTo>
                  <a:cubicBezTo>
                    <a:pt x="785" y="70"/>
                    <a:pt x="785" y="70"/>
                    <a:pt x="786" y="71"/>
                  </a:cubicBezTo>
                  <a:cubicBezTo>
                    <a:pt x="785" y="71"/>
                    <a:pt x="785" y="69"/>
                    <a:pt x="785" y="71"/>
                  </a:cubicBezTo>
                  <a:cubicBezTo>
                    <a:pt x="785" y="72"/>
                    <a:pt x="786" y="71"/>
                    <a:pt x="785" y="72"/>
                  </a:cubicBezTo>
                  <a:cubicBezTo>
                    <a:pt x="786" y="72"/>
                    <a:pt x="789" y="70"/>
                    <a:pt x="789" y="72"/>
                  </a:cubicBezTo>
                  <a:cubicBezTo>
                    <a:pt x="789" y="71"/>
                    <a:pt x="790" y="70"/>
                    <a:pt x="791" y="71"/>
                  </a:cubicBezTo>
                  <a:cubicBezTo>
                    <a:pt x="791" y="70"/>
                    <a:pt x="792" y="69"/>
                    <a:pt x="793" y="70"/>
                  </a:cubicBezTo>
                  <a:cubicBezTo>
                    <a:pt x="793" y="69"/>
                    <a:pt x="794" y="69"/>
                    <a:pt x="794" y="69"/>
                  </a:cubicBezTo>
                  <a:cubicBezTo>
                    <a:pt x="794" y="69"/>
                    <a:pt x="795" y="69"/>
                    <a:pt x="795" y="69"/>
                  </a:cubicBezTo>
                  <a:cubicBezTo>
                    <a:pt x="796" y="68"/>
                    <a:pt x="799" y="67"/>
                    <a:pt x="800" y="67"/>
                  </a:cubicBezTo>
                  <a:cubicBezTo>
                    <a:pt x="800" y="68"/>
                    <a:pt x="798" y="68"/>
                    <a:pt x="799" y="68"/>
                  </a:cubicBezTo>
                  <a:cubicBezTo>
                    <a:pt x="800" y="68"/>
                    <a:pt x="804" y="68"/>
                    <a:pt x="802" y="67"/>
                  </a:cubicBezTo>
                  <a:cubicBezTo>
                    <a:pt x="803" y="67"/>
                    <a:pt x="803" y="66"/>
                    <a:pt x="803" y="66"/>
                  </a:cubicBezTo>
                  <a:cubicBezTo>
                    <a:pt x="804" y="67"/>
                    <a:pt x="803" y="68"/>
                    <a:pt x="803" y="68"/>
                  </a:cubicBezTo>
                  <a:cubicBezTo>
                    <a:pt x="805" y="67"/>
                    <a:pt x="808" y="66"/>
                    <a:pt x="809" y="67"/>
                  </a:cubicBezTo>
                  <a:cubicBezTo>
                    <a:pt x="808" y="66"/>
                    <a:pt x="809" y="66"/>
                    <a:pt x="809" y="64"/>
                  </a:cubicBezTo>
                  <a:cubicBezTo>
                    <a:pt x="809" y="64"/>
                    <a:pt x="808" y="63"/>
                    <a:pt x="808" y="64"/>
                  </a:cubicBezTo>
                  <a:close/>
                  <a:moveTo>
                    <a:pt x="810" y="65"/>
                  </a:moveTo>
                  <a:cubicBezTo>
                    <a:pt x="810" y="64"/>
                    <a:pt x="811" y="65"/>
                    <a:pt x="811" y="65"/>
                  </a:cubicBezTo>
                  <a:cubicBezTo>
                    <a:pt x="811" y="65"/>
                    <a:pt x="811" y="64"/>
                    <a:pt x="811" y="64"/>
                  </a:cubicBezTo>
                  <a:cubicBezTo>
                    <a:pt x="811" y="64"/>
                    <a:pt x="810" y="65"/>
                    <a:pt x="810" y="63"/>
                  </a:cubicBezTo>
                  <a:cubicBezTo>
                    <a:pt x="810" y="64"/>
                    <a:pt x="810" y="64"/>
                    <a:pt x="809" y="64"/>
                  </a:cubicBezTo>
                  <a:cubicBezTo>
                    <a:pt x="810" y="64"/>
                    <a:pt x="809" y="65"/>
                    <a:pt x="810" y="65"/>
                  </a:cubicBezTo>
                  <a:close/>
                  <a:moveTo>
                    <a:pt x="805" y="93"/>
                  </a:moveTo>
                  <a:cubicBezTo>
                    <a:pt x="805" y="93"/>
                    <a:pt x="804" y="93"/>
                    <a:pt x="805" y="94"/>
                  </a:cubicBezTo>
                  <a:cubicBezTo>
                    <a:pt x="805" y="94"/>
                    <a:pt x="806" y="94"/>
                    <a:pt x="806" y="93"/>
                  </a:cubicBezTo>
                  <a:cubicBezTo>
                    <a:pt x="806" y="93"/>
                    <a:pt x="805" y="93"/>
                    <a:pt x="805" y="93"/>
                  </a:cubicBezTo>
                  <a:close/>
                  <a:moveTo>
                    <a:pt x="803" y="95"/>
                  </a:moveTo>
                  <a:cubicBezTo>
                    <a:pt x="803" y="95"/>
                    <a:pt x="802" y="95"/>
                    <a:pt x="802" y="95"/>
                  </a:cubicBezTo>
                  <a:cubicBezTo>
                    <a:pt x="802" y="96"/>
                    <a:pt x="802" y="96"/>
                    <a:pt x="802" y="96"/>
                  </a:cubicBezTo>
                  <a:cubicBezTo>
                    <a:pt x="802" y="97"/>
                    <a:pt x="802" y="96"/>
                    <a:pt x="803" y="96"/>
                  </a:cubicBezTo>
                  <a:cubicBezTo>
                    <a:pt x="803" y="96"/>
                    <a:pt x="803" y="96"/>
                    <a:pt x="803" y="96"/>
                  </a:cubicBezTo>
                  <a:cubicBezTo>
                    <a:pt x="803" y="96"/>
                    <a:pt x="803" y="96"/>
                    <a:pt x="803" y="95"/>
                  </a:cubicBezTo>
                  <a:close/>
                  <a:moveTo>
                    <a:pt x="804" y="87"/>
                  </a:moveTo>
                  <a:cubicBezTo>
                    <a:pt x="803" y="86"/>
                    <a:pt x="803" y="87"/>
                    <a:pt x="803" y="87"/>
                  </a:cubicBezTo>
                  <a:cubicBezTo>
                    <a:pt x="803" y="87"/>
                    <a:pt x="803" y="87"/>
                    <a:pt x="802" y="87"/>
                  </a:cubicBezTo>
                  <a:cubicBezTo>
                    <a:pt x="803" y="88"/>
                    <a:pt x="803" y="87"/>
                    <a:pt x="804" y="87"/>
                  </a:cubicBezTo>
                  <a:cubicBezTo>
                    <a:pt x="804" y="88"/>
                    <a:pt x="804" y="88"/>
                    <a:pt x="804" y="88"/>
                  </a:cubicBezTo>
                  <a:cubicBezTo>
                    <a:pt x="804" y="87"/>
                    <a:pt x="804" y="87"/>
                    <a:pt x="804" y="87"/>
                  </a:cubicBezTo>
                  <a:close/>
                  <a:moveTo>
                    <a:pt x="799" y="96"/>
                  </a:moveTo>
                  <a:cubicBezTo>
                    <a:pt x="798" y="96"/>
                    <a:pt x="798" y="96"/>
                    <a:pt x="798" y="96"/>
                  </a:cubicBezTo>
                  <a:cubicBezTo>
                    <a:pt x="798" y="96"/>
                    <a:pt x="798" y="96"/>
                    <a:pt x="798" y="97"/>
                  </a:cubicBezTo>
                  <a:cubicBezTo>
                    <a:pt x="798" y="97"/>
                    <a:pt x="798" y="97"/>
                    <a:pt x="798" y="97"/>
                  </a:cubicBezTo>
                  <a:cubicBezTo>
                    <a:pt x="798" y="96"/>
                    <a:pt x="798" y="98"/>
                    <a:pt x="799" y="98"/>
                  </a:cubicBezTo>
                  <a:cubicBezTo>
                    <a:pt x="799" y="97"/>
                    <a:pt x="798" y="97"/>
                    <a:pt x="799" y="96"/>
                  </a:cubicBezTo>
                  <a:close/>
                  <a:moveTo>
                    <a:pt x="794" y="98"/>
                  </a:moveTo>
                  <a:cubicBezTo>
                    <a:pt x="794" y="97"/>
                    <a:pt x="795" y="98"/>
                    <a:pt x="795" y="97"/>
                  </a:cubicBezTo>
                  <a:cubicBezTo>
                    <a:pt x="794" y="97"/>
                    <a:pt x="795" y="97"/>
                    <a:pt x="795" y="96"/>
                  </a:cubicBezTo>
                  <a:cubicBezTo>
                    <a:pt x="794" y="97"/>
                    <a:pt x="793" y="97"/>
                    <a:pt x="792" y="97"/>
                  </a:cubicBezTo>
                  <a:cubicBezTo>
                    <a:pt x="793" y="98"/>
                    <a:pt x="794" y="97"/>
                    <a:pt x="794" y="98"/>
                  </a:cubicBezTo>
                  <a:cubicBezTo>
                    <a:pt x="793" y="98"/>
                    <a:pt x="793" y="98"/>
                    <a:pt x="794" y="98"/>
                  </a:cubicBezTo>
                  <a:close/>
                  <a:moveTo>
                    <a:pt x="792" y="98"/>
                  </a:moveTo>
                  <a:cubicBezTo>
                    <a:pt x="791" y="98"/>
                    <a:pt x="792" y="97"/>
                    <a:pt x="791" y="97"/>
                  </a:cubicBezTo>
                  <a:cubicBezTo>
                    <a:pt x="791" y="97"/>
                    <a:pt x="790" y="97"/>
                    <a:pt x="790" y="97"/>
                  </a:cubicBezTo>
                  <a:cubicBezTo>
                    <a:pt x="791" y="97"/>
                    <a:pt x="791" y="99"/>
                    <a:pt x="792" y="98"/>
                  </a:cubicBezTo>
                  <a:close/>
                  <a:moveTo>
                    <a:pt x="789" y="98"/>
                  </a:moveTo>
                  <a:cubicBezTo>
                    <a:pt x="789" y="99"/>
                    <a:pt x="789" y="99"/>
                    <a:pt x="790" y="99"/>
                  </a:cubicBezTo>
                  <a:cubicBezTo>
                    <a:pt x="790" y="98"/>
                    <a:pt x="790" y="98"/>
                    <a:pt x="789" y="98"/>
                  </a:cubicBezTo>
                  <a:close/>
                  <a:moveTo>
                    <a:pt x="788" y="98"/>
                  </a:moveTo>
                  <a:cubicBezTo>
                    <a:pt x="788" y="98"/>
                    <a:pt x="787" y="98"/>
                    <a:pt x="787" y="97"/>
                  </a:cubicBezTo>
                  <a:cubicBezTo>
                    <a:pt x="788" y="97"/>
                    <a:pt x="789" y="97"/>
                    <a:pt x="789" y="96"/>
                  </a:cubicBezTo>
                  <a:cubicBezTo>
                    <a:pt x="787" y="96"/>
                    <a:pt x="787" y="98"/>
                    <a:pt x="786" y="98"/>
                  </a:cubicBezTo>
                  <a:cubicBezTo>
                    <a:pt x="787" y="98"/>
                    <a:pt x="786" y="99"/>
                    <a:pt x="786" y="100"/>
                  </a:cubicBezTo>
                  <a:cubicBezTo>
                    <a:pt x="787" y="98"/>
                    <a:pt x="788" y="98"/>
                    <a:pt x="788" y="98"/>
                  </a:cubicBezTo>
                  <a:close/>
                  <a:moveTo>
                    <a:pt x="785" y="100"/>
                  </a:moveTo>
                  <a:cubicBezTo>
                    <a:pt x="785" y="99"/>
                    <a:pt x="786" y="100"/>
                    <a:pt x="786" y="99"/>
                  </a:cubicBezTo>
                  <a:cubicBezTo>
                    <a:pt x="785" y="99"/>
                    <a:pt x="787" y="98"/>
                    <a:pt x="786" y="98"/>
                  </a:cubicBezTo>
                  <a:cubicBezTo>
                    <a:pt x="786" y="99"/>
                    <a:pt x="785" y="98"/>
                    <a:pt x="785" y="99"/>
                  </a:cubicBezTo>
                  <a:cubicBezTo>
                    <a:pt x="785" y="99"/>
                    <a:pt x="786" y="99"/>
                    <a:pt x="785" y="99"/>
                  </a:cubicBezTo>
                  <a:cubicBezTo>
                    <a:pt x="785" y="100"/>
                    <a:pt x="784" y="99"/>
                    <a:pt x="785" y="100"/>
                  </a:cubicBezTo>
                  <a:close/>
                  <a:moveTo>
                    <a:pt x="790" y="73"/>
                  </a:moveTo>
                  <a:cubicBezTo>
                    <a:pt x="790" y="72"/>
                    <a:pt x="788" y="72"/>
                    <a:pt x="788" y="73"/>
                  </a:cubicBezTo>
                  <a:cubicBezTo>
                    <a:pt x="789" y="72"/>
                    <a:pt x="789" y="74"/>
                    <a:pt x="790" y="73"/>
                  </a:cubicBezTo>
                  <a:cubicBezTo>
                    <a:pt x="789" y="73"/>
                    <a:pt x="791" y="72"/>
                    <a:pt x="790" y="72"/>
                  </a:cubicBezTo>
                  <a:cubicBezTo>
                    <a:pt x="790" y="72"/>
                    <a:pt x="790" y="73"/>
                    <a:pt x="790" y="73"/>
                  </a:cubicBezTo>
                  <a:close/>
                  <a:moveTo>
                    <a:pt x="785" y="98"/>
                  </a:moveTo>
                  <a:cubicBezTo>
                    <a:pt x="787" y="97"/>
                    <a:pt x="785" y="96"/>
                    <a:pt x="785" y="95"/>
                  </a:cubicBezTo>
                  <a:cubicBezTo>
                    <a:pt x="785" y="96"/>
                    <a:pt x="785" y="97"/>
                    <a:pt x="785" y="98"/>
                  </a:cubicBezTo>
                  <a:close/>
                  <a:moveTo>
                    <a:pt x="784" y="97"/>
                  </a:moveTo>
                  <a:cubicBezTo>
                    <a:pt x="784" y="97"/>
                    <a:pt x="783" y="97"/>
                    <a:pt x="783" y="98"/>
                  </a:cubicBezTo>
                  <a:cubicBezTo>
                    <a:pt x="782" y="98"/>
                    <a:pt x="782" y="97"/>
                    <a:pt x="781" y="97"/>
                  </a:cubicBezTo>
                  <a:cubicBezTo>
                    <a:pt x="781" y="97"/>
                    <a:pt x="781" y="97"/>
                    <a:pt x="780" y="97"/>
                  </a:cubicBezTo>
                  <a:cubicBezTo>
                    <a:pt x="780" y="98"/>
                    <a:pt x="781" y="99"/>
                    <a:pt x="781" y="100"/>
                  </a:cubicBezTo>
                  <a:cubicBezTo>
                    <a:pt x="781" y="100"/>
                    <a:pt x="780" y="99"/>
                    <a:pt x="780" y="99"/>
                  </a:cubicBezTo>
                  <a:cubicBezTo>
                    <a:pt x="781" y="99"/>
                    <a:pt x="781" y="99"/>
                    <a:pt x="781" y="99"/>
                  </a:cubicBezTo>
                  <a:cubicBezTo>
                    <a:pt x="780" y="99"/>
                    <a:pt x="780" y="98"/>
                    <a:pt x="780" y="98"/>
                  </a:cubicBezTo>
                  <a:cubicBezTo>
                    <a:pt x="780" y="99"/>
                    <a:pt x="780" y="100"/>
                    <a:pt x="781" y="100"/>
                  </a:cubicBezTo>
                  <a:cubicBezTo>
                    <a:pt x="781" y="99"/>
                    <a:pt x="783" y="101"/>
                    <a:pt x="783" y="100"/>
                  </a:cubicBezTo>
                  <a:cubicBezTo>
                    <a:pt x="782" y="100"/>
                    <a:pt x="782" y="100"/>
                    <a:pt x="782" y="100"/>
                  </a:cubicBezTo>
                  <a:cubicBezTo>
                    <a:pt x="783" y="100"/>
                    <a:pt x="782" y="99"/>
                    <a:pt x="782" y="98"/>
                  </a:cubicBezTo>
                  <a:cubicBezTo>
                    <a:pt x="781" y="98"/>
                    <a:pt x="782" y="99"/>
                    <a:pt x="782" y="99"/>
                  </a:cubicBezTo>
                  <a:cubicBezTo>
                    <a:pt x="781" y="99"/>
                    <a:pt x="781" y="98"/>
                    <a:pt x="782" y="98"/>
                  </a:cubicBezTo>
                  <a:cubicBezTo>
                    <a:pt x="782" y="98"/>
                    <a:pt x="783" y="98"/>
                    <a:pt x="784" y="98"/>
                  </a:cubicBezTo>
                  <a:cubicBezTo>
                    <a:pt x="784" y="98"/>
                    <a:pt x="783" y="98"/>
                    <a:pt x="784" y="99"/>
                  </a:cubicBezTo>
                  <a:cubicBezTo>
                    <a:pt x="783" y="99"/>
                    <a:pt x="783" y="99"/>
                    <a:pt x="783" y="99"/>
                  </a:cubicBezTo>
                  <a:cubicBezTo>
                    <a:pt x="783" y="99"/>
                    <a:pt x="783" y="100"/>
                    <a:pt x="784" y="100"/>
                  </a:cubicBezTo>
                  <a:cubicBezTo>
                    <a:pt x="784" y="98"/>
                    <a:pt x="785" y="99"/>
                    <a:pt x="785" y="97"/>
                  </a:cubicBezTo>
                  <a:cubicBezTo>
                    <a:pt x="784" y="97"/>
                    <a:pt x="785" y="96"/>
                    <a:pt x="784" y="97"/>
                  </a:cubicBezTo>
                  <a:close/>
                  <a:moveTo>
                    <a:pt x="784" y="94"/>
                  </a:moveTo>
                  <a:cubicBezTo>
                    <a:pt x="784" y="94"/>
                    <a:pt x="785" y="93"/>
                    <a:pt x="784" y="93"/>
                  </a:cubicBezTo>
                  <a:cubicBezTo>
                    <a:pt x="784" y="94"/>
                    <a:pt x="783" y="94"/>
                    <a:pt x="784" y="95"/>
                  </a:cubicBezTo>
                  <a:cubicBezTo>
                    <a:pt x="784" y="94"/>
                    <a:pt x="786" y="95"/>
                    <a:pt x="786" y="94"/>
                  </a:cubicBezTo>
                  <a:cubicBezTo>
                    <a:pt x="786" y="94"/>
                    <a:pt x="785" y="94"/>
                    <a:pt x="784" y="94"/>
                  </a:cubicBezTo>
                  <a:close/>
                  <a:moveTo>
                    <a:pt x="787" y="72"/>
                  </a:moveTo>
                  <a:cubicBezTo>
                    <a:pt x="786" y="73"/>
                    <a:pt x="788" y="73"/>
                    <a:pt x="788" y="74"/>
                  </a:cubicBezTo>
                  <a:cubicBezTo>
                    <a:pt x="788" y="74"/>
                    <a:pt x="789" y="74"/>
                    <a:pt x="789" y="74"/>
                  </a:cubicBezTo>
                  <a:cubicBezTo>
                    <a:pt x="788" y="73"/>
                    <a:pt x="787" y="73"/>
                    <a:pt x="787" y="72"/>
                  </a:cubicBezTo>
                  <a:close/>
                  <a:moveTo>
                    <a:pt x="786" y="73"/>
                  </a:moveTo>
                  <a:cubicBezTo>
                    <a:pt x="786" y="73"/>
                    <a:pt x="786" y="72"/>
                    <a:pt x="786" y="72"/>
                  </a:cubicBezTo>
                  <a:cubicBezTo>
                    <a:pt x="785" y="73"/>
                    <a:pt x="785" y="73"/>
                    <a:pt x="786" y="74"/>
                  </a:cubicBezTo>
                  <a:cubicBezTo>
                    <a:pt x="785" y="74"/>
                    <a:pt x="785" y="74"/>
                    <a:pt x="785" y="74"/>
                  </a:cubicBezTo>
                  <a:cubicBezTo>
                    <a:pt x="786" y="74"/>
                    <a:pt x="784" y="75"/>
                    <a:pt x="785" y="75"/>
                  </a:cubicBezTo>
                  <a:cubicBezTo>
                    <a:pt x="785" y="74"/>
                    <a:pt x="785" y="76"/>
                    <a:pt x="786" y="76"/>
                  </a:cubicBezTo>
                  <a:cubicBezTo>
                    <a:pt x="785" y="75"/>
                    <a:pt x="787" y="74"/>
                    <a:pt x="786" y="73"/>
                  </a:cubicBezTo>
                  <a:close/>
                  <a:moveTo>
                    <a:pt x="784" y="74"/>
                  </a:moveTo>
                  <a:cubicBezTo>
                    <a:pt x="784" y="74"/>
                    <a:pt x="783" y="74"/>
                    <a:pt x="783" y="74"/>
                  </a:cubicBezTo>
                  <a:cubicBezTo>
                    <a:pt x="784" y="73"/>
                    <a:pt x="784" y="74"/>
                    <a:pt x="784" y="74"/>
                  </a:cubicBezTo>
                  <a:cubicBezTo>
                    <a:pt x="784" y="73"/>
                    <a:pt x="784" y="73"/>
                    <a:pt x="784" y="73"/>
                  </a:cubicBezTo>
                  <a:cubicBezTo>
                    <a:pt x="784" y="74"/>
                    <a:pt x="783" y="73"/>
                    <a:pt x="782" y="74"/>
                  </a:cubicBezTo>
                  <a:cubicBezTo>
                    <a:pt x="783" y="74"/>
                    <a:pt x="781" y="74"/>
                    <a:pt x="781" y="74"/>
                  </a:cubicBezTo>
                  <a:cubicBezTo>
                    <a:pt x="781" y="74"/>
                    <a:pt x="782" y="76"/>
                    <a:pt x="782" y="75"/>
                  </a:cubicBezTo>
                  <a:cubicBezTo>
                    <a:pt x="781" y="74"/>
                    <a:pt x="783" y="74"/>
                    <a:pt x="783" y="74"/>
                  </a:cubicBezTo>
                  <a:cubicBezTo>
                    <a:pt x="783" y="75"/>
                    <a:pt x="782" y="77"/>
                    <a:pt x="782" y="77"/>
                  </a:cubicBezTo>
                  <a:cubicBezTo>
                    <a:pt x="783" y="76"/>
                    <a:pt x="783" y="75"/>
                    <a:pt x="783" y="75"/>
                  </a:cubicBezTo>
                  <a:cubicBezTo>
                    <a:pt x="784" y="76"/>
                    <a:pt x="784" y="74"/>
                    <a:pt x="784" y="75"/>
                  </a:cubicBezTo>
                  <a:cubicBezTo>
                    <a:pt x="784" y="75"/>
                    <a:pt x="784" y="75"/>
                    <a:pt x="785" y="75"/>
                  </a:cubicBezTo>
                  <a:cubicBezTo>
                    <a:pt x="785" y="75"/>
                    <a:pt x="784" y="75"/>
                    <a:pt x="784" y="74"/>
                  </a:cubicBezTo>
                  <a:close/>
                  <a:moveTo>
                    <a:pt x="778" y="100"/>
                  </a:moveTo>
                  <a:cubicBezTo>
                    <a:pt x="778" y="101"/>
                    <a:pt x="779" y="101"/>
                    <a:pt x="779" y="102"/>
                  </a:cubicBezTo>
                  <a:cubicBezTo>
                    <a:pt x="779" y="101"/>
                    <a:pt x="780" y="102"/>
                    <a:pt x="780" y="101"/>
                  </a:cubicBezTo>
                  <a:cubicBezTo>
                    <a:pt x="779" y="101"/>
                    <a:pt x="780" y="101"/>
                    <a:pt x="780" y="100"/>
                  </a:cubicBezTo>
                  <a:cubicBezTo>
                    <a:pt x="779" y="100"/>
                    <a:pt x="780" y="100"/>
                    <a:pt x="779" y="100"/>
                  </a:cubicBezTo>
                  <a:cubicBezTo>
                    <a:pt x="779" y="100"/>
                    <a:pt x="779" y="101"/>
                    <a:pt x="779" y="101"/>
                  </a:cubicBezTo>
                  <a:cubicBezTo>
                    <a:pt x="779" y="101"/>
                    <a:pt x="779" y="101"/>
                    <a:pt x="778" y="100"/>
                  </a:cubicBezTo>
                  <a:close/>
                  <a:moveTo>
                    <a:pt x="779" y="102"/>
                  </a:moveTo>
                  <a:cubicBezTo>
                    <a:pt x="779" y="103"/>
                    <a:pt x="778" y="103"/>
                    <a:pt x="778" y="102"/>
                  </a:cubicBezTo>
                  <a:cubicBezTo>
                    <a:pt x="778" y="102"/>
                    <a:pt x="778" y="102"/>
                    <a:pt x="778" y="101"/>
                  </a:cubicBezTo>
                  <a:cubicBezTo>
                    <a:pt x="777" y="101"/>
                    <a:pt x="778" y="103"/>
                    <a:pt x="776" y="102"/>
                  </a:cubicBezTo>
                  <a:cubicBezTo>
                    <a:pt x="776" y="103"/>
                    <a:pt x="777" y="103"/>
                    <a:pt x="777" y="103"/>
                  </a:cubicBezTo>
                  <a:cubicBezTo>
                    <a:pt x="778" y="102"/>
                    <a:pt x="779" y="105"/>
                    <a:pt x="780" y="103"/>
                  </a:cubicBezTo>
                  <a:cubicBezTo>
                    <a:pt x="779" y="103"/>
                    <a:pt x="779" y="102"/>
                    <a:pt x="779" y="102"/>
                  </a:cubicBezTo>
                  <a:close/>
                  <a:moveTo>
                    <a:pt x="780" y="71"/>
                  </a:moveTo>
                  <a:cubicBezTo>
                    <a:pt x="780" y="72"/>
                    <a:pt x="781" y="72"/>
                    <a:pt x="781" y="72"/>
                  </a:cubicBezTo>
                  <a:cubicBezTo>
                    <a:pt x="780" y="72"/>
                    <a:pt x="780" y="72"/>
                    <a:pt x="780" y="73"/>
                  </a:cubicBezTo>
                  <a:cubicBezTo>
                    <a:pt x="780" y="71"/>
                    <a:pt x="779" y="73"/>
                    <a:pt x="780" y="72"/>
                  </a:cubicBezTo>
                  <a:cubicBezTo>
                    <a:pt x="779" y="71"/>
                    <a:pt x="780" y="71"/>
                    <a:pt x="780" y="71"/>
                  </a:cubicBezTo>
                  <a:cubicBezTo>
                    <a:pt x="780" y="70"/>
                    <a:pt x="779" y="71"/>
                    <a:pt x="779" y="71"/>
                  </a:cubicBezTo>
                  <a:cubicBezTo>
                    <a:pt x="779" y="71"/>
                    <a:pt x="779" y="70"/>
                    <a:pt x="780" y="70"/>
                  </a:cubicBezTo>
                  <a:cubicBezTo>
                    <a:pt x="778" y="70"/>
                    <a:pt x="777" y="70"/>
                    <a:pt x="775" y="71"/>
                  </a:cubicBezTo>
                  <a:cubicBezTo>
                    <a:pt x="776" y="72"/>
                    <a:pt x="776" y="72"/>
                    <a:pt x="776" y="73"/>
                  </a:cubicBezTo>
                  <a:cubicBezTo>
                    <a:pt x="776" y="73"/>
                    <a:pt x="776" y="73"/>
                    <a:pt x="775" y="73"/>
                  </a:cubicBezTo>
                  <a:cubicBezTo>
                    <a:pt x="775" y="73"/>
                    <a:pt x="775" y="73"/>
                    <a:pt x="776" y="72"/>
                  </a:cubicBezTo>
                  <a:cubicBezTo>
                    <a:pt x="776" y="72"/>
                    <a:pt x="775" y="72"/>
                    <a:pt x="775" y="71"/>
                  </a:cubicBezTo>
                  <a:cubicBezTo>
                    <a:pt x="774" y="71"/>
                    <a:pt x="774" y="72"/>
                    <a:pt x="774" y="71"/>
                  </a:cubicBezTo>
                  <a:cubicBezTo>
                    <a:pt x="773" y="72"/>
                    <a:pt x="775" y="72"/>
                    <a:pt x="774" y="73"/>
                  </a:cubicBezTo>
                  <a:cubicBezTo>
                    <a:pt x="773" y="72"/>
                    <a:pt x="773" y="74"/>
                    <a:pt x="773" y="74"/>
                  </a:cubicBezTo>
                  <a:cubicBezTo>
                    <a:pt x="773" y="73"/>
                    <a:pt x="772" y="74"/>
                    <a:pt x="772" y="73"/>
                  </a:cubicBezTo>
                  <a:cubicBezTo>
                    <a:pt x="772" y="73"/>
                    <a:pt x="772" y="73"/>
                    <a:pt x="772" y="73"/>
                  </a:cubicBezTo>
                  <a:cubicBezTo>
                    <a:pt x="772" y="73"/>
                    <a:pt x="773" y="73"/>
                    <a:pt x="773" y="73"/>
                  </a:cubicBezTo>
                  <a:cubicBezTo>
                    <a:pt x="773" y="73"/>
                    <a:pt x="773" y="72"/>
                    <a:pt x="773" y="72"/>
                  </a:cubicBezTo>
                  <a:cubicBezTo>
                    <a:pt x="773" y="71"/>
                    <a:pt x="773" y="72"/>
                    <a:pt x="772" y="72"/>
                  </a:cubicBezTo>
                  <a:cubicBezTo>
                    <a:pt x="772" y="73"/>
                    <a:pt x="771" y="72"/>
                    <a:pt x="770" y="73"/>
                  </a:cubicBezTo>
                  <a:cubicBezTo>
                    <a:pt x="771" y="73"/>
                    <a:pt x="768" y="74"/>
                    <a:pt x="769" y="75"/>
                  </a:cubicBezTo>
                  <a:cubicBezTo>
                    <a:pt x="769" y="75"/>
                    <a:pt x="769" y="75"/>
                    <a:pt x="769" y="74"/>
                  </a:cubicBezTo>
                  <a:cubicBezTo>
                    <a:pt x="769" y="74"/>
                    <a:pt x="769" y="73"/>
                    <a:pt x="769" y="73"/>
                  </a:cubicBezTo>
                  <a:cubicBezTo>
                    <a:pt x="768" y="73"/>
                    <a:pt x="768" y="75"/>
                    <a:pt x="767" y="74"/>
                  </a:cubicBezTo>
                  <a:cubicBezTo>
                    <a:pt x="767" y="75"/>
                    <a:pt x="766" y="74"/>
                    <a:pt x="766" y="75"/>
                  </a:cubicBezTo>
                  <a:cubicBezTo>
                    <a:pt x="766" y="75"/>
                    <a:pt x="766" y="75"/>
                    <a:pt x="767" y="76"/>
                  </a:cubicBezTo>
                  <a:cubicBezTo>
                    <a:pt x="767" y="75"/>
                    <a:pt x="768" y="75"/>
                    <a:pt x="768" y="75"/>
                  </a:cubicBezTo>
                  <a:cubicBezTo>
                    <a:pt x="768" y="75"/>
                    <a:pt x="768" y="75"/>
                    <a:pt x="769" y="75"/>
                  </a:cubicBezTo>
                  <a:cubicBezTo>
                    <a:pt x="768" y="76"/>
                    <a:pt x="768" y="76"/>
                    <a:pt x="769" y="77"/>
                  </a:cubicBezTo>
                  <a:cubicBezTo>
                    <a:pt x="769" y="76"/>
                    <a:pt x="769" y="76"/>
                    <a:pt x="770" y="76"/>
                  </a:cubicBezTo>
                  <a:cubicBezTo>
                    <a:pt x="770" y="76"/>
                    <a:pt x="770" y="78"/>
                    <a:pt x="771" y="78"/>
                  </a:cubicBezTo>
                  <a:cubicBezTo>
                    <a:pt x="771" y="77"/>
                    <a:pt x="771" y="77"/>
                    <a:pt x="771" y="77"/>
                  </a:cubicBezTo>
                  <a:cubicBezTo>
                    <a:pt x="771" y="78"/>
                    <a:pt x="771" y="77"/>
                    <a:pt x="772" y="77"/>
                  </a:cubicBezTo>
                  <a:cubicBezTo>
                    <a:pt x="772" y="79"/>
                    <a:pt x="773" y="78"/>
                    <a:pt x="774" y="78"/>
                  </a:cubicBezTo>
                  <a:cubicBezTo>
                    <a:pt x="774" y="78"/>
                    <a:pt x="773" y="79"/>
                    <a:pt x="774" y="79"/>
                  </a:cubicBezTo>
                  <a:cubicBezTo>
                    <a:pt x="774" y="79"/>
                    <a:pt x="776" y="78"/>
                    <a:pt x="776" y="78"/>
                  </a:cubicBezTo>
                  <a:cubicBezTo>
                    <a:pt x="776" y="79"/>
                    <a:pt x="775" y="79"/>
                    <a:pt x="776" y="80"/>
                  </a:cubicBezTo>
                  <a:cubicBezTo>
                    <a:pt x="776" y="79"/>
                    <a:pt x="776" y="77"/>
                    <a:pt x="777" y="78"/>
                  </a:cubicBezTo>
                  <a:cubicBezTo>
                    <a:pt x="777" y="78"/>
                    <a:pt x="778" y="78"/>
                    <a:pt x="778" y="78"/>
                  </a:cubicBezTo>
                  <a:cubicBezTo>
                    <a:pt x="777" y="77"/>
                    <a:pt x="777" y="76"/>
                    <a:pt x="777" y="76"/>
                  </a:cubicBezTo>
                  <a:cubicBezTo>
                    <a:pt x="776" y="77"/>
                    <a:pt x="778" y="77"/>
                    <a:pt x="777" y="78"/>
                  </a:cubicBezTo>
                  <a:cubicBezTo>
                    <a:pt x="776" y="76"/>
                    <a:pt x="775" y="77"/>
                    <a:pt x="774" y="76"/>
                  </a:cubicBezTo>
                  <a:cubicBezTo>
                    <a:pt x="775" y="76"/>
                    <a:pt x="775" y="76"/>
                    <a:pt x="775" y="76"/>
                  </a:cubicBezTo>
                  <a:cubicBezTo>
                    <a:pt x="775" y="76"/>
                    <a:pt x="775" y="76"/>
                    <a:pt x="776" y="76"/>
                  </a:cubicBezTo>
                  <a:cubicBezTo>
                    <a:pt x="775" y="76"/>
                    <a:pt x="776" y="75"/>
                    <a:pt x="775" y="75"/>
                  </a:cubicBezTo>
                  <a:cubicBezTo>
                    <a:pt x="775" y="75"/>
                    <a:pt x="774" y="75"/>
                    <a:pt x="774" y="76"/>
                  </a:cubicBezTo>
                  <a:cubicBezTo>
                    <a:pt x="774" y="76"/>
                    <a:pt x="774" y="77"/>
                    <a:pt x="773" y="77"/>
                  </a:cubicBezTo>
                  <a:cubicBezTo>
                    <a:pt x="774" y="76"/>
                    <a:pt x="772" y="76"/>
                    <a:pt x="771" y="76"/>
                  </a:cubicBezTo>
                  <a:cubicBezTo>
                    <a:pt x="772" y="76"/>
                    <a:pt x="772" y="76"/>
                    <a:pt x="772" y="76"/>
                  </a:cubicBezTo>
                  <a:cubicBezTo>
                    <a:pt x="772" y="76"/>
                    <a:pt x="771" y="76"/>
                    <a:pt x="771" y="76"/>
                  </a:cubicBezTo>
                  <a:cubicBezTo>
                    <a:pt x="771" y="75"/>
                    <a:pt x="772" y="75"/>
                    <a:pt x="772" y="75"/>
                  </a:cubicBezTo>
                  <a:cubicBezTo>
                    <a:pt x="772" y="75"/>
                    <a:pt x="774" y="74"/>
                    <a:pt x="775" y="75"/>
                  </a:cubicBezTo>
                  <a:cubicBezTo>
                    <a:pt x="775" y="73"/>
                    <a:pt x="777" y="75"/>
                    <a:pt x="778" y="73"/>
                  </a:cubicBezTo>
                  <a:cubicBezTo>
                    <a:pt x="778" y="75"/>
                    <a:pt x="781" y="72"/>
                    <a:pt x="781" y="73"/>
                  </a:cubicBezTo>
                  <a:cubicBezTo>
                    <a:pt x="782" y="71"/>
                    <a:pt x="782" y="72"/>
                    <a:pt x="784" y="72"/>
                  </a:cubicBezTo>
                  <a:cubicBezTo>
                    <a:pt x="784" y="71"/>
                    <a:pt x="783" y="71"/>
                    <a:pt x="783" y="69"/>
                  </a:cubicBezTo>
                  <a:cubicBezTo>
                    <a:pt x="783" y="70"/>
                    <a:pt x="783" y="70"/>
                    <a:pt x="783" y="70"/>
                  </a:cubicBezTo>
                  <a:cubicBezTo>
                    <a:pt x="783" y="69"/>
                    <a:pt x="783" y="69"/>
                    <a:pt x="783" y="69"/>
                  </a:cubicBezTo>
                  <a:cubicBezTo>
                    <a:pt x="782" y="69"/>
                    <a:pt x="780" y="70"/>
                    <a:pt x="781" y="71"/>
                  </a:cubicBezTo>
                  <a:cubicBezTo>
                    <a:pt x="781" y="70"/>
                    <a:pt x="781" y="70"/>
                    <a:pt x="782" y="70"/>
                  </a:cubicBezTo>
                  <a:cubicBezTo>
                    <a:pt x="782" y="70"/>
                    <a:pt x="782" y="70"/>
                    <a:pt x="782" y="71"/>
                  </a:cubicBezTo>
                  <a:cubicBezTo>
                    <a:pt x="782" y="71"/>
                    <a:pt x="781" y="71"/>
                    <a:pt x="780" y="71"/>
                  </a:cubicBezTo>
                  <a:close/>
                  <a:moveTo>
                    <a:pt x="779" y="95"/>
                  </a:moveTo>
                  <a:cubicBezTo>
                    <a:pt x="779" y="95"/>
                    <a:pt x="780" y="95"/>
                    <a:pt x="780" y="94"/>
                  </a:cubicBezTo>
                  <a:cubicBezTo>
                    <a:pt x="780" y="94"/>
                    <a:pt x="779" y="94"/>
                    <a:pt x="779" y="94"/>
                  </a:cubicBezTo>
                  <a:cubicBezTo>
                    <a:pt x="780" y="94"/>
                    <a:pt x="779" y="95"/>
                    <a:pt x="779" y="95"/>
                  </a:cubicBezTo>
                  <a:close/>
                  <a:moveTo>
                    <a:pt x="781" y="75"/>
                  </a:moveTo>
                  <a:cubicBezTo>
                    <a:pt x="781" y="75"/>
                    <a:pt x="781" y="76"/>
                    <a:pt x="780" y="76"/>
                  </a:cubicBezTo>
                  <a:cubicBezTo>
                    <a:pt x="780" y="76"/>
                    <a:pt x="780" y="76"/>
                    <a:pt x="779" y="76"/>
                  </a:cubicBezTo>
                  <a:cubicBezTo>
                    <a:pt x="779" y="76"/>
                    <a:pt x="779" y="77"/>
                    <a:pt x="779" y="77"/>
                  </a:cubicBezTo>
                  <a:cubicBezTo>
                    <a:pt x="779" y="77"/>
                    <a:pt x="780" y="78"/>
                    <a:pt x="780" y="78"/>
                  </a:cubicBezTo>
                  <a:cubicBezTo>
                    <a:pt x="781" y="76"/>
                    <a:pt x="782" y="77"/>
                    <a:pt x="782" y="76"/>
                  </a:cubicBezTo>
                  <a:cubicBezTo>
                    <a:pt x="781" y="76"/>
                    <a:pt x="782" y="76"/>
                    <a:pt x="781" y="75"/>
                  </a:cubicBezTo>
                  <a:close/>
                  <a:moveTo>
                    <a:pt x="773" y="101"/>
                  </a:moveTo>
                  <a:cubicBezTo>
                    <a:pt x="773" y="101"/>
                    <a:pt x="772" y="101"/>
                    <a:pt x="773" y="102"/>
                  </a:cubicBezTo>
                  <a:cubicBezTo>
                    <a:pt x="773" y="103"/>
                    <a:pt x="773" y="102"/>
                    <a:pt x="774" y="103"/>
                  </a:cubicBezTo>
                  <a:cubicBezTo>
                    <a:pt x="774" y="102"/>
                    <a:pt x="774" y="102"/>
                    <a:pt x="775" y="102"/>
                  </a:cubicBezTo>
                  <a:cubicBezTo>
                    <a:pt x="774" y="102"/>
                    <a:pt x="775" y="102"/>
                    <a:pt x="775" y="101"/>
                  </a:cubicBezTo>
                  <a:cubicBezTo>
                    <a:pt x="774" y="102"/>
                    <a:pt x="774" y="100"/>
                    <a:pt x="773" y="101"/>
                  </a:cubicBezTo>
                  <a:close/>
                  <a:moveTo>
                    <a:pt x="772" y="101"/>
                  </a:moveTo>
                  <a:cubicBezTo>
                    <a:pt x="772" y="101"/>
                    <a:pt x="772" y="102"/>
                    <a:pt x="771" y="102"/>
                  </a:cubicBezTo>
                  <a:cubicBezTo>
                    <a:pt x="772" y="102"/>
                    <a:pt x="772" y="103"/>
                    <a:pt x="773" y="103"/>
                  </a:cubicBezTo>
                  <a:cubicBezTo>
                    <a:pt x="773" y="102"/>
                    <a:pt x="772" y="102"/>
                    <a:pt x="772" y="101"/>
                  </a:cubicBezTo>
                  <a:close/>
                  <a:moveTo>
                    <a:pt x="771" y="101"/>
                  </a:moveTo>
                  <a:cubicBezTo>
                    <a:pt x="771" y="101"/>
                    <a:pt x="771" y="102"/>
                    <a:pt x="770" y="102"/>
                  </a:cubicBezTo>
                  <a:cubicBezTo>
                    <a:pt x="770" y="102"/>
                    <a:pt x="769" y="102"/>
                    <a:pt x="769" y="102"/>
                  </a:cubicBezTo>
                  <a:cubicBezTo>
                    <a:pt x="770" y="102"/>
                    <a:pt x="771" y="104"/>
                    <a:pt x="772" y="103"/>
                  </a:cubicBezTo>
                  <a:cubicBezTo>
                    <a:pt x="772" y="103"/>
                    <a:pt x="772" y="103"/>
                    <a:pt x="772" y="103"/>
                  </a:cubicBezTo>
                  <a:cubicBezTo>
                    <a:pt x="771" y="102"/>
                    <a:pt x="770" y="103"/>
                    <a:pt x="770" y="102"/>
                  </a:cubicBezTo>
                  <a:cubicBezTo>
                    <a:pt x="771" y="102"/>
                    <a:pt x="771" y="102"/>
                    <a:pt x="771" y="101"/>
                  </a:cubicBezTo>
                  <a:close/>
                  <a:moveTo>
                    <a:pt x="772" y="100"/>
                  </a:moveTo>
                  <a:cubicBezTo>
                    <a:pt x="773" y="100"/>
                    <a:pt x="774" y="101"/>
                    <a:pt x="774" y="100"/>
                  </a:cubicBezTo>
                  <a:cubicBezTo>
                    <a:pt x="773" y="100"/>
                    <a:pt x="772" y="99"/>
                    <a:pt x="772" y="100"/>
                  </a:cubicBezTo>
                  <a:close/>
                  <a:moveTo>
                    <a:pt x="772" y="79"/>
                  </a:moveTo>
                  <a:cubicBezTo>
                    <a:pt x="772" y="79"/>
                    <a:pt x="771" y="80"/>
                    <a:pt x="772" y="80"/>
                  </a:cubicBezTo>
                  <a:cubicBezTo>
                    <a:pt x="772" y="79"/>
                    <a:pt x="772" y="80"/>
                    <a:pt x="773" y="80"/>
                  </a:cubicBezTo>
                  <a:cubicBezTo>
                    <a:pt x="773" y="80"/>
                    <a:pt x="773" y="79"/>
                    <a:pt x="773" y="79"/>
                  </a:cubicBezTo>
                  <a:cubicBezTo>
                    <a:pt x="773" y="79"/>
                    <a:pt x="772" y="78"/>
                    <a:pt x="772" y="79"/>
                  </a:cubicBezTo>
                  <a:close/>
                  <a:moveTo>
                    <a:pt x="767" y="105"/>
                  </a:moveTo>
                  <a:cubicBezTo>
                    <a:pt x="766" y="105"/>
                    <a:pt x="766" y="104"/>
                    <a:pt x="765" y="105"/>
                  </a:cubicBezTo>
                  <a:cubicBezTo>
                    <a:pt x="766" y="105"/>
                    <a:pt x="766" y="105"/>
                    <a:pt x="766" y="106"/>
                  </a:cubicBezTo>
                  <a:cubicBezTo>
                    <a:pt x="767" y="105"/>
                    <a:pt x="767" y="105"/>
                    <a:pt x="767" y="104"/>
                  </a:cubicBezTo>
                  <a:cubicBezTo>
                    <a:pt x="767" y="104"/>
                    <a:pt x="767" y="105"/>
                    <a:pt x="767" y="105"/>
                  </a:cubicBezTo>
                  <a:close/>
                  <a:moveTo>
                    <a:pt x="769" y="81"/>
                  </a:moveTo>
                  <a:cubicBezTo>
                    <a:pt x="770" y="81"/>
                    <a:pt x="770" y="82"/>
                    <a:pt x="771" y="82"/>
                  </a:cubicBezTo>
                  <a:cubicBezTo>
                    <a:pt x="770" y="81"/>
                    <a:pt x="770" y="81"/>
                    <a:pt x="770" y="81"/>
                  </a:cubicBezTo>
                  <a:cubicBezTo>
                    <a:pt x="771" y="81"/>
                    <a:pt x="771" y="81"/>
                    <a:pt x="770" y="80"/>
                  </a:cubicBezTo>
                  <a:cubicBezTo>
                    <a:pt x="771" y="80"/>
                    <a:pt x="771" y="79"/>
                    <a:pt x="771" y="79"/>
                  </a:cubicBezTo>
                  <a:cubicBezTo>
                    <a:pt x="770" y="79"/>
                    <a:pt x="771" y="78"/>
                    <a:pt x="771" y="78"/>
                  </a:cubicBezTo>
                  <a:cubicBezTo>
                    <a:pt x="770" y="78"/>
                    <a:pt x="771" y="79"/>
                    <a:pt x="770" y="79"/>
                  </a:cubicBezTo>
                  <a:cubicBezTo>
                    <a:pt x="771" y="78"/>
                    <a:pt x="768" y="78"/>
                    <a:pt x="769" y="79"/>
                  </a:cubicBezTo>
                  <a:cubicBezTo>
                    <a:pt x="769" y="79"/>
                    <a:pt x="769" y="79"/>
                    <a:pt x="769" y="79"/>
                  </a:cubicBezTo>
                  <a:cubicBezTo>
                    <a:pt x="768" y="79"/>
                    <a:pt x="768" y="79"/>
                    <a:pt x="768" y="78"/>
                  </a:cubicBezTo>
                  <a:cubicBezTo>
                    <a:pt x="769" y="76"/>
                    <a:pt x="766" y="77"/>
                    <a:pt x="768" y="76"/>
                  </a:cubicBezTo>
                  <a:cubicBezTo>
                    <a:pt x="767" y="76"/>
                    <a:pt x="767" y="76"/>
                    <a:pt x="767" y="75"/>
                  </a:cubicBezTo>
                  <a:cubicBezTo>
                    <a:pt x="767" y="76"/>
                    <a:pt x="765" y="76"/>
                    <a:pt x="765" y="75"/>
                  </a:cubicBezTo>
                  <a:cubicBezTo>
                    <a:pt x="765" y="75"/>
                    <a:pt x="765" y="75"/>
                    <a:pt x="765" y="75"/>
                  </a:cubicBezTo>
                  <a:cubicBezTo>
                    <a:pt x="764" y="75"/>
                    <a:pt x="764" y="75"/>
                    <a:pt x="764" y="74"/>
                  </a:cubicBezTo>
                  <a:cubicBezTo>
                    <a:pt x="764" y="74"/>
                    <a:pt x="763" y="75"/>
                    <a:pt x="763" y="76"/>
                  </a:cubicBezTo>
                  <a:cubicBezTo>
                    <a:pt x="763" y="75"/>
                    <a:pt x="764" y="75"/>
                    <a:pt x="764" y="75"/>
                  </a:cubicBezTo>
                  <a:cubicBezTo>
                    <a:pt x="763" y="76"/>
                    <a:pt x="765" y="76"/>
                    <a:pt x="765" y="76"/>
                  </a:cubicBezTo>
                  <a:cubicBezTo>
                    <a:pt x="764" y="76"/>
                    <a:pt x="764" y="77"/>
                    <a:pt x="763" y="77"/>
                  </a:cubicBezTo>
                  <a:cubicBezTo>
                    <a:pt x="763" y="76"/>
                    <a:pt x="763" y="76"/>
                    <a:pt x="763" y="76"/>
                  </a:cubicBezTo>
                  <a:cubicBezTo>
                    <a:pt x="763" y="76"/>
                    <a:pt x="762" y="77"/>
                    <a:pt x="763" y="77"/>
                  </a:cubicBezTo>
                  <a:cubicBezTo>
                    <a:pt x="765" y="77"/>
                    <a:pt x="766" y="79"/>
                    <a:pt x="764" y="80"/>
                  </a:cubicBezTo>
                  <a:cubicBezTo>
                    <a:pt x="765" y="81"/>
                    <a:pt x="765" y="80"/>
                    <a:pt x="766" y="81"/>
                  </a:cubicBezTo>
                  <a:cubicBezTo>
                    <a:pt x="766" y="80"/>
                    <a:pt x="766" y="79"/>
                    <a:pt x="765" y="78"/>
                  </a:cubicBezTo>
                  <a:cubicBezTo>
                    <a:pt x="767" y="79"/>
                    <a:pt x="767" y="78"/>
                    <a:pt x="768" y="79"/>
                  </a:cubicBezTo>
                  <a:cubicBezTo>
                    <a:pt x="767" y="79"/>
                    <a:pt x="767" y="79"/>
                    <a:pt x="766" y="79"/>
                  </a:cubicBezTo>
                  <a:cubicBezTo>
                    <a:pt x="766" y="80"/>
                    <a:pt x="767" y="81"/>
                    <a:pt x="768" y="81"/>
                  </a:cubicBezTo>
                  <a:cubicBezTo>
                    <a:pt x="768" y="82"/>
                    <a:pt x="767" y="81"/>
                    <a:pt x="767" y="82"/>
                  </a:cubicBezTo>
                  <a:cubicBezTo>
                    <a:pt x="767" y="82"/>
                    <a:pt x="767" y="82"/>
                    <a:pt x="767" y="82"/>
                  </a:cubicBezTo>
                  <a:cubicBezTo>
                    <a:pt x="767" y="82"/>
                    <a:pt x="767" y="82"/>
                    <a:pt x="768" y="82"/>
                  </a:cubicBezTo>
                  <a:cubicBezTo>
                    <a:pt x="769" y="81"/>
                    <a:pt x="768" y="83"/>
                    <a:pt x="769" y="83"/>
                  </a:cubicBezTo>
                  <a:cubicBezTo>
                    <a:pt x="769" y="82"/>
                    <a:pt x="769" y="82"/>
                    <a:pt x="769" y="81"/>
                  </a:cubicBezTo>
                  <a:close/>
                  <a:moveTo>
                    <a:pt x="763" y="81"/>
                  </a:moveTo>
                  <a:cubicBezTo>
                    <a:pt x="764" y="81"/>
                    <a:pt x="764" y="81"/>
                    <a:pt x="764" y="81"/>
                  </a:cubicBezTo>
                  <a:cubicBezTo>
                    <a:pt x="764" y="81"/>
                    <a:pt x="764" y="81"/>
                    <a:pt x="764" y="80"/>
                  </a:cubicBezTo>
                  <a:cubicBezTo>
                    <a:pt x="763" y="80"/>
                    <a:pt x="762" y="80"/>
                    <a:pt x="763" y="81"/>
                  </a:cubicBezTo>
                  <a:cubicBezTo>
                    <a:pt x="763" y="81"/>
                    <a:pt x="763" y="81"/>
                    <a:pt x="763" y="81"/>
                  </a:cubicBezTo>
                  <a:cubicBezTo>
                    <a:pt x="762" y="81"/>
                    <a:pt x="760" y="80"/>
                    <a:pt x="762" y="79"/>
                  </a:cubicBezTo>
                  <a:cubicBezTo>
                    <a:pt x="761" y="79"/>
                    <a:pt x="761" y="79"/>
                    <a:pt x="760" y="79"/>
                  </a:cubicBezTo>
                  <a:cubicBezTo>
                    <a:pt x="761" y="81"/>
                    <a:pt x="760" y="80"/>
                    <a:pt x="760" y="81"/>
                  </a:cubicBezTo>
                  <a:cubicBezTo>
                    <a:pt x="761" y="81"/>
                    <a:pt x="761" y="80"/>
                    <a:pt x="761" y="81"/>
                  </a:cubicBezTo>
                  <a:cubicBezTo>
                    <a:pt x="760" y="80"/>
                    <a:pt x="760" y="83"/>
                    <a:pt x="759" y="83"/>
                  </a:cubicBezTo>
                  <a:cubicBezTo>
                    <a:pt x="759" y="82"/>
                    <a:pt x="760" y="82"/>
                    <a:pt x="759" y="82"/>
                  </a:cubicBezTo>
                  <a:cubicBezTo>
                    <a:pt x="759" y="82"/>
                    <a:pt x="758" y="83"/>
                    <a:pt x="758" y="83"/>
                  </a:cubicBezTo>
                  <a:cubicBezTo>
                    <a:pt x="758" y="83"/>
                    <a:pt x="758" y="83"/>
                    <a:pt x="758" y="83"/>
                  </a:cubicBezTo>
                  <a:cubicBezTo>
                    <a:pt x="758" y="85"/>
                    <a:pt x="756" y="84"/>
                    <a:pt x="756" y="85"/>
                  </a:cubicBezTo>
                  <a:cubicBezTo>
                    <a:pt x="756" y="85"/>
                    <a:pt x="756" y="84"/>
                    <a:pt x="756" y="84"/>
                  </a:cubicBezTo>
                  <a:cubicBezTo>
                    <a:pt x="755" y="84"/>
                    <a:pt x="754" y="84"/>
                    <a:pt x="754" y="86"/>
                  </a:cubicBezTo>
                  <a:cubicBezTo>
                    <a:pt x="755" y="86"/>
                    <a:pt x="755" y="85"/>
                    <a:pt x="755" y="85"/>
                  </a:cubicBezTo>
                  <a:cubicBezTo>
                    <a:pt x="755" y="86"/>
                    <a:pt x="755" y="86"/>
                    <a:pt x="756" y="86"/>
                  </a:cubicBezTo>
                  <a:cubicBezTo>
                    <a:pt x="755" y="86"/>
                    <a:pt x="756" y="86"/>
                    <a:pt x="756" y="86"/>
                  </a:cubicBezTo>
                  <a:cubicBezTo>
                    <a:pt x="756" y="86"/>
                    <a:pt x="756" y="87"/>
                    <a:pt x="757" y="87"/>
                  </a:cubicBezTo>
                  <a:cubicBezTo>
                    <a:pt x="757" y="86"/>
                    <a:pt x="758" y="87"/>
                    <a:pt x="758" y="87"/>
                  </a:cubicBezTo>
                  <a:cubicBezTo>
                    <a:pt x="758" y="86"/>
                    <a:pt x="758" y="84"/>
                    <a:pt x="759" y="84"/>
                  </a:cubicBezTo>
                  <a:cubicBezTo>
                    <a:pt x="759" y="84"/>
                    <a:pt x="760" y="84"/>
                    <a:pt x="760" y="85"/>
                  </a:cubicBezTo>
                  <a:cubicBezTo>
                    <a:pt x="760" y="85"/>
                    <a:pt x="760" y="86"/>
                    <a:pt x="761" y="85"/>
                  </a:cubicBezTo>
                  <a:cubicBezTo>
                    <a:pt x="761" y="85"/>
                    <a:pt x="762" y="84"/>
                    <a:pt x="763" y="84"/>
                  </a:cubicBezTo>
                  <a:cubicBezTo>
                    <a:pt x="763" y="84"/>
                    <a:pt x="762" y="84"/>
                    <a:pt x="762" y="84"/>
                  </a:cubicBezTo>
                  <a:cubicBezTo>
                    <a:pt x="762" y="83"/>
                    <a:pt x="762" y="83"/>
                    <a:pt x="762" y="83"/>
                  </a:cubicBezTo>
                  <a:cubicBezTo>
                    <a:pt x="762" y="83"/>
                    <a:pt x="763" y="83"/>
                    <a:pt x="763" y="83"/>
                  </a:cubicBezTo>
                  <a:cubicBezTo>
                    <a:pt x="762" y="84"/>
                    <a:pt x="763" y="84"/>
                    <a:pt x="763" y="84"/>
                  </a:cubicBezTo>
                  <a:cubicBezTo>
                    <a:pt x="764" y="84"/>
                    <a:pt x="764" y="84"/>
                    <a:pt x="764" y="84"/>
                  </a:cubicBezTo>
                  <a:cubicBezTo>
                    <a:pt x="764" y="83"/>
                    <a:pt x="765" y="83"/>
                    <a:pt x="765" y="83"/>
                  </a:cubicBezTo>
                  <a:cubicBezTo>
                    <a:pt x="765" y="83"/>
                    <a:pt x="764" y="83"/>
                    <a:pt x="764" y="83"/>
                  </a:cubicBezTo>
                  <a:cubicBezTo>
                    <a:pt x="764" y="83"/>
                    <a:pt x="764" y="82"/>
                    <a:pt x="764" y="82"/>
                  </a:cubicBezTo>
                  <a:cubicBezTo>
                    <a:pt x="765" y="82"/>
                    <a:pt x="765" y="82"/>
                    <a:pt x="765" y="81"/>
                  </a:cubicBezTo>
                  <a:cubicBezTo>
                    <a:pt x="765" y="81"/>
                    <a:pt x="764" y="82"/>
                    <a:pt x="763" y="81"/>
                  </a:cubicBezTo>
                  <a:close/>
                  <a:moveTo>
                    <a:pt x="766" y="84"/>
                  </a:moveTo>
                  <a:cubicBezTo>
                    <a:pt x="767" y="83"/>
                    <a:pt x="766" y="83"/>
                    <a:pt x="766" y="82"/>
                  </a:cubicBezTo>
                  <a:cubicBezTo>
                    <a:pt x="765" y="81"/>
                    <a:pt x="765" y="82"/>
                    <a:pt x="765" y="83"/>
                  </a:cubicBezTo>
                  <a:cubicBezTo>
                    <a:pt x="766" y="82"/>
                    <a:pt x="766" y="84"/>
                    <a:pt x="766" y="84"/>
                  </a:cubicBezTo>
                  <a:close/>
                  <a:moveTo>
                    <a:pt x="763" y="104"/>
                  </a:moveTo>
                  <a:cubicBezTo>
                    <a:pt x="764" y="105"/>
                    <a:pt x="765" y="104"/>
                    <a:pt x="766" y="104"/>
                  </a:cubicBezTo>
                  <a:cubicBezTo>
                    <a:pt x="765" y="104"/>
                    <a:pt x="764" y="105"/>
                    <a:pt x="763" y="104"/>
                  </a:cubicBezTo>
                  <a:close/>
                  <a:moveTo>
                    <a:pt x="765" y="98"/>
                  </a:moveTo>
                  <a:cubicBezTo>
                    <a:pt x="765" y="98"/>
                    <a:pt x="766" y="98"/>
                    <a:pt x="766" y="98"/>
                  </a:cubicBezTo>
                  <a:cubicBezTo>
                    <a:pt x="765" y="98"/>
                    <a:pt x="765" y="98"/>
                    <a:pt x="765" y="97"/>
                  </a:cubicBezTo>
                  <a:cubicBezTo>
                    <a:pt x="765" y="99"/>
                    <a:pt x="764" y="98"/>
                    <a:pt x="764" y="99"/>
                  </a:cubicBezTo>
                  <a:cubicBezTo>
                    <a:pt x="765" y="100"/>
                    <a:pt x="765" y="98"/>
                    <a:pt x="765" y="100"/>
                  </a:cubicBezTo>
                  <a:cubicBezTo>
                    <a:pt x="766" y="100"/>
                    <a:pt x="765" y="99"/>
                    <a:pt x="766" y="99"/>
                  </a:cubicBezTo>
                  <a:cubicBezTo>
                    <a:pt x="765" y="99"/>
                    <a:pt x="765" y="99"/>
                    <a:pt x="765" y="98"/>
                  </a:cubicBezTo>
                  <a:cubicBezTo>
                    <a:pt x="765" y="98"/>
                    <a:pt x="765" y="98"/>
                    <a:pt x="766" y="98"/>
                  </a:cubicBezTo>
                  <a:cubicBezTo>
                    <a:pt x="766" y="98"/>
                    <a:pt x="766" y="97"/>
                    <a:pt x="765" y="98"/>
                  </a:cubicBezTo>
                  <a:close/>
                  <a:moveTo>
                    <a:pt x="765" y="101"/>
                  </a:moveTo>
                  <a:cubicBezTo>
                    <a:pt x="764" y="101"/>
                    <a:pt x="764" y="102"/>
                    <a:pt x="763" y="102"/>
                  </a:cubicBezTo>
                  <a:cubicBezTo>
                    <a:pt x="764" y="102"/>
                    <a:pt x="765" y="102"/>
                    <a:pt x="765" y="102"/>
                  </a:cubicBezTo>
                  <a:cubicBezTo>
                    <a:pt x="765" y="102"/>
                    <a:pt x="765" y="102"/>
                    <a:pt x="765" y="101"/>
                  </a:cubicBezTo>
                  <a:close/>
                  <a:moveTo>
                    <a:pt x="761" y="107"/>
                  </a:moveTo>
                  <a:cubicBezTo>
                    <a:pt x="760" y="106"/>
                    <a:pt x="762" y="105"/>
                    <a:pt x="762" y="106"/>
                  </a:cubicBezTo>
                  <a:cubicBezTo>
                    <a:pt x="762" y="105"/>
                    <a:pt x="763" y="105"/>
                    <a:pt x="763" y="105"/>
                  </a:cubicBezTo>
                  <a:cubicBezTo>
                    <a:pt x="762" y="105"/>
                    <a:pt x="763" y="104"/>
                    <a:pt x="762" y="104"/>
                  </a:cubicBezTo>
                  <a:cubicBezTo>
                    <a:pt x="762" y="104"/>
                    <a:pt x="762" y="105"/>
                    <a:pt x="761" y="105"/>
                  </a:cubicBezTo>
                  <a:cubicBezTo>
                    <a:pt x="760" y="105"/>
                    <a:pt x="760" y="106"/>
                    <a:pt x="759" y="105"/>
                  </a:cubicBezTo>
                  <a:cubicBezTo>
                    <a:pt x="758" y="106"/>
                    <a:pt x="760" y="107"/>
                    <a:pt x="759" y="107"/>
                  </a:cubicBezTo>
                  <a:cubicBezTo>
                    <a:pt x="760" y="107"/>
                    <a:pt x="760" y="106"/>
                    <a:pt x="761" y="107"/>
                  </a:cubicBezTo>
                  <a:close/>
                  <a:moveTo>
                    <a:pt x="763" y="103"/>
                  </a:moveTo>
                  <a:cubicBezTo>
                    <a:pt x="763" y="103"/>
                    <a:pt x="763" y="103"/>
                    <a:pt x="763" y="102"/>
                  </a:cubicBezTo>
                  <a:cubicBezTo>
                    <a:pt x="763" y="102"/>
                    <a:pt x="762" y="102"/>
                    <a:pt x="762" y="101"/>
                  </a:cubicBezTo>
                  <a:cubicBezTo>
                    <a:pt x="761" y="101"/>
                    <a:pt x="762" y="101"/>
                    <a:pt x="760" y="101"/>
                  </a:cubicBezTo>
                  <a:cubicBezTo>
                    <a:pt x="760" y="102"/>
                    <a:pt x="761" y="102"/>
                    <a:pt x="761" y="103"/>
                  </a:cubicBezTo>
                  <a:cubicBezTo>
                    <a:pt x="761" y="102"/>
                    <a:pt x="761" y="102"/>
                    <a:pt x="761" y="102"/>
                  </a:cubicBezTo>
                  <a:cubicBezTo>
                    <a:pt x="761" y="102"/>
                    <a:pt x="761" y="102"/>
                    <a:pt x="762" y="102"/>
                  </a:cubicBezTo>
                  <a:cubicBezTo>
                    <a:pt x="762" y="102"/>
                    <a:pt x="761" y="102"/>
                    <a:pt x="762" y="103"/>
                  </a:cubicBezTo>
                  <a:cubicBezTo>
                    <a:pt x="762" y="103"/>
                    <a:pt x="762" y="102"/>
                    <a:pt x="762" y="102"/>
                  </a:cubicBezTo>
                  <a:cubicBezTo>
                    <a:pt x="763" y="102"/>
                    <a:pt x="762" y="104"/>
                    <a:pt x="763" y="103"/>
                  </a:cubicBezTo>
                  <a:close/>
                  <a:moveTo>
                    <a:pt x="760" y="103"/>
                  </a:moveTo>
                  <a:cubicBezTo>
                    <a:pt x="760" y="104"/>
                    <a:pt x="759" y="102"/>
                    <a:pt x="759" y="103"/>
                  </a:cubicBezTo>
                  <a:cubicBezTo>
                    <a:pt x="759" y="103"/>
                    <a:pt x="759" y="104"/>
                    <a:pt x="759" y="104"/>
                  </a:cubicBezTo>
                  <a:cubicBezTo>
                    <a:pt x="760" y="104"/>
                    <a:pt x="760" y="103"/>
                    <a:pt x="761" y="104"/>
                  </a:cubicBezTo>
                  <a:cubicBezTo>
                    <a:pt x="761" y="104"/>
                    <a:pt x="761" y="105"/>
                    <a:pt x="761" y="105"/>
                  </a:cubicBezTo>
                  <a:cubicBezTo>
                    <a:pt x="761" y="104"/>
                    <a:pt x="761" y="103"/>
                    <a:pt x="760" y="103"/>
                  </a:cubicBezTo>
                  <a:close/>
                  <a:moveTo>
                    <a:pt x="759" y="101"/>
                  </a:moveTo>
                  <a:cubicBezTo>
                    <a:pt x="759" y="100"/>
                    <a:pt x="759" y="100"/>
                    <a:pt x="759" y="100"/>
                  </a:cubicBezTo>
                  <a:cubicBezTo>
                    <a:pt x="758" y="100"/>
                    <a:pt x="756" y="100"/>
                    <a:pt x="756" y="101"/>
                  </a:cubicBezTo>
                  <a:cubicBezTo>
                    <a:pt x="756" y="101"/>
                    <a:pt x="757" y="101"/>
                    <a:pt x="758" y="101"/>
                  </a:cubicBezTo>
                  <a:cubicBezTo>
                    <a:pt x="757" y="100"/>
                    <a:pt x="758" y="100"/>
                    <a:pt x="759" y="101"/>
                  </a:cubicBezTo>
                  <a:close/>
                  <a:moveTo>
                    <a:pt x="754" y="107"/>
                  </a:moveTo>
                  <a:cubicBezTo>
                    <a:pt x="755" y="107"/>
                    <a:pt x="755" y="108"/>
                    <a:pt x="756" y="108"/>
                  </a:cubicBezTo>
                  <a:cubicBezTo>
                    <a:pt x="756" y="107"/>
                    <a:pt x="755" y="106"/>
                    <a:pt x="754" y="107"/>
                  </a:cubicBezTo>
                  <a:close/>
                  <a:moveTo>
                    <a:pt x="754" y="109"/>
                  </a:moveTo>
                  <a:cubicBezTo>
                    <a:pt x="755" y="109"/>
                    <a:pt x="755" y="110"/>
                    <a:pt x="755" y="109"/>
                  </a:cubicBezTo>
                  <a:cubicBezTo>
                    <a:pt x="755" y="108"/>
                    <a:pt x="754" y="108"/>
                    <a:pt x="754" y="109"/>
                  </a:cubicBezTo>
                  <a:close/>
                  <a:moveTo>
                    <a:pt x="755" y="104"/>
                  </a:moveTo>
                  <a:cubicBezTo>
                    <a:pt x="755" y="103"/>
                    <a:pt x="753" y="104"/>
                    <a:pt x="752" y="104"/>
                  </a:cubicBezTo>
                  <a:cubicBezTo>
                    <a:pt x="752" y="105"/>
                    <a:pt x="752" y="106"/>
                    <a:pt x="753" y="107"/>
                  </a:cubicBezTo>
                  <a:cubicBezTo>
                    <a:pt x="753" y="106"/>
                    <a:pt x="753" y="105"/>
                    <a:pt x="754" y="104"/>
                  </a:cubicBezTo>
                  <a:cubicBezTo>
                    <a:pt x="754" y="105"/>
                    <a:pt x="755" y="105"/>
                    <a:pt x="755" y="104"/>
                  </a:cubicBezTo>
                  <a:close/>
                  <a:moveTo>
                    <a:pt x="754" y="107"/>
                  </a:moveTo>
                  <a:cubicBezTo>
                    <a:pt x="753" y="108"/>
                    <a:pt x="754" y="108"/>
                    <a:pt x="754" y="108"/>
                  </a:cubicBezTo>
                  <a:cubicBezTo>
                    <a:pt x="755" y="107"/>
                    <a:pt x="754" y="107"/>
                    <a:pt x="754" y="107"/>
                  </a:cubicBezTo>
                  <a:close/>
                  <a:moveTo>
                    <a:pt x="759" y="80"/>
                  </a:moveTo>
                  <a:cubicBezTo>
                    <a:pt x="758" y="80"/>
                    <a:pt x="757" y="80"/>
                    <a:pt x="757" y="80"/>
                  </a:cubicBezTo>
                  <a:cubicBezTo>
                    <a:pt x="757" y="81"/>
                    <a:pt x="757" y="81"/>
                    <a:pt x="757" y="81"/>
                  </a:cubicBezTo>
                  <a:cubicBezTo>
                    <a:pt x="757" y="81"/>
                    <a:pt x="757" y="82"/>
                    <a:pt x="757" y="82"/>
                  </a:cubicBezTo>
                  <a:cubicBezTo>
                    <a:pt x="758" y="82"/>
                    <a:pt x="758" y="82"/>
                    <a:pt x="758" y="82"/>
                  </a:cubicBezTo>
                  <a:cubicBezTo>
                    <a:pt x="758" y="81"/>
                    <a:pt x="759" y="81"/>
                    <a:pt x="758" y="80"/>
                  </a:cubicBezTo>
                  <a:cubicBezTo>
                    <a:pt x="758" y="81"/>
                    <a:pt x="759" y="81"/>
                    <a:pt x="759" y="80"/>
                  </a:cubicBezTo>
                  <a:close/>
                  <a:moveTo>
                    <a:pt x="756" y="82"/>
                  </a:moveTo>
                  <a:cubicBezTo>
                    <a:pt x="756" y="83"/>
                    <a:pt x="756" y="83"/>
                    <a:pt x="756" y="83"/>
                  </a:cubicBezTo>
                  <a:cubicBezTo>
                    <a:pt x="756" y="83"/>
                    <a:pt x="756" y="84"/>
                    <a:pt x="756" y="84"/>
                  </a:cubicBezTo>
                  <a:cubicBezTo>
                    <a:pt x="756" y="84"/>
                    <a:pt x="757" y="84"/>
                    <a:pt x="757" y="83"/>
                  </a:cubicBezTo>
                  <a:cubicBezTo>
                    <a:pt x="757" y="83"/>
                    <a:pt x="757" y="83"/>
                    <a:pt x="757" y="83"/>
                  </a:cubicBezTo>
                  <a:cubicBezTo>
                    <a:pt x="757" y="83"/>
                    <a:pt x="757" y="83"/>
                    <a:pt x="757" y="83"/>
                  </a:cubicBezTo>
                  <a:cubicBezTo>
                    <a:pt x="757" y="83"/>
                    <a:pt x="756" y="82"/>
                    <a:pt x="756" y="82"/>
                  </a:cubicBezTo>
                  <a:close/>
                  <a:moveTo>
                    <a:pt x="752" y="103"/>
                  </a:moveTo>
                  <a:cubicBezTo>
                    <a:pt x="751" y="104"/>
                    <a:pt x="753" y="103"/>
                    <a:pt x="753" y="104"/>
                  </a:cubicBezTo>
                  <a:cubicBezTo>
                    <a:pt x="753" y="104"/>
                    <a:pt x="753" y="104"/>
                    <a:pt x="753" y="104"/>
                  </a:cubicBezTo>
                  <a:cubicBezTo>
                    <a:pt x="752" y="103"/>
                    <a:pt x="753" y="103"/>
                    <a:pt x="752" y="103"/>
                  </a:cubicBezTo>
                  <a:close/>
                  <a:moveTo>
                    <a:pt x="752" y="103"/>
                  </a:moveTo>
                  <a:cubicBezTo>
                    <a:pt x="752" y="102"/>
                    <a:pt x="752" y="103"/>
                    <a:pt x="753" y="103"/>
                  </a:cubicBezTo>
                  <a:cubicBezTo>
                    <a:pt x="753" y="102"/>
                    <a:pt x="753" y="102"/>
                    <a:pt x="753" y="102"/>
                  </a:cubicBezTo>
                  <a:cubicBezTo>
                    <a:pt x="752" y="101"/>
                    <a:pt x="751" y="102"/>
                    <a:pt x="752" y="103"/>
                  </a:cubicBezTo>
                  <a:close/>
                  <a:moveTo>
                    <a:pt x="752" y="102"/>
                  </a:moveTo>
                  <a:cubicBezTo>
                    <a:pt x="751" y="101"/>
                    <a:pt x="753" y="102"/>
                    <a:pt x="753" y="101"/>
                  </a:cubicBezTo>
                  <a:cubicBezTo>
                    <a:pt x="753" y="100"/>
                    <a:pt x="752" y="100"/>
                    <a:pt x="751" y="100"/>
                  </a:cubicBezTo>
                  <a:cubicBezTo>
                    <a:pt x="752" y="101"/>
                    <a:pt x="752" y="100"/>
                    <a:pt x="752" y="101"/>
                  </a:cubicBezTo>
                  <a:cubicBezTo>
                    <a:pt x="752" y="101"/>
                    <a:pt x="751" y="101"/>
                    <a:pt x="751" y="101"/>
                  </a:cubicBezTo>
                  <a:cubicBezTo>
                    <a:pt x="751" y="101"/>
                    <a:pt x="751" y="102"/>
                    <a:pt x="751" y="102"/>
                  </a:cubicBezTo>
                  <a:cubicBezTo>
                    <a:pt x="751" y="102"/>
                    <a:pt x="751" y="102"/>
                    <a:pt x="752" y="102"/>
                  </a:cubicBezTo>
                  <a:close/>
                  <a:moveTo>
                    <a:pt x="755" y="78"/>
                  </a:moveTo>
                  <a:cubicBezTo>
                    <a:pt x="755" y="79"/>
                    <a:pt x="754" y="79"/>
                    <a:pt x="754" y="78"/>
                  </a:cubicBezTo>
                  <a:cubicBezTo>
                    <a:pt x="754" y="79"/>
                    <a:pt x="753" y="79"/>
                    <a:pt x="754" y="79"/>
                  </a:cubicBezTo>
                  <a:cubicBezTo>
                    <a:pt x="754" y="80"/>
                    <a:pt x="754" y="80"/>
                    <a:pt x="754" y="80"/>
                  </a:cubicBezTo>
                  <a:cubicBezTo>
                    <a:pt x="755" y="80"/>
                    <a:pt x="755" y="79"/>
                    <a:pt x="755" y="79"/>
                  </a:cubicBezTo>
                  <a:cubicBezTo>
                    <a:pt x="755" y="80"/>
                    <a:pt x="755" y="80"/>
                    <a:pt x="755" y="80"/>
                  </a:cubicBezTo>
                  <a:cubicBezTo>
                    <a:pt x="755" y="79"/>
                    <a:pt x="756" y="79"/>
                    <a:pt x="755" y="78"/>
                  </a:cubicBezTo>
                  <a:close/>
                  <a:moveTo>
                    <a:pt x="749" y="108"/>
                  </a:moveTo>
                  <a:cubicBezTo>
                    <a:pt x="748" y="109"/>
                    <a:pt x="747" y="109"/>
                    <a:pt x="746" y="109"/>
                  </a:cubicBezTo>
                  <a:cubicBezTo>
                    <a:pt x="746" y="110"/>
                    <a:pt x="747" y="110"/>
                    <a:pt x="747" y="111"/>
                  </a:cubicBezTo>
                  <a:cubicBezTo>
                    <a:pt x="748" y="109"/>
                    <a:pt x="749" y="110"/>
                    <a:pt x="749" y="108"/>
                  </a:cubicBezTo>
                  <a:cubicBezTo>
                    <a:pt x="749" y="109"/>
                    <a:pt x="750" y="109"/>
                    <a:pt x="750" y="109"/>
                  </a:cubicBezTo>
                  <a:cubicBezTo>
                    <a:pt x="750" y="109"/>
                    <a:pt x="750" y="108"/>
                    <a:pt x="750" y="108"/>
                  </a:cubicBezTo>
                  <a:cubicBezTo>
                    <a:pt x="750" y="108"/>
                    <a:pt x="751" y="108"/>
                    <a:pt x="751" y="108"/>
                  </a:cubicBezTo>
                  <a:cubicBezTo>
                    <a:pt x="750" y="108"/>
                    <a:pt x="749" y="108"/>
                    <a:pt x="749" y="108"/>
                  </a:cubicBezTo>
                  <a:close/>
                  <a:moveTo>
                    <a:pt x="749" y="105"/>
                  </a:moveTo>
                  <a:cubicBezTo>
                    <a:pt x="749" y="105"/>
                    <a:pt x="749" y="106"/>
                    <a:pt x="749" y="106"/>
                  </a:cubicBezTo>
                  <a:cubicBezTo>
                    <a:pt x="749" y="106"/>
                    <a:pt x="749" y="106"/>
                    <a:pt x="749" y="106"/>
                  </a:cubicBezTo>
                  <a:cubicBezTo>
                    <a:pt x="749" y="106"/>
                    <a:pt x="749" y="106"/>
                    <a:pt x="749" y="107"/>
                  </a:cubicBezTo>
                  <a:cubicBezTo>
                    <a:pt x="750" y="106"/>
                    <a:pt x="750" y="106"/>
                    <a:pt x="750" y="106"/>
                  </a:cubicBezTo>
                  <a:cubicBezTo>
                    <a:pt x="749" y="106"/>
                    <a:pt x="749" y="105"/>
                    <a:pt x="749" y="105"/>
                  </a:cubicBezTo>
                  <a:close/>
                  <a:moveTo>
                    <a:pt x="750" y="101"/>
                  </a:moveTo>
                  <a:cubicBezTo>
                    <a:pt x="750" y="101"/>
                    <a:pt x="749" y="101"/>
                    <a:pt x="749" y="101"/>
                  </a:cubicBezTo>
                  <a:cubicBezTo>
                    <a:pt x="749" y="101"/>
                    <a:pt x="749" y="101"/>
                    <a:pt x="749" y="101"/>
                  </a:cubicBezTo>
                  <a:cubicBezTo>
                    <a:pt x="749" y="101"/>
                    <a:pt x="749" y="103"/>
                    <a:pt x="750" y="102"/>
                  </a:cubicBezTo>
                  <a:cubicBezTo>
                    <a:pt x="750" y="102"/>
                    <a:pt x="750" y="102"/>
                    <a:pt x="750" y="101"/>
                  </a:cubicBezTo>
                  <a:close/>
                  <a:moveTo>
                    <a:pt x="749" y="86"/>
                  </a:moveTo>
                  <a:cubicBezTo>
                    <a:pt x="749" y="86"/>
                    <a:pt x="749" y="86"/>
                    <a:pt x="749" y="87"/>
                  </a:cubicBezTo>
                  <a:cubicBezTo>
                    <a:pt x="749" y="86"/>
                    <a:pt x="749" y="87"/>
                    <a:pt x="750" y="87"/>
                  </a:cubicBezTo>
                  <a:cubicBezTo>
                    <a:pt x="750" y="86"/>
                    <a:pt x="751" y="88"/>
                    <a:pt x="752" y="87"/>
                  </a:cubicBezTo>
                  <a:cubicBezTo>
                    <a:pt x="751" y="87"/>
                    <a:pt x="751" y="87"/>
                    <a:pt x="751" y="87"/>
                  </a:cubicBezTo>
                  <a:cubicBezTo>
                    <a:pt x="751" y="87"/>
                    <a:pt x="751" y="87"/>
                    <a:pt x="752" y="87"/>
                  </a:cubicBezTo>
                  <a:cubicBezTo>
                    <a:pt x="751" y="87"/>
                    <a:pt x="749" y="87"/>
                    <a:pt x="749" y="86"/>
                  </a:cubicBezTo>
                  <a:close/>
                  <a:moveTo>
                    <a:pt x="750" y="85"/>
                  </a:moveTo>
                  <a:cubicBezTo>
                    <a:pt x="751" y="85"/>
                    <a:pt x="752" y="84"/>
                    <a:pt x="752" y="83"/>
                  </a:cubicBezTo>
                  <a:cubicBezTo>
                    <a:pt x="751" y="84"/>
                    <a:pt x="750" y="84"/>
                    <a:pt x="750" y="85"/>
                  </a:cubicBezTo>
                  <a:close/>
                  <a:moveTo>
                    <a:pt x="747" y="102"/>
                  </a:moveTo>
                  <a:cubicBezTo>
                    <a:pt x="748" y="101"/>
                    <a:pt x="748" y="103"/>
                    <a:pt x="749" y="102"/>
                  </a:cubicBezTo>
                  <a:cubicBezTo>
                    <a:pt x="748" y="102"/>
                    <a:pt x="749" y="101"/>
                    <a:pt x="749" y="101"/>
                  </a:cubicBezTo>
                  <a:cubicBezTo>
                    <a:pt x="748" y="100"/>
                    <a:pt x="748" y="102"/>
                    <a:pt x="747" y="101"/>
                  </a:cubicBezTo>
                  <a:cubicBezTo>
                    <a:pt x="748" y="101"/>
                    <a:pt x="748" y="101"/>
                    <a:pt x="747" y="101"/>
                  </a:cubicBezTo>
                  <a:cubicBezTo>
                    <a:pt x="747" y="101"/>
                    <a:pt x="747" y="102"/>
                    <a:pt x="747" y="102"/>
                  </a:cubicBezTo>
                  <a:close/>
                  <a:moveTo>
                    <a:pt x="746" y="109"/>
                  </a:moveTo>
                  <a:cubicBezTo>
                    <a:pt x="745" y="109"/>
                    <a:pt x="746" y="111"/>
                    <a:pt x="745" y="111"/>
                  </a:cubicBezTo>
                  <a:cubicBezTo>
                    <a:pt x="745" y="110"/>
                    <a:pt x="745" y="110"/>
                    <a:pt x="745" y="110"/>
                  </a:cubicBezTo>
                  <a:cubicBezTo>
                    <a:pt x="746" y="111"/>
                    <a:pt x="746" y="112"/>
                    <a:pt x="747" y="112"/>
                  </a:cubicBezTo>
                  <a:cubicBezTo>
                    <a:pt x="746" y="111"/>
                    <a:pt x="746" y="110"/>
                    <a:pt x="746" y="109"/>
                  </a:cubicBezTo>
                  <a:close/>
                  <a:moveTo>
                    <a:pt x="744" y="106"/>
                  </a:moveTo>
                  <a:cubicBezTo>
                    <a:pt x="745" y="106"/>
                    <a:pt x="745" y="105"/>
                    <a:pt x="746" y="106"/>
                  </a:cubicBezTo>
                  <a:cubicBezTo>
                    <a:pt x="746" y="105"/>
                    <a:pt x="746" y="105"/>
                    <a:pt x="746" y="105"/>
                  </a:cubicBezTo>
                  <a:cubicBezTo>
                    <a:pt x="746" y="105"/>
                    <a:pt x="745" y="104"/>
                    <a:pt x="744" y="106"/>
                  </a:cubicBezTo>
                  <a:close/>
                  <a:moveTo>
                    <a:pt x="747" y="86"/>
                  </a:moveTo>
                  <a:cubicBezTo>
                    <a:pt x="747" y="85"/>
                    <a:pt x="747" y="85"/>
                    <a:pt x="747" y="85"/>
                  </a:cubicBezTo>
                  <a:cubicBezTo>
                    <a:pt x="747" y="85"/>
                    <a:pt x="747" y="84"/>
                    <a:pt x="747" y="84"/>
                  </a:cubicBezTo>
                  <a:cubicBezTo>
                    <a:pt x="747" y="85"/>
                    <a:pt x="747" y="85"/>
                    <a:pt x="746" y="85"/>
                  </a:cubicBezTo>
                  <a:cubicBezTo>
                    <a:pt x="746" y="85"/>
                    <a:pt x="746" y="85"/>
                    <a:pt x="746" y="85"/>
                  </a:cubicBezTo>
                  <a:cubicBezTo>
                    <a:pt x="746" y="86"/>
                    <a:pt x="747" y="86"/>
                    <a:pt x="748" y="86"/>
                  </a:cubicBezTo>
                  <a:cubicBezTo>
                    <a:pt x="748" y="85"/>
                    <a:pt x="749" y="86"/>
                    <a:pt x="749" y="85"/>
                  </a:cubicBezTo>
                  <a:cubicBezTo>
                    <a:pt x="748" y="84"/>
                    <a:pt x="748" y="86"/>
                    <a:pt x="747" y="86"/>
                  </a:cubicBezTo>
                  <a:close/>
                  <a:moveTo>
                    <a:pt x="743" y="110"/>
                  </a:moveTo>
                  <a:cubicBezTo>
                    <a:pt x="743" y="110"/>
                    <a:pt x="744" y="110"/>
                    <a:pt x="744" y="109"/>
                  </a:cubicBezTo>
                  <a:cubicBezTo>
                    <a:pt x="743" y="109"/>
                    <a:pt x="743" y="110"/>
                    <a:pt x="743" y="110"/>
                  </a:cubicBezTo>
                  <a:close/>
                  <a:moveTo>
                    <a:pt x="747" y="79"/>
                  </a:moveTo>
                  <a:cubicBezTo>
                    <a:pt x="747" y="79"/>
                    <a:pt x="747" y="79"/>
                    <a:pt x="747" y="79"/>
                  </a:cubicBezTo>
                  <a:cubicBezTo>
                    <a:pt x="746" y="79"/>
                    <a:pt x="747" y="79"/>
                    <a:pt x="747" y="80"/>
                  </a:cubicBezTo>
                  <a:cubicBezTo>
                    <a:pt x="747" y="78"/>
                    <a:pt x="748" y="81"/>
                    <a:pt x="748" y="80"/>
                  </a:cubicBezTo>
                  <a:cubicBezTo>
                    <a:pt x="747" y="79"/>
                    <a:pt x="750" y="79"/>
                    <a:pt x="749" y="78"/>
                  </a:cubicBezTo>
                  <a:cubicBezTo>
                    <a:pt x="749" y="78"/>
                    <a:pt x="748" y="79"/>
                    <a:pt x="747" y="78"/>
                  </a:cubicBezTo>
                  <a:cubicBezTo>
                    <a:pt x="747" y="79"/>
                    <a:pt x="747" y="79"/>
                    <a:pt x="747" y="79"/>
                  </a:cubicBezTo>
                  <a:close/>
                  <a:moveTo>
                    <a:pt x="743" y="106"/>
                  </a:moveTo>
                  <a:cubicBezTo>
                    <a:pt x="742" y="107"/>
                    <a:pt x="743" y="108"/>
                    <a:pt x="743" y="108"/>
                  </a:cubicBezTo>
                  <a:cubicBezTo>
                    <a:pt x="743" y="108"/>
                    <a:pt x="743" y="109"/>
                    <a:pt x="743" y="109"/>
                  </a:cubicBezTo>
                  <a:cubicBezTo>
                    <a:pt x="743" y="108"/>
                    <a:pt x="744" y="107"/>
                    <a:pt x="744" y="107"/>
                  </a:cubicBezTo>
                  <a:cubicBezTo>
                    <a:pt x="744" y="107"/>
                    <a:pt x="744" y="107"/>
                    <a:pt x="743" y="106"/>
                  </a:cubicBezTo>
                  <a:close/>
                  <a:moveTo>
                    <a:pt x="745" y="90"/>
                  </a:moveTo>
                  <a:cubicBezTo>
                    <a:pt x="745" y="91"/>
                    <a:pt x="746" y="91"/>
                    <a:pt x="747" y="90"/>
                  </a:cubicBezTo>
                  <a:cubicBezTo>
                    <a:pt x="745" y="90"/>
                    <a:pt x="746" y="90"/>
                    <a:pt x="745" y="90"/>
                  </a:cubicBezTo>
                  <a:close/>
                  <a:moveTo>
                    <a:pt x="742" y="112"/>
                  </a:moveTo>
                  <a:cubicBezTo>
                    <a:pt x="742" y="111"/>
                    <a:pt x="742" y="112"/>
                    <a:pt x="743" y="112"/>
                  </a:cubicBezTo>
                  <a:cubicBezTo>
                    <a:pt x="743" y="112"/>
                    <a:pt x="743" y="112"/>
                    <a:pt x="743" y="111"/>
                  </a:cubicBezTo>
                  <a:cubicBezTo>
                    <a:pt x="743" y="111"/>
                    <a:pt x="743" y="111"/>
                    <a:pt x="743" y="111"/>
                  </a:cubicBezTo>
                  <a:cubicBezTo>
                    <a:pt x="743" y="111"/>
                    <a:pt x="742" y="111"/>
                    <a:pt x="742" y="111"/>
                  </a:cubicBezTo>
                  <a:cubicBezTo>
                    <a:pt x="742" y="111"/>
                    <a:pt x="741" y="113"/>
                    <a:pt x="742" y="112"/>
                  </a:cubicBezTo>
                  <a:close/>
                  <a:moveTo>
                    <a:pt x="739" y="109"/>
                  </a:moveTo>
                  <a:cubicBezTo>
                    <a:pt x="739" y="109"/>
                    <a:pt x="738" y="108"/>
                    <a:pt x="737" y="108"/>
                  </a:cubicBezTo>
                  <a:cubicBezTo>
                    <a:pt x="739" y="109"/>
                    <a:pt x="736" y="109"/>
                    <a:pt x="737" y="110"/>
                  </a:cubicBezTo>
                  <a:cubicBezTo>
                    <a:pt x="738" y="109"/>
                    <a:pt x="742" y="109"/>
                    <a:pt x="742" y="108"/>
                  </a:cubicBezTo>
                  <a:cubicBezTo>
                    <a:pt x="741" y="108"/>
                    <a:pt x="740" y="108"/>
                    <a:pt x="739" y="109"/>
                  </a:cubicBezTo>
                  <a:close/>
                  <a:moveTo>
                    <a:pt x="743" y="87"/>
                  </a:moveTo>
                  <a:cubicBezTo>
                    <a:pt x="743" y="88"/>
                    <a:pt x="745" y="89"/>
                    <a:pt x="745" y="88"/>
                  </a:cubicBezTo>
                  <a:cubicBezTo>
                    <a:pt x="744" y="89"/>
                    <a:pt x="744" y="87"/>
                    <a:pt x="743" y="87"/>
                  </a:cubicBezTo>
                  <a:close/>
                  <a:moveTo>
                    <a:pt x="740" y="113"/>
                  </a:moveTo>
                  <a:cubicBezTo>
                    <a:pt x="740" y="112"/>
                    <a:pt x="740" y="112"/>
                    <a:pt x="741" y="111"/>
                  </a:cubicBezTo>
                  <a:cubicBezTo>
                    <a:pt x="740" y="111"/>
                    <a:pt x="740" y="112"/>
                    <a:pt x="739" y="111"/>
                  </a:cubicBezTo>
                  <a:cubicBezTo>
                    <a:pt x="739" y="111"/>
                    <a:pt x="739" y="111"/>
                    <a:pt x="739" y="111"/>
                  </a:cubicBezTo>
                  <a:cubicBezTo>
                    <a:pt x="739" y="111"/>
                    <a:pt x="740" y="111"/>
                    <a:pt x="740" y="110"/>
                  </a:cubicBezTo>
                  <a:cubicBezTo>
                    <a:pt x="738" y="111"/>
                    <a:pt x="737" y="110"/>
                    <a:pt x="737" y="112"/>
                  </a:cubicBezTo>
                  <a:cubicBezTo>
                    <a:pt x="737" y="112"/>
                    <a:pt x="737" y="111"/>
                    <a:pt x="737" y="112"/>
                  </a:cubicBezTo>
                  <a:cubicBezTo>
                    <a:pt x="737" y="112"/>
                    <a:pt x="736" y="112"/>
                    <a:pt x="736" y="112"/>
                  </a:cubicBezTo>
                  <a:cubicBezTo>
                    <a:pt x="736" y="113"/>
                    <a:pt x="735" y="111"/>
                    <a:pt x="735" y="112"/>
                  </a:cubicBezTo>
                  <a:cubicBezTo>
                    <a:pt x="736" y="113"/>
                    <a:pt x="736" y="112"/>
                    <a:pt x="736" y="112"/>
                  </a:cubicBezTo>
                  <a:cubicBezTo>
                    <a:pt x="736" y="113"/>
                    <a:pt x="737" y="114"/>
                    <a:pt x="737" y="114"/>
                  </a:cubicBezTo>
                  <a:cubicBezTo>
                    <a:pt x="737" y="114"/>
                    <a:pt x="738" y="114"/>
                    <a:pt x="738" y="114"/>
                  </a:cubicBezTo>
                  <a:cubicBezTo>
                    <a:pt x="738" y="113"/>
                    <a:pt x="739" y="113"/>
                    <a:pt x="739" y="112"/>
                  </a:cubicBezTo>
                  <a:cubicBezTo>
                    <a:pt x="739" y="112"/>
                    <a:pt x="738" y="112"/>
                    <a:pt x="738" y="112"/>
                  </a:cubicBezTo>
                  <a:cubicBezTo>
                    <a:pt x="738" y="111"/>
                    <a:pt x="738" y="111"/>
                    <a:pt x="738" y="111"/>
                  </a:cubicBezTo>
                  <a:cubicBezTo>
                    <a:pt x="738" y="112"/>
                    <a:pt x="740" y="113"/>
                    <a:pt x="740" y="113"/>
                  </a:cubicBezTo>
                  <a:close/>
                  <a:moveTo>
                    <a:pt x="740" y="113"/>
                  </a:moveTo>
                  <a:cubicBezTo>
                    <a:pt x="739" y="113"/>
                    <a:pt x="739" y="113"/>
                    <a:pt x="739" y="113"/>
                  </a:cubicBezTo>
                  <a:cubicBezTo>
                    <a:pt x="739" y="114"/>
                    <a:pt x="740" y="114"/>
                    <a:pt x="740" y="114"/>
                  </a:cubicBezTo>
                  <a:cubicBezTo>
                    <a:pt x="740" y="114"/>
                    <a:pt x="740" y="114"/>
                    <a:pt x="740" y="113"/>
                  </a:cubicBezTo>
                  <a:close/>
                  <a:moveTo>
                    <a:pt x="743" y="89"/>
                  </a:moveTo>
                  <a:cubicBezTo>
                    <a:pt x="742" y="90"/>
                    <a:pt x="743" y="91"/>
                    <a:pt x="743" y="91"/>
                  </a:cubicBezTo>
                  <a:cubicBezTo>
                    <a:pt x="743" y="91"/>
                    <a:pt x="743" y="91"/>
                    <a:pt x="743" y="91"/>
                  </a:cubicBezTo>
                  <a:cubicBezTo>
                    <a:pt x="743" y="91"/>
                    <a:pt x="744" y="91"/>
                    <a:pt x="744" y="91"/>
                  </a:cubicBezTo>
                  <a:cubicBezTo>
                    <a:pt x="743" y="90"/>
                    <a:pt x="743" y="90"/>
                    <a:pt x="743" y="89"/>
                  </a:cubicBezTo>
                  <a:close/>
                  <a:moveTo>
                    <a:pt x="742" y="85"/>
                  </a:moveTo>
                  <a:cubicBezTo>
                    <a:pt x="742" y="85"/>
                    <a:pt x="742" y="85"/>
                    <a:pt x="743" y="85"/>
                  </a:cubicBezTo>
                  <a:cubicBezTo>
                    <a:pt x="743" y="85"/>
                    <a:pt x="743" y="85"/>
                    <a:pt x="743" y="84"/>
                  </a:cubicBezTo>
                  <a:cubicBezTo>
                    <a:pt x="742" y="84"/>
                    <a:pt x="742" y="84"/>
                    <a:pt x="742" y="85"/>
                  </a:cubicBezTo>
                  <a:close/>
                  <a:moveTo>
                    <a:pt x="740" y="87"/>
                  </a:moveTo>
                  <a:cubicBezTo>
                    <a:pt x="742" y="88"/>
                    <a:pt x="740" y="89"/>
                    <a:pt x="740" y="89"/>
                  </a:cubicBezTo>
                  <a:cubicBezTo>
                    <a:pt x="740" y="89"/>
                    <a:pt x="741" y="89"/>
                    <a:pt x="741" y="88"/>
                  </a:cubicBezTo>
                  <a:cubicBezTo>
                    <a:pt x="740" y="88"/>
                    <a:pt x="742" y="87"/>
                    <a:pt x="741" y="87"/>
                  </a:cubicBezTo>
                  <a:cubicBezTo>
                    <a:pt x="741" y="88"/>
                    <a:pt x="740" y="87"/>
                    <a:pt x="740" y="87"/>
                  </a:cubicBezTo>
                  <a:close/>
                  <a:moveTo>
                    <a:pt x="739" y="84"/>
                  </a:moveTo>
                  <a:cubicBezTo>
                    <a:pt x="739" y="85"/>
                    <a:pt x="740" y="84"/>
                    <a:pt x="741" y="85"/>
                  </a:cubicBezTo>
                  <a:cubicBezTo>
                    <a:pt x="741" y="85"/>
                    <a:pt x="742" y="84"/>
                    <a:pt x="742" y="84"/>
                  </a:cubicBezTo>
                  <a:cubicBezTo>
                    <a:pt x="741" y="83"/>
                    <a:pt x="739" y="83"/>
                    <a:pt x="739" y="84"/>
                  </a:cubicBezTo>
                  <a:close/>
                  <a:moveTo>
                    <a:pt x="735" y="112"/>
                  </a:moveTo>
                  <a:cubicBezTo>
                    <a:pt x="734" y="113"/>
                    <a:pt x="733" y="113"/>
                    <a:pt x="732" y="113"/>
                  </a:cubicBezTo>
                  <a:cubicBezTo>
                    <a:pt x="733" y="114"/>
                    <a:pt x="734" y="115"/>
                    <a:pt x="735" y="114"/>
                  </a:cubicBezTo>
                  <a:cubicBezTo>
                    <a:pt x="735" y="114"/>
                    <a:pt x="734" y="113"/>
                    <a:pt x="734" y="113"/>
                  </a:cubicBezTo>
                  <a:cubicBezTo>
                    <a:pt x="735" y="113"/>
                    <a:pt x="735" y="114"/>
                    <a:pt x="736" y="115"/>
                  </a:cubicBezTo>
                  <a:cubicBezTo>
                    <a:pt x="736" y="115"/>
                    <a:pt x="736" y="114"/>
                    <a:pt x="736" y="114"/>
                  </a:cubicBezTo>
                  <a:cubicBezTo>
                    <a:pt x="736" y="113"/>
                    <a:pt x="735" y="113"/>
                    <a:pt x="735" y="112"/>
                  </a:cubicBezTo>
                  <a:close/>
                  <a:moveTo>
                    <a:pt x="736" y="90"/>
                  </a:moveTo>
                  <a:cubicBezTo>
                    <a:pt x="736" y="90"/>
                    <a:pt x="737" y="90"/>
                    <a:pt x="737" y="90"/>
                  </a:cubicBezTo>
                  <a:cubicBezTo>
                    <a:pt x="737" y="90"/>
                    <a:pt x="736" y="91"/>
                    <a:pt x="736" y="91"/>
                  </a:cubicBezTo>
                  <a:cubicBezTo>
                    <a:pt x="737" y="91"/>
                    <a:pt x="737" y="92"/>
                    <a:pt x="736" y="92"/>
                  </a:cubicBezTo>
                  <a:cubicBezTo>
                    <a:pt x="737" y="92"/>
                    <a:pt x="737" y="93"/>
                    <a:pt x="738" y="93"/>
                  </a:cubicBezTo>
                  <a:cubicBezTo>
                    <a:pt x="738" y="92"/>
                    <a:pt x="739" y="91"/>
                    <a:pt x="738" y="91"/>
                  </a:cubicBezTo>
                  <a:cubicBezTo>
                    <a:pt x="738" y="91"/>
                    <a:pt x="738" y="90"/>
                    <a:pt x="737" y="90"/>
                  </a:cubicBezTo>
                  <a:cubicBezTo>
                    <a:pt x="737" y="89"/>
                    <a:pt x="738" y="90"/>
                    <a:pt x="738" y="89"/>
                  </a:cubicBezTo>
                  <a:cubicBezTo>
                    <a:pt x="737" y="89"/>
                    <a:pt x="738" y="88"/>
                    <a:pt x="737" y="88"/>
                  </a:cubicBezTo>
                  <a:cubicBezTo>
                    <a:pt x="738" y="89"/>
                    <a:pt x="736" y="88"/>
                    <a:pt x="737" y="89"/>
                  </a:cubicBezTo>
                  <a:cubicBezTo>
                    <a:pt x="737" y="89"/>
                    <a:pt x="737" y="89"/>
                    <a:pt x="737" y="89"/>
                  </a:cubicBezTo>
                  <a:cubicBezTo>
                    <a:pt x="737" y="89"/>
                    <a:pt x="737" y="89"/>
                    <a:pt x="737" y="89"/>
                  </a:cubicBezTo>
                  <a:cubicBezTo>
                    <a:pt x="737" y="89"/>
                    <a:pt x="737" y="89"/>
                    <a:pt x="736" y="90"/>
                  </a:cubicBezTo>
                  <a:close/>
                  <a:moveTo>
                    <a:pt x="738" y="88"/>
                  </a:moveTo>
                  <a:cubicBezTo>
                    <a:pt x="738" y="88"/>
                    <a:pt x="738" y="89"/>
                    <a:pt x="739" y="90"/>
                  </a:cubicBezTo>
                  <a:cubicBezTo>
                    <a:pt x="739" y="89"/>
                    <a:pt x="739" y="88"/>
                    <a:pt x="738" y="88"/>
                  </a:cubicBezTo>
                  <a:close/>
                  <a:moveTo>
                    <a:pt x="731" y="117"/>
                  </a:moveTo>
                  <a:cubicBezTo>
                    <a:pt x="731" y="116"/>
                    <a:pt x="732" y="118"/>
                    <a:pt x="733" y="117"/>
                  </a:cubicBezTo>
                  <a:cubicBezTo>
                    <a:pt x="732" y="117"/>
                    <a:pt x="732" y="116"/>
                    <a:pt x="732" y="116"/>
                  </a:cubicBezTo>
                  <a:cubicBezTo>
                    <a:pt x="732" y="116"/>
                    <a:pt x="730" y="117"/>
                    <a:pt x="731" y="117"/>
                  </a:cubicBezTo>
                  <a:close/>
                  <a:moveTo>
                    <a:pt x="732" y="112"/>
                  </a:moveTo>
                  <a:cubicBezTo>
                    <a:pt x="733" y="113"/>
                    <a:pt x="733" y="111"/>
                    <a:pt x="733" y="111"/>
                  </a:cubicBezTo>
                  <a:cubicBezTo>
                    <a:pt x="733" y="111"/>
                    <a:pt x="732" y="111"/>
                    <a:pt x="732" y="112"/>
                  </a:cubicBezTo>
                  <a:close/>
                  <a:moveTo>
                    <a:pt x="730" y="115"/>
                  </a:moveTo>
                  <a:cubicBezTo>
                    <a:pt x="730" y="114"/>
                    <a:pt x="732" y="116"/>
                    <a:pt x="732" y="115"/>
                  </a:cubicBezTo>
                  <a:cubicBezTo>
                    <a:pt x="732" y="114"/>
                    <a:pt x="732" y="113"/>
                    <a:pt x="732" y="112"/>
                  </a:cubicBezTo>
                  <a:cubicBezTo>
                    <a:pt x="732" y="112"/>
                    <a:pt x="731" y="112"/>
                    <a:pt x="731" y="112"/>
                  </a:cubicBezTo>
                  <a:cubicBezTo>
                    <a:pt x="731" y="112"/>
                    <a:pt x="732" y="112"/>
                    <a:pt x="732" y="112"/>
                  </a:cubicBezTo>
                  <a:cubicBezTo>
                    <a:pt x="731" y="111"/>
                    <a:pt x="731" y="113"/>
                    <a:pt x="731" y="113"/>
                  </a:cubicBezTo>
                  <a:cubicBezTo>
                    <a:pt x="731" y="113"/>
                    <a:pt x="731" y="113"/>
                    <a:pt x="731" y="113"/>
                  </a:cubicBezTo>
                  <a:cubicBezTo>
                    <a:pt x="731" y="112"/>
                    <a:pt x="729" y="113"/>
                    <a:pt x="729" y="113"/>
                  </a:cubicBezTo>
                  <a:cubicBezTo>
                    <a:pt x="729" y="113"/>
                    <a:pt x="728" y="113"/>
                    <a:pt x="729" y="114"/>
                  </a:cubicBezTo>
                  <a:cubicBezTo>
                    <a:pt x="730" y="113"/>
                    <a:pt x="731" y="114"/>
                    <a:pt x="731" y="115"/>
                  </a:cubicBezTo>
                  <a:cubicBezTo>
                    <a:pt x="731" y="114"/>
                    <a:pt x="729" y="114"/>
                    <a:pt x="730" y="115"/>
                  </a:cubicBezTo>
                  <a:close/>
                  <a:moveTo>
                    <a:pt x="734" y="91"/>
                  </a:moveTo>
                  <a:cubicBezTo>
                    <a:pt x="734" y="93"/>
                    <a:pt x="735" y="94"/>
                    <a:pt x="735" y="94"/>
                  </a:cubicBezTo>
                  <a:cubicBezTo>
                    <a:pt x="735" y="93"/>
                    <a:pt x="736" y="92"/>
                    <a:pt x="736" y="92"/>
                  </a:cubicBezTo>
                  <a:cubicBezTo>
                    <a:pt x="736" y="91"/>
                    <a:pt x="735" y="90"/>
                    <a:pt x="735" y="90"/>
                  </a:cubicBezTo>
                  <a:cubicBezTo>
                    <a:pt x="735" y="90"/>
                    <a:pt x="733" y="91"/>
                    <a:pt x="734" y="91"/>
                  </a:cubicBezTo>
                  <a:cubicBezTo>
                    <a:pt x="734" y="91"/>
                    <a:pt x="735" y="91"/>
                    <a:pt x="735" y="90"/>
                  </a:cubicBezTo>
                  <a:cubicBezTo>
                    <a:pt x="736" y="91"/>
                    <a:pt x="736" y="93"/>
                    <a:pt x="735" y="92"/>
                  </a:cubicBezTo>
                  <a:cubicBezTo>
                    <a:pt x="735" y="92"/>
                    <a:pt x="736" y="92"/>
                    <a:pt x="736" y="91"/>
                  </a:cubicBezTo>
                  <a:cubicBezTo>
                    <a:pt x="735" y="91"/>
                    <a:pt x="735" y="92"/>
                    <a:pt x="734" y="91"/>
                  </a:cubicBezTo>
                  <a:close/>
                  <a:moveTo>
                    <a:pt x="733" y="92"/>
                  </a:moveTo>
                  <a:cubicBezTo>
                    <a:pt x="733" y="92"/>
                    <a:pt x="734" y="92"/>
                    <a:pt x="734" y="92"/>
                  </a:cubicBezTo>
                  <a:cubicBezTo>
                    <a:pt x="733" y="92"/>
                    <a:pt x="732" y="91"/>
                    <a:pt x="731" y="92"/>
                  </a:cubicBezTo>
                  <a:cubicBezTo>
                    <a:pt x="733" y="92"/>
                    <a:pt x="730" y="93"/>
                    <a:pt x="731" y="94"/>
                  </a:cubicBezTo>
                  <a:cubicBezTo>
                    <a:pt x="732" y="93"/>
                    <a:pt x="733" y="94"/>
                    <a:pt x="734" y="93"/>
                  </a:cubicBezTo>
                  <a:cubicBezTo>
                    <a:pt x="734" y="93"/>
                    <a:pt x="733" y="92"/>
                    <a:pt x="733" y="92"/>
                  </a:cubicBezTo>
                  <a:close/>
                  <a:moveTo>
                    <a:pt x="727" y="115"/>
                  </a:moveTo>
                  <a:cubicBezTo>
                    <a:pt x="728" y="115"/>
                    <a:pt x="728" y="115"/>
                    <a:pt x="728" y="114"/>
                  </a:cubicBezTo>
                  <a:cubicBezTo>
                    <a:pt x="729" y="115"/>
                    <a:pt x="728" y="115"/>
                    <a:pt x="728" y="115"/>
                  </a:cubicBezTo>
                  <a:cubicBezTo>
                    <a:pt x="729" y="115"/>
                    <a:pt x="729" y="115"/>
                    <a:pt x="730" y="115"/>
                  </a:cubicBezTo>
                  <a:cubicBezTo>
                    <a:pt x="729" y="114"/>
                    <a:pt x="729" y="114"/>
                    <a:pt x="728" y="113"/>
                  </a:cubicBezTo>
                  <a:cubicBezTo>
                    <a:pt x="728" y="115"/>
                    <a:pt x="727" y="113"/>
                    <a:pt x="727" y="114"/>
                  </a:cubicBezTo>
                  <a:cubicBezTo>
                    <a:pt x="727" y="114"/>
                    <a:pt x="727" y="116"/>
                    <a:pt x="727" y="115"/>
                  </a:cubicBezTo>
                  <a:cubicBezTo>
                    <a:pt x="727" y="115"/>
                    <a:pt x="727" y="115"/>
                    <a:pt x="727" y="115"/>
                  </a:cubicBezTo>
                  <a:close/>
                  <a:moveTo>
                    <a:pt x="731" y="90"/>
                  </a:moveTo>
                  <a:cubicBezTo>
                    <a:pt x="732" y="90"/>
                    <a:pt x="731" y="90"/>
                    <a:pt x="731" y="91"/>
                  </a:cubicBezTo>
                  <a:cubicBezTo>
                    <a:pt x="731" y="91"/>
                    <a:pt x="731" y="91"/>
                    <a:pt x="732" y="92"/>
                  </a:cubicBezTo>
                  <a:cubicBezTo>
                    <a:pt x="731" y="91"/>
                    <a:pt x="732" y="91"/>
                    <a:pt x="732" y="91"/>
                  </a:cubicBezTo>
                  <a:cubicBezTo>
                    <a:pt x="732" y="91"/>
                    <a:pt x="732" y="89"/>
                    <a:pt x="731" y="90"/>
                  </a:cubicBezTo>
                  <a:close/>
                  <a:moveTo>
                    <a:pt x="725" y="114"/>
                  </a:moveTo>
                  <a:cubicBezTo>
                    <a:pt x="725" y="115"/>
                    <a:pt x="725" y="115"/>
                    <a:pt x="725" y="116"/>
                  </a:cubicBezTo>
                  <a:cubicBezTo>
                    <a:pt x="726" y="116"/>
                    <a:pt x="726" y="117"/>
                    <a:pt x="726" y="117"/>
                  </a:cubicBezTo>
                  <a:cubicBezTo>
                    <a:pt x="727" y="116"/>
                    <a:pt x="726" y="114"/>
                    <a:pt x="725" y="114"/>
                  </a:cubicBezTo>
                  <a:close/>
                  <a:moveTo>
                    <a:pt x="728" y="93"/>
                  </a:moveTo>
                  <a:cubicBezTo>
                    <a:pt x="728" y="93"/>
                    <a:pt x="728" y="94"/>
                    <a:pt x="728" y="94"/>
                  </a:cubicBezTo>
                  <a:cubicBezTo>
                    <a:pt x="728" y="93"/>
                    <a:pt x="728" y="93"/>
                    <a:pt x="728" y="93"/>
                  </a:cubicBezTo>
                  <a:cubicBezTo>
                    <a:pt x="728" y="94"/>
                    <a:pt x="728" y="94"/>
                    <a:pt x="728" y="95"/>
                  </a:cubicBezTo>
                  <a:cubicBezTo>
                    <a:pt x="729" y="94"/>
                    <a:pt x="730" y="93"/>
                    <a:pt x="729" y="93"/>
                  </a:cubicBezTo>
                  <a:cubicBezTo>
                    <a:pt x="729" y="94"/>
                    <a:pt x="729" y="93"/>
                    <a:pt x="728" y="93"/>
                  </a:cubicBezTo>
                  <a:close/>
                  <a:moveTo>
                    <a:pt x="728" y="91"/>
                  </a:moveTo>
                  <a:cubicBezTo>
                    <a:pt x="728" y="90"/>
                    <a:pt x="729" y="91"/>
                    <a:pt x="730" y="90"/>
                  </a:cubicBezTo>
                  <a:cubicBezTo>
                    <a:pt x="729" y="90"/>
                    <a:pt x="729" y="89"/>
                    <a:pt x="729" y="89"/>
                  </a:cubicBezTo>
                  <a:cubicBezTo>
                    <a:pt x="729" y="90"/>
                    <a:pt x="728" y="90"/>
                    <a:pt x="728" y="91"/>
                  </a:cubicBezTo>
                  <a:close/>
                  <a:moveTo>
                    <a:pt x="723" y="116"/>
                  </a:moveTo>
                  <a:cubicBezTo>
                    <a:pt x="723" y="115"/>
                    <a:pt x="723" y="115"/>
                    <a:pt x="723" y="115"/>
                  </a:cubicBezTo>
                  <a:cubicBezTo>
                    <a:pt x="723" y="116"/>
                    <a:pt x="723" y="117"/>
                    <a:pt x="722" y="117"/>
                  </a:cubicBezTo>
                  <a:cubicBezTo>
                    <a:pt x="723" y="117"/>
                    <a:pt x="722" y="119"/>
                    <a:pt x="723" y="118"/>
                  </a:cubicBezTo>
                  <a:cubicBezTo>
                    <a:pt x="723" y="118"/>
                    <a:pt x="723" y="118"/>
                    <a:pt x="724" y="118"/>
                  </a:cubicBezTo>
                  <a:cubicBezTo>
                    <a:pt x="723" y="117"/>
                    <a:pt x="724" y="117"/>
                    <a:pt x="724" y="117"/>
                  </a:cubicBezTo>
                  <a:cubicBezTo>
                    <a:pt x="724" y="117"/>
                    <a:pt x="723" y="117"/>
                    <a:pt x="723" y="116"/>
                  </a:cubicBezTo>
                  <a:cubicBezTo>
                    <a:pt x="724" y="116"/>
                    <a:pt x="724" y="116"/>
                    <a:pt x="725" y="115"/>
                  </a:cubicBezTo>
                  <a:cubicBezTo>
                    <a:pt x="723" y="116"/>
                    <a:pt x="724" y="114"/>
                    <a:pt x="724" y="114"/>
                  </a:cubicBezTo>
                  <a:cubicBezTo>
                    <a:pt x="723" y="115"/>
                    <a:pt x="724" y="115"/>
                    <a:pt x="723" y="116"/>
                  </a:cubicBezTo>
                  <a:close/>
                  <a:moveTo>
                    <a:pt x="722" y="119"/>
                  </a:moveTo>
                  <a:cubicBezTo>
                    <a:pt x="722" y="119"/>
                    <a:pt x="723" y="120"/>
                    <a:pt x="724" y="119"/>
                  </a:cubicBezTo>
                  <a:cubicBezTo>
                    <a:pt x="723" y="119"/>
                    <a:pt x="723" y="119"/>
                    <a:pt x="722" y="119"/>
                  </a:cubicBezTo>
                  <a:close/>
                  <a:moveTo>
                    <a:pt x="722" y="96"/>
                  </a:moveTo>
                  <a:cubicBezTo>
                    <a:pt x="723" y="96"/>
                    <a:pt x="722" y="97"/>
                    <a:pt x="723" y="97"/>
                  </a:cubicBezTo>
                  <a:cubicBezTo>
                    <a:pt x="724" y="96"/>
                    <a:pt x="725" y="97"/>
                    <a:pt x="726" y="96"/>
                  </a:cubicBezTo>
                  <a:cubicBezTo>
                    <a:pt x="724" y="95"/>
                    <a:pt x="723" y="96"/>
                    <a:pt x="722" y="96"/>
                  </a:cubicBezTo>
                  <a:close/>
                  <a:moveTo>
                    <a:pt x="724" y="95"/>
                  </a:moveTo>
                  <a:cubicBezTo>
                    <a:pt x="724" y="95"/>
                    <a:pt x="723" y="94"/>
                    <a:pt x="723" y="95"/>
                  </a:cubicBezTo>
                  <a:cubicBezTo>
                    <a:pt x="723" y="95"/>
                    <a:pt x="723" y="95"/>
                    <a:pt x="723" y="95"/>
                  </a:cubicBezTo>
                  <a:cubicBezTo>
                    <a:pt x="724" y="95"/>
                    <a:pt x="725" y="94"/>
                    <a:pt x="725" y="94"/>
                  </a:cubicBezTo>
                  <a:cubicBezTo>
                    <a:pt x="724" y="93"/>
                    <a:pt x="724" y="93"/>
                    <a:pt x="725" y="94"/>
                  </a:cubicBezTo>
                  <a:cubicBezTo>
                    <a:pt x="724" y="94"/>
                    <a:pt x="724" y="94"/>
                    <a:pt x="724" y="95"/>
                  </a:cubicBezTo>
                  <a:close/>
                  <a:moveTo>
                    <a:pt x="721" y="94"/>
                  </a:moveTo>
                  <a:cubicBezTo>
                    <a:pt x="720" y="94"/>
                    <a:pt x="721" y="95"/>
                    <a:pt x="721" y="95"/>
                  </a:cubicBezTo>
                  <a:cubicBezTo>
                    <a:pt x="721" y="94"/>
                    <a:pt x="723" y="95"/>
                    <a:pt x="722" y="94"/>
                  </a:cubicBezTo>
                  <a:cubicBezTo>
                    <a:pt x="721" y="94"/>
                    <a:pt x="721" y="94"/>
                    <a:pt x="721" y="94"/>
                  </a:cubicBezTo>
                  <a:close/>
                  <a:moveTo>
                    <a:pt x="719" y="91"/>
                  </a:moveTo>
                  <a:cubicBezTo>
                    <a:pt x="720" y="92"/>
                    <a:pt x="718" y="92"/>
                    <a:pt x="718" y="94"/>
                  </a:cubicBezTo>
                  <a:cubicBezTo>
                    <a:pt x="719" y="94"/>
                    <a:pt x="720" y="93"/>
                    <a:pt x="721" y="93"/>
                  </a:cubicBezTo>
                  <a:cubicBezTo>
                    <a:pt x="720" y="93"/>
                    <a:pt x="720" y="92"/>
                    <a:pt x="720" y="91"/>
                  </a:cubicBezTo>
                  <a:cubicBezTo>
                    <a:pt x="720" y="91"/>
                    <a:pt x="721" y="91"/>
                    <a:pt x="720" y="90"/>
                  </a:cubicBezTo>
                  <a:cubicBezTo>
                    <a:pt x="720" y="91"/>
                    <a:pt x="720" y="90"/>
                    <a:pt x="719" y="91"/>
                  </a:cubicBezTo>
                  <a:close/>
                  <a:moveTo>
                    <a:pt x="714" y="114"/>
                  </a:moveTo>
                  <a:cubicBezTo>
                    <a:pt x="714" y="115"/>
                    <a:pt x="713" y="116"/>
                    <a:pt x="714" y="116"/>
                  </a:cubicBezTo>
                  <a:cubicBezTo>
                    <a:pt x="714" y="115"/>
                    <a:pt x="715" y="115"/>
                    <a:pt x="715" y="115"/>
                  </a:cubicBezTo>
                  <a:cubicBezTo>
                    <a:pt x="714" y="115"/>
                    <a:pt x="714" y="115"/>
                    <a:pt x="714" y="114"/>
                  </a:cubicBezTo>
                  <a:close/>
                  <a:moveTo>
                    <a:pt x="717" y="92"/>
                  </a:moveTo>
                  <a:cubicBezTo>
                    <a:pt x="717" y="92"/>
                    <a:pt x="716" y="92"/>
                    <a:pt x="716" y="92"/>
                  </a:cubicBezTo>
                  <a:cubicBezTo>
                    <a:pt x="716" y="92"/>
                    <a:pt x="717" y="92"/>
                    <a:pt x="717" y="92"/>
                  </a:cubicBezTo>
                  <a:cubicBezTo>
                    <a:pt x="716" y="93"/>
                    <a:pt x="717" y="93"/>
                    <a:pt x="716" y="95"/>
                  </a:cubicBezTo>
                  <a:cubicBezTo>
                    <a:pt x="718" y="94"/>
                    <a:pt x="716" y="93"/>
                    <a:pt x="718" y="93"/>
                  </a:cubicBezTo>
                  <a:cubicBezTo>
                    <a:pt x="717" y="92"/>
                    <a:pt x="716" y="93"/>
                    <a:pt x="717" y="92"/>
                  </a:cubicBezTo>
                  <a:close/>
                  <a:moveTo>
                    <a:pt x="712" y="96"/>
                  </a:moveTo>
                  <a:cubicBezTo>
                    <a:pt x="712" y="96"/>
                    <a:pt x="712" y="96"/>
                    <a:pt x="712" y="96"/>
                  </a:cubicBezTo>
                  <a:cubicBezTo>
                    <a:pt x="711" y="97"/>
                    <a:pt x="713" y="98"/>
                    <a:pt x="713" y="98"/>
                  </a:cubicBezTo>
                  <a:cubicBezTo>
                    <a:pt x="712" y="98"/>
                    <a:pt x="713" y="96"/>
                    <a:pt x="712" y="96"/>
                  </a:cubicBezTo>
                  <a:close/>
                  <a:moveTo>
                    <a:pt x="710" y="94"/>
                  </a:moveTo>
                  <a:cubicBezTo>
                    <a:pt x="710" y="94"/>
                    <a:pt x="710" y="94"/>
                    <a:pt x="711" y="94"/>
                  </a:cubicBezTo>
                  <a:cubicBezTo>
                    <a:pt x="710" y="94"/>
                    <a:pt x="711" y="92"/>
                    <a:pt x="710" y="93"/>
                  </a:cubicBezTo>
                  <a:cubicBezTo>
                    <a:pt x="710" y="93"/>
                    <a:pt x="710" y="93"/>
                    <a:pt x="710" y="93"/>
                  </a:cubicBezTo>
                  <a:cubicBezTo>
                    <a:pt x="710" y="93"/>
                    <a:pt x="710" y="93"/>
                    <a:pt x="709" y="94"/>
                  </a:cubicBezTo>
                  <a:cubicBezTo>
                    <a:pt x="710" y="94"/>
                    <a:pt x="709" y="95"/>
                    <a:pt x="709" y="95"/>
                  </a:cubicBezTo>
                  <a:cubicBezTo>
                    <a:pt x="710" y="95"/>
                    <a:pt x="710" y="95"/>
                    <a:pt x="710" y="95"/>
                  </a:cubicBezTo>
                  <a:cubicBezTo>
                    <a:pt x="710" y="95"/>
                    <a:pt x="710" y="95"/>
                    <a:pt x="710" y="96"/>
                  </a:cubicBezTo>
                  <a:cubicBezTo>
                    <a:pt x="711" y="95"/>
                    <a:pt x="711" y="96"/>
                    <a:pt x="711" y="96"/>
                  </a:cubicBezTo>
                  <a:cubicBezTo>
                    <a:pt x="711" y="95"/>
                    <a:pt x="710" y="95"/>
                    <a:pt x="710" y="94"/>
                  </a:cubicBezTo>
                  <a:close/>
                  <a:moveTo>
                    <a:pt x="707" y="97"/>
                  </a:moveTo>
                  <a:cubicBezTo>
                    <a:pt x="707" y="97"/>
                    <a:pt x="709" y="97"/>
                    <a:pt x="708" y="98"/>
                  </a:cubicBezTo>
                  <a:cubicBezTo>
                    <a:pt x="709" y="98"/>
                    <a:pt x="709" y="98"/>
                    <a:pt x="709" y="97"/>
                  </a:cubicBezTo>
                  <a:cubicBezTo>
                    <a:pt x="708" y="97"/>
                    <a:pt x="709" y="97"/>
                    <a:pt x="708" y="96"/>
                  </a:cubicBezTo>
                  <a:cubicBezTo>
                    <a:pt x="708" y="96"/>
                    <a:pt x="706" y="97"/>
                    <a:pt x="707" y="97"/>
                  </a:cubicBezTo>
                  <a:close/>
                  <a:moveTo>
                    <a:pt x="708" y="101"/>
                  </a:moveTo>
                  <a:cubicBezTo>
                    <a:pt x="707" y="101"/>
                    <a:pt x="706" y="101"/>
                    <a:pt x="707" y="101"/>
                  </a:cubicBezTo>
                  <a:cubicBezTo>
                    <a:pt x="707" y="100"/>
                    <a:pt x="708" y="103"/>
                    <a:pt x="708" y="101"/>
                  </a:cubicBezTo>
                  <a:cubicBezTo>
                    <a:pt x="708" y="101"/>
                    <a:pt x="708" y="101"/>
                    <a:pt x="708" y="101"/>
                  </a:cubicBezTo>
                  <a:close/>
                  <a:moveTo>
                    <a:pt x="708" y="93"/>
                  </a:moveTo>
                  <a:cubicBezTo>
                    <a:pt x="708" y="94"/>
                    <a:pt x="708" y="94"/>
                    <a:pt x="708" y="94"/>
                  </a:cubicBezTo>
                  <a:cubicBezTo>
                    <a:pt x="708" y="94"/>
                    <a:pt x="707" y="94"/>
                    <a:pt x="707" y="95"/>
                  </a:cubicBezTo>
                  <a:cubicBezTo>
                    <a:pt x="708" y="95"/>
                    <a:pt x="708" y="95"/>
                    <a:pt x="708" y="95"/>
                  </a:cubicBezTo>
                  <a:cubicBezTo>
                    <a:pt x="708" y="95"/>
                    <a:pt x="707" y="94"/>
                    <a:pt x="708" y="95"/>
                  </a:cubicBezTo>
                  <a:cubicBezTo>
                    <a:pt x="709" y="94"/>
                    <a:pt x="709" y="94"/>
                    <a:pt x="709" y="93"/>
                  </a:cubicBezTo>
                  <a:cubicBezTo>
                    <a:pt x="708" y="94"/>
                    <a:pt x="707" y="93"/>
                    <a:pt x="708" y="93"/>
                  </a:cubicBezTo>
                  <a:close/>
                  <a:moveTo>
                    <a:pt x="702" y="102"/>
                  </a:moveTo>
                  <a:cubicBezTo>
                    <a:pt x="702" y="102"/>
                    <a:pt x="702" y="102"/>
                    <a:pt x="702" y="102"/>
                  </a:cubicBezTo>
                  <a:cubicBezTo>
                    <a:pt x="702" y="102"/>
                    <a:pt x="702" y="102"/>
                    <a:pt x="703" y="103"/>
                  </a:cubicBezTo>
                  <a:cubicBezTo>
                    <a:pt x="703" y="102"/>
                    <a:pt x="703" y="102"/>
                    <a:pt x="702" y="102"/>
                  </a:cubicBezTo>
                  <a:close/>
                  <a:moveTo>
                    <a:pt x="692" y="106"/>
                  </a:moveTo>
                  <a:cubicBezTo>
                    <a:pt x="692" y="105"/>
                    <a:pt x="693" y="106"/>
                    <a:pt x="693" y="105"/>
                  </a:cubicBezTo>
                  <a:cubicBezTo>
                    <a:pt x="693" y="105"/>
                    <a:pt x="692" y="104"/>
                    <a:pt x="692" y="105"/>
                  </a:cubicBezTo>
                  <a:cubicBezTo>
                    <a:pt x="692" y="105"/>
                    <a:pt x="692" y="105"/>
                    <a:pt x="692" y="105"/>
                  </a:cubicBezTo>
                  <a:cubicBezTo>
                    <a:pt x="692" y="105"/>
                    <a:pt x="692" y="106"/>
                    <a:pt x="692" y="106"/>
                  </a:cubicBezTo>
                  <a:close/>
                  <a:moveTo>
                    <a:pt x="687" y="124"/>
                  </a:moveTo>
                  <a:cubicBezTo>
                    <a:pt x="687" y="123"/>
                    <a:pt x="686" y="123"/>
                    <a:pt x="686" y="122"/>
                  </a:cubicBezTo>
                  <a:cubicBezTo>
                    <a:pt x="686" y="122"/>
                    <a:pt x="687" y="121"/>
                    <a:pt x="686" y="121"/>
                  </a:cubicBezTo>
                  <a:cubicBezTo>
                    <a:pt x="686" y="122"/>
                    <a:pt x="686" y="122"/>
                    <a:pt x="686" y="123"/>
                  </a:cubicBezTo>
                  <a:cubicBezTo>
                    <a:pt x="686" y="123"/>
                    <a:pt x="686" y="123"/>
                    <a:pt x="686" y="124"/>
                  </a:cubicBezTo>
                  <a:cubicBezTo>
                    <a:pt x="687" y="124"/>
                    <a:pt x="687" y="124"/>
                    <a:pt x="687" y="124"/>
                  </a:cubicBezTo>
                  <a:cubicBezTo>
                    <a:pt x="687" y="124"/>
                    <a:pt x="688" y="124"/>
                    <a:pt x="688" y="124"/>
                  </a:cubicBezTo>
                  <a:cubicBezTo>
                    <a:pt x="687" y="124"/>
                    <a:pt x="687" y="124"/>
                    <a:pt x="687" y="124"/>
                  </a:cubicBezTo>
                  <a:close/>
                  <a:moveTo>
                    <a:pt x="690" y="103"/>
                  </a:moveTo>
                  <a:cubicBezTo>
                    <a:pt x="690" y="103"/>
                    <a:pt x="691" y="102"/>
                    <a:pt x="690" y="102"/>
                  </a:cubicBezTo>
                  <a:cubicBezTo>
                    <a:pt x="690" y="103"/>
                    <a:pt x="690" y="102"/>
                    <a:pt x="689" y="103"/>
                  </a:cubicBezTo>
                  <a:cubicBezTo>
                    <a:pt x="690" y="103"/>
                    <a:pt x="691" y="104"/>
                    <a:pt x="690" y="103"/>
                  </a:cubicBezTo>
                  <a:cubicBezTo>
                    <a:pt x="691" y="103"/>
                    <a:pt x="690" y="103"/>
                    <a:pt x="690" y="103"/>
                  </a:cubicBezTo>
                  <a:close/>
                  <a:moveTo>
                    <a:pt x="687" y="103"/>
                  </a:moveTo>
                  <a:cubicBezTo>
                    <a:pt x="687" y="102"/>
                    <a:pt x="688" y="103"/>
                    <a:pt x="689" y="102"/>
                  </a:cubicBezTo>
                  <a:cubicBezTo>
                    <a:pt x="688" y="102"/>
                    <a:pt x="687" y="102"/>
                    <a:pt x="687" y="103"/>
                  </a:cubicBezTo>
                  <a:close/>
                  <a:moveTo>
                    <a:pt x="685" y="116"/>
                  </a:moveTo>
                  <a:cubicBezTo>
                    <a:pt x="685" y="116"/>
                    <a:pt x="685" y="116"/>
                    <a:pt x="685" y="116"/>
                  </a:cubicBezTo>
                  <a:cubicBezTo>
                    <a:pt x="685" y="116"/>
                    <a:pt x="685" y="116"/>
                    <a:pt x="685" y="117"/>
                  </a:cubicBezTo>
                  <a:cubicBezTo>
                    <a:pt x="685" y="117"/>
                    <a:pt x="686" y="117"/>
                    <a:pt x="686" y="116"/>
                  </a:cubicBezTo>
                  <a:cubicBezTo>
                    <a:pt x="686" y="116"/>
                    <a:pt x="686" y="115"/>
                    <a:pt x="685" y="116"/>
                  </a:cubicBezTo>
                  <a:close/>
                  <a:moveTo>
                    <a:pt x="681" y="102"/>
                  </a:moveTo>
                  <a:cubicBezTo>
                    <a:pt x="681" y="102"/>
                    <a:pt x="683" y="102"/>
                    <a:pt x="683" y="102"/>
                  </a:cubicBezTo>
                  <a:cubicBezTo>
                    <a:pt x="682" y="102"/>
                    <a:pt x="681" y="101"/>
                    <a:pt x="681" y="102"/>
                  </a:cubicBezTo>
                  <a:close/>
                  <a:moveTo>
                    <a:pt x="670" y="106"/>
                  </a:moveTo>
                  <a:cubicBezTo>
                    <a:pt x="671" y="106"/>
                    <a:pt x="671" y="104"/>
                    <a:pt x="672" y="106"/>
                  </a:cubicBezTo>
                  <a:cubicBezTo>
                    <a:pt x="672" y="105"/>
                    <a:pt x="673" y="105"/>
                    <a:pt x="672" y="104"/>
                  </a:cubicBezTo>
                  <a:cubicBezTo>
                    <a:pt x="672" y="105"/>
                    <a:pt x="671" y="105"/>
                    <a:pt x="670" y="106"/>
                  </a:cubicBezTo>
                  <a:close/>
                  <a:moveTo>
                    <a:pt x="663" y="131"/>
                  </a:moveTo>
                  <a:cubicBezTo>
                    <a:pt x="663" y="130"/>
                    <a:pt x="663" y="130"/>
                    <a:pt x="663" y="130"/>
                  </a:cubicBezTo>
                  <a:cubicBezTo>
                    <a:pt x="662" y="130"/>
                    <a:pt x="663" y="129"/>
                    <a:pt x="662" y="128"/>
                  </a:cubicBezTo>
                  <a:cubicBezTo>
                    <a:pt x="662" y="129"/>
                    <a:pt x="663" y="129"/>
                    <a:pt x="662" y="130"/>
                  </a:cubicBezTo>
                  <a:cubicBezTo>
                    <a:pt x="662" y="130"/>
                    <a:pt x="662" y="131"/>
                    <a:pt x="661" y="131"/>
                  </a:cubicBezTo>
                  <a:cubicBezTo>
                    <a:pt x="662" y="130"/>
                    <a:pt x="660" y="130"/>
                    <a:pt x="660" y="130"/>
                  </a:cubicBezTo>
                  <a:cubicBezTo>
                    <a:pt x="661" y="131"/>
                    <a:pt x="661" y="132"/>
                    <a:pt x="662" y="132"/>
                  </a:cubicBezTo>
                  <a:cubicBezTo>
                    <a:pt x="662" y="130"/>
                    <a:pt x="662" y="132"/>
                    <a:pt x="663" y="131"/>
                  </a:cubicBezTo>
                  <a:close/>
                  <a:moveTo>
                    <a:pt x="660" y="130"/>
                  </a:moveTo>
                  <a:cubicBezTo>
                    <a:pt x="661" y="129"/>
                    <a:pt x="661" y="129"/>
                    <a:pt x="661" y="128"/>
                  </a:cubicBezTo>
                  <a:cubicBezTo>
                    <a:pt x="660" y="128"/>
                    <a:pt x="660" y="129"/>
                    <a:pt x="660" y="130"/>
                  </a:cubicBezTo>
                  <a:close/>
                  <a:moveTo>
                    <a:pt x="663" y="111"/>
                  </a:moveTo>
                  <a:cubicBezTo>
                    <a:pt x="663" y="112"/>
                    <a:pt x="663" y="112"/>
                    <a:pt x="662" y="112"/>
                  </a:cubicBezTo>
                  <a:cubicBezTo>
                    <a:pt x="663" y="113"/>
                    <a:pt x="663" y="112"/>
                    <a:pt x="664" y="111"/>
                  </a:cubicBezTo>
                  <a:cubicBezTo>
                    <a:pt x="664" y="111"/>
                    <a:pt x="663" y="111"/>
                    <a:pt x="663" y="111"/>
                  </a:cubicBezTo>
                  <a:close/>
                  <a:moveTo>
                    <a:pt x="657" y="132"/>
                  </a:moveTo>
                  <a:cubicBezTo>
                    <a:pt x="657" y="132"/>
                    <a:pt x="659" y="133"/>
                    <a:pt x="659" y="133"/>
                  </a:cubicBezTo>
                  <a:cubicBezTo>
                    <a:pt x="659" y="131"/>
                    <a:pt x="659" y="131"/>
                    <a:pt x="659" y="130"/>
                  </a:cubicBezTo>
                  <a:cubicBezTo>
                    <a:pt x="658" y="131"/>
                    <a:pt x="658" y="131"/>
                    <a:pt x="659" y="132"/>
                  </a:cubicBezTo>
                  <a:cubicBezTo>
                    <a:pt x="658" y="132"/>
                    <a:pt x="658" y="130"/>
                    <a:pt x="657" y="131"/>
                  </a:cubicBezTo>
                  <a:cubicBezTo>
                    <a:pt x="657" y="132"/>
                    <a:pt x="657" y="130"/>
                    <a:pt x="657" y="130"/>
                  </a:cubicBezTo>
                  <a:cubicBezTo>
                    <a:pt x="656" y="130"/>
                    <a:pt x="656" y="130"/>
                    <a:pt x="656" y="131"/>
                  </a:cubicBezTo>
                  <a:cubicBezTo>
                    <a:pt x="657" y="131"/>
                    <a:pt x="657" y="132"/>
                    <a:pt x="657" y="132"/>
                  </a:cubicBezTo>
                  <a:close/>
                  <a:moveTo>
                    <a:pt x="656" y="132"/>
                  </a:moveTo>
                  <a:cubicBezTo>
                    <a:pt x="655" y="132"/>
                    <a:pt x="656" y="131"/>
                    <a:pt x="655" y="131"/>
                  </a:cubicBezTo>
                  <a:cubicBezTo>
                    <a:pt x="655" y="133"/>
                    <a:pt x="655" y="133"/>
                    <a:pt x="655" y="134"/>
                  </a:cubicBezTo>
                  <a:cubicBezTo>
                    <a:pt x="655" y="132"/>
                    <a:pt x="657" y="133"/>
                    <a:pt x="657" y="132"/>
                  </a:cubicBezTo>
                  <a:cubicBezTo>
                    <a:pt x="657" y="132"/>
                    <a:pt x="656" y="133"/>
                    <a:pt x="656" y="132"/>
                  </a:cubicBezTo>
                  <a:close/>
                  <a:moveTo>
                    <a:pt x="657" y="114"/>
                  </a:moveTo>
                  <a:cubicBezTo>
                    <a:pt x="658" y="114"/>
                    <a:pt x="659" y="114"/>
                    <a:pt x="659" y="114"/>
                  </a:cubicBezTo>
                  <a:cubicBezTo>
                    <a:pt x="658" y="113"/>
                    <a:pt x="657" y="114"/>
                    <a:pt x="657" y="114"/>
                  </a:cubicBezTo>
                  <a:close/>
                  <a:moveTo>
                    <a:pt x="649" y="131"/>
                  </a:moveTo>
                  <a:cubicBezTo>
                    <a:pt x="649" y="131"/>
                    <a:pt x="650" y="132"/>
                    <a:pt x="651" y="132"/>
                  </a:cubicBezTo>
                  <a:cubicBezTo>
                    <a:pt x="651" y="132"/>
                    <a:pt x="651" y="131"/>
                    <a:pt x="651" y="131"/>
                  </a:cubicBezTo>
                  <a:cubicBezTo>
                    <a:pt x="651" y="132"/>
                    <a:pt x="648" y="130"/>
                    <a:pt x="649" y="131"/>
                  </a:cubicBezTo>
                  <a:close/>
                  <a:moveTo>
                    <a:pt x="637" y="122"/>
                  </a:moveTo>
                  <a:cubicBezTo>
                    <a:pt x="636" y="122"/>
                    <a:pt x="637" y="121"/>
                    <a:pt x="637" y="120"/>
                  </a:cubicBezTo>
                  <a:cubicBezTo>
                    <a:pt x="636" y="121"/>
                    <a:pt x="636" y="122"/>
                    <a:pt x="635" y="123"/>
                  </a:cubicBezTo>
                  <a:cubicBezTo>
                    <a:pt x="635" y="123"/>
                    <a:pt x="635" y="123"/>
                    <a:pt x="636" y="123"/>
                  </a:cubicBezTo>
                  <a:cubicBezTo>
                    <a:pt x="636" y="121"/>
                    <a:pt x="636" y="122"/>
                    <a:pt x="637" y="122"/>
                  </a:cubicBezTo>
                  <a:close/>
                  <a:moveTo>
                    <a:pt x="621" y="127"/>
                  </a:moveTo>
                  <a:cubicBezTo>
                    <a:pt x="621" y="127"/>
                    <a:pt x="621" y="128"/>
                    <a:pt x="622" y="128"/>
                  </a:cubicBezTo>
                  <a:cubicBezTo>
                    <a:pt x="624" y="127"/>
                    <a:pt x="621" y="127"/>
                    <a:pt x="621" y="127"/>
                  </a:cubicBezTo>
                  <a:close/>
                  <a:moveTo>
                    <a:pt x="619" y="128"/>
                  </a:moveTo>
                  <a:cubicBezTo>
                    <a:pt x="619" y="127"/>
                    <a:pt x="619" y="128"/>
                    <a:pt x="620" y="127"/>
                  </a:cubicBezTo>
                  <a:cubicBezTo>
                    <a:pt x="619" y="126"/>
                    <a:pt x="618" y="128"/>
                    <a:pt x="619" y="128"/>
                  </a:cubicBezTo>
                  <a:close/>
                  <a:moveTo>
                    <a:pt x="612" y="145"/>
                  </a:moveTo>
                  <a:cubicBezTo>
                    <a:pt x="612" y="145"/>
                    <a:pt x="612" y="145"/>
                    <a:pt x="612" y="144"/>
                  </a:cubicBezTo>
                  <a:cubicBezTo>
                    <a:pt x="611" y="144"/>
                    <a:pt x="611" y="145"/>
                    <a:pt x="611" y="145"/>
                  </a:cubicBezTo>
                  <a:cubicBezTo>
                    <a:pt x="611" y="145"/>
                    <a:pt x="611" y="145"/>
                    <a:pt x="611" y="145"/>
                  </a:cubicBezTo>
                  <a:cubicBezTo>
                    <a:pt x="611" y="146"/>
                    <a:pt x="612" y="145"/>
                    <a:pt x="612" y="146"/>
                  </a:cubicBezTo>
                  <a:cubicBezTo>
                    <a:pt x="612" y="145"/>
                    <a:pt x="613" y="146"/>
                    <a:pt x="614" y="145"/>
                  </a:cubicBezTo>
                  <a:cubicBezTo>
                    <a:pt x="613" y="144"/>
                    <a:pt x="613" y="145"/>
                    <a:pt x="612" y="145"/>
                  </a:cubicBezTo>
                  <a:close/>
                  <a:moveTo>
                    <a:pt x="613" y="130"/>
                  </a:moveTo>
                  <a:cubicBezTo>
                    <a:pt x="614" y="129"/>
                    <a:pt x="614" y="130"/>
                    <a:pt x="614" y="130"/>
                  </a:cubicBezTo>
                  <a:cubicBezTo>
                    <a:pt x="615" y="130"/>
                    <a:pt x="614" y="131"/>
                    <a:pt x="615" y="131"/>
                  </a:cubicBezTo>
                  <a:cubicBezTo>
                    <a:pt x="615" y="130"/>
                    <a:pt x="615" y="130"/>
                    <a:pt x="615" y="130"/>
                  </a:cubicBezTo>
                  <a:cubicBezTo>
                    <a:pt x="615" y="130"/>
                    <a:pt x="615" y="130"/>
                    <a:pt x="615" y="130"/>
                  </a:cubicBezTo>
                  <a:cubicBezTo>
                    <a:pt x="614" y="130"/>
                    <a:pt x="613" y="129"/>
                    <a:pt x="613" y="130"/>
                  </a:cubicBezTo>
                  <a:close/>
                  <a:moveTo>
                    <a:pt x="610" y="146"/>
                  </a:moveTo>
                  <a:cubicBezTo>
                    <a:pt x="609" y="147"/>
                    <a:pt x="610" y="147"/>
                    <a:pt x="610" y="147"/>
                  </a:cubicBezTo>
                  <a:cubicBezTo>
                    <a:pt x="610" y="148"/>
                    <a:pt x="610" y="148"/>
                    <a:pt x="610" y="148"/>
                  </a:cubicBezTo>
                  <a:cubicBezTo>
                    <a:pt x="610" y="147"/>
                    <a:pt x="610" y="147"/>
                    <a:pt x="611" y="147"/>
                  </a:cubicBezTo>
                  <a:cubicBezTo>
                    <a:pt x="610" y="147"/>
                    <a:pt x="611" y="146"/>
                    <a:pt x="610" y="146"/>
                  </a:cubicBezTo>
                  <a:close/>
                  <a:moveTo>
                    <a:pt x="607" y="151"/>
                  </a:moveTo>
                  <a:cubicBezTo>
                    <a:pt x="607" y="150"/>
                    <a:pt x="609" y="150"/>
                    <a:pt x="609" y="150"/>
                  </a:cubicBezTo>
                  <a:cubicBezTo>
                    <a:pt x="608" y="150"/>
                    <a:pt x="610" y="150"/>
                    <a:pt x="610" y="150"/>
                  </a:cubicBezTo>
                  <a:cubicBezTo>
                    <a:pt x="609" y="150"/>
                    <a:pt x="611" y="148"/>
                    <a:pt x="610" y="148"/>
                  </a:cubicBezTo>
                  <a:cubicBezTo>
                    <a:pt x="610" y="149"/>
                    <a:pt x="608" y="149"/>
                    <a:pt x="609" y="150"/>
                  </a:cubicBezTo>
                  <a:cubicBezTo>
                    <a:pt x="609" y="149"/>
                    <a:pt x="609" y="149"/>
                    <a:pt x="609" y="149"/>
                  </a:cubicBezTo>
                  <a:cubicBezTo>
                    <a:pt x="609" y="150"/>
                    <a:pt x="609" y="150"/>
                    <a:pt x="608" y="150"/>
                  </a:cubicBezTo>
                  <a:cubicBezTo>
                    <a:pt x="608" y="149"/>
                    <a:pt x="607" y="149"/>
                    <a:pt x="607" y="149"/>
                  </a:cubicBezTo>
                  <a:cubicBezTo>
                    <a:pt x="608" y="150"/>
                    <a:pt x="607" y="150"/>
                    <a:pt x="606" y="149"/>
                  </a:cubicBezTo>
                  <a:cubicBezTo>
                    <a:pt x="606" y="150"/>
                    <a:pt x="607" y="150"/>
                    <a:pt x="606" y="150"/>
                  </a:cubicBezTo>
                  <a:cubicBezTo>
                    <a:pt x="606" y="150"/>
                    <a:pt x="606" y="150"/>
                    <a:pt x="605" y="150"/>
                  </a:cubicBezTo>
                  <a:cubicBezTo>
                    <a:pt x="605" y="151"/>
                    <a:pt x="603" y="150"/>
                    <a:pt x="603" y="151"/>
                  </a:cubicBezTo>
                  <a:cubicBezTo>
                    <a:pt x="604" y="151"/>
                    <a:pt x="604" y="151"/>
                    <a:pt x="604" y="151"/>
                  </a:cubicBezTo>
                  <a:cubicBezTo>
                    <a:pt x="604" y="151"/>
                    <a:pt x="604" y="151"/>
                    <a:pt x="604" y="151"/>
                  </a:cubicBezTo>
                  <a:cubicBezTo>
                    <a:pt x="604" y="152"/>
                    <a:pt x="604" y="152"/>
                    <a:pt x="604" y="152"/>
                  </a:cubicBezTo>
                  <a:cubicBezTo>
                    <a:pt x="605" y="150"/>
                    <a:pt x="604" y="152"/>
                    <a:pt x="605" y="152"/>
                  </a:cubicBezTo>
                  <a:cubicBezTo>
                    <a:pt x="606" y="151"/>
                    <a:pt x="607" y="151"/>
                    <a:pt x="607" y="151"/>
                  </a:cubicBezTo>
                  <a:close/>
                  <a:moveTo>
                    <a:pt x="609" y="146"/>
                  </a:moveTo>
                  <a:cubicBezTo>
                    <a:pt x="610" y="146"/>
                    <a:pt x="609" y="145"/>
                    <a:pt x="610" y="144"/>
                  </a:cubicBezTo>
                  <a:cubicBezTo>
                    <a:pt x="609" y="144"/>
                    <a:pt x="609" y="144"/>
                    <a:pt x="608" y="144"/>
                  </a:cubicBezTo>
                  <a:cubicBezTo>
                    <a:pt x="609" y="144"/>
                    <a:pt x="608" y="145"/>
                    <a:pt x="609" y="145"/>
                  </a:cubicBezTo>
                  <a:cubicBezTo>
                    <a:pt x="609" y="144"/>
                    <a:pt x="609" y="145"/>
                    <a:pt x="609" y="146"/>
                  </a:cubicBezTo>
                  <a:close/>
                  <a:moveTo>
                    <a:pt x="608" y="146"/>
                  </a:moveTo>
                  <a:cubicBezTo>
                    <a:pt x="609" y="147"/>
                    <a:pt x="609" y="148"/>
                    <a:pt x="609" y="147"/>
                  </a:cubicBezTo>
                  <a:cubicBezTo>
                    <a:pt x="609" y="147"/>
                    <a:pt x="610" y="147"/>
                    <a:pt x="609" y="146"/>
                  </a:cubicBezTo>
                  <a:cubicBezTo>
                    <a:pt x="609" y="146"/>
                    <a:pt x="609" y="147"/>
                    <a:pt x="609" y="146"/>
                  </a:cubicBezTo>
                  <a:cubicBezTo>
                    <a:pt x="609" y="146"/>
                    <a:pt x="608" y="146"/>
                    <a:pt x="608" y="146"/>
                  </a:cubicBezTo>
                  <a:close/>
                  <a:moveTo>
                    <a:pt x="603" y="150"/>
                  </a:moveTo>
                  <a:cubicBezTo>
                    <a:pt x="603" y="149"/>
                    <a:pt x="603" y="150"/>
                    <a:pt x="604" y="149"/>
                  </a:cubicBezTo>
                  <a:cubicBezTo>
                    <a:pt x="604" y="149"/>
                    <a:pt x="604" y="149"/>
                    <a:pt x="604" y="148"/>
                  </a:cubicBezTo>
                  <a:cubicBezTo>
                    <a:pt x="603" y="149"/>
                    <a:pt x="603" y="149"/>
                    <a:pt x="603" y="148"/>
                  </a:cubicBezTo>
                  <a:cubicBezTo>
                    <a:pt x="603" y="148"/>
                    <a:pt x="602" y="148"/>
                    <a:pt x="602" y="148"/>
                  </a:cubicBezTo>
                  <a:cubicBezTo>
                    <a:pt x="602" y="148"/>
                    <a:pt x="602" y="149"/>
                    <a:pt x="601" y="149"/>
                  </a:cubicBezTo>
                  <a:cubicBezTo>
                    <a:pt x="603" y="149"/>
                    <a:pt x="603" y="149"/>
                    <a:pt x="603" y="150"/>
                  </a:cubicBezTo>
                  <a:close/>
                  <a:moveTo>
                    <a:pt x="601" y="154"/>
                  </a:moveTo>
                  <a:cubicBezTo>
                    <a:pt x="601" y="153"/>
                    <a:pt x="601" y="152"/>
                    <a:pt x="600" y="153"/>
                  </a:cubicBezTo>
                  <a:cubicBezTo>
                    <a:pt x="601" y="153"/>
                    <a:pt x="600" y="155"/>
                    <a:pt x="601" y="155"/>
                  </a:cubicBezTo>
                  <a:cubicBezTo>
                    <a:pt x="601" y="153"/>
                    <a:pt x="603" y="153"/>
                    <a:pt x="603" y="152"/>
                  </a:cubicBezTo>
                  <a:cubicBezTo>
                    <a:pt x="602" y="152"/>
                    <a:pt x="603" y="151"/>
                    <a:pt x="602" y="151"/>
                  </a:cubicBezTo>
                  <a:cubicBezTo>
                    <a:pt x="602" y="151"/>
                    <a:pt x="602" y="152"/>
                    <a:pt x="601" y="151"/>
                  </a:cubicBezTo>
                  <a:cubicBezTo>
                    <a:pt x="601" y="152"/>
                    <a:pt x="602" y="152"/>
                    <a:pt x="601" y="152"/>
                  </a:cubicBezTo>
                  <a:cubicBezTo>
                    <a:pt x="601" y="152"/>
                    <a:pt x="601" y="152"/>
                    <a:pt x="600" y="152"/>
                  </a:cubicBezTo>
                  <a:cubicBezTo>
                    <a:pt x="601" y="152"/>
                    <a:pt x="601" y="152"/>
                    <a:pt x="601" y="153"/>
                  </a:cubicBezTo>
                  <a:cubicBezTo>
                    <a:pt x="601" y="153"/>
                    <a:pt x="602" y="153"/>
                    <a:pt x="602" y="153"/>
                  </a:cubicBezTo>
                  <a:cubicBezTo>
                    <a:pt x="601" y="153"/>
                    <a:pt x="601" y="154"/>
                    <a:pt x="601" y="154"/>
                  </a:cubicBezTo>
                  <a:close/>
                  <a:moveTo>
                    <a:pt x="601" y="151"/>
                  </a:moveTo>
                  <a:cubicBezTo>
                    <a:pt x="601" y="150"/>
                    <a:pt x="602" y="150"/>
                    <a:pt x="602" y="149"/>
                  </a:cubicBezTo>
                  <a:cubicBezTo>
                    <a:pt x="601" y="149"/>
                    <a:pt x="601" y="149"/>
                    <a:pt x="600" y="150"/>
                  </a:cubicBezTo>
                  <a:cubicBezTo>
                    <a:pt x="601" y="150"/>
                    <a:pt x="601" y="151"/>
                    <a:pt x="601" y="151"/>
                  </a:cubicBezTo>
                  <a:close/>
                  <a:moveTo>
                    <a:pt x="598" y="150"/>
                  </a:moveTo>
                  <a:cubicBezTo>
                    <a:pt x="599" y="150"/>
                    <a:pt x="599" y="151"/>
                    <a:pt x="599" y="151"/>
                  </a:cubicBezTo>
                  <a:cubicBezTo>
                    <a:pt x="599" y="151"/>
                    <a:pt x="599" y="151"/>
                    <a:pt x="600" y="151"/>
                  </a:cubicBezTo>
                  <a:cubicBezTo>
                    <a:pt x="599" y="150"/>
                    <a:pt x="599" y="149"/>
                    <a:pt x="598" y="150"/>
                  </a:cubicBezTo>
                  <a:close/>
                  <a:moveTo>
                    <a:pt x="596" y="151"/>
                  </a:moveTo>
                  <a:cubicBezTo>
                    <a:pt x="596" y="151"/>
                    <a:pt x="596" y="152"/>
                    <a:pt x="596" y="152"/>
                  </a:cubicBezTo>
                  <a:cubicBezTo>
                    <a:pt x="597" y="152"/>
                    <a:pt x="596" y="152"/>
                    <a:pt x="597" y="153"/>
                  </a:cubicBezTo>
                  <a:cubicBezTo>
                    <a:pt x="597" y="152"/>
                    <a:pt x="598" y="152"/>
                    <a:pt x="598" y="152"/>
                  </a:cubicBezTo>
                  <a:cubicBezTo>
                    <a:pt x="597" y="152"/>
                    <a:pt x="597" y="152"/>
                    <a:pt x="596" y="151"/>
                  </a:cubicBezTo>
                  <a:close/>
                  <a:moveTo>
                    <a:pt x="594" y="153"/>
                  </a:moveTo>
                  <a:cubicBezTo>
                    <a:pt x="594" y="153"/>
                    <a:pt x="594" y="152"/>
                    <a:pt x="594" y="152"/>
                  </a:cubicBezTo>
                  <a:cubicBezTo>
                    <a:pt x="593" y="152"/>
                    <a:pt x="593" y="152"/>
                    <a:pt x="593" y="153"/>
                  </a:cubicBezTo>
                  <a:cubicBezTo>
                    <a:pt x="594" y="153"/>
                    <a:pt x="594" y="153"/>
                    <a:pt x="594" y="153"/>
                  </a:cubicBezTo>
                  <a:close/>
                  <a:moveTo>
                    <a:pt x="590" y="154"/>
                  </a:moveTo>
                  <a:cubicBezTo>
                    <a:pt x="591" y="154"/>
                    <a:pt x="591" y="155"/>
                    <a:pt x="592" y="155"/>
                  </a:cubicBezTo>
                  <a:cubicBezTo>
                    <a:pt x="592" y="155"/>
                    <a:pt x="592" y="154"/>
                    <a:pt x="592" y="154"/>
                  </a:cubicBezTo>
                  <a:cubicBezTo>
                    <a:pt x="591" y="155"/>
                    <a:pt x="591" y="153"/>
                    <a:pt x="590" y="154"/>
                  </a:cubicBezTo>
                  <a:close/>
                  <a:moveTo>
                    <a:pt x="587" y="155"/>
                  </a:moveTo>
                  <a:cubicBezTo>
                    <a:pt x="587" y="155"/>
                    <a:pt x="588" y="155"/>
                    <a:pt x="588" y="156"/>
                  </a:cubicBezTo>
                  <a:cubicBezTo>
                    <a:pt x="589" y="155"/>
                    <a:pt x="588" y="154"/>
                    <a:pt x="589" y="154"/>
                  </a:cubicBezTo>
                  <a:cubicBezTo>
                    <a:pt x="588" y="153"/>
                    <a:pt x="589" y="155"/>
                    <a:pt x="587" y="155"/>
                  </a:cubicBezTo>
                  <a:cubicBezTo>
                    <a:pt x="587" y="154"/>
                    <a:pt x="587" y="154"/>
                    <a:pt x="587" y="155"/>
                  </a:cubicBezTo>
                  <a:close/>
                  <a:moveTo>
                    <a:pt x="585" y="158"/>
                  </a:moveTo>
                  <a:cubicBezTo>
                    <a:pt x="585" y="158"/>
                    <a:pt x="585" y="158"/>
                    <a:pt x="586" y="158"/>
                  </a:cubicBezTo>
                  <a:cubicBezTo>
                    <a:pt x="585" y="157"/>
                    <a:pt x="586" y="156"/>
                    <a:pt x="585" y="156"/>
                  </a:cubicBezTo>
                  <a:cubicBezTo>
                    <a:pt x="585" y="157"/>
                    <a:pt x="584" y="158"/>
                    <a:pt x="585" y="158"/>
                  </a:cubicBezTo>
                  <a:close/>
                  <a:moveTo>
                    <a:pt x="584" y="158"/>
                  </a:moveTo>
                  <a:cubicBezTo>
                    <a:pt x="583" y="158"/>
                    <a:pt x="584" y="157"/>
                    <a:pt x="583" y="157"/>
                  </a:cubicBezTo>
                  <a:cubicBezTo>
                    <a:pt x="583" y="157"/>
                    <a:pt x="582" y="157"/>
                    <a:pt x="582" y="157"/>
                  </a:cubicBezTo>
                  <a:cubicBezTo>
                    <a:pt x="582" y="158"/>
                    <a:pt x="583" y="158"/>
                    <a:pt x="583" y="158"/>
                  </a:cubicBezTo>
                  <a:cubicBezTo>
                    <a:pt x="582" y="158"/>
                    <a:pt x="582" y="159"/>
                    <a:pt x="581" y="159"/>
                  </a:cubicBezTo>
                  <a:cubicBezTo>
                    <a:pt x="582" y="159"/>
                    <a:pt x="582" y="159"/>
                    <a:pt x="582" y="159"/>
                  </a:cubicBezTo>
                  <a:cubicBezTo>
                    <a:pt x="582" y="159"/>
                    <a:pt x="582" y="159"/>
                    <a:pt x="582" y="158"/>
                  </a:cubicBezTo>
                  <a:cubicBezTo>
                    <a:pt x="583" y="159"/>
                    <a:pt x="583" y="158"/>
                    <a:pt x="584" y="158"/>
                  </a:cubicBezTo>
                  <a:cubicBezTo>
                    <a:pt x="584" y="158"/>
                    <a:pt x="583" y="158"/>
                    <a:pt x="583" y="159"/>
                  </a:cubicBezTo>
                  <a:cubicBezTo>
                    <a:pt x="584" y="159"/>
                    <a:pt x="584" y="159"/>
                    <a:pt x="584" y="159"/>
                  </a:cubicBezTo>
                  <a:cubicBezTo>
                    <a:pt x="584" y="158"/>
                    <a:pt x="584" y="158"/>
                    <a:pt x="584" y="158"/>
                  </a:cubicBezTo>
                  <a:close/>
                  <a:moveTo>
                    <a:pt x="588" y="156"/>
                  </a:moveTo>
                  <a:cubicBezTo>
                    <a:pt x="587" y="155"/>
                    <a:pt x="587" y="155"/>
                    <a:pt x="585" y="155"/>
                  </a:cubicBezTo>
                  <a:cubicBezTo>
                    <a:pt x="585" y="157"/>
                    <a:pt x="587" y="156"/>
                    <a:pt x="588" y="156"/>
                  </a:cubicBezTo>
                  <a:close/>
                  <a:moveTo>
                    <a:pt x="586" y="156"/>
                  </a:moveTo>
                  <a:cubicBezTo>
                    <a:pt x="586" y="157"/>
                    <a:pt x="586" y="157"/>
                    <a:pt x="586" y="157"/>
                  </a:cubicBezTo>
                  <a:cubicBezTo>
                    <a:pt x="586" y="157"/>
                    <a:pt x="587" y="157"/>
                    <a:pt x="587" y="157"/>
                  </a:cubicBezTo>
                  <a:cubicBezTo>
                    <a:pt x="587" y="157"/>
                    <a:pt x="587" y="157"/>
                    <a:pt x="586" y="156"/>
                  </a:cubicBezTo>
                  <a:close/>
                  <a:moveTo>
                    <a:pt x="584" y="152"/>
                  </a:moveTo>
                  <a:cubicBezTo>
                    <a:pt x="583" y="152"/>
                    <a:pt x="583" y="153"/>
                    <a:pt x="583" y="153"/>
                  </a:cubicBezTo>
                  <a:cubicBezTo>
                    <a:pt x="583" y="154"/>
                    <a:pt x="584" y="154"/>
                    <a:pt x="584" y="154"/>
                  </a:cubicBezTo>
                  <a:cubicBezTo>
                    <a:pt x="583" y="153"/>
                    <a:pt x="585" y="153"/>
                    <a:pt x="586" y="153"/>
                  </a:cubicBezTo>
                  <a:cubicBezTo>
                    <a:pt x="585" y="153"/>
                    <a:pt x="587" y="151"/>
                    <a:pt x="586" y="152"/>
                  </a:cubicBezTo>
                  <a:cubicBezTo>
                    <a:pt x="585" y="153"/>
                    <a:pt x="584" y="153"/>
                    <a:pt x="584" y="152"/>
                  </a:cubicBezTo>
                  <a:close/>
                  <a:moveTo>
                    <a:pt x="585" y="150"/>
                  </a:moveTo>
                  <a:cubicBezTo>
                    <a:pt x="585" y="149"/>
                    <a:pt x="586" y="150"/>
                    <a:pt x="586" y="150"/>
                  </a:cubicBezTo>
                  <a:cubicBezTo>
                    <a:pt x="586" y="150"/>
                    <a:pt x="586" y="149"/>
                    <a:pt x="585" y="149"/>
                  </a:cubicBezTo>
                  <a:cubicBezTo>
                    <a:pt x="585" y="150"/>
                    <a:pt x="585" y="150"/>
                    <a:pt x="585" y="150"/>
                  </a:cubicBezTo>
                  <a:close/>
                  <a:moveTo>
                    <a:pt x="580" y="158"/>
                  </a:moveTo>
                  <a:cubicBezTo>
                    <a:pt x="581" y="158"/>
                    <a:pt x="582" y="158"/>
                    <a:pt x="582" y="158"/>
                  </a:cubicBezTo>
                  <a:cubicBezTo>
                    <a:pt x="581" y="157"/>
                    <a:pt x="581" y="157"/>
                    <a:pt x="580" y="158"/>
                  </a:cubicBezTo>
                  <a:close/>
                  <a:moveTo>
                    <a:pt x="580" y="154"/>
                  </a:moveTo>
                  <a:cubicBezTo>
                    <a:pt x="580" y="154"/>
                    <a:pt x="580" y="153"/>
                    <a:pt x="580" y="153"/>
                  </a:cubicBezTo>
                  <a:cubicBezTo>
                    <a:pt x="580" y="153"/>
                    <a:pt x="580" y="154"/>
                    <a:pt x="580" y="154"/>
                  </a:cubicBezTo>
                  <a:cubicBezTo>
                    <a:pt x="580" y="154"/>
                    <a:pt x="580" y="154"/>
                    <a:pt x="581" y="155"/>
                  </a:cubicBezTo>
                  <a:cubicBezTo>
                    <a:pt x="581" y="154"/>
                    <a:pt x="582" y="154"/>
                    <a:pt x="582" y="154"/>
                  </a:cubicBezTo>
                  <a:cubicBezTo>
                    <a:pt x="581" y="153"/>
                    <a:pt x="581" y="154"/>
                    <a:pt x="580" y="154"/>
                  </a:cubicBezTo>
                  <a:close/>
                  <a:moveTo>
                    <a:pt x="585" y="114"/>
                  </a:moveTo>
                  <a:cubicBezTo>
                    <a:pt x="586" y="114"/>
                    <a:pt x="587" y="115"/>
                    <a:pt x="588" y="113"/>
                  </a:cubicBezTo>
                  <a:cubicBezTo>
                    <a:pt x="586" y="113"/>
                    <a:pt x="585" y="113"/>
                    <a:pt x="585" y="114"/>
                  </a:cubicBezTo>
                  <a:close/>
                  <a:moveTo>
                    <a:pt x="578" y="159"/>
                  </a:moveTo>
                  <a:cubicBezTo>
                    <a:pt x="578" y="159"/>
                    <a:pt x="578" y="159"/>
                    <a:pt x="578" y="160"/>
                  </a:cubicBezTo>
                  <a:cubicBezTo>
                    <a:pt x="578" y="160"/>
                    <a:pt x="578" y="160"/>
                    <a:pt x="578" y="160"/>
                  </a:cubicBezTo>
                  <a:cubicBezTo>
                    <a:pt x="577" y="160"/>
                    <a:pt x="577" y="159"/>
                    <a:pt x="577" y="159"/>
                  </a:cubicBezTo>
                  <a:cubicBezTo>
                    <a:pt x="577" y="160"/>
                    <a:pt x="576" y="160"/>
                    <a:pt x="576" y="161"/>
                  </a:cubicBezTo>
                  <a:cubicBezTo>
                    <a:pt x="576" y="160"/>
                    <a:pt x="577" y="160"/>
                    <a:pt x="576" y="160"/>
                  </a:cubicBezTo>
                  <a:cubicBezTo>
                    <a:pt x="576" y="161"/>
                    <a:pt x="575" y="161"/>
                    <a:pt x="574" y="161"/>
                  </a:cubicBezTo>
                  <a:cubicBezTo>
                    <a:pt x="575" y="161"/>
                    <a:pt x="574" y="162"/>
                    <a:pt x="575" y="162"/>
                  </a:cubicBezTo>
                  <a:cubicBezTo>
                    <a:pt x="575" y="162"/>
                    <a:pt x="574" y="163"/>
                    <a:pt x="575" y="163"/>
                  </a:cubicBezTo>
                  <a:cubicBezTo>
                    <a:pt x="575" y="162"/>
                    <a:pt x="576" y="162"/>
                    <a:pt x="575" y="162"/>
                  </a:cubicBezTo>
                  <a:cubicBezTo>
                    <a:pt x="576" y="163"/>
                    <a:pt x="577" y="160"/>
                    <a:pt x="578" y="161"/>
                  </a:cubicBezTo>
                  <a:cubicBezTo>
                    <a:pt x="578" y="160"/>
                    <a:pt x="579" y="160"/>
                    <a:pt x="579" y="160"/>
                  </a:cubicBezTo>
                  <a:cubicBezTo>
                    <a:pt x="578" y="160"/>
                    <a:pt x="580" y="158"/>
                    <a:pt x="579" y="159"/>
                  </a:cubicBezTo>
                  <a:cubicBezTo>
                    <a:pt x="579" y="161"/>
                    <a:pt x="578" y="158"/>
                    <a:pt x="578" y="159"/>
                  </a:cubicBezTo>
                  <a:close/>
                  <a:moveTo>
                    <a:pt x="578" y="153"/>
                  </a:moveTo>
                  <a:cubicBezTo>
                    <a:pt x="578" y="153"/>
                    <a:pt x="578" y="153"/>
                    <a:pt x="578" y="153"/>
                  </a:cubicBezTo>
                  <a:cubicBezTo>
                    <a:pt x="578" y="153"/>
                    <a:pt x="578" y="154"/>
                    <a:pt x="578" y="154"/>
                  </a:cubicBezTo>
                  <a:cubicBezTo>
                    <a:pt x="578" y="154"/>
                    <a:pt x="579" y="154"/>
                    <a:pt x="579" y="155"/>
                  </a:cubicBezTo>
                  <a:cubicBezTo>
                    <a:pt x="579" y="154"/>
                    <a:pt x="580" y="153"/>
                    <a:pt x="579" y="153"/>
                  </a:cubicBezTo>
                  <a:cubicBezTo>
                    <a:pt x="579" y="154"/>
                    <a:pt x="578" y="154"/>
                    <a:pt x="578" y="153"/>
                  </a:cubicBezTo>
                  <a:close/>
                  <a:moveTo>
                    <a:pt x="584" y="114"/>
                  </a:moveTo>
                  <a:cubicBezTo>
                    <a:pt x="581" y="116"/>
                    <a:pt x="576" y="116"/>
                    <a:pt x="572" y="118"/>
                  </a:cubicBezTo>
                  <a:cubicBezTo>
                    <a:pt x="570" y="117"/>
                    <a:pt x="570" y="118"/>
                    <a:pt x="569" y="118"/>
                  </a:cubicBezTo>
                  <a:cubicBezTo>
                    <a:pt x="568" y="118"/>
                    <a:pt x="566" y="120"/>
                    <a:pt x="564" y="119"/>
                  </a:cubicBezTo>
                  <a:cubicBezTo>
                    <a:pt x="564" y="120"/>
                    <a:pt x="561" y="121"/>
                    <a:pt x="560" y="120"/>
                  </a:cubicBezTo>
                  <a:cubicBezTo>
                    <a:pt x="559" y="121"/>
                    <a:pt x="560" y="121"/>
                    <a:pt x="559" y="121"/>
                  </a:cubicBezTo>
                  <a:cubicBezTo>
                    <a:pt x="558" y="121"/>
                    <a:pt x="555" y="124"/>
                    <a:pt x="552" y="123"/>
                  </a:cubicBezTo>
                  <a:cubicBezTo>
                    <a:pt x="552" y="124"/>
                    <a:pt x="550" y="124"/>
                    <a:pt x="549" y="124"/>
                  </a:cubicBezTo>
                  <a:cubicBezTo>
                    <a:pt x="548" y="125"/>
                    <a:pt x="544" y="126"/>
                    <a:pt x="542" y="126"/>
                  </a:cubicBezTo>
                  <a:cubicBezTo>
                    <a:pt x="535" y="130"/>
                    <a:pt x="524" y="131"/>
                    <a:pt x="518" y="135"/>
                  </a:cubicBezTo>
                  <a:cubicBezTo>
                    <a:pt x="518" y="134"/>
                    <a:pt x="518" y="135"/>
                    <a:pt x="517" y="135"/>
                  </a:cubicBezTo>
                  <a:cubicBezTo>
                    <a:pt x="512" y="136"/>
                    <a:pt x="507" y="138"/>
                    <a:pt x="502" y="140"/>
                  </a:cubicBezTo>
                  <a:cubicBezTo>
                    <a:pt x="501" y="140"/>
                    <a:pt x="501" y="140"/>
                    <a:pt x="501" y="140"/>
                  </a:cubicBezTo>
                  <a:cubicBezTo>
                    <a:pt x="498" y="142"/>
                    <a:pt x="495" y="142"/>
                    <a:pt x="492" y="144"/>
                  </a:cubicBezTo>
                  <a:cubicBezTo>
                    <a:pt x="490" y="143"/>
                    <a:pt x="488" y="146"/>
                    <a:pt x="486" y="145"/>
                  </a:cubicBezTo>
                  <a:cubicBezTo>
                    <a:pt x="486" y="146"/>
                    <a:pt x="484" y="145"/>
                    <a:pt x="483" y="146"/>
                  </a:cubicBezTo>
                  <a:cubicBezTo>
                    <a:pt x="483" y="147"/>
                    <a:pt x="481" y="147"/>
                    <a:pt x="480" y="147"/>
                  </a:cubicBezTo>
                  <a:cubicBezTo>
                    <a:pt x="479" y="147"/>
                    <a:pt x="480" y="148"/>
                    <a:pt x="479" y="148"/>
                  </a:cubicBezTo>
                  <a:cubicBezTo>
                    <a:pt x="474" y="150"/>
                    <a:pt x="470" y="151"/>
                    <a:pt x="466" y="153"/>
                  </a:cubicBezTo>
                  <a:cubicBezTo>
                    <a:pt x="465" y="152"/>
                    <a:pt x="465" y="152"/>
                    <a:pt x="465" y="152"/>
                  </a:cubicBezTo>
                  <a:cubicBezTo>
                    <a:pt x="464" y="152"/>
                    <a:pt x="464" y="153"/>
                    <a:pt x="464" y="153"/>
                  </a:cubicBezTo>
                  <a:cubicBezTo>
                    <a:pt x="460" y="154"/>
                    <a:pt x="457" y="157"/>
                    <a:pt x="452" y="157"/>
                  </a:cubicBezTo>
                  <a:cubicBezTo>
                    <a:pt x="453" y="157"/>
                    <a:pt x="452" y="158"/>
                    <a:pt x="451" y="158"/>
                  </a:cubicBezTo>
                  <a:cubicBezTo>
                    <a:pt x="446" y="158"/>
                    <a:pt x="441" y="162"/>
                    <a:pt x="436" y="162"/>
                  </a:cubicBezTo>
                  <a:cubicBezTo>
                    <a:pt x="436" y="162"/>
                    <a:pt x="436" y="163"/>
                    <a:pt x="436" y="163"/>
                  </a:cubicBezTo>
                  <a:cubicBezTo>
                    <a:pt x="435" y="163"/>
                    <a:pt x="434" y="164"/>
                    <a:pt x="433" y="164"/>
                  </a:cubicBezTo>
                  <a:cubicBezTo>
                    <a:pt x="430" y="166"/>
                    <a:pt x="425" y="166"/>
                    <a:pt x="423" y="168"/>
                  </a:cubicBezTo>
                  <a:cubicBezTo>
                    <a:pt x="422" y="167"/>
                    <a:pt x="422" y="169"/>
                    <a:pt x="420" y="169"/>
                  </a:cubicBezTo>
                  <a:cubicBezTo>
                    <a:pt x="420" y="169"/>
                    <a:pt x="420" y="168"/>
                    <a:pt x="420" y="168"/>
                  </a:cubicBezTo>
                  <a:cubicBezTo>
                    <a:pt x="419" y="169"/>
                    <a:pt x="420" y="168"/>
                    <a:pt x="420" y="169"/>
                  </a:cubicBezTo>
                  <a:cubicBezTo>
                    <a:pt x="420" y="169"/>
                    <a:pt x="419" y="169"/>
                    <a:pt x="419" y="169"/>
                  </a:cubicBezTo>
                  <a:cubicBezTo>
                    <a:pt x="419" y="169"/>
                    <a:pt x="419" y="170"/>
                    <a:pt x="418" y="170"/>
                  </a:cubicBezTo>
                  <a:cubicBezTo>
                    <a:pt x="416" y="170"/>
                    <a:pt x="415" y="171"/>
                    <a:pt x="413" y="172"/>
                  </a:cubicBezTo>
                  <a:cubicBezTo>
                    <a:pt x="416" y="173"/>
                    <a:pt x="418" y="170"/>
                    <a:pt x="421" y="170"/>
                  </a:cubicBezTo>
                  <a:cubicBezTo>
                    <a:pt x="428" y="167"/>
                    <a:pt x="434" y="165"/>
                    <a:pt x="442" y="164"/>
                  </a:cubicBezTo>
                  <a:cubicBezTo>
                    <a:pt x="445" y="162"/>
                    <a:pt x="450" y="160"/>
                    <a:pt x="454" y="159"/>
                  </a:cubicBezTo>
                  <a:cubicBezTo>
                    <a:pt x="458" y="158"/>
                    <a:pt x="462" y="157"/>
                    <a:pt x="466" y="156"/>
                  </a:cubicBezTo>
                  <a:cubicBezTo>
                    <a:pt x="466" y="156"/>
                    <a:pt x="466" y="155"/>
                    <a:pt x="467" y="155"/>
                  </a:cubicBezTo>
                  <a:cubicBezTo>
                    <a:pt x="484" y="151"/>
                    <a:pt x="498" y="144"/>
                    <a:pt x="514" y="140"/>
                  </a:cubicBezTo>
                  <a:cubicBezTo>
                    <a:pt x="521" y="137"/>
                    <a:pt x="528" y="134"/>
                    <a:pt x="535" y="132"/>
                  </a:cubicBezTo>
                  <a:cubicBezTo>
                    <a:pt x="547" y="127"/>
                    <a:pt x="560" y="124"/>
                    <a:pt x="572" y="119"/>
                  </a:cubicBezTo>
                  <a:cubicBezTo>
                    <a:pt x="573" y="119"/>
                    <a:pt x="573" y="119"/>
                    <a:pt x="574" y="119"/>
                  </a:cubicBezTo>
                  <a:cubicBezTo>
                    <a:pt x="574" y="118"/>
                    <a:pt x="574" y="118"/>
                    <a:pt x="575" y="119"/>
                  </a:cubicBezTo>
                  <a:cubicBezTo>
                    <a:pt x="575" y="118"/>
                    <a:pt x="575" y="118"/>
                    <a:pt x="576" y="118"/>
                  </a:cubicBezTo>
                  <a:cubicBezTo>
                    <a:pt x="579" y="117"/>
                    <a:pt x="581" y="116"/>
                    <a:pt x="584" y="115"/>
                  </a:cubicBezTo>
                  <a:cubicBezTo>
                    <a:pt x="584" y="115"/>
                    <a:pt x="585" y="115"/>
                    <a:pt x="584" y="115"/>
                  </a:cubicBezTo>
                  <a:cubicBezTo>
                    <a:pt x="584" y="115"/>
                    <a:pt x="584" y="114"/>
                    <a:pt x="584" y="114"/>
                  </a:cubicBezTo>
                  <a:close/>
                  <a:moveTo>
                    <a:pt x="574" y="156"/>
                  </a:moveTo>
                  <a:cubicBezTo>
                    <a:pt x="574" y="156"/>
                    <a:pt x="574" y="156"/>
                    <a:pt x="574" y="156"/>
                  </a:cubicBezTo>
                  <a:cubicBezTo>
                    <a:pt x="574" y="156"/>
                    <a:pt x="574" y="157"/>
                    <a:pt x="575" y="157"/>
                  </a:cubicBezTo>
                  <a:cubicBezTo>
                    <a:pt x="575" y="156"/>
                    <a:pt x="574" y="156"/>
                    <a:pt x="575" y="156"/>
                  </a:cubicBezTo>
                  <a:cubicBezTo>
                    <a:pt x="575" y="156"/>
                    <a:pt x="575" y="156"/>
                    <a:pt x="575" y="156"/>
                  </a:cubicBezTo>
                  <a:cubicBezTo>
                    <a:pt x="574" y="156"/>
                    <a:pt x="574" y="155"/>
                    <a:pt x="574" y="156"/>
                  </a:cubicBezTo>
                  <a:close/>
                  <a:moveTo>
                    <a:pt x="573" y="162"/>
                  </a:moveTo>
                  <a:cubicBezTo>
                    <a:pt x="573" y="161"/>
                    <a:pt x="574" y="162"/>
                    <a:pt x="574" y="162"/>
                  </a:cubicBezTo>
                  <a:cubicBezTo>
                    <a:pt x="574" y="161"/>
                    <a:pt x="574" y="161"/>
                    <a:pt x="574" y="161"/>
                  </a:cubicBezTo>
                  <a:cubicBezTo>
                    <a:pt x="573" y="160"/>
                    <a:pt x="572" y="161"/>
                    <a:pt x="572" y="162"/>
                  </a:cubicBezTo>
                  <a:cubicBezTo>
                    <a:pt x="573" y="161"/>
                    <a:pt x="573" y="161"/>
                    <a:pt x="574" y="161"/>
                  </a:cubicBezTo>
                  <a:cubicBezTo>
                    <a:pt x="574" y="161"/>
                    <a:pt x="572" y="162"/>
                    <a:pt x="573" y="162"/>
                  </a:cubicBezTo>
                  <a:close/>
                  <a:moveTo>
                    <a:pt x="572" y="163"/>
                  </a:moveTo>
                  <a:cubicBezTo>
                    <a:pt x="572" y="163"/>
                    <a:pt x="571" y="164"/>
                    <a:pt x="571" y="164"/>
                  </a:cubicBezTo>
                  <a:cubicBezTo>
                    <a:pt x="572" y="164"/>
                    <a:pt x="574" y="163"/>
                    <a:pt x="573" y="162"/>
                  </a:cubicBezTo>
                  <a:cubicBezTo>
                    <a:pt x="573" y="163"/>
                    <a:pt x="573" y="163"/>
                    <a:pt x="572" y="163"/>
                  </a:cubicBezTo>
                  <a:close/>
                  <a:moveTo>
                    <a:pt x="572" y="157"/>
                  </a:moveTo>
                  <a:cubicBezTo>
                    <a:pt x="571" y="157"/>
                    <a:pt x="572" y="157"/>
                    <a:pt x="572" y="156"/>
                  </a:cubicBezTo>
                  <a:cubicBezTo>
                    <a:pt x="571" y="157"/>
                    <a:pt x="571" y="157"/>
                    <a:pt x="570" y="158"/>
                  </a:cubicBezTo>
                  <a:cubicBezTo>
                    <a:pt x="569" y="157"/>
                    <a:pt x="570" y="158"/>
                    <a:pt x="569" y="158"/>
                  </a:cubicBezTo>
                  <a:cubicBezTo>
                    <a:pt x="569" y="158"/>
                    <a:pt x="569" y="158"/>
                    <a:pt x="569" y="157"/>
                  </a:cubicBezTo>
                  <a:cubicBezTo>
                    <a:pt x="569" y="157"/>
                    <a:pt x="569" y="157"/>
                    <a:pt x="569" y="157"/>
                  </a:cubicBezTo>
                  <a:cubicBezTo>
                    <a:pt x="569" y="157"/>
                    <a:pt x="568" y="157"/>
                    <a:pt x="568" y="157"/>
                  </a:cubicBezTo>
                  <a:cubicBezTo>
                    <a:pt x="568" y="158"/>
                    <a:pt x="569" y="158"/>
                    <a:pt x="569" y="159"/>
                  </a:cubicBezTo>
                  <a:cubicBezTo>
                    <a:pt x="569" y="157"/>
                    <a:pt x="570" y="160"/>
                    <a:pt x="571" y="159"/>
                  </a:cubicBezTo>
                  <a:cubicBezTo>
                    <a:pt x="571" y="158"/>
                    <a:pt x="572" y="157"/>
                    <a:pt x="573" y="157"/>
                  </a:cubicBezTo>
                  <a:cubicBezTo>
                    <a:pt x="573" y="157"/>
                    <a:pt x="573" y="156"/>
                    <a:pt x="573" y="156"/>
                  </a:cubicBezTo>
                  <a:cubicBezTo>
                    <a:pt x="573" y="157"/>
                    <a:pt x="572" y="157"/>
                    <a:pt x="572" y="157"/>
                  </a:cubicBezTo>
                  <a:close/>
                  <a:moveTo>
                    <a:pt x="573" y="144"/>
                  </a:moveTo>
                  <a:cubicBezTo>
                    <a:pt x="573" y="144"/>
                    <a:pt x="573" y="145"/>
                    <a:pt x="574" y="145"/>
                  </a:cubicBezTo>
                  <a:cubicBezTo>
                    <a:pt x="574" y="145"/>
                    <a:pt x="574" y="145"/>
                    <a:pt x="575" y="145"/>
                  </a:cubicBezTo>
                  <a:cubicBezTo>
                    <a:pt x="573" y="145"/>
                    <a:pt x="574" y="144"/>
                    <a:pt x="573" y="144"/>
                  </a:cubicBezTo>
                  <a:close/>
                  <a:moveTo>
                    <a:pt x="569" y="161"/>
                  </a:moveTo>
                  <a:cubicBezTo>
                    <a:pt x="570" y="161"/>
                    <a:pt x="570" y="161"/>
                    <a:pt x="570" y="162"/>
                  </a:cubicBezTo>
                  <a:cubicBezTo>
                    <a:pt x="571" y="161"/>
                    <a:pt x="570" y="161"/>
                    <a:pt x="570" y="160"/>
                  </a:cubicBezTo>
                  <a:cubicBezTo>
                    <a:pt x="571" y="161"/>
                    <a:pt x="571" y="160"/>
                    <a:pt x="571" y="160"/>
                  </a:cubicBezTo>
                  <a:cubicBezTo>
                    <a:pt x="570" y="160"/>
                    <a:pt x="570" y="160"/>
                    <a:pt x="569" y="161"/>
                  </a:cubicBezTo>
                  <a:close/>
                  <a:moveTo>
                    <a:pt x="569" y="162"/>
                  </a:moveTo>
                  <a:cubicBezTo>
                    <a:pt x="568" y="162"/>
                    <a:pt x="568" y="164"/>
                    <a:pt x="569" y="164"/>
                  </a:cubicBezTo>
                  <a:cubicBezTo>
                    <a:pt x="568" y="163"/>
                    <a:pt x="569" y="163"/>
                    <a:pt x="569" y="162"/>
                  </a:cubicBezTo>
                  <a:close/>
                  <a:moveTo>
                    <a:pt x="566" y="158"/>
                  </a:moveTo>
                  <a:cubicBezTo>
                    <a:pt x="568" y="158"/>
                    <a:pt x="567" y="160"/>
                    <a:pt x="568" y="160"/>
                  </a:cubicBezTo>
                  <a:cubicBezTo>
                    <a:pt x="569" y="159"/>
                    <a:pt x="568" y="159"/>
                    <a:pt x="568" y="159"/>
                  </a:cubicBezTo>
                  <a:cubicBezTo>
                    <a:pt x="568" y="159"/>
                    <a:pt x="566" y="157"/>
                    <a:pt x="566" y="158"/>
                  </a:cubicBezTo>
                  <a:close/>
                  <a:moveTo>
                    <a:pt x="568" y="161"/>
                  </a:moveTo>
                  <a:cubicBezTo>
                    <a:pt x="568" y="161"/>
                    <a:pt x="567" y="161"/>
                    <a:pt x="567" y="161"/>
                  </a:cubicBezTo>
                  <a:cubicBezTo>
                    <a:pt x="566" y="161"/>
                    <a:pt x="567" y="160"/>
                    <a:pt x="566" y="160"/>
                  </a:cubicBezTo>
                  <a:cubicBezTo>
                    <a:pt x="566" y="161"/>
                    <a:pt x="566" y="162"/>
                    <a:pt x="565" y="163"/>
                  </a:cubicBezTo>
                  <a:cubicBezTo>
                    <a:pt x="564" y="162"/>
                    <a:pt x="566" y="162"/>
                    <a:pt x="565" y="162"/>
                  </a:cubicBezTo>
                  <a:cubicBezTo>
                    <a:pt x="565" y="163"/>
                    <a:pt x="564" y="162"/>
                    <a:pt x="564" y="163"/>
                  </a:cubicBezTo>
                  <a:cubicBezTo>
                    <a:pt x="564" y="163"/>
                    <a:pt x="565" y="163"/>
                    <a:pt x="565" y="163"/>
                  </a:cubicBezTo>
                  <a:cubicBezTo>
                    <a:pt x="564" y="164"/>
                    <a:pt x="563" y="163"/>
                    <a:pt x="563" y="163"/>
                  </a:cubicBezTo>
                  <a:cubicBezTo>
                    <a:pt x="563" y="162"/>
                    <a:pt x="565" y="162"/>
                    <a:pt x="565" y="161"/>
                  </a:cubicBezTo>
                  <a:cubicBezTo>
                    <a:pt x="564" y="161"/>
                    <a:pt x="564" y="161"/>
                    <a:pt x="564" y="161"/>
                  </a:cubicBezTo>
                  <a:cubicBezTo>
                    <a:pt x="564" y="161"/>
                    <a:pt x="564" y="162"/>
                    <a:pt x="563" y="162"/>
                  </a:cubicBezTo>
                  <a:cubicBezTo>
                    <a:pt x="564" y="161"/>
                    <a:pt x="563" y="162"/>
                    <a:pt x="563" y="162"/>
                  </a:cubicBezTo>
                  <a:cubicBezTo>
                    <a:pt x="563" y="161"/>
                    <a:pt x="562" y="161"/>
                    <a:pt x="563" y="161"/>
                  </a:cubicBezTo>
                  <a:cubicBezTo>
                    <a:pt x="561" y="161"/>
                    <a:pt x="561" y="161"/>
                    <a:pt x="560" y="161"/>
                  </a:cubicBezTo>
                  <a:cubicBezTo>
                    <a:pt x="560" y="161"/>
                    <a:pt x="559" y="161"/>
                    <a:pt x="559" y="162"/>
                  </a:cubicBezTo>
                  <a:cubicBezTo>
                    <a:pt x="559" y="162"/>
                    <a:pt x="559" y="162"/>
                    <a:pt x="560" y="163"/>
                  </a:cubicBezTo>
                  <a:cubicBezTo>
                    <a:pt x="560" y="162"/>
                    <a:pt x="562" y="161"/>
                    <a:pt x="562" y="162"/>
                  </a:cubicBezTo>
                  <a:cubicBezTo>
                    <a:pt x="562" y="162"/>
                    <a:pt x="561" y="162"/>
                    <a:pt x="561" y="163"/>
                  </a:cubicBezTo>
                  <a:cubicBezTo>
                    <a:pt x="561" y="163"/>
                    <a:pt x="561" y="164"/>
                    <a:pt x="562" y="164"/>
                  </a:cubicBezTo>
                  <a:cubicBezTo>
                    <a:pt x="562" y="164"/>
                    <a:pt x="562" y="164"/>
                    <a:pt x="563" y="164"/>
                  </a:cubicBezTo>
                  <a:cubicBezTo>
                    <a:pt x="563" y="164"/>
                    <a:pt x="562" y="165"/>
                    <a:pt x="563" y="165"/>
                  </a:cubicBezTo>
                  <a:cubicBezTo>
                    <a:pt x="563" y="165"/>
                    <a:pt x="564" y="165"/>
                    <a:pt x="564" y="165"/>
                  </a:cubicBezTo>
                  <a:cubicBezTo>
                    <a:pt x="564" y="164"/>
                    <a:pt x="564" y="164"/>
                    <a:pt x="564" y="164"/>
                  </a:cubicBezTo>
                  <a:cubicBezTo>
                    <a:pt x="565" y="164"/>
                    <a:pt x="565" y="164"/>
                    <a:pt x="565" y="164"/>
                  </a:cubicBezTo>
                  <a:cubicBezTo>
                    <a:pt x="567" y="164"/>
                    <a:pt x="568" y="162"/>
                    <a:pt x="568" y="161"/>
                  </a:cubicBezTo>
                  <a:close/>
                  <a:moveTo>
                    <a:pt x="568" y="147"/>
                  </a:moveTo>
                  <a:cubicBezTo>
                    <a:pt x="568" y="147"/>
                    <a:pt x="568" y="147"/>
                    <a:pt x="568" y="146"/>
                  </a:cubicBezTo>
                  <a:cubicBezTo>
                    <a:pt x="568" y="146"/>
                    <a:pt x="568" y="147"/>
                    <a:pt x="567" y="147"/>
                  </a:cubicBezTo>
                  <a:cubicBezTo>
                    <a:pt x="568" y="147"/>
                    <a:pt x="568" y="147"/>
                    <a:pt x="568" y="148"/>
                  </a:cubicBezTo>
                  <a:cubicBezTo>
                    <a:pt x="568" y="147"/>
                    <a:pt x="568" y="147"/>
                    <a:pt x="569" y="147"/>
                  </a:cubicBezTo>
                  <a:cubicBezTo>
                    <a:pt x="568" y="147"/>
                    <a:pt x="568" y="147"/>
                    <a:pt x="568" y="147"/>
                  </a:cubicBezTo>
                  <a:close/>
                  <a:moveTo>
                    <a:pt x="565" y="158"/>
                  </a:moveTo>
                  <a:cubicBezTo>
                    <a:pt x="565" y="159"/>
                    <a:pt x="564" y="159"/>
                    <a:pt x="563" y="159"/>
                  </a:cubicBezTo>
                  <a:cubicBezTo>
                    <a:pt x="564" y="159"/>
                    <a:pt x="563" y="160"/>
                    <a:pt x="564" y="161"/>
                  </a:cubicBezTo>
                  <a:cubicBezTo>
                    <a:pt x="564" y="160"/>
                    <a:pt x="565" y="161"/>
                    <a:pt x="565" y="161"/>
                  </a:cubicBezTo>
                  <a:cubicBezTo>
                    <a:pt x="565" y="160"/>
                    <a:pt x="566" y="160"/>
                    <a:pt x="566" y="159"/>
                  </a:cubicBezTo>
                  <a:cubicBezTo>
                    <a:pt x="565" y="159"/>
                    <a:pt x="565" y="158"/>
                    <a:pt x="565" y="158"/>
                  </a:cubicBezTo>
                  <a:close/>
                  <a:moveTo>
                    <a:pt x="560" y="166"/>
                  </a:moveTo>
                  <a:cubicBezTo>
                    <a:pt x="560" y="165"/>
                    <a:pt x="560" y="164"/>
                    <a:pt x="560" y="165"/>
                  </a:cubicBezTo>
                  <a:cubicBezTo>
                    <a:pt x="560" y="165"/>
                    <a:pt x="559" y="165"/>
                    <a:pt x="558" y="165"/>
                  </a:cubicBezTo>
                  <a:cubicBezTo>
                    <a:pt x="558" y="166"/>
                    <a:pt x="559" y="166"/>
                    <a:pt x="559" y="167"/>
                  </a:cubicBezTo>
                  <a:cubicBezTo>
                    <a:pt x="560" y="166"/>
                    <a:pt x="559" y="166"/>
                    <a:pt x="559" y="166"/>
                  </a:cubicBezTo>
                  <a:cubicBezTo>
                    <a:pt x="560" y="166"/>
                    <a:pt x="560" y="167"/>
                    <a:pt x="561" y="166"/>
                  </a:cubicBezTo>
                  <a:cubicBezTo>
                    <a:pt x="560" y="166"/>
                    <a:pt x="561" y="165"/>
                    <a:pt x="560" y="165"/>
                  </a:cubicBezTo>
                  <a:cubicBezTo>
                    <a:pt x="560" y="166"/>
                    <a:pt x="560" y="165"/>
                    <a:pt x="560" y="166"/>
                  </a:cubicBezTo>
                  <a:close/>
                  <a:moveTo>
                    <a:pt x="558" y="163"/>
                  </a:moveTo>
                  <a:cubicBezTo>
                    <a:pt x="558" y="162"/>
                    <a:pt x="559" y="162"/>
                    <a:pt x="559" y="162"/>
                  </a:cubicBezTo>
                  <a:cubicBezTo>
                    <a:pt x="558" y="161"/>
                    <a:pt x="558" y="162"/>
                    <a:pt x="557" y="161"/>
                  </a:cubicBezTo>
                  <a:cubicBezTo>
                    <a:pt x="557" y="163"/>
                    <a:pt x="558" y="163"/>
                    <a:pt x="558" y="164"/>
                  </a:cubicBezTo>
                  <a:cubicBezTo>
                    <a:pt x="558" y="163"/>
                    <a:pt x="559" y="164"/>
                    <a:pt x="559" y="163"/>
                  </a:cubicBezTo>
                  <a:cubicBezTo>
                    <a:pt x="559" y="162"/>
                    <a:pt x="559" y="162"/>
                    <a:pt x="558" y="163"/>
                  </a:cubicBezTo>
                  <a:close/>
                  <a:moveTo>
                    <a:pt x="556" y="165"/>
                  </a:moveTo>
                  <a:cubicBezTo>
                    <a:pt x="556" y="164"/>
                    <a:pt x="555" y="164"/>
                    <a:pt x="556" y="164"/>
                  </a:cubicBezTo>
                  <a:cubicBezTo>
                    <a:pt x="555" y="163"/>
                    <a:pt x="555" y="164"/>
                    <a:pt x="555" y="164"/>
                  </a:cubicBezTo>
                  <a:cubicBezTo>
                    <a:pt x="555" y="163"/>
                    <a:pt x="555" y="163"/>
                    <a:pt x="555" y="162"/>
                  </a:cubicBezTo>
                  <a:cubicBezTo>
                    <a:pt x="554" y="163"/>
                    <a:pt x="555" y="161"/>
                    <a:pt x="554" y="162"/>
                  </a:cubicBezTo>
                  <a:cubicBezTo>
                    <a:pt x="555" y="162"/>
                    <a:pt x="554" y="163"/>
                    <a:pt x="554" y="164"/>
                  </a:cubicBezTo>
                  <a:cubicBezTo>
                    <a:pt x="554" y="164"/>
                    <a:pt x="555" y="164"/>
                    <a:pt x="555" y="164"/>
                  </a:cubicBezTo>
                  <a:cubicBezTo>
                    <a:pt x="555" y="166"/>
                    <a:pt x="554" y="165"/>
                    <a:pt x="554" y="165"/>
                  </a:cubicBezTo>
                  <a:cubicBezTo>
                    <a:pt x="554" y="166"/>
                    <a:pt x="554" y="165"/>
                    <a:pt x="555" y="165"/>
                  </a:cubicBezTo>
                  <a:cubicBezTo>
                    <a:pt x="555" y="166"/>
                    <a:pt x="556" y="165"/>
                    <a:pt x="556" y="166"/>
                  </a:cubicBezTo>
                  <a:cubicBezTo>
                    <a:pt x="554" y="166"/>
                    <a:pt x="555" y="168"/>
                    <a:pt x="554" y="168"/>
                  </a:cubicBezTo>
                  <a:cubicBezTo>
                    <a:pt x="554" y="168"/>
                    <a:pt x="555" y="168"/>
                    <a:pt x="555" y="167"/>
                  </a:cubicBezTo>
                  <a:cubicBezTo>
                    <a:pt x="555" y="168"/>
                    <a:pt x="555" y="168"/>
                    <a:pt x="555" y="169"/>
                  </a:cubicBezTo>
                  <a:cubicBezTo>
                    <a:pt x="557" y="169"/>
                    <a:pt x="556" y="167"/>
                    <a:pt x="557" y="167"/>
                  </a:cubicBezTo>
                  <a:cubicBezTo>
                    <a:pt x="557" y="167"/>
                    <a:pt x="557" y="167"/>
                    <a:pt x="557" y="167"/>
                  </a:cubicBezTo>
                  <a:cubicBezTo>
                    <a:pt x="557" y="167"/>
                    <a:pt x="558" y="167"/>
                    <a:pt x="558" y="168"/>
                  </a:cubicBezTo>
                  <a:cubicBezTo>
                    <a:pt x="558" y="167"/>
                    <a:pt x="558" y="167"/>
                    <a:pt x="558" y="166"/>
                  </a:cubicBezTo>
                  <a:cubicBezTo>
                    <a:pt x="558" y="166"/>
                    <a:pt x="557" y="166"/>
                    <a:pt x="557" y="165"/>
                  </a:cubicBezTo>
                  <a:cubicBezTo>
                    <a:pt x="557" y="166"/>
                    <a:pt x="557" y="167"/>
                    <a:pt x="556" y="167"/>
                  </a:cubicBezTo>
                  <a:cubicBezTo>
                    <a:pt x="557" y="166"/>
                    <a:pt x="555" y="167"/>
                    <a:pt x="555" y="166"/>
                  </a:cubicBezTo>
                  <a:cubicBezTo>
                    <a:pt x="556" y="166"/>
                    <a:pt x="556" y="165"/>
                    <a:pt x="557" y="164"/>
                  </a:cubicBezTo>
                  <a:cubicBezTo>
                    <a:pt x="556" y="163"/>
                    <a:pt x="556" y="165"/>
                    <a:pt x="556" y="165"/>
                  </a:cubicBezTo>
                  <a:close/>
                  <a:moveTo>
                    <a:pt x="554" y="164"/>
                  </a:moveTo>
                  <a:cubicBezTo>
                    <a:pt x="554" y="164"/>
                    <a:pt x="554" y="164"/>
                    <a:pt x="554" y="164"/>
                  </a:cubicBezTo>
                  <a:cubicBezTo>
                    <a:pt x="553" y="165"/>
                    <a:pt x="552" y="163"/>
                    <a:pt x="552" y="164"/>
                  </a:cubicBezTo>
                  <a:cubicBezTo>
                    <a:pt x="552" y="165"/>
                    <a:pt x="550" y="164"/>
                    <a:pt x="551" y="165"/>
                  </a:cubicBezTo>
                  <a:cubicBezTo>
                    <a:pt x="551" y="165"/>
                    <a:pt x="550" y="165"/>
                    <a:pt x="550" y="165"/>
                  </a:cubicBezTo>
                  <a:cubicBezTo>
                    <a:pt x="549" y="166"/>
                    <a:pt x="550" y="166"/>
                    <a:pt x="550" y="166"/>
                  </a:cubicBezTo>
                  <a:cubicBezTo>
                    <a:pt x="549" y="166"/>
                    <a:pt x="549" y="166"/>
                    <a:pt x="549" y="166"/>
                  </a:cubicBezTo>
                  <a:cubicBezTo>
                    <a:pt x="549" y="166"/>
                    <a:pt x="549" y="166"/>
                    <a:pt x="549" y="167"/>
                  </a:cubicBezTo>
                  <a:cubicBezTo>
                    <a:pt x="550" y="167"/>
                    <a:pt x="550" y="167"/>
                    <a:pt x="550" y="168"/>
                  </a:cubicBezTo>
                  <a:cubicBezTo>
                    <a:pt x="550" y="168"/>
                    <a:pt x="550" y="167"/>
                    <a:pt x="549" y="168"/>
                  </a:cubicBezTo>
                  <a:cubicBezTo>
                    <a:pt x="549" y="168"/>
                    <a:pt x="549" y="169"/>
                    <a:pt x="550" y="169"/>
                  </a:cubicBezTo>
                  <a:cubicBezTo>
                    <a:pt x="549" y="169"/>
                    <a:pt x="549" y="169"/>
                    <a:pt x="549" y="169"/>
                  </a:cubicBezTo>
                  <a:cubicBezTo>
                    <a:pt x="549" y="169"/>
                    <a:pt x="547" y="169"/>
                    <a:pt x="548" y="170"/>
                  </a:cubicBezTo>
                  <a:cubicBezTo>
                    <a:pt x="548" y="169"/>
                    <a:pt x="549" y="169"/>
                    <a:pt x="549" y="170"/>
                  </a:cubicBezTo>
                  <a:cubicBezTo>
                    <a:pt x="549" y="170"/>
                    <a:pt x="549" y="170"/>
                    <a:pt x="548" y="170"/>
                  </a:cubicBezTo>
                  <a:cubicBezTo>
                    <a:pt x="550" y="171"/>
                    <a:pt x="552" y="169"/>
                    <a:pt x="552" y="170"/>
                  </a:cubicBezTo>
                  <a:cubicBezTo>
                    <a:pt x="553" y="170"/>
                    <a:pt x="553" y="170"/>
                    <a:pt x="553" y="169"/>
                  </a:cubicBezTo>
                  <a:cubicBezTo>
                    <a:pt x="553" y="169"/>
                    <a:pt x="553" y="170"/>
                    <a:pt x="552" y="169"/>
                  </a:cubicBezTo>
                  <a:cubicBezTo>
                    <a:pt x="552" y="168"/>
                    <a:pt x="552" y="168"/>
                    <a:pt x="551" y="168"/>
                  </a:cubicBezTo>
                  <a:cubicBezTo>
                    <a:pt x="551" y="168"/>
                    <a:pt x="552" y="169"/>
                    <a:pt x="551" y="169"/>
                  </a:cubicBezTo>
                  <a:cubicBezTo>
                    <a:pt x="552" y="168"/>
                    <a:pt x="550" y="169"/>
                    <a:pt x="551" y="168"/>
                  </a:cubicBezTo>
                  <a:cubicBezTo>
                    <a:pt x="551" y="168"/>
                    <a:pt x="551" y="168"/>
                    <a:pt x="552" y="167"/>
                  </a:cubicBezTo>
                  <a:cubicBezTo>
                    <a:pt x="551" y="167"/>
                    <a:pt x="551" y="167"/>
                    <a:pt x="551" y="167"/>
                  </a:cubicBezTo>
                  <a:cubicBezTo>
                    <a:pt x="552" y="167"/>
                    <a:pt x="552" y="166"/>
                    <a:pt x="553" y="166"/>
                  </a:cubicBezTo>
                  <a:cubicBezTo>
                    <a:pt x="553" y="166"/>
                    <a:pt x="553" y="166"/>
                    <a:pt x="553" y="165"/>
                  </a:cubicBezTo>
                  <a:cubicBezTo>
                    <a:pt x="552" y="165"/>
                    <a:pt x="552" y="166"/>
                    <a:pt x="552" y="166"/>
                  </a:cubicBezTo>
                  <a:cubicBezTo>
                    <a:pt x="552" y="165"/>
                    <a:pt x="553" y="165"/>
                    <a:pt x="552" y="164"/>
                  </a:cubicBezTo>
                  <a:cubicBezTo>
                    <a:pt x="553" y="164"/>
                    <a:pt x="553" y="164"/>
                    <a:pt x="554" y="164"/>
                  </a:cubicBezTo>
                  <a:cubicBezTo>
                    <a:pt x="554" y="165"/>
                    <a:pt x="554" y="165"/>
                    <a:pt x="554" y="164"/>
                  </a:cubicBezTo>
                  <a:close/>
                  <a:moveTo>
                    <a:pt x="548" y="168"/>
                  </a:moveTo>
                  <a:cubicBezTo>
                    <a:pt x="548" y="168"/>
                    <a:pt x="549" y="166"/>
                    <a:pt x="548" y="166"/>
                  </a:cubicBezTo>
                  <a:cubicBezTo>
                    <a:pt x="548" y="166"/>
                    <a:pt x="548" y="167"/>
                    <a:pt x="548" y="167"/>
                  </a:cubicBezTo>
                  <a:cubicBezTo>
                    <a:pt x="548" y="167"/>
                    <a:pt x="547" y="167"/>
                    <a:pt x="547" y="167"/>
                  </a:cubicBezTo>
                  <a:cubicBezTo>
                    <a:pt x="547" y="166"/>
                    <a:pt x="547" y="166"/>
                    <a:pt x="547" y="165"/>
                  </a:cubicBezTo>
                  <a:cubicBezTo>
                    <a:pt x="547" y="166"/>
                    <a:pt x="546" y="165"/>
                    <a:pt x="546" y="166"/>
                  </a:cubicBezTo>
                  <a:cubicBezTo>
                    <a:pt x="546" y="166"/>
                    <a:pt x="546" y="166"/>
                    <a:pt x="547" y="166"/>
                  </a:cubicBezTo>
                  <a:cubicBezTo>
                    <a:pt x="546" y="166"/>
                    <a:pt x="547" y="167"/>
                    <a:pt x="546" y="167"/>
                  </a:cubicBezTo>
                  <a:cubicBezTo>
                    <a:pt x="546" y="166"/>
                    <a:pt x="546" y="165"/>
                    <a:pt x="545" y="166"/>
                  </a:cubicBezTo>
                  <a:cubicBezTo>
                    <a:pt x="546" y="166"/>
                    <a:pt x="546" y="166"/>
                    <a:pt x="546" y="167"/>
                  </a:cubicBezTo>
                  <a:cubicBezTo>
                    <a:pt x="546" y="167"/>
                    <a:pt x="546" y="167"/>
                    <a:pt x="546" y="168"/>
                  </a:cubicBezTo>
                  <a:cubicBezTo>
                    <a:pt x="546" y="168"/>
                    <a:pt x="546" y="168"/>
                    <a:pt x="545" y="168"/>
                  </a:cubicBezTo>
                  <a:cubicBezTo>
                    <a:pt x="545" y="168"/>
                    <a:pt x="545" y="167"/>
                    <a:pt x="545" y="167"/>
                  </a:cubicBezTo>
                  <a:cubicBezTo>
                    <a:pt x="544" y="167"/>
                    <a:pt x="544" y="167"/>
                    <a:pt x="543" y="168"/>
                  </a:cubicBezTo>
                  <a:cubicBezTo>
                    <a:pt x="543" y="167"/>
                    <a:pt x="544" y="167"/>
                    <a:pt x="544" y="167"/>
                  </a:cubicBezTo>
                  <a:cubicBezTo>
                    <a:pt x="542" y="168"/>
                    <a:pt x="542" y="170"/>
                    <a:pt x="539" y="168"/>
                  </a:cubicBezTo>
                  <a:cubicBezTo>
                    <a:pt x="539" y="169"/>
                    <a:pt x="540" y="169"/>
                    <a:pt x="540" y="169"/>
                  </a:cubicBezTo>
                  <a:cubicBezTo>
                    <a:pt x="540" y="169"/>
                    <a:pt x="539" y="170"/>
                    <a:pt x="539" y="170"/>
                  </a:cubicBezTo>
                  <a:cubicBezTo>
                    <a:pt x="540" y="170"/>
                    <a:pt x="540" y="170"/>
                    <a:pt x="540" y="170"/>
                  </a:cubicBezTo>
                  <a:cubicBezTo>
                    <a:pt x="540" y="170"/>
                    <a:pt x="540" y="170"/>
                    <a:pt x="540" y="171"/>
                  </a:cubicBezTo>
                  <a:cubicBezTo>
                    <a:pt x="540" y="171"/>
                    <a:pt x="540" y="170"/>
                    <a:pt x="539" y="170"/>
                  </a:cubicBezTo>
                  <a:cubicBezTo>
                    <a:pt x="539" y="172"/>
                    <a:pt x="540" y="171"/>
                    <a:pt x="540" y="171"/>
                  </a:cubicBezTo>
                  <a:cubicBezTo>
                    <a:pt x="540" y="171"/>
                    <a:pt x="540" y="171"/>
                    <a:pt x="541" y="171"/>
                  </a:cubicBezTo>
                  <a:cubicBezTo>
                    <a:pt x="541" y="170"/>
                    <a:pt x="541" y="172"/>
                    <a:pt x="542" y="171"/>
                  </a:cubicBezTo>
                  <a:cubicBezTo>
                    <a:pt x="542" y="171"/>
                    <a:pt x="541" y="171"/>
                    <a:pt x="541" y="170"/>
                  </a:cubicBezTo>
                  <a:cubicBezTo>
                    <a:pt x="542" y="170"/>
                    <a:pt x="544" y="171"/>
                    <a:pt x="543" y="169"/>
                  </a:cubicBezTo>
                  <a:cubicBezTo>
                    <a:pt x="544" y="169"/>
                    <a:pt x="545" y="170"/>
                    <a:pt x="545" y="170"/>
                  </a:cubicBezTo>
                  <a:cubicBezTo>
                    <a:pt x="545" y="168"/>
                    <a:pt x="547" y="169"/>
                    <a:pt x="548" y="167"/>
                  </a:cubicBezTo>
                  <a:cubicBezTo>
                    <a:pt x="548" y="169"/>
                    <a:pt x="545" y="170"/>
                    <a:pt x="548" y="171"/>
                  </a:cubicBezTo>
                  <a:cubicBezTo>
                    <a:pt x="548" y="171"/>
                    <a:pt x="549" y="171"/>
                    <a:pt x="549" y="170"/>
                  </a:cubicBezTo>
                  <a:cubicBezTo>
                    <a:pt x="548" y="170"/>
                    <a:pt x="547" y="170"/>
                    <a:pt x="547" y="169"/>
                  </a:cubicBezTo>
                  <a:cubicBezTo>
                    <a:pt x="548" y="169"/>
                    <a:pt x="548" y="169"/>
                    <a:pt x="548" y="168"/>
                  </a:cubicBezTo>
                  <a:close/>
                  <a:moveTo>
                    <a:pt x="538" y="170"/>
                  </a:moveTo>
                  <a:cubicBezTo>
                    <a:pt x="538" y="171"/>
                    <a:pt x="538" y="172"/>
                    <a:pt x="537" y="171"/>
                  </a:cubicBezTo>
                  <a:cubicBezTo>
                    <a:pt x="537" y="172"/>
                    <a:pt x="539" y="172"/>
                    <a:pt x="539" y="171"/>
                  </a:cubicBezTo>
                  <a:cubicBezTo>
                    <a:pt x="538" y="171"/>
                    <a:pt x="538" y="169"/>
                    <a:pt x="538" y="170"/>
                  </a:cubicBezTo>
                  <a:close/>
                  <a:moveTo>
                    <a:pt x="552" y="168"/>
                  </a:moveTo>
                  <a:cubicBezTo>
                    <a:pt x="553" y="168"/>
                    <a:pt x="553" y="169"/>
                    <a:pt x="553" y="168"/>
                  </a:cubicBezTo>
                  <a:cubicBezTo>
                    <a:pt x="553" y="168"/>
                    <a:pt x="552" y="168"/>
                    <a:pt x="552" y="167"/>
                  </a:cubicBezTo>
                  <a:cubicBezTo>
                    <a:pt x="554" y="167"/>
                    <a:pt x="553" y="166"/>
                    <a:pt x="554" y="165"/>
                  </a:cubicBezTo>
                  <a:cubicBezTo>
                    <a:pt x="553" y="166"/>
                    <a:pt x="553" y="167"/>
                    <a:pt x="552" y="168"/>
                  </a:cubicBezTo>
                  <a:close/>
                  <a:moveTo>
                    <a:pt x="547" y="171"/>
                  </a:moveTo>
                  <a:cubicBezTo>
                    <a:pt x="546" y="171"/>
                    <a:pt x="547" y="170"/>
                    <a:pt x="546" y="170"/>
                  </a:cubicBezTo>
                  <a:cubicBezTo>
                    <a:pt x="545" y="171"/>
                    <a:pt x="546" y="171"/>
                    <a:pt x="546" y="172"/>
                  </a:cubicBezTo>
                  <a:cubicBezTo>
                    <a:pt x="545" y="171"/>
                    <a:pt x="544" y="171"/>
                    <a:pt x="543" y="172"/>
                  </a:cubicBezTo>
                  <a:cubicBezTo>
                    <a:pt x="545" y="172"/>
                    <a:pt x="546" y="172"/>
                    <a:pt x="547" y="172"/>
                  </a:cubicBezTo>
                  <a:cubicBezTo>
                    <a:pt x="547" y="171"/>
                    <a:pt x="547" y="171"/>
                    <a:pt x="547" y="171"/>
                  </a:cubicBezTo>
                  <a:close/>
                  <a:moveTo>
                    <a:pt x="540" y="174"/>
                  </a:moveTo>
                  <a:cubicBezTo>
                    <a:pt x="540" y="173"/>
                    <a:pt x="540" y="173"/>
                    <a:pt x="540" y="173"/>
                  </a:cubicBezTo>
                  <a:cubicBezTo>
                    <a:pt x="540" y="172"/>
                    <a:pt x="539" y="174"/>
                    <a:pt x="540" y="174"/>
                  </a:cubicBezTo>
                  <a:cubicBezTo>
                    <a:pt x="540" y="173"/>
                    <a:pt x="541" y="175"/>
                    <a:pt x="541" y="174"/>
                  </a:cubicBezTo>
                  <a:cubicBezTo>
                    <a:pt x="540" y="174"/>
                    <a:pt x="540" y="174"/>
                    <a:pt x="540" y="174"/>
                  </a:cubicBezTo>
                  <a:close/>
                  <a:moveTo>
                    <a:pt x="539" y="175"/>
                  </a:moveTo>
                  <a:cubicBezTo>
                    <a:pt x="537" y="175"/>
                    <a:pt x="538" y="174"/>
                    <a:pt x="537" y="173"/>
                  </a:cubicBezTo>
                  <a:cubicBezTo>
                    <a:pt x="537" y="174"/>
                    <a:pt x="537" y="174"/>
                    <a:pt x="537" y="174"/>
                  </a:cubicBezTo>
                  <a:cubicBezTo>
                    <a:pt x="537" y="174"/>
                    <a:pt x="537" y="175"/>
                    <a:pt x="537" y="175"/>
                  </a:cubicBezTo>
                  <a:cubicBezTo>
                    <a:pt x="537" y="174"/>
                    <a:pt x="536" y="174"/>
                    <a:pt x="536" y="174"/>
                  </a:cubicBezTo>
                  <a:cubicBezTo>
                    <a:pt x="536" y="174"/>
                    <a:pt x="536" y="174"/>
                    <a:pt x="536" y="174"/>
                  </a:cubicBezTo>
                  <a:cubicBezTo>
                    <a:pt x="536" y="175"/>
                    <a:pt x="537" y="176"/>
                    <a:pt x="539" y="175"/>
                  </a:cubicBezTo>
                  <a:close/>
                  <a:moveTo>
                    <a:pt x="539" y="175"/>
                  </a:moveTo>
                  <a:cubicBezTo>
                    <a:pt x="539" y="175"/>
                    <a:pt x="539" y="174"/>
                    <a:pt x="539" y="174"/>
                  </a:cubicBezTo>
                  <a:cubicBezTo>
                    <a:pt x="539" y="175"/>
                    <a:pt x="538" y="174"/>
                    <a:pt x="538" y="174"/>
                  </a:cubicBezTo>
                  <a:cubicBezTo>
                    <a:pt x="538" y="175"/>
                    <a:pt x="539" y="175"/>
                    <a:pt x="539" y="175"/>
                  </a:cubicBezTo>
                  <a:close/>
                  <a:moveTo>
                    <a:pt x="536" y="173"/>
                  </a:moveTo>
                  <a:cubicBezTo>
                    <a:pt x="536" y="173"/>
                    <a:pt x="536" y="173"/>
                    <a:pt x="536" y="172"/>
                  </a:cubicBezTo>
                  <a:cubicBezTo>
                    <a:pt x="536" y="173"/>
                    <a:pt x="537" y="173"/>
                    <a:pt x="537" y="173"/>
                  </a:cubicBezTo>
                  <a:cubicBezTo>
                    <a:pt x="538" y="172"/>
                    <a:pt x="535" y="171"/>
                    <a:pt x="535" y="172"/>
                  </a:cubicBezTo>
                  <a:cubicBezTo>
                    <a:pt x="535" y="172"/>
                    <a:pt x="536" y="171"/>
                    <a:pt x="535" y="171"/>
                  </a:cubicBezTo>
                  <a:cubicBezTo>
                    <a:pt x="535" y="171"/>
                    <a:pt x="535" y="171"/>
                    <a:pt x="534" y="171"/>
                  </a:cubicBezTo>
                  <a:cubicBezTo>
                    <a:pt x="535" y="172"/>
                    <a:pt x="534" y="172"/>
                    <a:pt x="534" y="172"/>
                  </a:cubicBezTo>
                  <a:cubicBezTo>
                    <a:pt x="535" y="172"/>
                    <a:pt x="534" y="173"/>
                    <a:pt x="535" y="174"/>
                  </a:cubicBezTo>
                  <a:cubicBezTo>
                    <a:pt x="535" y="172"/>
                    <a:pt x="537" y="174"/>
                    <a:pt x="536" y="173"/>
                  </a:cubicBezTo>
                  <a:close/>
                  <a:moveTo>
                    <a:pt x="536" y="169"/>
                  </a:moveTo>
                  <a:cubicBezTo>
                    <a:pt x="536" y="169"/>
                    <a:pt x="536" y="170"/>
                    <a:pt x="536" y="170"/>
                  </a:cubicBezTo>
                  <a:cubicBezTo>
                    <a:pt x="537" y="169"/>
                    <a:pt x="538" y="169"/>
                    <a:pt x="537" y="169"/>
                  </a:cubicBezTo>
                  <a:cubicBezTo>
                    <a:pt x="537" y="170"/>
                    <a:pt x="536" y="169"/>
                    <a:pt x="536" y="169"/>
                  </a:cubicBezTo>
                  <a:close/>
                  <a:moveTo>
                    <a:pt x="543" y="120"/>
                  </a:moveTo>
                  <a:cubicBezTo>
                    <a:pt x="543" y="121"/>
                    <a:pt x="543" y="122"/>
                    <a:pt x="542" y="122"/>
                  </a:cubicBezTo>
                  <a:cubicBezTo>
                    <a:pt x="543" y="122"/>
                    <a:pt x="542" y="123"/>
                    <a:pt x="543" y="123"/>
                  </a:cubicBezTo>
                  <a:cubicBezTo>
                    <a:pt x="543" y="122"/>
                    <a:pt x="544" y="122"/>
                    <a:pt x="544" y="121"/>
                  </a:cubicBezTo>
                  <a:cubicBezTo>
                    <a:pt x="543" y="122"/>
                    <a:pt x="544" y="120"/>
                    <a:pt x="543" y="120"/>
                  </a:cubicBezTo>
                  <a:close/>
                  <a:moveTo>
                    <a:pt x="534" y="174"/>
                  </a:moveTo>
                  <a:cubicBezTo>
                    <a:pt x="534" y="173"/>
                    <a:pt x="534" y="173"/>
                    <a:pt x="534" y="172"/>
                  </a:cubicBezTo>
                  <a:cubicBezTo>
                    <a:pt x="533" y="171"/>
                    <a:pt x="532" y="173"/>
                    <a:pt x="533" y="171"/>
                  </a:cubicBezTo>
                  <a:cubicBezTo>
                    <a:pt x="532" y="171"/>
                    <a:pt x="532" y="172"/>
                    <a:pt x="532" y="173"/>
                  </a:cubicBezTo>
                  <a:cubicBezTo>
                    <a:pt x="531" y="173"/>
                    <a:pt x="531" y="175"/>
                    <a:pt x="530" y="174"/>
                  </a:cubicBezTo>
                  <a:cubicBezTo>
                    <a:pt x="530" y="174"/>
                    <a:pt x="530" y="175"/>
                    <a:pt x="530" y="175"/>
                  </a:cubicBezTo>
                  <a:cubicBezTo>
                    <a:pt x="531" y="175"/>
                    <a:pt x="531" y="174"/>
                    <a:pt x="531" y="175"/>
                  </a:cubicBezTo>
                  <a:cubicBezTo>
                    <a:pt x="532" y="174"/>
                    <a:pt x="532" y="175"/>
                    <a:pt x="532" y="175"/>
                  </a:cubicBezTo>
                  <a:cubicBezTo>
                    <a:pt x="531" y="174"/>
                    <a:pt x="533" y="173"/>
                    <a:pt x="534" y="174"/>
                  </a:cubicBezTo>
                  <a:close/>
                  <a:moveTo>
                    <a:pt x="529" y="163"/>
                  </a:moveTo>
                  <a:cubicBezTo>
                    <a:pt x="528" y="162"/>
                    <a:pt x="529" y="163"/>
                    <a:pt x="529" y="164"/>
                  </a:cubicBezTo>
                  <a:cubicBezTo>
                    <a:pt x="529" y="164"/>
                    <a:pt x="529" y="164"/>
                    <a:pt x="528" y="164"/>
                  </a:cubicBezTo>
                  <a:cubicBezTo>
                    <a:pt x="530" y="164"/>
                    <a:pt x="530" y="164"/>
                    <a:pt x="532" y="163"/>
                  </a:cubicBezTo>
                  <a:cubicBezTo>
                    <a:pt x="531" y="163"/>
                    <a:pt x="531" y="162"/>
                    <a:pt x="530" y="162"/>
                  </a:cubicBezTo>
                  <a:cubicBezTo>
                    <a:pt x="530" y="162"/>
                    <a:pt x="530" y="162"/>
                    <a:pt x="530" y="163"/>
                  </a:cubicBezTo>
                  <a:cubicBezTo>
                    <a:pt x="530" y="163"/>
                    <a:pt x="529" y="163"/>
                    <a:pt x="529" y="163"/>
                  </a:cubicBezTo>
                  <a:cubicBezTo>
                    <a:pt x="529" y="163"/>
                    <a:pt x="529" y="163"/>
                    <a:pt x="529" y="163"/>
                  </a:cubicBezTo>
                  <a:close/>
                  <a:moveTo>
                    <a:pt x="525" y="165"/>
                  </a:moveTo>
                  <a:cubicBezTo>
                    <a:pt x="526" y="166"/>
                    <a:pt x="526" y="165"/>
                    <a:pt x="526" y="165"/>
                  </a:cubicBezTo>
                  <a:cubicBezTo>
                    <a:pt x="526" y="165"/>
                    <a:pt x="527" y="165"/>
                    <a:pt x="527" y="165"/>
                  </a:cubicBezTo>
                  <a:cubicBezTo>
                    <a:pt x="526" y="164"/>
                    <a:pt x="525" y="165"/>
                    <a:pt x="525" y="165"/>
                  </a:cubicBezTo>
                  <a:close/>
                  <a:moveTo>
                    <a:pt x="479" y="182"/>
                  </a:moveTo>
                  <a:cubicBezTo>
                    <a:pt x="480" y="182"/>
                    <a:pt x="481" y="183"/>
                    <a:pt x="481" y="182"/>
                  </a:cubicBezTo>
                  <a:cubicBezTo>
                    <a:pt x="480" y="182"/>
                    <a:pt x="479" y="181"/>
                    <a:pt x="479" y="182"/>
                  </a:cubicBezTo>
                  <a:close/>
                  <a:moveTo>
                    <a:pt x="473" y="186"/>
                  </a:moveTo>
                  <a:cubicBezTo>
                    <a:pt x="474" y="185"/>
                    <a:pt x="476" y="185"/>
                    <a:pt x="476" y="184"/>
                  </a:cubicBezTo>
                  <a:cubicBezTo>
                    <a:pt x="475" y="185"/>
                    <a:pt x="473" y="185"/>
                    <a:pt x="473" y="186"/>
                  </a:cubicBezTo>
                  <a:close/>
                  <a:moveTo>
                    <a:pt x="472" y="200"/>
                  </a:moveTo>
                  <a:cubicBezTo>
                    <a:pt x="473" y="199"/>
                    <a:pt x="472" y="198"/>
                    <a:pt x="473" y="198"/>
                  </a:cubicBezTo>
                  <a:cubicBezTo>
                    <a:pt x="471" y="198"/>
                    <a:pt x="472" y="200"/>
                    <a:pt x="472" y="200"/>
                  </a:cubicBezTo>
                  <a:close/>
                  <a:moveTo>
                    <a:pt x="469" y="143"/>
                  </a:moveTo>
                  <a:cubicBezTo>
                    <a:pt x="468" y="143"/>
                    <a:pt x="468" y="144"/>
                    <a:pt x="467" y="143"/>
                  </a:cubicBezTo>
                  <a:cubicBezTo>
                    <a:pt x="467" y="144"/>
                    <a:pt x="468" y="146"/>
                    <a:pt x="468" y="145"/>
                  </a:cubicBezTo>
                  <a:cubicBezTo>
                    <a:pt x="468" y="145"/>
                    <a:pt x="468" y="145"/>
                    <a:pt x="468" y="145"/>
                  </a:cubicBezTo>
                  <a:cubicBezTo>
                    <a:pt x="469" y="145"/>
                    <a:pt x="469" y="144"/>
                    <a:pt x="469" y="144"/>
                  </a:cubicBezTo>
                  <a:cubicBezTo>
                    <a:pt x="469" y="144"/>
                    <a:pt x="469" y="144"/>
                    <a:pt x="469" y="143"/>
                  </a:cubicBezTo>
                  <a:close/>
                  <a:moveTo>
                    <a:pt x="468" y="143"/>
                  </a:moveTo>
                  <a:cubicBezTo>
                    <a:pt x="468" y="143"/>
                    <a:pt x="469" y="143"/>
                    <a:pt x="469" y="142"/>
                  </a:cubicBezTo>
                  <a:cubicBezTo>
                    <a:pt x="468" y="142"/>
                    <a:pt x="468" y="142"/>
                    <a:pt x="468" y="143"/>
                  </a:cubicBezTo>
                  <a:close/>
                  <a:moveTo>
                    <a:pt x="466" y="146"/>
                  </a:moveTo>
                  <a:cubicBezTo>
                    <a:pt x="466" y="146"/>
                    <a:pt x="466" y="147"/>
                    <a:pt x="466" y="146"/>
                  </a:cubicBezTo>
                  <a:cubicBezTo>
                    <a:pt x="466" y="146"/>
                    <a:pt x="467" y="145"/>
                    <a:pt x="467" y="145"/>
                  </a:cubicBezTo>
                  <a:cubicBezTo>
                    <a:pt x="466" y="145"/>
                    <a:pt x="466" y="146"/>
                    <a:pt x="466" y="146"/>
                  </a:cubicBezTo>
                  <a:close/>
                  <a:moveTo>
                    <a:pt x="466" y="145"/>
                  </a:moveTo>
                  <a:cubicBezTo>
                    <a:pt x="465" y="145"/>
                    <a:pt x="465" y="146"/>
                    <a:pt x="464" y="145"/>
                  </a:cubicBezTo>
                  <a:cubicBezTo>
                    <a:pt x="464" y="146"/>
                    <a:pt x="464" y="146"/>
                    <a:pt x="465" y="146"/>
                  </a:cubicBezTo>
                  <a:cubicBezTo>
                    <a:pt x="465" y="146"/>
                    <a:pt x="465" y="146"/>
                    <a:pt x="465" y="146"/>
                  </a:cubicBezTo>
                  <a:cubicBezTo>
                    <a:pt x="465" y="146"/>
                    <a:pt x="465" y="147"/>
                    <a:pt x="465" y="147"/>
                  </a:cubicBezTo>
                  <a:cubicBezTo>
                    <a:pt x="466" y="146"/>
                    <a:pt x="465" y="146"/>
                    <a:pt x="466" y="145"/>
                  </a:cubicBezTo>
                  <a:close/>
                  <a:moveTo>
                    <a:pt x="468" y="118"/>
                  </a:moveTo>
                  <a:cubicBezTo>
                    <a:pt x="468" y="119"/>
                    <a:pt x="468" y="119"/>
                    <a:pt x="468" y="119"/>
                  </a:cubicBezTo>
                  <a:cubicBezTo>
                    <a:pt x="468" y="119"/>
                    <a:pt x="468" y="119"/>
                    <a:pt x="469" y="120"/>
                  </a:cubicBezTo>
                  <a:cubicBezTo>
                    <a:pt x="468" y="119"/>
                    <a:pt x="469" y="119"/>
                    <a:pt x="469" y="119"/>
                  </a:cubicBezTo>
                  <a:cubicBezTo>
                    <a:pt x="469" y="118"/>
                    <a:pt x="469" y="119"/>
                    <a:pt x="468" y="118"/>
                  </a:cubicBezTo>
                  <a:close/>
                  <a:moveTo>
                    <a:pt x="462" y="147"/>
                  </a:moveTo>
                  <a:cubicBezTo>
                    <a:pt x="462" y="148"/>
                    <a:pt x="461" y="147"/>
                    <a:pt x="462" y="148"/>
                  </a:cubicBezTo>
                  <a:cubicBezTo>
                    <a:pt x="462" y="148"/>
                    <a:pt x="462" y="147"/>
                    <a:pt x="462" y="147"/>
                  </a:cubicBezTo>
                  <a:cubicBezTo>
                    <a:pt x="462" y="148"/>
                    <a:pt x="462" y="149"/>
                    <a:pt x="463" y="149"/>
                  </a:cubicBezTo>
                  <a:cubicBezTo>
                    <a:pt x="463" y="149"/>
                    <a:pt x="463" y="149"/>
                    <a:pt x="463" y="148"/>
                  </a:cubicBezTo>
                  <a:cubicBezTo>
                    <a:pt x="462" y="148"/>
                    <a:pt x="463" y="147"/>
                    <a:pt x="462" y="147"/>
                  </a:cubicBezTo>
                  <a:close/>
                  <a:moveTo>
                    <a:pt x="449" y="212"/>
                  </a:moveTo>
                  <a:cubicBezTo>
                    <a:pt x="449" y="212"/>
                    <a:pt x="450" y="211"/>
                    <a:pt x="450" y="211"/>
                  </a:cubicBezTo>
                  <a:cubicBezTo>
                    <a:pt x="449" y="210"/>
                    <a:pt x="447" y="212"/>
                    <a:pt x="448" y="212"/>
                  </a:cubicBezTo>
                  <a:cubicBezTo>
                    <a:pt x="448" y="211"/>
                    <a:pt x="449" y="212"/>
                    <a:pt x="449" y="213"/>
                  </a:cubicBezTo>
                  <a:cubicBezTo>
                    <a:pt x="449" y="212"/>
                    <a:pt x="450" y="212"/>
                    <a:pt x="450" y="212"/>
                  </a:cubicBezTo>
                  <a:cubicBezTo>
                    <a:pt x="450" y="213"/>
                    <a:pt x="449" y="212"/>
                    <a:pt x="449" y="212"/>
                  </a:cubicBezTo>
                  <a:close/>
                  <a:moveTo>
                    <a:pt x="460" y="146"/>
                  </a:moveTo>
                  <a:cubicBezTo>
                    <a:pt x="460" y="146"/>
                    <a:pt x="460" y="148"/>
                    <a:pt x="461" y="147"/>
                  </a:cubicBezTo>
                  <a:cubicBezTo>
                    <a:pt x="461" y="147"/>
                    <a:pt x="461" y="146"/>
                    <a:pt x="460" y="146"/>
                  </a:cubicBezTo>
                  <a:close/>
                  <a:moveTo>
                    <a:pt x="460" y="148"/>
                  </a:moveTo>
                  <a:cubicBezTo>
                    <a:pt x="460" y="148"/>
                    <a:pt x="460" y="146"/>
                    <a:pt x="459" y="146"/>
                  </a:cubicBezTo>
                  <a:cubicBezTo>
                    <a:pt x="459" y="148"/>
                    <a:pt x="458" y="147"/>
                    <a:pt x="457" y="146"/>
                  </a:cubicBezTo>
                  <a:cubicBezTo>
                    <a:pt x="457" y="147"/>
                    <a:pt x="457" y="148"/>
                    <a:pt x="456" y="148"/>
                  </a:cubicBezTo>
                  <a:cubicBezTo>
                    <a:pt x="456" y="147"/>
                    <a:pt x="456" y="147"/>
                    <a:pt x="456" y="146"/>
                  </a:cubicBezTo>
                  <a:cubicBezTo>
                    <a:pt x="456" y="147"/>
                    <a:pt x="455" y="146"/>
                    <a:pt x="455" y="146"/>
                  </a:cubicBezTo>
                  <a:cubicBezTo>
                    <a:pt x="455" y="147"/>
                    <a:pt x="455" y="147"/>
                    <a:pt x="455" y="148"/>
                  </a:cubicBezTo>
                  <a:cubicBezTo>
                    <a:pt x="455" y="148"/>
                    <a:pt x="456" y="147"/>
                    <a:pt x="456" y="147"/>
                  </a:cubicBezTo>
                  <a:cubicBezTo>
                    <a:pt x="456" y="149"/>
                    <a:pt x="457" y="147"/>
                    <a:pt x="458" y="148"/>
                  </a:cubicBezTo>
                  <a:cubicBezTo>
                    <a:pt x="457" y="148"/>
                    <a:pt x="458" y="148"/>
                    <a:pt x="457" y="149"/>
                  </a:cubicBezTo>
                  <a:cubicBezTo>
                    <a:pt x="458" y="149"/>
                    <a:pt x="457" y="148"/>
                    <a:pt x="458" y="148"/>
                  </a:cubicBezTo>
                  <a:cubicBezTo>
                    <a:pt x="459" y="148"/>
                    <a:pt x="458" y="147"/>
                    <a:pt x="459" y="147"/>
                  </a:cubicBezTo>
                  <a:cubicBezTo>
                    <a:pt x="459" y="148"/>
                    <a:pt x="459" y="149"/>
                    <a:pt x="460" y="148"/>
                  </a:cubicBezTo>
                  <a:close/>
                  <a:moveTo>
                    <a:pt x="448" y="209"/>
                  </a:moveTo>
                  <a:cubicBezTo>
                    <a:pt x="448" y="211"/>
                    <a:pt x="447" y="209"/>
                    <a:pt x="447" y="210"/>
                  </a:cubicBezTo>
                  <a:cubicBezTo>
                    <a:pt x="446" y="210"/>
                    <a:pt x="447" y="210"/>
                    <a:pt x="447" y="211"/>
                  </a:cubicBezTo>
                  <a:cubicBezTo>
                    <a:pt x="448" y="209"/>
                    <a:pt x="447" y="211"/>
                    <a:pt x="448" y="211"/>
                  </a:cubicBezTo>
                  <a:cubicBezTo>
                    <a:pt x="448" y="210"/>
                    <a:pt x="449" y="210"/>
                    <a:pt x="449" y="210"/>
                  </a:cubicBezTo>
                  <a:cubicBezTo>
                    <a:pt x="449" y="209"/>
                    <a:pt x="449" y="209"/>
                    <a:pt x="448" y="209"/>
                  </a:cubicBezTo>
                  <a:close/>
                  <a:moveTo>
                    <a:pt x="452" y="149"/>
                  </a:moveTo>
                  <a:cubicBezTo>
                    <a:pt x="452" y="148"/>
                    <a:pt x="451" y="148"/>
                    <a:pt x="451" y="148"/>
                  </a:cubicBezTo>
                  <a:cubicBezTo>
                    <a:pt x="451" y="149"/>
                    <a:pt x="452" y="149"/>
                    <a:pt x="451" y="149"/>
                  </a:cubicBezTo>
                  <a:cubicBezTo>
                    <a:pt x="452" y="150"/>
                    <a:pt x="453" y="150"/>
                    <a:pt x="454" y="149"/>
                  </a:cubicBezTo>
                  <a:cubicBezTo>
                    <a:pt x="454" y="148"/>
                    <a:pt x="452" y="149"/>
                    <a:pt x="452" y="149"/>
                  </a:cubicBezTo>
                  <a:close/>
                  <a:moveTo>
                    <a:pt x="442" y="209"/>
                  </a:moveTo>
                  <a:cubicBezTo>
                    <a:pt x="442" y="210"/>
                    <a:pt x="441" y="209"/>
                    <a:pt x="441" y="210"/>
                  </a:cubicBezTo>
                  <a:cubicBezTo>
                    <a:pt x="442" y="210"/>
                    <a:pt x="443" y="209"/>
                    <a:pt x="442" y="209"/>
                  </a:cubicBezTo>
                  <a:close/>
                  <a:moveTo>
                    <a:pt x="438" y="212"/>
                  </a:moveTo>
                  <a:cubicBezTo>
                    <a:pt x="438" y="211"/>
                    <a:pt x="439" y="211"/>
                    <a:pt x="439" y="211"/>
                  </a:cubicBezTo>
                  <a:cubicBezTo>
                    <a:pt x="439" y="211"/>
                    <a:pt x="439" y="211"/>
                    <a:pt x="438" y="211"/>
                  </a:cubicBezTo>
                  <a:cubicBezTo>
                    <a:pt x="438" y="210"/>
                    <a:pt x="439" y="210"/>
                    <a:pt x="438" y="210"/>
                  </a:cubicBezTo>
                  <a:cubicBezTo>
                    <a:pt x="438" y="211"/>
                    <a:pt x="438" y="211"/>
                    <a:pt x="438" y="212"/>
                  </a:cubicBezTo>
                  <a:close/>
                  <a:moveTo>
                    <a:pt x="409" y="173"/>
                  </a:moveTo>
                  <a:cubicBezTo>
                    <a:pt x="409" y="173"/>
                    <a:pt x="409" y="174"/>
                    <a:pt x="410" y="174"/>
                  </a:cubicBezTo>
                  <a:cubicBezTo>
                    <a:pt x="409" y="173"/>
                    <a:pt x="411" y="173"/>
                    <a:pt x="411" y="173"/>
                  </a:cubicBezTo>
                  <a:cubicBezTo>
                    <a:pt x="412" y="173"/>
                    <a:pt x="412" y="173"/>
                    <a:pt x="412" y="172"/>
                  </a:cubicBezTo>
                  <a:cubicBezTo>
                    <a:pt x="411" y="171"/>
                    <a:pt x="410" y="173"/>
                    <a:pt x="409" y="173"/>
                  </a:cubicBezTo>
                  <a:close/>
                  <a:moveTo>
                    <a:pt x="398" y="229"/>
                  </a:moveTo>
                  <a:cubicBezTo>
                    <a:pt x="400" y="229"/>
                    <a:pt x="399" y="228"/>
                    <a:pt x="400" y="227"/>
                  </a:cubicBezTo>
                  <a:cubicBezTo>
                    <a:pt x="399" y="227"/>
                    <a:pt x="399" y="228"/>
                    <a:pt x="398" y="229"/>
                  </a:cubicBezTo>
                  <a:close/>
                  <a:moveTo>
                    <a:pt x="393" y="230"/>
                  </a:moveTo>
                  <a:cubicBezTo>
                    <a:pt x="393" y="231"/>
                    <a:pt x="394" y="231"/>
                    <a:pt x="394" y="231"/>
                  </a:cubicBezTo>
                  <a:cubicBezTo>
                    <a:pt x="394" y="231"/>
                    <a:pt x="395" y="231"/>
                    <a:pt x="396" y="231"/>
                  </a:cubicBezTo>
                  <a:cubicBezTo>
                    <a:pt x="396" y="231"/>
                    <a:pt x="396" y="230"/>
                    <a:pt x="396" y="230"/>
                  </a:cubicBezTo>
                  <a:cubicBezTo>
                    <a:pt x="395" y="230"/>
                    <a:pt x="395" y="231"/>
                    <a:pt x="393" y="230"/>
                  </a:cubicBezTo>
                  <a:close/>
                  <a:moveTo>
                    <a:pt x="390" y="232"/>
                  </a:moveTo>
                  <a:cubicBezTo>
                    <a:pt x="392" y="232"/>
                    <a:pt x="392" y="231"/>
                    <a:pt x="392" y="231"/>
                  </a:cubicBezTo>
                  <a:cubicBezTo>
                    <a:pt x="391" y="231"/>
                    <a:pt x="391" y="231"/>
                    <a:pt x="390" y="232"/>
                  </a:cubicBezTo>
                  <a:close/>
                  <a:moveTo>
                    <a:pt x="393" y="179"/>
                  </a:moveTo>
                  <a:cubicBezTo>
                    <a:pt x="394" y="179"/>
                    <a:pt x="395" y="179"/>
                    <a:pt x="395" y="178"/>
                  </a:cubicBezTo>
                  <a:cubicBezTo>
                    <a:pt x="394" y="178"/>
                    <a:pt x="394" y="179"/>
                    <a:pt x="393" y="179"/>
                  </a:cubicBezTo>
                  <a:close/>
                  <a:moveTo>
                    <a:pt x="129" y="269"/>
                  </a:moveTo>
                  <a:cubicBezTo>
                    <a:pt x="133" y="268"/>
                    <a:pt x="137" y="265"/>
                    <a:pt x="142" y="264"/>
                  </a:cubicBezTo>
                  <a:cubicBezTo>
                    <a:pt x="144" y="263"/>
                    <a:pt x="147" y="262"/>
                    <a:pt x="151" y="261"/>
                  </a:cubicBezTo>
                  <a:cubicBezTo>
                    <a:pt x="151" y="260"/>
                    <a:pt x="153" y="260"/>
                    <a:pt x="154" y="259"/>
                  </a:cubicBezTo>
                  <a:cubicBezTo>
                    <a:pt x="154" y="259"/>
                    <a:pt x="154" y="259"/>
                    <a:pt x="155" y="259"/>
                  </a:cubicBezTo>
                  <a:cubicBezTo>
                    <a:pt x="158" y="258"/>
                    <a:pt x="161" y="256"/>
                    <a:pt x="164" y="256"/>
                  </a:cubicBezTo>
                  <a:cubicBezTo>
                    <a:pt x="165" y="254"/>
                    <a:pt x="168" y="254"/>
                    <a:pt x="169" y="253"/>
                  </a:cubicBezTo>
                  <a:cubicBezTo>
                    <a:pt x="178" y="250"/>
                    <a:pt x="186" y="245"/>
                    <a:pt x="195" y="243"/>
                  </a:cubicBezTo>
                  <a:cubicBezTo>
                    <a:pt x="205" y="238"/>
                    <a:pt x="215" y="234"/>
                    <a:pt x="225" y="230"/>
                  </a:cubicBezTo>
                  <a:cubicBezTo>
                    <a:pt x="227" y="229"/>
                    <a:pt x="230" y="228"/>
                    <a:pt x="233" y="227"/>
                  </a:cubicBezTo>
                  <a:cubicBezTo>
                    <a:pt x="239" y="224"/>
                    <a:pt x="246" y="221"/>
                    <a:pt x="252" y="218"/>
                  </a:cubicBezTo>
                  <a:cubicBezTo>
                    <a:pt x="256" y="217"/>
                    <a:pt x="259" y="215"/>
                    <a:pt x="261" y="215"/>
                  </a:cubicBezTo>
                  <a:cubicBezTo>
                    <a:pt x="264" y="214"/>
                    <a:pt x="266" y="212"/>
                    <a:pt x="269" y="212"/>
                  </a:cubicBezTo>
                  <a:cubicBezTo>
                    <a:pt x="286" y="204"/>
                    <a:pt x="304" y="196"/>
                    <a:pt x="322" y="189"/>
                  </a:cubicBezTo>
                  <a:cubicBezTo>
                    <a:pt x="322" y="189"/>
                    <a:pt x="322" y="190"/>
                    <a:pt x="323" y="189"/>
                  </a:cubicBezTo>
                  <a:cubicBezTo>
                    <a:pt x="322" y="189"/>
                    <a:pt x="322" y="189"/>
                    <a:pt x="322" y="189"/>
                  </a:cubicBezTo>
                  <a:cubicBezTo>
                    <a:pt x="335" y="184"/>
                    <a:pt x="347" y="178"/>
                    <a:pt x="359" y="174"/>
                  </a:cubicBezTo>
                  <a:cubicBezTo>
                    <a:pt x="359" y="173"/>
                    <a:pt x="360" y="173"/>
                    <a:pt x="360" y="173"/>
                  </a:cubicBezTo>
                  <a:cubicBezTo>
                    <a:pt x="366" y="171"/>
                    <a:pt x="374" y="168"/>
                    <a:pt x="379" y="166"/>
                  </a:cubicBezTo>
                  <a:cubicBezTo>
                    <a:pt x="379" y="165"/>
                    <a:pt x="381" y="166"/>
                    <a:pt x="380" y="164"/>
                  </a:cubicBezTo>
                  <a:cubicBezTo>
                    <a:pt x="379" y="166"/>
                    <a:pt x="377" y="166"/>
                    <a:pt x="377" y="165"/>
                  </a:cubicBezTo>
                  <a:cubicBezTo>
                    <a:pt x="377" y="165"/>
                    <a:pt x="377" y="166"/>
                    <a:pt x="376" y="166"/>
                  </a:cubicBezTo>
                  <a:cubicBezTo>
                    <a:pt x="373" y="166"/>
                    <a:pt x="370" y="168"/>
                    <a:pt x="368" y="167"/>
                  </a:cubicBezTo>
                  <a:cubicBezTo>
                    <a:pt x="367" y="168"/>
                    <a:pt x="367" y="168"/>
                    <a:pt x="366" y="168"/>
                  </a:cubicBezTo>
                  <a:cubicBezTo>
                    <a:pt x="366" y="168"/>
                    <a:pt x="366" y="168"/>
                    <a:pt x="365" y="168"/>
                  </a:cubicBezTo>
                  <a:cubicBezTo>
                    <a:pt x="364" y="168"/>
                    <a:pt x="364" y="169"/>
                    <a:pt x="364" y="170"/>
                  </a:cubicBezTo>
                  <a:cubicBezTo>
                    <a:pt x="362" y="169"/>
                    <a:pt x="362" y="170"/>
                    <a:pt x="361" y="170"/>
                  </a:cubicBezTo>
                  <a:cubicBezTo>
                    <a:pt x="361" y="170"/>
                    <a:pt x="360" y="169"/>
                    <a:pt x="360" y="170"/>
                  </a:cubicBezTo>
                  <a:cubicBezTo>
                    <a:pt x="360" y="170"/>
                    <a:pt x="360" y="170"/>
                    <a:pt x="360" y="170"/>
                  </a:cubicBezTo>
                  <a:cubicBezTo>
                    <a:pt x="358" y="171"/>
                    <a:pt x="356" y="170"/>
                    <a:pt x="356" y="171"/>
                  </a:cubicBezTo>
                  <a:cubicBezTo>
                    <a:pt x="355" y="171"/>
                    <a:pt x="355" y="171"/>
                    <a:pt x="355" y="171"/>
                  </a:cubicBezTo>
                  <a:cubicBezTo>
                    <a:pt x="354" y="171"/>
                    <a:pt x="354" y="172"/>
                    <a:pt x="352" y="171"/>
                  </a:cubicBezTo>
                  <a:cubicBezTo>
                    <a:pt x="352" y="173"/>
                    <a:pt x="350" y="172"/>
                    <a:pt x="349" y="172"/>
                  </a:cubicBezTo>
                  <a:cubicBezTo>
                    <a:pt x="349" y="173"/>
                    <a:pt x="349" y="172"/>
                    <a:pt x="348" y="173"/>
                  </a:cubicBezTo>
                  <a:cubicBezTo>
                    <a:pt x="348" y="172"/>
                    <a:pt x="347" y="173"/>
                    <a:pt x="347" y="174"/>
                  </a:cubicBezTo>
                  <a:cubicBezTo>
                    <a:pt x="347" y="173"/>
                    <a:pt x="347" y="173"/>
                    <a:pt x="346" y="172"/>
                  </a:cubicBezTo>
                  <a:cubicBezTo>
                    <a:pt x="346" y="173"/>
                    <a:pt x="344" y="172"/>
                    <a:pt x="344" y="173"/>
                  </a:cubicBezTo>
                  <a:cubicBezTo>
                    <a:pt x="345" y="173"/>
                    <a:pt x="344" y="173"/>
                    <a:pt x="344" y="173"/>
                  </a:cubicBezTo>
                  <a:cubicBezTo>
                    <a:pt x="344" y="174"/>
                    <a:pt x="345" y="174"/>
                    <a:pt x="345" y="174"/>
                  </a:cubicBezTo>
                  <a:cubicBezTo>
                    <a:pt x="343" y="175"/>
                    <a:pt x="342" y="173"/>
                    <a:pt x="341" y="174"/>
                  </a:cubicBezTo>
                  <a:cubicBezTo>
                    <a:pt x="342" y="174"/>
                    <a:pt x="342" y="175"/>
                    <a:pt x="342" y="175"/>
                  </a:cubicBezTo>
                  <a:cubicBezTo>
                    <a:pt x="341" y="175"/>
                    <a:pt x="340" y="176"/>
                    <a:pt x="340" y="176"/>
                  </a:cubicBezTo>
                  <a:cubicBezTo>
                    <a:pt x="340" y="175"/>
                    <a:pt x="340" y="175"/>
                    <a:pt x="341" y="175"/>
                  </a:cubicBezTo>
                  <a:cubicBezTo>
                    <a:pt x="339" y="175"/>
                    <a:pt x="337" y="176"/>
                    <a:pt x="336" y="176"/>
                  </a:cubicBezTo>
                  <a:cubicBezTo>
                    <a:pt x="337" y="176"/>
                    <a:pt x="338" y="176"/>
                    <a:pt x="338" y="177"/>
                  </a:cubicBezTo>
                  <a:cubicBezTo>
                    <a:pt x="337" y="177"/>
                    <a:pt x="336" y="177"/>
                    <a:pt x="335" y="177"/>
                  </a:cubicBezTo>
                  <a:cubicBezTo>
                    <a:pt x="336" y="178"/>
                    <a:pt x="333" y="178"/>
                    <a:pt x="334" y="179"/>
                  </a:cubicBezTo>
                  <a:cubicBezTo>
                    <a:pt x="334" y="179"/>
                    <a:pt x="334" y="178"/>
                    <a:pt x="333" y="178"/>
                  </a:cubicBezTo>
                  <a:cubicBezTo>
                    <a:pt x="333" y="178"/>
                    <a:pt x="332" y="179"/>
                    <a:pt x="331" y="179"/>
                  </a:cubicBezTo>
                  <a:cubicBezTo>
                    <a:pt x="331" y="178"/>
                    <a:pt x="332" y="179"/>
                    <a:pt x="332" y="178"/>
                  </a:cubicBezTo>
                  <a:cubicBezTo>
                    <a:pt x="331" y="177"/>
                    <a:pt x="331" y="178"/>
                    <a:pt x="330" y="179"/>
                  </a:cubicBezTo>
                  <a:cubicBezTo>
                    <a:pt x="330" y="178"/>
                    <a:pt x="329" y="178"/>
                    <a:pt x="329" y="179"/>
                  </a:cubicBezTo>
                  <a:cubicBezTo>
                    <a:pt x="329" y="179"/>
                    <a:pt x="329" y="179"/>
                    <a:pt x="329" y="180"/>
                  </a:cubicBezTo>
                  <a:cubicBezTo>
                    <a:pt x="328" y="180"/>
                    <a:pt x="328" y="179"/>
                    <a:pt x="327" y="178"/>
                  </a:cubicBezTo>
                  <a:cubicBezTo>
                    <a:pt x="327" y="180"/>
                    <a:pt x="325" y="180"/>
                    <a:pt x="325" y="180"/>
                  </a:cubicBezTo>
                  <a:cubicBezTo>
                    <a:pt x="326" y="180"/>
                    <a:pt x="327" y="179"/>
                    <a:pt x="327" y="180"/>
                  </a:cubicBezTo>
                  <a:cubicBezTo>
                    <a:pt x="326" y="180"/>
                    <a:pt x="324" y="182"/>
                    <a:pt x="323" y="181"/>
                  </a:cubicBezTo>
                  <a:cubicBezTo>
                    <a:pt x="324" y="182"/>
                    <a:pt x="323" y="180"/>
                    <a:pt x="324" y="181"/>
                  </a:cubicBezTo>
                  <a:cubicBezTo>
                    <a:pt x="324" y="180"/>
                    <a:pt x="324" y="180"/>
                    <a:pt x="323" y="180"/>
                  </a:cubicBezTo>
                  <a:cubicBezTo>
                    <a:pt x="323" y="181"/>
                    <a:pt x="322" y="181"/>
                    <a:pt x="321" y="180"/>
                  </a:cubicBezTo>
                  <a:cubicBezTo>
                    <a:pt x="321" y="182"/>
                    <a:pt x="322" y="180"/>
                    <a:pt x="322" y="181"/>
                  </a:cubicBezTo>
                  <a:cubicBezTo>
                    <a:pt x="322" y="181"/>
                    <a:pt x="322" y="182"/>
                    <a:pt x="322" y="182"/>
                  </a:cubicBezTo>
                  <a:cubicBezTo>
                    <a:pt x="321" y="181"/>
                    <a:pt x="320" y="181"/>
                    <a:pt x="321" y="182"/>
                  </a:cubicBezTo>
                  <a:cubicBezTo>
                    <a:pt x="320" y="183"/>
                    <a:pt x="318" y="181"/>
                    <a:pt x="318" y="183"/>
                  </a:cubicBezTo>
                  <a:cubicBezTo>
                    <a:pt x="318" y="182"/>
                    <a:pt x="319" y="183"/>
                    <a:pt x="319" y="183"/>
                  </a:cubicBezTo>
                  <a:cubicBezTo>
                    <a:pt x="318" y="183"/>
                    <a:pt x="318" y="184"/>
                    <a:pt x="317" y="183"/>
                  </a:cubicBezTo>
                  <a:cubicBezTo>
                    <a:pt x="316" y="184"/>
                    <a:pt x="318" y="183"/>
                    <a:pt x="318" y="184"/>
                  </a:cubicBezTo>
                  <a:cubicBezTo>
                    <a:pt x="317" y="184"/>
                    <a:pt x="316" y="183"/>
                    <a:pt x="315" y="183"/>
                  </a:cubicBezTo>
                  <a:cubicBezTo>
                    <a:pt x="315" y="185"/>
                    <a:pt x="312" y="184"/>
                    <a:pt x="311" y="186"/>
                  </a:cubicBezTo>
                  <a:cubicBezTo>
                    <a:pt x="311" y="185"/>
                    <a:pt x="311" y="185"/>
                    <a:pt x="310" y="185"/>
                  </a:cubicBezTo>
                  <a:cubicBezTo>
                    <a:pt x="310" y="186"/>
                    <a:pt x="310" y="186"/>
                    <a:pt x="309" y="187"/>
                  </a:cubicBezTo>
                  <a:cubicBezTo>
                    <a:pt x="310" y="185"/>
                    <a:pt x="308" y="187"/>
                    <a:pt x="307" y="187"/>
                  </a:cubicBezTo>
                  <a:cubicBezTo>
                    <a:pt x="308" y="187"/>
                    <a:pt x="307" y="187"/>
                    <a:pt x="307" y="186"/>
                  </a:cubicBezTo>
                  <a:cubicBezTo>
                    <a:pt x="306" y="187"/>
                    <a:pt x="305" y="187"/>
                    <a:pt x="305" y="187"/>
                  </a:cubicBezTo>
                  <a:cubicBezTo>
                    <a:pt x="305" y="188"/>
                    <a:pt x="305" y="188"/>
                    <a:pt x="305" y="188"/>
                  </a:cubicBezTo>
                  <a:cubicBezTo>
                    <a:pt x="304" y="187"/>
                    <a:pt x="302" y="189"/>
                    <a:pt x="299" y="189"/>
                  </a:cubicBezTo>
                  <a:cubicBezTo>
                    <a:pt x="299" y="189"/>
                    <a:pt x="300" y="188"/>
                    <a:pt x="299" y="188"/>
                  </a:cubicBezTo>
                  <a:cubicBezTo>
                    <a:pt x="299" y="189"/>
                    <a:pt x="298" y="189"/>
                    <a:pt x="298" y="189"/>
                  </a:cubicBezTo>
                  <a:cubicBezTo>
                    <a:pt x="298" y="189"/>
                    <a:pt x="298" y="190"/>
                    <a:pt x="298" y="190"/>
                  </a:cubicBezTo>
                  <a:cubicBezTo>
                    <a:pt x="297" y="190"/>
                    <a:pt x="297" y="191"/>
                    <a:pt x="296" y="190"/>
                  </a:cubicBezTo>
                  <a:cubicBezTo>
                    <a:pt x="296" y="190"/>
                    <a:pt x="296" y="190"/>
                    <a:pt x="296" y="190"/>
                  </a:cubicBezTo>
                  <a:cubicBezTo>
                    <a:pt x="296" y="191"/>
                    <a:pt x="296" y="191"/>
                    <a:pt x="296" y="192"/>
                  </a:cubicBezTo>
                  <a:cubicBezTo>
                    <a:pt x="296" y="191"/>
                    <a:pt x="295" y="191"/>
                    <a:pt x="295" y="191"/>
                  </a:cubicBezTo>
                  <a:cubicBezTo>
                    <a:pt x="295" y="191"/>
                    <a:pt x="295" y="191"/>
                    <a:pt x="295" y="190"/>
                  </a:cubicBezTo>
                  <a:cubicBezTo>
                    <a:pt x="294" y="192"/>
                    <a:pt x="293" y="192"/>
                    <a:pt x="292" y="192"/>
                  </a:cubicBezTo>
                  <a:cubicBezTo>
                    <a:pt x="293" y="194"/>
                    <a:pt x="289" y="193"/>
                    <a:pt x="288" y="193"/>
                  </a:cubicBezTo>
                  <a:cubicBezTo>
                    <a:pt x="289" y="195"/>
                    <a:pt x="286" y="194"/>
                    <a:pt x="286" y="195"/>
                  </a:cubicBezTo>
                  <a:cubicBezTo>
                    <a:pt x="286" y="195"/>
                    <a:pt x="285" y="194"/>
                    <a:pt x="285" y="194"/>
                  </a:cubicBezTo>
                  <a:cubicBezTo>
                    <a:pt x="284" y="195"/>
                    <a:pt x="284" y="196"/>
                    <a:pt x="283" y="195"/>
                  </a:cubicBezTo>
                  <a:cubicBezTo>
                    <a:pt x="283" y="196"/>
                    <a:pt x="283" y="196"/>
                    <a:pt x="282" y="196"/>
                  </a:cubicBezTo>
                  <a:cubicBezTo>
                    <a:pt x="282" y="196"/>
                    <a:pt x="282" y="196"/>
                    <a:pt x="282" y="195"/>
                  </a:cubicBezTo>
                  <a:cubicBezTo>
                    <a:pt x="281" y="196"/>
                    <a:pt x="281" y="196"/>
                    <a:pt x="280" y="196"/>
                  </a:cubicBezTo>
                  <a:cubicBezTo>
                    <a:pt x="280" y="196"/>
                    <a:pt x="280" y="196"/>
                    <a:pt x="279" y="196"/>
                  </a:cubicBezTo>
                  <a:cubicBezTo>
                    <a:pt x="279" y="197"/>
                    <a:pt x="279" y="198"/>
                    <a:pt x="279" y="197"/>
                  </a:cubicBezTo>
                  <a:cubicBezTo>
                    <a:pt x="278" y="197"/>
                    <a:pt x="279" y="197"/>
                    <a:pt x="279" y="198"/>
                  </a:cubicBezTo>
                  <a:cubicBezTo>
                    <a:pt x="278" y="198"/>
                    <a:pt x="277" y="199"/>
                    <a:pt x="276" y="198"/>
                  </a:cubicBezTo>
                  <a:cubicBezTo>
                    <a:pt x="276" y="200"/>
                    <a:pt x="275" y="199"/>
                    <a:pt x="274" y="200"/>
                  </a:cubicBezTo>
                  <a:cubicBezTo>
                    <a:pt x="274" y="199"/>
                    <a:pt x="275" y="199"/>
                    <a:pt x="274" y="198"/>
                  </a:cubicBezTo>
                  <a:cubicBezTo>
                    <a:pt x="274" y="199"/>
                    <a:pt x="274" y="198"/>
                    <a:pt x="273" y="198"/>
                  </a:cubicBezTo>
                  <a:cubicBezTo>
                    <a:pt x="273" y="200"/>
                    <a:pt x="272" y="199"/>
                    <a:pt x="272" y="200"/>
                  </a:cubicBezTo>
                  <a:cubicBezTo>
                    <a:pt x="272" y="200"/>
                    <a:pt x="273" y="200"/>
                    <a:pt x="273" y="200"/>
                  </a:cubicBezTo>
                  <a:cubicBezTo>
                    <a:pt x="272" y="200"/>
                    <a:pt x="272" y="201"/>
                    <a:pt x="271" y="201"/>
                  </a:cubicBezTo>
                  <a:cubicBezTo>
                    <a:pt x="271" y="200"/>
                    <a:pt x="271" y="200"/>
                    <a:pt x="271" y="199"/>
                  </a:cubicBezTo>
                  <a:cubicBezTo>
                    <a:pt x="271" y="200"/>
                    <a:pt x="270" y="200"/>
                    <a:pt x="270" y="200"/>
                  </a:cubicBezTo>
                  <a:cubicBezTo>
                    <a:pt x="270" y="200"/>
                    <a:pt x="270" y="201"/>
                    <a:pt x="270" y="201"/>
                  </a:cubicBezTo>
                  <a:cubicBezTo>
                    <a:pt x="269" y="201"/>
                    <a:pt x="270" y="200"/>
                    <a:pt x="269" y="200"/>
                  </a:cubicBezTo>
                  <a:cubicBezTo>
                    <a:pt x="269" y="201"/>
                    <a:pt x="268" y="202"/>
                    <a:pt x="268" y="202"/>
                  </a:cubicBezTo>
                  <a:cubicBezTo>
                    <a:pt x="268" y="202"/>
                    <a:pt x="269" y="201"/>
                    <a:pt x="268" y="201"/>
                  </a:cubicBezTo>
                  <a:cubicBezTo>
                    <a:pt x="268" y="201"/>
                    <a:pt x="267" y="201"/>
                    <a:pt x="267" y="201"/>
                  </a:cubicBezTo>
                  <a:cubicBezTo>
                    <a:pt x="268" y="201"/>
                    <a:pt x="268" y="202"/>
                    <a:pt x="267" y="202"/>
                  </a:cubicBezTo>
                  <a:cubicBezTo>
                    <a:pt x="266" y="201"/>
                    <a:pt x="266" y="203"/>
                    <a:pt x="265" y="202"/>
                  </a:cubicBezTo>
                  <a:cubicBezTo>
                    <a:pt x="264" y="203"/>
                    <a:pt x="264" y="203"/>
                    <a:pt x="264" y="204"/>
                  </a:cubicBezTo>
                  <a:cubicBezTo>
                    <a:pt x="264" y="203"/>
                    <a:pt x="263" y="205"/>
                    <a:pt x="262" y="204"/>
                  </a:cubicBezTo>
                  <a:cubicBezTo>
                    <a:pt x="263" y="204"/>
                    <a:pt x="263" y="203"/>
                    <a:pt x="264" y="203"/>
                  </a:cubicBezTo>
                  <a:cubicBezTo>
                    <a:pt x="261" y="203"/>
                    <a:pt x="259" y="205"/>
                    <a:pt x="256" y="205"/>
                  </a:cubicBezTo>
                  <a:cubicBezTo>
                    <a:pt x="256" y="206"/>
                    <a:pt x="255" y="206"/>
                    <a:pt x="256" y="206"/>
                  </a:cubicBezTo>
                  <a:cubicBezTo>
                    <a:pt x="256" y="207"/>
                    <a:pt x="257" y="206"/>
                    <a:pt x="257" y="207"/>
                  </a:cubicBezTo>
                  <a:cubicBezTo>
                    <a:pt x="256" y="206"/>
                    <a:pt x="256" y="207"/>
                    <a:pt x="255" y="207"/>
                  </a:cubicBezTo>
                  <a:cubicBezTo>
                    <a:pt x="255" y="207"/>
                    <a:pt x="255" y="206"/>
                    <a:pt x="255" y="206"/>
                  </a:cubicBezTo>
                  <a:cubicBezTo>
                    <a:pt x="254" y="208"/>
                    <a:pt x="252" y="207"/>
                    <a:pt x="251" y="209"/>
                  </a:cubicBezTo>
                  <a:cubicBezTo>
                    <a:pt x="251" y="208"/>
                    <a:pt x="252" y="208"/>
                    <a:pt x="251" y="207"/>
                  </a:cubicBezTo>
                  <a:cubicBezTo>
                    <a:pt x="251" y="208"/>
                    <a:pt x="251" y="208"/>
                    <a:pt x="250" y="208"/>
                  </a:cubicBezTo>
                  <a:cubicBezTo>
                    <a:pt x="250" y="208"/>
                    <a:pt x="250" y="208"/>
                    <a:pt x="250" y="208"/>
                  </a:cubicBezTo>
                  <a:cubicBezTo>
                    <a:pt x="250" y="208"/>
                    <a:pt x="250" y="208"/>
                    <a:pt x="249" y="208"/>
                  </a:cubicBezTo>
                  <a:cubicBezTo>
                    <a:pt x="249" y="209"/>
                    <a:pt x="246" y="209"/>
                    <a:pt x="246" y="210"/>
                  </a:cubicBezTo>
                  <a:cubicBezTo>
                    <a:pt x="243" y="210"/>
                    <a:pt x="240" y="214"/>
                    <a:pt x="237" y="213"/>
                  </a:cubicBezTo>
                  <a:cubicBezTo>
                    <a:pt x="236" y="215"/>
                    <a:pt x="236" y="214"/>
                    <a:pt x="236" y="215"/>
                  </a:cubicBezTo>
                  <a:cubicBezTo>
                    <a:pt x="235" y="215"/>
                    <a:pt x="235" y="215"/>
                    <a:pt x="235" y="215"/>
                  </a:cubicBezTo>
                  <a:cubicBezTo>
                    <a:pt x="235" y="216"/>
                    <a:pt x="232" y="216"/>
                    <a:pt x="232" y="216"/>
                  </a:cubicBezTo>
                  <a:cubicBezTo>
                    <a:pt x="232" y="216"/>
                    <a:pt x="233" y="218"/>
                    <a:pt x="231" y="217"/>
                  </a:cubicBezTo>
                  <a:cubicBezTo>
                    <a:pt x="231" y="217"/>
                    <a:pt x="232" y="217"/>
                    <a:pt x="232" y="217"/>
                  </a:cubicBezTo>
                  <a:cubicBezTo>
                    <a:pt x="228" y="218"/>
                    <a:pt x="224" y="220"/>
                    <a:pt x="220" y="222"/>
                  </a:cubicBezTo>
                  <a:cubicBezTo>
                    <a:pt x="220" y="221"/>
                    <a:pt x="220" y="221"/>
                    <a:pt x="220" y="221"/>
                  </a:cubicBezTo>
                  <a:cubicBezTo>
                    <a:pt x="219" y="222"/>
                    <a:pt x="219" y="220"/>
                    <a:pt x="219" y="222"/>
                  </a:cubicBezTo>
                  <a:cubicBezTo>
                    <a:pt x="217" y="222"/>
                    <a:pt x="216" y="224"/>
                    <a:pt x="214" y="224"/>
                  </a:cubicBezTo>
                  <a:cubicBezTo>
                    <a:pt x="214" y="225"/>
                    <a:pt x="211" y="226"/>
                    <a:pt x="210" y="225"/>
                  </a:cubicBezTo>
                  <a:cubicBezTo>
                    <a:pt x="208" y="228"/>
                    <a:pt x="205" y="229"/>
                    <a:pt x="202" y="229"/>
                  </a:cubicBezTo>
                  <a:cubicBezTo>
                    <a:pt x="202" y="230"/>
                    <a:pt x="200" y="230"/>
                    <a:pt x="200" y="231"/>
                  </a:cubicBezTo>
                  <a:cubicBezTo>
                    <a:pt x="200" y="230"/>
                    <a:pt x="199" y="231"/>
                    <a:pt x="199" y="231"/>
                  </a:cubicBezTo>
                  <a:cubicBezTo>
                    <a:pt x="197" y="232"/>
                    <a:pt x="197" y="232"/>
                    <a:pt x="195" y="233"/>
                  </a:cubicBezTo>
                  <a:cubicBezTo>
                    <a:pt x="194" y="233"/>
                    <a:pt x="193" y="235"/>
                    <a:pt x="191" y="234"/>
                  </a:cubicBezTo>
                  <a:cubicBezTo>
                    <a:pt x="191" y="235"/>
                    <a:pt x="189" y="236"/>
                    <a:pt x="189" y="235"/>
                  </a:cubicBezTo>
                  <a:cubicBezTo>
                    <a:pt x="189" y="237"/>
                    <a:pt x="188" y="236"/>
                    <a:pt x="187" y="237"/>
                  </a:cubicBezTo>
                  <a:cubicBezTo>
                    <a:pt x="187" y="237"/>
                    <a:pt x="187" y="237"/>
                    <a:pt x="187" y="237"/>
                  </a:cubicBezTo>
                  <a:cubicBezTo>
                    <a:pt x="187" y="237"/>
                    <a:pt x="187" y="237"/>
                    <a:pt x="187" y="237"/>
                  </a:cubicBezTo>
                  <a:cubicBezTo>
                    <a:pt x="186" y="237"/>
                    <a:pt x="187" y="238"/>
                    <a:pt x="187" y="238"/>
                  </a:cubicBezTo>
                  <a:cubicBezTo>
                    <a:pt x="186" y="237"/>
                    <a:pt x="185" y="239"/>
                    <a:pt x="184" y="239"/>
                  </a:cubicBezTo>
                  <a:cubicBezTo>
                    <a:pt x="184" y="239"/>
                    <a:pt x="183" y="238"/>
                    <a:pt x="183" y="239"/>
                  </a:cubicBezTo>
                  <a:cubicBezTo>
                    <a:pt x="183" y="239"/>
                    <a:pt x="184" y="240"/>
                    <a:pt x="183" y="239"/>
                  </a:cubicBezTo>
                  <a:cubicBezTo>
                    <a:pt x="182" y="239"/>
                    <a:pt x="181" y="241"/>
                    <a:pt x="180" y="240"/>
                  </a:cubicBezTo>
                  <a:cubicBezTo>
                    <a:pt x="180" y="241"/>
                    <a:pt x="178" y="242"/>
                    <a:pt x="176" y="242"/>
                  </a:cubicBezTo>
                  <a:cubicBezTo>
                    <a:pt x="176" y="242"/>
                    <a:pt x="176" y="242"/>
                    <a:pt x="176" y="243"/>
                  </a:cubicBezTo>
                  <a:cubicBezTo>
                    <a:pt x="175" y="242"/>
                    <a:pt x="175" y="244"/>
                    <a:pt x="175" y="244"/>
                  </a:cubicBezTo>
                  <a:cubicBezTo>
                    <a:pt x="174" y="243"/>
                    <a:pt x="174" y="243"/>
                    <a:pt x="173" y="243"/>
                  </a:cubicBezTo>
                  <a:cubicBezTo>
                    <a:pt x="173" y="244"/>
                    <a:pt x="171" y="244"/>
                    <a:pt x="171" y="245"/>
                  </a:cubicBezTo>
                  <a:cubicBezTo>
                    <a:pt x="171" y="245"/>
                    <a:pt x="171" y="244"/>
                    <a:pt x="170" y="245"/>
                  </a:cubicBezTo>
                  <a:cubicBezTo>
                    <a:pt x="169" y="247"/>
                    <a:pt x="167" y="247"/>
                    <a:pt x="165" y="248"/>
                  </a:cubicBezTo>
                  <a:cubicBezTo>
                    <a:pt x="166" y="248"/>
                    <a:pt x="165" y="249"/>
                    <a:pt x="164" y="249"/>
                  </a:cubicBezTo>
                  <a:cubicBezTo>
                    <a:pt x="164" y="248"/>
                    <a:pt x="165" y="248"/>
                    <a:pt x="165" y="248"/>
                  </a:cubicBezTo>
                  <a:cubicBezTo>
                    <a:pt x="162" y="251"/>
                    <a:pt x="154" y="252"/>
                    <a:pt x="153" y="255"/>
                  </a:cubicBezTo>
                  <a:cubicBezTo>
                    <a:pt x="152" y="255"/>
                    <a:pt x="151" y="256"/>
                    <a:pt x="151" y="256"/>
                  </a:cubicBezTo>
                  <a:cubicBezTo>
                    <a:pt x="151" y="256"/>
                    <a:pt x="152" y="256"/>
                    <a:pt x="151" y="257"/>
                  </a:cubicBezTo>
                  <a:cubicBezTo>
                    <a:pt x="151" y="257"/>
                    <a:pt x="151" y="256"/>
                    <a:pt x="150" y="256"/>
                  </a:cubicBezTo>
                  <a:cubicBezTo>
                    <a:pt x="150" y="257"/>
                    <a:pt x="150" y="257"/>
                    <a:pt x="149" y="257"/>
                  </a:cubicBezTo>
                  <a:cubicBezTo>
                    <a:pt x="149" y="257"/>
                    <a:pt x="149" y="256"/>
                    <a:pt x="148" y="257"/>
                  </a:cubicBezTo>
                  <a:cubicBezTo>
                    <a:pt x="147" y="258"/>
                    <a:pt x="146" y="257"/>
                    <a:pt x="144" y="259"/>
                  </a:cubicBezTo>
                  <a:cubicBezTo>
                    <a:pt x="140" y="260"/>
                    <a:pt x="135" y="265"/>
                    <a:pt x="130" y="266"/>
                  </a:cubicBezTo>
                  <a:cubicBezTo>
                    <a:pt x="129" y="266"/>
                    <a:pt x="130" y="267"/>
                    <a:pt x="129" y="267"/>
                  </a:cubicBezTo>
                  <a:cubicBezTo>
                    <a:pt x="129" y="266"/>
                    <a:pt x="127" y="269"/>
                    <a:pt x="127" y="268"/>
                  </a:cubicBezTo>
                  <a:cubicBezTo>
                    <a:pt x="126" y="268"/>
                    <a:pt x="126" y="269"/>
                    <a:pt x="125" y="269"/>
                  </a:cubicBezTo>
                  <a:cubicBezTo>
                    <a:pt x="126" y="270"/>
                    <a:pt x="128" y="269"/>
                    <a:pt x="129" y="269"/>
                  </a:cubicBezTo>
                  <a:close/>
                  <a:moveTo>
                    <a:pt x="297" y="189"/>
                  </a:moveTo>
                  <a:cubicBezTo>
                    <a:pt x="297" y="189"/>
                    <a:pt x="298" y="189"/>
                    <a:pt x="298" y="189"/>
                  </a:cubicBezTo>
                  <a:cubicBezTo>
                    <a:pt x="297" y="188"/>
                    <a:pt x="297" y="189"/>
                    <a:pt x="297" y="189"/>
                  </a:cubicBezTo>
                  <a:cubicBezTo>
                    <a:pt x="297" y="189"/>
                    <a:pt x="297" y="190"/>
                    <a:pt x="297" y="190"/>
                  </a:cubicBezTo>
                  <a:cubicBezTo>
                    <a:pt x="297" y="190"/>
                    <a:pt x="297" y="190"/>
                    <a:pt x="297" y="189"/>
                  </a:cubicBezTo>
                  <a:close/>
                  <a:moveTo>
                    <a:pt x="326" y="256"/>
                  </a:moveTo>
                  <a:cubicBezTo>
                    <a:pt x="325" y="257"/>
                    <a:pt x="325" y="256"/>
                    <a:pt x="324" y="256"/>
                  </a:cubicBezTo>
                  <a:cubicBezTo>
                    <a:pt x="324" y="257"/>
                    <a:pt x="324" y="258"/>
                    <a:pt x="325" y="258"/>
                  </a:cubicBezTo>
                  <a:cubicBezTo>
                    <a:pt x="325" y="257"/>
                    <a:pt x="326" y="258"/>
                    <a:pt x="326" y="257"/>
                  </a:cubicBezTo>
                  <a:cubicBezTo>
                    <a:pt x="325" y="257"/>
                    <a:pt x="325" y="257"/>
                    <a:pt x="326" y="256"/>
                  </a:cubicBezTo>
                  <a:close/>
                  <a:moveTo>
                    <a:pt x="324" y="258"/>
                  </a:moveTo>
                  <a:cubicBezTo>
                    <a:pt x="324" y="258"/>
                    <a:pt x="322" y="258"/>
                    <a:pt x="323" y="258"/>
                  </a:cubicBezTo>
                  <a:cubicBezTo>
                    <a:pt x="323" y="258"/>
                    <a:pt x="324" y="259"/>
                    <a:pt x="324" y="258"/>
                  </a:cubicBezTo>
                  <a:cubicBezTo>
                    <a:pt x="324" y="258"/>
                    <a:pt x="324" y="258"/>
                    <a:pt x="324" y="258"/>
                  </a:cubicBezTo>
                  <a:close/>
                  <a:moveTo>
                    <a:pt x="308" y="264"/>
                  </a:moveTo>
                  <a:cubicBezTo>
                    <a:pt x="307" y="264"/>
                    <a:pt x="307" y="264"/>
                    <a:pt x="307" y="264"/>
                  </a:cubicBezTo>
                  <a:cubicBezTo>
                    <a:pt x="306" y="265"/>
                    <a:pt x="307" y="265"/>
                    <a:pt x="308" y="265"/>
                  </a:cubicBezTo>
                  <a:cubicBezTo>
                    <a:pt x="307" y="265"/>
                    <a:pt x="308" y="264"/>
                    <a:pt x="308" y="264"/>
                  </a:cubicBezTo>
                  <a:close/>
                  <a:moveTo>
                    <a:pt x="300" y="269"/>
                  </a:moveTo>
                  <a:cubicBezTo>
                    <a:pt x="301" y="268"/>
                    <a:pt x="302" y="268"/>
                    <a:pt x="303" y="268"/>
                  </a:cubicBezTo>
                  <a:cubicBezTo>
                    <a:pt x="302" y="267"/>
                    <a:pt x="300" y="268"/>
                    <a:pt x="300" y="269"/>
                  </a:cubicBezTo>
                  <a:close/>
                  <a:moveTo>
                    <a:pt x="291" y="276"/>
                  </a:moveTo>
                  <a:cubicBezTo>
                    <a:pt x="291" y="277"/>
                    <a:pt x="290" y="279"/>
                    <a:pt x="291" y="278"/>
                  </a:cubicBezTo>
                  <a:cubicBezTo>
                    <a:pt x="291" y="278"/>
                    <a:pt x="291" y="276"/>
                    <a:pt x="291" y="276"/>
                  </a:cubicBezTo>
                  <a:close/>
                  <a:moveTo>
                    <a:pt x="266" y="290"/>
                  </a:moveTo>
                  <a:cubicBezTo>
                    <a:pt x="265" y="290"/>
                    <a:pt x="265" y="292"/>
                    <a:pt x="265" y="292"/>
                  </a:cubicBezTo>
                  <a:cubicBezTo>
                    <a:pt x="265" y="291"/>
                    <a:pt x="266" y="291"/>
                    <a:pt x="266" y="290"/>
                  </a:cubicBezTo>
                  <a:close/>
                  <a:moveTo>
                    <a:pt x="243" y="306"/>
                  </a:moveTo>
                  <a:cubicBezTo>
                    <a:pt x="243" y="306"/>
                    <a:pt x="242" y="306"/>
                    <a:pt x="242" y="307"/>
                  </a:cubicBezTo>
                  <a:cubicBezTo>
                    <a:pt x="243" y="306"/>
                    <a:pt x="243" y="308"/>
                    <a:pt x="244" y="307"/>
                  </a:cubicBezTo>
                  <a:cubicBezTo>
                    <a:pt x="243" y="307"/>
                    <a:pt x="243" y="306"/>
                    <a:pt x="243" y="306"/>
                  </a:cubicBezTo>
                  <a:close/>
                  <a:moveTo>
                    <a:pt x="240" y="306"/>
                  </a:moveTo>
                  <a:cubicBezTo>
                    <a:pt x="239" y="306"/>
                    <a:pt x="239" y="306"/>
                    <a:pt x="239" y="306"/>
                  </a:cubicBezTo>
                  <a:cubicBezTo>
                    <a:pt x="239" y="306"/>
                    <a:pt x="239" y="307"/>
                    <a:pt x="239" y="307"/>
                  </a:cubicBezTo>
                  <a:cubicBezTo>
                    <a:pt x="239" y="306"/>
                    <a:pt x="240" y="307"/>
                    <a:pt x="240" y="307"/>
                  </a:cubicBezTo>
                  <a:cubicBezTo>
                    <a:pt x="241" y="306"/>
                    <a:pt x="239" y="307"/>
                    <a:pt x="239" y="306"/>
                  </a:cubicBezTo>
                  <a:cubicBezTo>
                    <a:pt x="239" y="306"/>
                    <a:pt x="240" y="306"/>
                    <a:pt x="240" y="306"/>
                  </a:cubicBezTo>
                  <a:close/>
                  <a:moveTo>
                    <a:pt x="231" y="309"/>
                  </a:moveTo>
                  <a:cubicBezTo>
                    <a:pt x="230" y="310"/>
                    <a:pt x="231" y="311"/>
                    <a:pt x="232" y="310"/>
                  </a:cubicBezTo>
                  <a:cubicBezTo>
                    <a:pt x="231" y="311"/>
                    <a:pt x="231" y="309"/>
                    <a:pt x="232" y="309"/>
                  </a:cubicBezTo>
                  <a:cubicBezTo>
                    <a:pt x="232" y="309"/>
                    <a:pt x="232" y="309"/>
                    <a:pt x="232" y="309"/>
                  </a:cubicBezTo>
                  <a:cubicBezTo>
                    <a:pt x="231" y="309"/>
                    <a:pt x="232" y="309"/>
                    <a:pt x="231" y="309"/>
                  </a:cubicBezTo>
                  <a:close/>
                  <a:moveTo>
                    <a:pt x="226" y="312"/>
                  </a:moveTo>
                  <a:cubicBezTo>
                    <a:pt x="226" y="314"/>
                    <a:pt x="225" y="311"/>
                    <a:pt x="225" y="312"/>
                  </a:cubicBezTo>
                  <a:cubicBezTo>
                    <a:pt x="225" y="312"/>
                    <a:pt x="225" y="313"/>
                    <a:pt x="226" y="313"/>
                  </a:cubicBezTo>
                  <a:cubicBezTo>
                    <a:pt x="226" y="312"/>
                    <a:pt x="227" y="314"/>
                    <a:pt x="227" y="313"/>
                  </a:cubicBezTo>
                  <a:cubicBezTo>
                    <a:pt x="226" y="313"/>
                    <a:pt x="227" y="312"/>
                    <a:pt x="226" y="312"/>
                  </a:cubicBezTo>
                  <a:close/>
                  <a:moveTo>
                    <a:pt x="225" y="315"/>
                  </a:moveTo>
                  <a:cubicBezTo>
                    <a:pt x="225" y="316"/>
                    <a:pt x="224" y="317"/>
                    <a:pt x="225" y="317"/>
                  </a:cubicBezTo>
                  <a:cubicBezTo>
                    <a:pt x="225" y="317"/>
                    <a:pt x="225" y="317"/>
                    <a:pt x="225" y="316"/>
                  </a:cubicBezTo>
                  <a:cubicBezTo>
                    <a:pt x="225" y="317"/>
                    <a:pt x="225" y="317"/>
                    <a:pt x="225" y="317"/>
                  </a:cubicBezTo>
                  <a:cubicBezTo>
                    <a:pt x="225" y="316"/>
                    <a:pt x="225" y="316"/>
                    <a:pt x="225" y="315"/>
                  </a:cubicBezTo>
                  <a:close/>
                  <a:moveTo>
                    <a:pt x="220" y="312"/>
                  </a:moveTo>
                  <a:cubicBezTo>
                    <a:pt x="220" y="312"/>
                    <a:pt x="220" y="313"/>
                    <a:pt x="220" y="313"/>
                  </a:cubicBezTo>
                  <a:cubicBezTo>
                    <a:pt x="221" y="313"/>
                    <a:pt x="220" y="314"/>
                    <a:pt x="220" y="314"/>
                  </a:cubicBezTo>
                  <a:cubicBezTo>
                    <a:pt x="220" y="314"/>
                    <a:pt x="221" y="315"/>
                    <a:pt x="221" y="314"/>
                  </a:cubicBezTo>
                  <a:cubicBezTo>
                    <a:pt x="220" y="314"/>
                    <a:pt x="221" y="313"/>
                    <a:pt x="220" y="312"/>
                  </a:cubicBezTo>
                  <a:close/>
                  <a:moveTo>
                    <a:pt x="216" y="316"/>
                  </a:moveTo>
                  <a:cubicBezTo>
                    <a:pt x="217" y="315"/>
                    <a:pt x="216" y="315"/>
                    <a:pt x="217" y="314"/>
                  </a:cubicBezTo>
                  <a:cubicBezTo>
                    <a:pt x="216" y="314"/>
                    <a:pt x="217" y="317"/>
                    <a:pt x="215" y="315"/>
                  </a:cubicBezTo>
                  <a:cubicBezTo>
                    <a:pt x="215" y="316"/>
                    <a:pt x="215" y="317"/>
                    <a:pt x="215" y="317"/>
                  </a:cubicBezTo>
                  <a:cubicBezTo>
                    <a:pt x="216" y="317"/>
                    <a:pt x="216" y="319"/>
                    <a:pt x="217" y="318"/>
                  </a:cubicBezTo>
                  <a:cubicBezTo>
                    <a:pt x="216" y="318"/>
                    <a:pt x="216" y="317"/>
                    <a:pt x="216" y="317"/>
                  </a:cubicBezTo>
                  <a:cubicBezTo>
                    <a:pt x="216" y="316"/>
                    <a:pt x="217" y="316"/>
                    <a:pt x="217" y="316"/>
                  </a:cubicBezTo>
                  <a:cubicBezTo>
                    <a:pt x="218" y="316"/>
                    <a:pt x="218" y="317"/>
                    <a:pt x="219" y="317"/>
                  </a:cubicBezTo>
                  <a:cubicBezTo>
                    <a:pt x="219" y="316"/>
                    <a:pt x="219" y="316"/>
                    <a:pt x="219" y="316"/>
                  </a:cubicBezTo>
                  <a:cubicBezTo>
                    <a:pt x="218" y="316"/>
                    <a:pt x="218" y="315"/>
                    <a:pt x="216" y="316"/>
                  </a:cubicBezTo>
                  <a:close/>
                  <a:moveTo>
                    <a:pt x="217" y="320"/>
                  </a:moveTo>
                  <a:cubicBezTo>
                    <a:pt x="216" y="320"/>
                    <a:pt x="216" y="322"/>
                    <a:pt x="217" y="322"/>
                  </a:cubicBezTo>
                  <a:cubicBezTo>
                    <a:pt x="217" y="322"/>
                    <a:pt x="217" y="320"/>
                    <a:pt x="216" y="321"/>
                  </a:cubicBezTo>
                  <a:cubicBezTo>
                    <a:pt x="216" y="320"/>
                    <a:pt x="217" y="320"/>
                    <a:pt x="217" y="320"/>
                  </a:cubicBezTo>
                  <a:close/>
                  <a:moveTo>
                    <a:pt x="206" y="328"/>
                  </a:moveTo>
                  <a:cubicBezTo>
                    <a:pt x="206" y="328"/>
                    <a:pt x="207" y="328"/>
                    <a:pt x="207" y="328"/>
                  </a:cubicBezTo>
                  <a:cubicBezTo>
                    <a:pt x="206" y="327"/>
                    <a:pt x="206" y="327"/>
                    <a:pt x="206" y="327"/>
                  </a:cubicBezTo>
                  <a:cubicBezTo>
                    <a:pt x="205" y="328"/>
                    <a:pt x="206" y="329"/>
                    <a:pt x="206" y="328"/>
                  </a:cubicBezTo>
                  <a:cubicBezTo>
                    <a:pt x="206" y="328"/>
                    <a:pt x="206" y="328"/>
                    <a:pt x="206" y="328"/>
                  </a:cubicBezTo>
                  <a:close/>
                  <a:moveTo>
                    <a:pt x="192" y="329"/>
                  </a:moveTo>
                  <a:cubicBezTo>
                    <a:pt x="192" y="329"/>
                    <a:pt x="192" y="330"/>
                    <a:pt x="191" y="330"/>
                  </a:cubicBezTo>
                  <a:cubicBezTo>
                    <a:pt x="191" y="330"/>
                    <a:pt x="191" y="331"/>
                    <a:pt x="192" y="331"/>
                  </a:cubicBezTo>
                  <a:cubicBezTo>
                    <a:pt x="192" y="330"/>
                    <a:pt x="192" y="330"/>
                    <a:pt x="192" y="330"/>
                  </a:cubicBezTo>
                  <a:cubicBezTo>
                    <a:pt x="192" y="330"/>
                    <a:pt x="192" y="329"/>
                    <a:pt x="192" y="329"/>
                  </a:cubicBezTo>
                  <a:close/>
                  <a:moveTo>
                    <a:pt x="191" y="332"/>
                  </a:moveTo>
                  <a:cubicBezTo>
                    <a:pt x="190" y="332"/>
                    <a:pt x="190" y="332"/>
                    <a:pt x="190" y="332"/>
                  </a:cubicBezTo>
                  <a:cubicBezTo>
                    <a:pt x="190" y="332"/>
                    <a:pt x="189" y="332"/>
                    <a:pt x="189" y="333"/>
                  </a:cubicBezTo>
                  <a:cubicBezTo>
                    <a:pt x="190" y="333"/>
                    <a:pt x="190" y="333"/>
                    <a:pt x="190" y="334"/>
                  </a:cubicBezTo>
                  <a:cubicBezTo>
                    <a:pt x="190" y="333"/>
                    <a:pt x="191" y="333"/>
                    <a:pt x="191" y="333"/>
                  </a:cubicBezTo>
                  <a:cubicBezTo>
                    <a:pt x="191" y="332"/>
                    <a:pt x="190" y="333"/>
                    <a:pt x="190" y="333"/>
                  </a:cubicBezTo>
                  <a:cubicBezTo>
                    <a:pt x="190" y="333"/>
                    <a:pt x="190" y="332"/>
                    <a:pt x="191" y="332"/>
                  </a:cubicBezTo>
                  <a:close/>
                  <a:moveTo>
                    <a:pt x="188" y="335"/>
                  </a:moveTo>
                  <a:cubicBezTo>
                    <a:pt x="187" y="335"/>
                    <a:pt x="187" y="335"/>
                    <a:pt x="187" y="336"/>
                  </a:cubicBezTo>
                  <a:cubicBezTo>
                    <a:pt x="187" y="336"/>
                    <a:pt x="188" y="336"/>
                    <a:pt x="188" y="336"/>
                  </a:cubicBezTo>
                  <a:cubicBezTo>
                    <a:pt x="187" y="336"/>
                    <a:pt x="186" y="337"/>
                    <a:pt x="187" y="337"/>
                  </a:cubicBezTo>
                  <a:cubicBezTo>
                    <a:pt x="187" y="337"/>
                    <a:pt x="188" y="337"/>
                    <a:pt x="188" y="337"/>
                  </a:cubicBezTo>
                  <a:cubicBezTo>
                    <a:pt x="188" y="336"/>
                    <a:pt x="188" y="336"/>
                    <a:pt x="188" y="335"/>
                  </a:cubicBezTo>
                  <a:close/>
                  <a:moveTo>
                    <a:pt x="185" y="333"/>
                  </a:moveTo>
                  <a:cubicBezTo>
                    <a:pt x="185" y="334"/>
                    <a:pt x="185" y="334"/>
                    <a:pt x="185" y="335"/>
                  </a:cubicBezTo>
                  <a:cubicBezTo>
                    <a:pt x="186" y="336"/>
                    <a:pt x="185" y="334"/>
                    <a:pt x="186" y="334"/>
                  </a:cubicBezTo>
                  <a:cubicBezTo>
                    <a:pt x="185" y="334"/>
                    <a:pt x="186" y="335"/>
                    <a:pt x="186" y="334"/>
                  </a:cubicBezTo>
                  <a:cubicBezTo>
                    <a:pt x="185" y="334"/>
                    <a:pt x="186" y="334"/>
                    <a:pt x="185" y="333"/>
                  </a:cubicBezTo>
                  <a:close/>
                  <a:moveTo>
                    <a:pt x="181" y="341"/>
                  </a:moveTo>
                  <a:cubicBezTo>
                    <a:pt x="181" y="341"/>
                    <a:pt x="182" y="342"/>
                    <a:pt x="182" y="341"/>
                  </a:cubicBezTo>
                  <a:cubicBezTo>
                    <a:pt x="181" y="341"/>
                    <a:pt x="182" y="340"/>
                    <a:pt x="182" y="340"/>
                  </a:cubicBezTo>
                  <a:cubicBezTo>
                    <a:pt x="182" y="340"/>
                    <a:pt x="182" y="340"/>
                    <a:pt x="182" y="340"/>
                  </a:cubicBezTo>
                  <a:cubicBezTo>
                    <a:pt x="182" y="340"/>
                    <a:pt x="182" y="340"/>
                    <a:pt x="182" y="340"/>
                  </a:cubicBezTo>
                  <a:cubicBezTo>
                    <a:pt x="182" y="340"/>
                    <a:pt x="181" y="340"/>
                    <a:pt x="181" y="341"/>
                  </a:cubicBezTo>
                  <a:close/>
                  <a:moveTo>
                    <a:pt x="180" y="340"/>
                  </a:moveTo>
                  <a:cubicBezTo>
                    <a:pt x="181" y="340"/>
                    <a:pt x="182" y="340"/>
                    <a:pt x="182" y="339"/>
                  </a:cubicBezTo>
                  <a:cubicBezTo>
                    <a:pt x="181" y="339"/>
                    <a:pt x="181" y="340"/>
                    <a:pt x="180" y="340"/>
                  </a:cubicBezTo>
                  <a:close/>
                  <a:moveTo>
                    <a:pt x="176" y="338"/>
                  </a:moveTo>
                  <a:cubicBezTo>
                    <a:pt x="177" y="338"/>
                    <a:pt x="177" y="338"/>
                    <a:pt x="178" y="337"/>
                  </a:cubicBezTo>
                  <a:cubicBezTo>
                    <a:pt x="177" y="336"/>
                    <a:pt x="176" y="337"/>
                    <a:pt x="176" y="338"/>
                  </a:cubicBezTo>
                  <a:close/>
                  <a:moveTo>
                    <a:pt x="144" y="365"/>
                  </a:moveTo>
                  <a:cubicBezTo>
                    <a:pt x="144" y="365"/>
                    <a:pt x="144" y="365"/>
                    <a:pt x="143" y="365"/>
                  </a:cubicBezTo>
                  <a:cubicBezTo>
                    <a:pt x="143" y="366"/>
                    <a:pt x="143" y="366"/>
                    <a:pt x="143" y="367"/>
                  </a:cubicBezTo>
                  <a:cubicBezTo>
                    <a:pt x="144" y="367"/>
                    <a:pt x="144" y="366"/>
                    <a:pt x="144" y="366"/>
                  </a:cubicBezTo>
                  <a:cubicBezTo>
                    <a:pt x="144" y="366"/>
                    <a:pt x="144" y="365"/>
                    <a:pt x="144" y="365"/>
                  </a:cubicBezTo>
                  <a:close/>
                  <a:moveTo>
                    <a:pt x="132" y="359"/>
                  </a:moveTo>
                  <a:cubicBezTo>
                    <a:pt x="133" y="359"/>
                    <a:pt x="134" y="360"/>
                    <a:pt x="134" y="359"/>
                  </a:cubicBezTo>
                  <a:cubicBezTo>
                    <a:pt x="134" y="359"/>
                    <a:pt x="133" y="358"/>
                    <a:pt x="132" y="359"/>
                  </a:cubicBezTo>
                  <a:close/>
                  <a:moveTo>
                    <a:pt x="120" y="377"/>
                  </a:moveTo>
                  <a:cubicBezTo>
                    <a:pt x="121" y="378"/>
                    <a:pt x="119" y="378"/>
                    <a:pt x="119" y="379"/>
                  </a:cubicBezTo>
                  <a:cubicBezTo>
                    <a:pt x="119" y="379"/>
                    <a:pt x="120" y="379"/>
                    <a:pt x="120" y="379"/>
                  </a:cubicBezTo>
                  <a:cubicBezTo>
                    <a:pt x="120" y="378"/>
                    <a:pt x="120" y="378"/>
                    <a:pt x="121" y="379"/>
                  </a:cubicBezTo>
                  <a:cubicBezTo>
                    <a:pt x="121" y="378"/>
                    <a:pt x="120" y="376"/>
                    <a:pt x="120" y="377"/>
                  </a:cubicBezTo>
                  <a:close/>
                  <a:moveTo>
                    <a:pt x="115" y="381"/>
                  </a:moveTo>
                  <a:cubicBezTo>
                    <a:pt x="114" y="380"/>
                    <a:pt x="114" y="381"/>
                    <a:pt x="114" y="380"/>
                  </a:cubicBezTo>
                  <a:cubicBezTo>
                    <a:pt x="114" y="381"/>
                    <a:pt x="114" y="382"/>
                    <a:pt x="114" y="382"/>
                  </a:cubicBezTo>
                  <a:cubicBezTo>
                    <a:pt x="114" y="382"/>
                    <a:pt x="115" y="382"/>
                    <a:pt x="115" y="382"/>
                  </a:cubicBezTo>
                  <a:cubicBezTo>
                    <a:pt x="115" y="381"/>
                    <a:pt x="115" y="381"/>
                    <a:pt x="115" y="381"/>
                  </a:cubicBezTo>
                  <a:close/>
                  <a:moveTo>
                    <a:pt x="109" y="383"/>
                  </a:moveTo>
                  <a:cubicBezTo>
                    <a:pt x="109" y="384"/>
                    <a:pt x="109" y="384"/>
                    <a:pt x="108" y="384"/>
                  </a:cubicBezTo>
                  <a:cubicBezTo>
                    <a:pt x="109" y="384"/>
                    <a:pt x="109" y="384"/>
                    <a:pt x="109" y="385"/>
                  </a:cubicBezTo>
                  <a:cubicBezTo>
                    <a:pt x="109" y="384"/>
                    <a:pt x="109" y="384"/>
                    <a:pt x="110" y="384"/>
                  </a:cubicBezTo>
                  <a:cubicBezTo>
                    <a:pt x="109" y="384"/>
                    <a:pt x="109" y="383"/>
                    <a:pt x="109" y="383"/>
                  </a:cubicBezTo>
                  <a:close/>
                  <a:moveTo>
                    <a:pt x="110" y="380"/>
                  </a:moveTo>
                  <a:cubicBezTo>
                    <a:pt x="110" y="379"/>
                    <a:pt x="110" y="379"/>
                    <a:pt x="110" y="378"/>
                  </a:cubicBezTo>
                  <a:cubicBezTo>
                    <a:pt x="109" y="378"/>
                    <a:pt x="109" y="379"/>
                    <a:pt x="110" y="380"/>
                  </a:cubicBezTo>
                  <a:close/>
                  <a:moveTo>
                    <a:pt x="116" y="323"/>
                  </a:moveTo>
                  <a:cubicBezTo>
                    <a:pt x="116" y="323"/>
                    <a:pt x="117" y="322"/>
                    <a:pt x="117" y="322"/>
                  </a:cubicBezTo>
                  <a:cubicBezTo>
                    <a:pt x="117" y="322"/>
                    <a:pt x="116" y="322"/>
                    <a:pt x="116" y="323"/>
                  </a:cubicBezTo>
                  <a:close/>
                  <a:moveTo>
                    <a:pt x="124" y="269"/>
                  </a:moveTo>
                  <a:cubicBezTo>
                    <a:pt x="124" y="269"/>
                    <a:pt x="124" y="270"/>
                    <a:pt x="124" y="270"/>
                  </a:cubicBezTo>
                  <a:cubicBezTo>
                    <a:pt x="124" y="270"/>
                    <a:pt x="125" y="270"/>
                    <a:pt x="125" y="270"/>
                  </a:cubicBezTo>
                  <a:cubicBezTo>
                    <a:pt x="125" y="269"/>
                    <a:pt x="125" y="269"/>
                    <a:pt x="124" y="269"/>
                  </a:cubicBezTo>
                  <a:close/>
                  <a:moveTo>
                    <a:pt x="115" y="323"/>
                  </a:moveTo>
                  <a:cubicBezTo>
                    <a:pt x="114" y="323"/>
                    <a:pt x="113" y="324"/>
                    <a:pt x="114" y="324"/>
                  </a:cubicBezTo>
                  <a:cubicBezTo>
                    <a:pt x="114" y="324"/>
                    <a:pt x="114" y="324"/>
                    <a:pt x="114" y="324"/>
                  </a:cubicBezTo>
                  <a:cubicBezTo>
                    <a:pt x="114" y="324"/>
                    <a:pt x="114" y="324"/>
                    <a:pt x="115" y="324"/>
                  </a:cubicBezTo>
                  <a:cubicBezTo>
                    <a:pt x="115" y="324"/>
                    <a:pt x="116" y="324"/>
                    <a:pt x="115" y="324"/>
                  </a:cubicBezTo>
                  <a:cubicBezTo>
                    <a:pt x="115" y="324"/>
                    <a:pt x="115" y="324"/>
                    <a:pt x="115" y="323"/>
                  </a:cubicBezTo>
                  <a:close/>
                  <a:moveTo>
                    <a:pt x="111" y="319"/>
                  </a:moveTo>
                  <a:cubicBezTo>
                    <a:pt x="111" y="319"/>
                    <a:pt x="111" y="319"/>
                    <a:pt x="111" y="319"/>
                  </a:cubicBezTo>
                  <a:cubicBezTo>
                    <a:pt x="111" y="319"/>
                    <a:pt x="111" y="320"/>
                    <a:pt x="111" y="320"/>
                  </a:cubicBezTo>
                  <a:cubicBezTo>
                    <a:pt x="111" y="319"/>
                    <a:pt x="111" y="320"/>
                    <a:pt x="111" y="320"/>
                  </a:cubicBezTo>
                  <a:cubicBezTo>
                    <a:pt x="112" y="320"/>
                    <a:pt x="112" y="320"/>
                    <a:pt x="112" y="319"/>
                  </a:cubicBezTo>
                  <a:cubicBezTo>
                    <a:pt x="112" y="319"/>
                    <a:pt x="112" y="319"/>
                    <a:pt x="112" y="319"/>
                  </a:cubicBezTo>
                  <a:cubicBezTo>
                    <a:pt x="112" y="319"/>
                    <a:pt x="112" y="319"/>
                    <a:pt x="111" y="319"/>
                  </a:cubicBezTo>
                  <a:close/>
                  <a:moveTo>
                    <a:pt x="90" y="398"/>
                  </a:moveTo>
                  <a:cubicBezTo>
                    <a:pt x="91" y="399"/>
                    <a:pt x="91" y="398"/>
                    <a:pt x="92" y="398"/>
                  </a:cubicBezTo>
                  <a:cubicBezTo>
                    <a:pt x="91" y="398"/>
                    <a:pt x="90" y="397"/>
                    <a:pt x="90" y="398"/>
                  </a:cubicBezTo>
                  <a:close/>
                  <a:moveTo>
                    <a:pt x="90" y="381"/>
                  </a:moveTo>
                  <a:cubicBezTo>
                    <a:pt x="91" y="381"/>
                    <a:pt x="92" y="381"/>
                    <a:pt x="92" y="380"/>
                  </a:cubicBezTo>
                  <a:cubicBezTo>
                    <a:pt x="91" y="380"/>
                    <a:pt x="90" y="380"/>
                    <a:pt x="90" y="381"/>
                  </a:cubicBezTo>
                  <a:close/>
                  <a:moveTo>
                    <a:pt x="81" y="401"/>
                  </a:moveTo>
                  <a:cubicBezTo>
                    <a:pt x="81" y="400"/>
                    <a:pt x="82" y="400"/>
                    <a:pt x="81" y="399"/>
                  </a:cubicBezTo>
                  <a:cubicBezTo>
                    <a:pt x="81" y="400"/>
                    <a:pt x="80" y="400"/>
                    <a:pt x="81" y="401"/>
                  </a:cubicBezTo>
                  <a:close/>
                  <a:moveTo>
                    <a:pt x="82" y="386"/>
                  </a:moveTo>
                  <a:cubicBezTo>
                    <a:pt x="81" y="385"/>
                    <a:pt x="83" y="385"/>
                    <a:pt x="82" y="384"/>
                  </a:cubicBezTo>
                  <a:cubicBezTo>
                    <a:pt x="82" y="385"/>
                    <a:pt x="81" y="385"/>
                    <a:pt x="82" y="386"/>
                  </a:cubicBezTo>
                  <a:close/>
                  <a:moveTo>
                    <a:pt x="78" y="405"/>
                  </a:moveTo>
                  <a:cubicBezTo>
                    <a:pt x="78" y="405"/>
                    <a:pt x="78" y="405"/>
                    <a:pt x="78" y="405"/>
                  </a:cubicBezTo>
                  <a:cubicBezTo>
                    <a:pt x="78" y="405"/>
                    <a:pt x="78" y="405"/>
                    <a:pt x="79" y="405"/>
                  </a:cubicBezTo>
                  <a:cubicBezTo>
                    <a:pt x="78" y="405"/>
                    <a:pt x="79" y="404"/>
                    <a:pt x="79" y="404"/>
                  </a:cubicBezTo>
                  <a:cubicBezTo>
                    <a:pt x="78" y="405"/>
                    <a:pt x="78" y="404"/>
                    <a:pt x="78" y="405"/>
                  </a:cubicBezTo>
                  <a:close/>
                  <a:moveTo>
                    <a:pt x="77" y="402"/>
                  </a:moveTo>
                  <a:cubicBezTo>
                    <a:pt x="77" y="402"/>
                    <a:pt x="77" y="403"/>
                    <a:pt x="77" y="403"/>
                  </a:cubicBezTo>
                  <a:cubicBezTo>
                    <a:pt x="77" y="403"/>
                    <a:pt x="77" y="402"/>
                    <a:pt x="77" y="402"/>
                  </a:cubicBezTo>
                  <a:cubicBezTo>
                    <a:pt x="77" y="402"/>
                    <a:pt x="78" y="402"/>
                    <a:pt x="78" y="402"/>
                  </a:cubicBezTo>
                  <a:cubicBezTo>
                    <a:pt x="78" y="402"/>
                    <a:pt x="77" y="401"/>
                    <a:pt x="77" y="402"/>
                  </a:cubicBezTo>
                  <a:close/>
                  <a:moveTo>
                    <a:pt x="76" y="402"/>
                  </a:moveTo>
                  <a:cubicBezTo>
                    <a:pt x="76" y="403"/>
                    <a:pt x="75" y="402"/>
                    <a:pt x="75" y="403"/>
                  </a:cubicBezTo>
                  <a:cubicBezTo>
                    <a:pt x="76" y="403"/>
                    <a:pt x="76" y="404"/>
                    <a:pt x="77" y="403"/>
                  </a:cubicBezTo>
                  <a:cubicBezTo>
                    <a:pt x="76" y="403"/>
                    <a:pt x="77" y="402"/>
                    <a:pt x="76" y="402"/>
                  </a:cubicBezTo>
                  <a:close/>
                  <a:moveTo>
                    <a:pt x="74" y="403"/>
                  </a:moveTo>
                  <a:cubicBezTo>
                    <a:pt x="74" y="404"/>
                    <a:pt x="73" y="403"/>
                    <a:pt x="72" y="404"/>
                  </a:cubicBezTo>
                  <a:cubicBezTo>
                    <a:pt x="73" y="404"/>
                    <a:pt x="73" y="404"/>
                    <a:pt x="74" y="404"/>
                  </a:cubicBezTo>
                  <a:cubicBezTo>
                    <a:pt x="74" y="404"/>
                    <a:pt x="75" y="404"/>
                    <a:pt x="74" y="403"/>
                  </a:cubicBezTo>
                  <a:close/>
                  <a:moveTo>
                    <a:pt x="68" y="408"/>
                  </a:moveTo>
                  <a:cubicBezTo>
                    <a:pt x="69" y="408"/>
                    <a:pt x="69" y="408"/>
                    <a:pt x="69" y="409"/>
                  </a:cubicBezTo>
                  <a:cubicBezTo>
                    <a:pt x="69" y="409"/>
                    <a:pt x="68" y="409"/>
                    <a:pt x="68" y="409"/>
                  </a:cubicBezTo>
                  <a:cubicBezTo>
                    <a:pt x="68" y="410"/>
                    <a:pt x="69" y="410"/>
                    <a:pt x="70" y="410"/>
                  </a:cubicBezTo>
                  <a:cubicBezTo>
                    <a:pt x="69" y="409"/>
                    <a:pt x="71" y="409"/>
                    <a:pt x="71" y="409"/>
                  </a:cubicBezTo>
                  <a:cubicBezTo>
                    <a:pt x="71" y="409"/>
                    <a:pt x="71" y="409"/>
                    <a:pt x="71" y="408"/>
                  </a:cubicBezTo>
                  <a:cubicBezTo>
                    <a:pt x="71" y="408"/>
                    <a:pt x="71" y="408"/>
                    <a:pt x="71" y="408"/>
                  </a:cubicBezTo>
                  <a:cubicBezTo>
                    <a:pt x="71" y="408"/>
                    <a:pt x="71" y="408"/>
                    <a:pt x="70" y="408"/>
                  </a:cubicBezTo>
                  <a:cubicBezTo>
                    <a:pt x="70" y="408"/>
                    <a:pt x="70" y="409"/>
                    <a:pt x="70" y="409"/>
                  </a:cubicBezTo>
                  <a:cubicBezTo>
                    <a:pt x="70" y="408"/>
                    <a:pt x="70" y="408"/>
                    <a:pt x="70" y="408"/>
                  </a:cubicBezTo>
                  <a:cubicBezTo>
                    <a:pt x="70" y="408"/>
                    <a:pt x="69" y="408"/>
                    <a:pt x="69" y="407"/>
                  </a:cubicBezTo>
                  <a:cubicBezTo>
                    <a:pt x="69" y="407"/>
                    <a:pt x="69" y="408"/>
                    <a:pt x="68" y="408"/>
                  </a:cubicBezTo>
                  <a:cubicBezTo>
                    <a:pt x="68" y="408"/>
                    <a:pt x="68" y="407"/>
                    <a:pt x="68" y="408"/>
                  </a:cubicBezTo>
                  <a:close/>
                  <a:moveTo>
                    <a:pt x="66" y="383"/>
                  </a:moveTo>
                  <a:cubicBezTo>
                    <a:pt x="66" y="382"/>
                    <a:pt x="66" y="382"/>
                    <a:pt x="66" y="382"/>
                  </a:cubicBezTo>
                  <a:cubicBezTo>
                    <a:pt x="65" y="381"/>
                    <a:pt x="64" y="383"/>
                    <a:pt x="64" y="382"/>
                  </a:cubicBezTo>
                  <a:cubicBezTo>
                    <a:pt x="65" y="383"/>
                    <a:pt x="63" y="383"/>
                    <a:pt x="63" y="384"/>
                  </a:cubicBezTo>
                  <a:cubicBezTo>
                    <a:pt x="64" y="384"/>
                    <a:pt x="64" y="383"/>
                    <a:pt x="66" y="383"/>
                  </a:cubicBezTo>
                  <a:cubicBezTo>
                    <a:pt x="66" y="383"/>
                    <a:pt x="66" y="383"/>
                    <a:pt x="66" y="384"/>
                  </a:cubicBezTo>
                  <a:cubicBezTo>
                    <a:pt x="67" y="383"/>
                    <a:pt x="66" y="383"/>
                    <a:pt x="67" y="382"/>
                  </a:cubicBezTo>
                  <a:cubicBezTo>
                    <a:pt x="67" y="382"/>
                    <a:pt x="67" y="383"/>
                    <a:pt x="66" y="383"/>
                  </a:cubicBezTo>
                  <a:close/>
                  <a:moveTo>
                    <a:pt x="59" y="388"/>
                  </a:moveTo>
                  <a:cubicBezTo>
                    <a:pt x="60" y="388"/>
                    <a:pt x="61" y="388"/>
                    <a:pt x="61" y="387"/>
                  </a:cubicBezTo>
                  <a:cubicBezTo>
                    <a:pt x="60" y="387"/>
                    <a:pt x="59" y="387"/>
                    <a:pt x="59" y="388"/>
                  </a:cubicBezTo>
                  <a:close/>
                  <a:moveTo>
                    <a:pt x="54" y="393"/>
                  </a:moveTo>
                  <a:cubicBezTo>
                    <a:pt x="54" y="393"/>
                    <a:pt x="54" y="393"/>
                    <a:pt x="54" y="393"/>
                  </a:cubicBezTo>
                  <a:cubicBezTo>
                    <a:pt x="54" y="392"/>
                    <a:pt x="54" y="392"/>
                    <a:pt x="54" y="391"/>
                  </a:cubicBezTo>
                  <a:cubicBezTo>
                    <a:pt x="54" y="391"/>
                    <a:pt x="55" y="391"/>
                    <a:pt x="55" y="391"/>
                  </a:cubicBezTo>
                  <a:cubicBezTo>
                    <a:pt x="55" y="390"/>
                    <a:pt x="56" y="390"/>
                    <a:pt x="55" y="390"/>
                  </a:cubicBezTo>
                  <a:cubicBezTo>
                    <a:pt x="53" y="391"/>
                    <a:pt x="50" y="390"/>
                    <a:pt x="49" y="393"/>
                  </a:cubicBezTo>
                  <a:cubicBezTo>
                    <a:pt x="51" y="394"/>
                    <a:pt x="54" y="392"/>
                    <a:pt x="54" y="393"/>
                  </a:cubicBezTo>
                  <a:close/>
                  <a:moveTo>
                    <a:pt x="44" y="396"/>
                  </a:moveTo>
                  <a:cubicBezTo>
                    <a:pt x="44" y="396"/>
                    <a:pt x="45" y="396"/>
                    <a:pt x="46" y="396"/>
                  </a:cubicBezTo>
                  <a:cubicBezTo>
                    <a:pt x="45" y="395"/>
                    <a:pt x="46" y="395"/>
                    <a:pt x="45" y="394"/>
                  </a:cubicBezTo>
                  <a:cubicBezTo>
                    <a:pt x="46" y="394"/>
                    <a:pt x="46" y="394"/>
                    <a:pt x="47" y="395"/>
                  </a:cubicBezTo>
                  <a:cubicBezTo>
                    <a:pt x="47" y="394"/>
                    <a:pt x="47" y="394"/>
                    <a:pt x="47" y="393"/>
                  </a:cubicBezTo>
                  <a:cubicBezTo>
                    <a:pt x="47" y="394"/>
                    <a:pt x="47" y="394"/>
                    <a:pt x="47" y="394"/>
                  </a:cubicBezTo>
                  <a:cubicBezTo>
                    <a:pt x="46" y="393"/>
                    <a:pt x="46" y="395"/>
                    <a:pt x="45" y="394"/>
                  </a:cubicBezTo>
                  <a:cubicBezTo>
                    <a:pt x="45" y="394"/>
                    <a:pt x="45" y="395"/>
                    <a:pt x="45" y="395"/>
                  </a:cubicBezTo>
                  <a:cubicBezTo>
                    <a:pt x="45" y="394"/>
                    <a:pt x="43" y="396"/>
                    <a:pt x="44" y="396"/>
                  </a:cubicBezTo>
                  <a:close/>
                  <a:moveTo>
                    <a:pt x="36" y="377"/>
                  </a:moveTo>
                  <a:cubicBezTo>
                    <a:pt x="36" y="377"/>
                    <a:pt x="37" y="377"/>
                    <a:pt x="37" y="377"/>
                  </a:cubicBezTo>
                  <a:cubicBezTo>
                    <a:pt x="37" y="376"/>
                    <a:pt x="37" y="375"/>
                    <a:pt x="36" y="375"/>
                  </a:cubicBezTo>
                  <a:cubicBezTo>
                    <a:pt x="36" y="377"/>
                    <a:pt x="36" y="377"/>
                    <a:pt x="36" y="377"/>
                  </a:cubicBezTo>
                  <a:close/>
                  <a:moveTo>
                    <a:pt x="34" y="379"/>
                  </a:moveTo>
                  <a:cubicBezTo>
                    <a:pt x="33" y="380"/>
                    <a:pt x="34" y="380"/>
                    <a:pt x="34" y="381"/>
                  </a:cubicBezTo>
                  <a:cubicBezTo>
                    <a:pt x="34" y="381"/>
                    <a:pt x="34" y="381"/>
                    <a:pt x="34" y="381"/>
                  </a:cubicBezTo>
                  <a:cubicBezTo>
                    <a:pt x="34" y="381"/>
                    <a:pt x="34" y="382"/>
                    <a:pt x="34" y="381"/>
                  </a:cubicBezTo>
                  <a:cubicBezTo>
                    <a:pt x="33" y="380"/>
                    <a:pt x="35" y="382"/>
                    <a:pt x="35" y="381"/>
                  </a:cubicBezTo>
                  <a:cubicBezTo>
                    <a:pt x="34" y="380"/>
                    <a:pt x="34" y="380"/>
                    <a:pt x="34" y="379"/>
                  </a:cubicBezTo>
                  <a:close/>
                  <a:moveTo>
                    <a:pt x="15" y="392"/>
                  </a:moveTo>
                  <a:cubicBezTo>
                    <a:pt x="15" y="392"/>
                    <a:pt x="15" y="392"/>
                    <a:pt x="15" y="392"/>
                  </a:cubicBezTo>
                  <a:cubicBezTo>
                    <a:pt x="15" y="392"/>
                    <a:pt x="15" y="393"/>
                    <a:pt x="16" y="392"/>
                  </a:cubicBezTo>
                  <a:cubicBezTo>
                    <a:pt x="16" y="392"/>
                    <a:pt x="16" y="392"/>
                    <a:pt x="16" y="392"/>
                  </a:cubicBezTo>
                  <a:cubicBezTo>
                    <a:pt x="15" y="391"/>
                    <a:pt x="15" y="392"/>
                    <a:pt x="15" y="392"/>
                  </a:cubicBezTo>
                  <a:close/>
                  <a:moveTo>
                    <a:pt x="8" y="423"/>
                  </a:moveTo>
                  <a:cubicBezTo>
                    <a:pt x="8" y="422"/>
                    <a:pt x="7" y="422"/>
                    <a:pt x="7" y="421"/>
                  </a:cubicBezTo>
                  <a:cubicBezTo>
                    <a:pt x="6" y="423"/>
                    <a:pt x="7" y="424"/>
                    <a:pt x="9" y="424"/>
                  </a:cubicBezTo>
                  <a:cubicBezTo>
                    <a:pt x="9" y="423"/>
                    <a:pt x="8" y="423"/>
                    <a:pt x="8" y="423"/>
                  </a:cubicBezTo>
                  <a:close/>
                  <a:moveTo>
                    <a:pt x="6" y="425"/>
                  </a:moveTo>
                  <a:cubicBezTo>
                    <a:pt x="6" y="426"/>
                    <a:pt x="7" y="427"/>
                    <a:pt x="8" y="426"/>
                  </a:cubicBezTo>
                  <a:cubicBezTo>
                    <a:pt x="7" y="426"/>
                    <a:pt x="7" y="426"/>
                    <a:pt x="7" y="425"/>
                  </a:cubicBezTo>
                  <a:cubicBezTo>
                    <a:pt x="7" y="425"/>
                    <a:pt x="7" y="425"/>
                    <a:pt x="7" y="425"/>
                  </a:cubicBezTo>
                  <a:cubicBezTo>
                    <a:pt x="7" y="426"/>
                    <a:pt x="6" y="425"/>
                    <a:pt x="6"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3" name="淘宝网Chenying0907出品 134">
              <a:extLst>
                <a:ext uri="{FF2B5EF4-FFF2-40B4-BE49-F238E27FC236}">
                  <a16:creationId xmlns:a16="http://schemas.microsoft.com/office/drawing/2014/main" id="{9A8561C7-C4A5-41C8-A052-0BF66D995764}"/>
                </a:ext>
              </a:extLst>
            </p:cNvPr>
            <p:cNvSpPr>
              <a:spLocks/>
            </p:cNvSpPr>
            <p:nvPr/>
          </p:nvSpPr>
          <p:spPr bwMode="auto">
            <a:xfrm>
              <a:off x="7388" y="3550"/>
              <a:ext cx="9" cy="2"/>
            </a:xfrm>
            <a:custGeom>
              <a:avLst/>
              <a:gdLst>
                <a:gd name="T0" fmla="*/ 3 w 4"/>
                <a:gd name="T1" fmla="*/ 0 h 1"/>
                <a:gd name="T2" fmla="*/ 3 w 4"/>
                <a:gd name="T3" fmla="*/ 1 h 1"/>
                <a:gd name="T4" fmla="*/ 3 w 4"/>
                <a:gd name="T5" fmla="*/ 0 h 1"/>
                <a:gd name="T6" fmla="*/ 1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4" y="0"/>
                    <a:pt x="4" y="1"/>
                    <a:pt x="3" y="1"/>
                  </a:cubicBezTo>
                  <a:cubicBezTo>
                    <a:pt x="3" y="1"/>
                    <a:pt x="3" y="1"/>
                    <a:pt x="3" y="0"/>
                  </a:cubicBezTo>
                  <a:cubicBezTo>
                    <a:pt x="2" y="1"/>
                    <a:pt x="2" y="0"/>
                    <a:pt x="1" y="1"/>
                  </a:cubicBezTo>
                  <a:cubicBezTo>
                    <a:pt x="0"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4" name="淘宝网Chenying0907出品 135">
              <a:extLst>
                <a:ext uri="{FF2B5EF4-FFF2-40B4-BE49-F238E27FC236}">
                  <a16:creationId xmlns:a16="http://schemas.microsoft.com/office/drawing/2014/main" id="{6E9527CA-79E5-4B10-A90F-666225FC0AF8}"/>
                </a:ext>
              </a:extLst>
            </p:cNvPr>
            <p:cNvSpPr>
              <a:spLocks/>
            </p:cNvSpPr>
            <p:nvPr/>
          </p:nvSpPr>
          <p:spPr bwMode="auto">
            <a:xfrm>
              <a:off x="8383" y="3107"/>
              <a:ext cx="14" cy="7"/>
            </a:xfrm>
            <a:custGeom>
              <a:avLst/>
              <a:gdLst>
                <a:gd name="T0" fmla="*/ 1 w 6"/>
                <a:gd name="T1" fmla="*/ 2 h 3"/>
                <a:gd name="T2" fmla="*/ 1 w 6"/>
                <a:gd name="T3" fmla="*/ 1 h 3"/>
                <a:gd name="T4" fmla="*/ 3 w 6"/>
                <a:gd name="T5" fmla="*/ 0 h 3"/>
                <a:gd name="T6" fmla="*/ 5 w 6"/>
                <a:gd name="T7" fmla="*/ 1 h 3"/>
                <a:gd name="T8" fmla="*/ 4 w 6"/>
                <a:gd name="T9" fmla="*/ 3 h 3"/>
                <a:gd name="T10" fmla="*/ 2 w 6"/>
                <a:gd name="T11" fmla="*/ 3 h 3"/>
                <a:gd name="T12" fmla="*/ 3 w 6"/>
                <a:gd name="T13" fmla="*/ 3 h 3"/>
                <a:gd name="T14" fmla="*/ 2 w 6"/>
                <a:gd name="T15" fmla="*/ 1 h 3"/>
                <a:gd name="T16" fmla="*/ 0 w 6"/>
                <a:gd name="T17" fmla="*/ 3 h 3"/>
                <a:gd name="T18" fmla="*/ 1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2"/>
                  </a:moveTo>
                  <a:cubicBezTo>
                    <a:pt x="1" y="2"/>
                    <a:pt x="1" y="1"/>
                    <a:pt x="1" y="1"/>
                  </a:cubicBezTo>
                  <a:cubicBezTo>
                    <a:pt x="2" y="1"/>
                    <a:pt x="2" y="1"/>
                    <a:pt x="3" y="0"/>
                  </a:cubicBezTo>
                  <a:cubicBezTo>
                    <a:pt x="3" y="1"/>
                    <a:pt x="4" y="2"/>
                    <a:pt x="5" y="1"/>
                  </a:cubicBezTo>
                  <a:cubicBezTo>
                    <a:pt x="6" y="2"/>
                    <a:pt x="4" y="1"/>
                    <a:pt x="4" y="3"/>
                  </a:cubicBezTo>
                  <a:cubicBezTo>
                    <a:pt x="4" y="2"/>
                    <a:pt x="3" y="3"/>
                    <a:pt x="2" y="3"/>
                  </a:cubicBezTo>
                  <a:cubicBezTo>
                    <a:pt x="3" y="3"/>
                    <a:pt x="3" y="3"/>
                    <a:pt x="3" y="3"/>
                  </a:cubicBezTo>
                  <a:cubicBezTo>
                    <a:pt x="2" y="3"/>
                    <a:pt x="2" y="3"/>
                    <a:pt x="2" y="1"/>
                  </a:cubicBezTo>
                  <a:cubicBezTo>
                    <a:pt x="1" y="2"/>
                    <a:pt x="1" y="2"/>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5" name="淘宝网Chenying0907出品 136">
              <a:extLst>
                <a:ext uri="{FF2B5EF4-FFF2-40B4-BE49-F238E27FC236}">
                  <a16:creationId xmlns:a16="http://schemas.microsoft.com/office/drawing/2014/main" id="{161ED200-A894-4C8A-8CD4-8753AB65040F}"/>
                </a:ext>
              </a:extLst>
            </p:cNvPr>
            <p:cNvSpPr>
              <a:spLocks/>
            </p:cNvSpPr>
            <p:nvPr/>
          </p:nvSpPr>
          <p:spPr bwMode="auto">
            <a:xfrm>
              <a:off x="8940" y="2967"/>
              <a:ext cx="4" cy="8"/>
            </a:xfrm>
            <a:custGeom>
              <a:avLst/>
              <a:gdLst>
                <a:gd name="T0" fmla="*/ 2 w 2"/>
                <a:gd name="T1" fmla="*/ 2 h 3"/>
                <a:gd name="T2" fmla="*/ 1 w 2"/>
                <a:gd name="T3" fmla="*/ 3 h 3"/>
                <a:gd name="T4" fmla="*/ 0 w 2"/>
                <a:gd name="T5" fmla="*/ 1 h 3"/>
                <a:gd name="T6" fmla="*/ 1 w 2"/>
                <a:gd name="T7" fmla="*/ 1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2" y="3"/>
                    <a:pt x="1" y="3"/>
                  </a:cubicBezTo>
                  <a:cubicBezTo>
                    <a:pt x="1" y="1"/>
                    <a:pt x="0" y="2"/>
                    <a:pt x="0" y="1"/>
                  </a:cubicBezTo>
                  <a:cubicBezTo>
                    <a:pt x="0" y="0"/>
                    <a:pt x="1" y="1"/>
                    <a:pt x="1" y="1"/>
                  </a:cubicBezTo>
                  <a:cubicBezTo>
                    <a:pt x="1" y="1"/>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6" name="淘宝网Chenying0907出品 137">
              <a:extLst>
                <a:ext uri="{FF2B5EF4-FFF2-40B4-BE49-F238E27FC236}">
                  <a16:creationId xmlns:a16="http://schemas.microsoft.com/office/drawing/2014/main" id="{7AFF017E-F560-4245-ABBB-4A32F271DE8D}"/>
                </a:ext>
              </a:extLst>
            </p:cNvPr>
            <p:cNvSpPr>
              <a:spLocks/>
            </p:cNvSpPr>
            <p:nvPr/>
          </p:nvSpPr>
          <p:spPr bwMode="auto">
            <a:xfrm>
              <a:off x="9056" y="2923"/>
              <a:ext cx="7" cy="4"/>
            </a:xfrm>
            <a:custGeom>
              <a:avLst/>
              <a:gdLst>
                <a:gd name="T0" fmla="*/ 3 w 3"/>
                <a:gd name="T1" fmla="*/ 1 h 2"/>
                <a:gd name="T2" fmla="*/ 3 w 3"/>
                <a:gd name="T3" fmla="*/ 1 h 2"/>
                <a:gd name="T4" fmla="*/ 2 w 3"/>
                <a:gd name="T5" fmla="*/ 2 h 2"/>
                <a:gd name="T6" fmla="*/ 1 w 3"/>
                <a:gd name="T7" fmla="*/ 1 h 2"/>
                <a:gd name="T8" fmla="*/ 3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3" y="1"/>
                    <a:pt x="3" y="1"/>
                    <a:pt x="3" y="1"/>
                  </a:cubicBezTo>
                  <a:cubicBezTo>
                    <a:pt x="2" y="1"/>
                    <a:pt x="2" y="2"/>
                    <a:pt x="2" y="2"/>
                  </a:cubicBezTo>
                  <a:cubicBezTo>
                    <a:pt x="2" y="1"/>
                    <a:pt x="1" y="1"/>
                    <a:pt x="1" y="1"/>
                  </a:cubicBezTo>
                  <a:cubicBezTo>
                    <a:pt x="0" y="0"/>
                    <a:pt x="2" y="1"/>
                    <a:pt x="3" y="0"/>
                  </a:cubicBezTo>
                  <a:cubicBezTo>
                    <a:pt x="3"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7" name="淘宝网Chenying0907出品 138">
              <a:extLst>
                <a:ext uri="{FF2B5EF4-FFF2-40B4-BE49-F238E27FC236}">
                  <a16:creationId xmlns:a16="http://schemas.microsoft.com/office/drawing/2014/main" id="{34DD4709-059E-4FDC-9993-17EF60350D18}"/>
                </a:ext>
              </a:extLst>
            </p:cNvPr>
            <p:cNvSpPr>
              <a:spLocks/>
            </p:cNvSpPr>
            <p:nvPr/>
          </p:nvSpPr>
          <p:spPr bwMode="auto">
            <a:xfrm>
              <a:off x="9008" y="2951"/>
              <a:ext cx="10" cy="2"/>
            </a:xfrm>
            <a:custGeom>
              <a:avLst/>
              <a:gdLst>
                <a:gd name="T0" fmla="*/ 1 w 4"/>
                <a:gd name="T1" fmla="*/ 1 h 1"/>
                <a:gd name="T2" fmla="*/ 2 w 4"/>
                <a:gd name="T3" fmla="*/ 0 h 1"/>
                <a:gd name="T4" fmla="*/ 1 w 4"/>
                <a:gd name="T5" fmla="*/ 0 h 1"/>
                <a:gd name="T6" fmla="*/ 4 w 4"/>
                <a:gd name="T7" fmla="*/ 0 h 1"/>
                <a:gd name="T8" fmla="*/ 1 w 4"/>
                <a:gd name="T9" fmla="*/ 1 h 1"/>
              </a:gdLst>
              <a:ahLst/>
              <a:cxnLst>
                <a:cxn ang="0">
                  <a:pos x="T0" y="T1"/>
                </a:cxn>
                <a:cxn ang="0">
                  <a:pos x="T2" y="T3"/>
                </a:cxn>
                <a:cxn ang="0">
                  <a:pos x="T4" y="T5"/>
                </a:cxn>
                <a:cxn ang="0">
                  <a:pos x="T6" y="T7"/>
                </a:cxn>
                <a:cxn ang="0">
                  <a:pos x="T8" y="T9"/>
                </a:cxn>
              </a:cxnLst>
              <a:rect l="0" t="0" r="r" b="b"/>
              <a:pathLst>
                <a:path w="4" h="1">
                  <a:moveTo>
                    <a:pt x="1" y="1"/>
                  </a:moveTo>
                  <a:cubicBezTo>
                    <a:pt x="0" y="0"/>
                    <a:pt x="2" y="1"/>
                    <a:pt x="2" y="0"/>
                  </a:cubicBezTo>
                  <a:cubicBezTo>
                    <a:pt x="2" y="0"/>
                    <a:pt x="2" y="0"/>
                    <a:pt x="1" y="0"/>
                  </a:cubicBezTo>
                  <a:cubicBezTo>
                    <a:pt x="1" y="0"/>
                    <a:pt x="3" y="0"/>
                    <a:pt x="4" y="0"/>
                  </a:cubicBezTo>
                  <a:cubicBezTo>
                    <a:pt x="1" y="1"/>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8" name="淘宝网Chenying0907出品 139">
              <a:extLst>
                <a:ext uri="{FF2B5EF4-FFF2-40B4-BE49-F238E27FC236}">
                  <a16:creationId xmlns:a16="http://schemas.microsoft.com/office/drawing/2014/main" id="{E43F446C-D498-40EF-AE97-56178E258944}"/>
                </a:ext>
              </a:extLst>
            </p:cNvPr>
            <p:cNvSpPr>
              <a:spLocks/>
            </p:cNvSpPr>
            <p:nvPr/>
          </p:nvSpPr>
          <p:spPr bwMode="auto">
            <a:xfrm>
              <a:off x="8996" y="2953"/>
              <a:ext cx="3" cy="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2"/>
                  </a:cubicBezTo>
                  <a:cubicBezTo>
                    <a:pt x="1" y="2"/>
                    <a:pt x="0" y="1"/>
                    <a:pt x="0" y="1"/>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39" name="淘宝网Chenying0907出品 140">
              <a:extLst>
                <a:ext uri="{FF2B5EF4-FFF2-40B4-BE49-F238E27FC236}">
                  <a16:creationId xmlns:a16="http://schemas.microsoft.com/office/drawing/2014/main" id="{D79ED019-205F-4E04-A543-11C8E41CD41F}"/>
                </a:ext>
              </a:extLst>
            </p:cNvPr>
            <p:cNvSpPr>
              <a:spLocks/>
            </p:cNvSpPr>
            <p:nvPr/>
          </p:nvSpPr>
          <p:spPr bwMode="auto">
            <a:xfrm>
              <a:off x="8982" y="2953"/>
              <a:ext cx="5" cy="5"/>
            </a:xfrm>
            <a:custGeom>
              <a:avLst/>
              <a:gdLst>
                <a:gd name="T0" fmla="*/ 1 w 2"/>
                <a:gd name="T1" fmla="*/ 0 h 2"/>
                <a:gd name="T2" fmla="*/ 2 w 2"/>
                <a:gd name="T3" fmla="*/ 0 h 2"/>
                <a:gd name="T4" fmla="*/ 2 w 2"/>
                <a:gd name="T5" fmla="*/ 1 h 2"/>
                <a:gd name="T6" fmla="*/ 1 w 2"/>
                <a:gd name="T7" fmla="*/ 2 h 2"/>
                <a:gd name="T8" fmla="*/ 1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2" y="0"/>
                  </a:cubicBezTo>
                  <a:cubicBezTo>
                    <a:pt x="1" y="1"/>
                    <a:pt x="2" y="1"/>
                    <a:pt x="2" y="1"/>
                  </a:cubicBezTo>
                  <a:cubicBezTo>
                    <a:pt x="1" y="1"/>
                    <a:pt x="1" y="1"/>
                    <a:pt x="1" y="2"/>
                  </a:cubicBezTo>
                  <a:cubicBezTo>
                    <a:pt x="0" y="1"/>
                    <a:pt x="1" y="1"/>
                    <a:pt x="1" y="1"/>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0" name="淘宝网Chenying0907出品 141">
              <a:extLst>
                <a:ext uri="{FF2B5EF4-FFF2-40B4-BE49-F238E27FC236}">
                  <a16:creationId xmlns:a16="http://schemas.microsoft.com/office/drawing/2014/main" id="{817F148F-0700-4246-B54B-496B8A60AF48}"/>
                </a:ext>
              </a:extLst>
            </p:cNvPr>
            <p:cNvSpPr>
              <a:spLocks/>
            </p:cNvSpPr>
            <p:nvPr/>
          </p:nvSpPr>
          <p:spPr bwMode="auto">
            <a:xfrm>
              <a:off x="8959" y="2960"/>
              <a:ext cx="14" cy="7"/>
            </a:xfrm>
            <a:custGeom>
              <a:avLst/>
              <a:gdLst>
                <a:gd name="T0" fmla="*/ 4 w 6"/>
                <a:gd name="T1" fmla="*/ 2 h 3"/>
                <a:gd name="T2" fmla="*/ 4 w 6"/>
                <a:gd name="T3" fmla="*/ 3 h 3"/>
                <a:gd name="T4" fmla="*/ 2 w 6"/>
                <a:gd name="T5" fmla="*/ 3 h 3"/>
                <a:gd name="T6" fmla="*/ 2 w 6"/>
                <a:gd name="T7" fmla="*/ 2 h 3"/>
                <a:gd name="T8" fmla="*/ 0 w 6"/>
                <a:gd name="T9" fmla="*/ 1 h 3"/>
                <a:gd name="T10" fmla="*/ 2 w 6"/>
                <a:gd name="T11" fmla="*/ 1 h 3"/>
                <a:gd name="T12" fmla="*/ 2 w 6"/>
                <a:gd name="T13" fmla="*/ 0 h 3"/>
                <a:gd name="T14" fmla="*/ 4 w 6"/>
                <a:gd name="T15" fmla="*/ 1 h 3"/>
                <a:gd name="T16" fmla="*/ 3 w 6"/>
                <a:gd name="T17" fmla="*/ 1 h 3"/>
                <a:gd name="T18" fmla="*/ 4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4" y="2"/>
                  </a:moveTo>
                  <a:cubicBezTo>
                    <a:pt x="6" y="2"/>
                    <a:pt x="3" y="2"/>
                    <a:pt x="4" y="3"/>
                  </a:cubicBezTo>
                  <a:cubicBezTo>
                    <a:pt x="3" y="3"/>
                    <a:pt x="2" y="3"/>
                    <a:pt x="2" y="3"/>
                  </a:cubicBezTo>
                  <a:cubicBezTo>
                    <a:pt x="1" y="3"/>
                    <a:pt x="2" y="2"/>
                    <a:pt x="2" y="2"/>
                  </a:cubicBezTo>
                  <a:cubicBezTo>
                    <a:pt x="2" y="2"/>
                    <a:pt x="1" y="1"/>
                    <a:pt x="0" y="1"/>
                  </a:cubicBezTo>
                  <a:cubicBezTo>
                    <a:pt x="0" y="0"/>
                    <a:pt x="2" y="0"/>
                    <a:pt x="2" y="1"/>
                  </a:cubicBezTo>
                  <a:cubicBezTo>
                    <a:pt x="2" y="1"/>
                    <a:pt x="2" y="1"/>
                    <a:pt x="2" y="0"/>
                  </a:cubicBezTo>
                  <a:cubicBezTo>
                    <a:pt x="3" y="0"/>
                    <a:pt x="3" y="1"/>
                    <a:pt x="4" y="1"/>
                  </a:cubicBezTo>
                  <a:cubicBezTo>
                    <a:pt x="3" y="2"/>
                    <a:pt x="3" y="1"/>
                    <a:pt x="3" y="1"/>
                  </a:cubicBezTo>
                  <a:cubicBezTo>
                    <a:pt x="3" y="1"/>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1" name="淘宝网Chenying0907出品 142">
              <a:extLst>
                <a:ext uri="{FF2B5EF4-FFF2-40B4-BE49-F238E27FC236}">
                  <a16:creationId xmlns:a16="http://schemas.microsoft.com/office/drawing/2014/main" id="{9A23E7AD-3304-4D0D-8883-6CC62756D99B}"/>
                </a:ext>
              </a:extLst>
            </p:cNvPr>
            <p:cNvSpPr>
              <a:spLocks/>
            </p:cNvSpPr>
            <p:nvPr/>
          </p:nvSpPr>
          <p:spPr bwMode="auto">
            <a:xfrm>
              <a:off x="8949" y="2967"/>
              <a:ext cx="7" cy="5"/>
            </a:xfrm>
            <a:custGeom>
              <a:avLst/>
              <a:gdLst>
                <a:gd name="T0" fmla="*/ 3 w 3"/>
                <a:gd name="T1" fmla="*/ 0 h 2"/>
                <a:gd name="T2" fmla="*/ 3 w 3"/>
                <a:gd name="T3" fmla="*/ 1 h 2"/>
                <a:gd name="T4" fmla="*/ 3 w 3"/>
                <a:gd name="T5" fmla="*/ 0 h 2"/>
                <a:gd name="T6" fmla="*/ 2 w 3"/>
                <a:gd name="T7" fmla="*/ 2 h 2"/>
                <a:gd name="T8" fmla="*/ 0 w 3"/>
                <a:gd name="T9" fmla="*/ 1 h 2"/>
                <a:gd name="T10" fmla="*/ 0 w 3"/>
                <a:gd name="T11" fmla="*/ 0 h 2"/>
                <a:gd name="T12" fmla="*/ 1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1"/>
                    <a:pt x="3" y="1"/>
                    <a:pt x="3" y="1"/>
                  </a:cubicBezTo>
                  <a:cubicBezTo>
                    <a:pt x="3" y="1"/>
                    <a:pt x="3" y="1"/>
                    <a:pt x="3" y="0"/>
                  </a:cubicBezTo>
                  <a:cubicBezTo>
                    <a:pt x="2" y="0"/>
                    <a:pt x="2" y="1"/>
                    <a:pt x="2" y="2"/>
                  </a:cubicBezTo>
                  <a:cubicBezTo>
                    <a:pt x="1" y="2"/>
                    <a:pt x="1" y="0"/>
                    <a:pt x="0" y="1"/>
                  </a:cubicBezTo>
                  <a:cubicBezTo>
                    <a:pt x="0" y="1"/>
                    <a:pt x="0" y="1"/>
                    <a:pt x="0" y="0"/>
                  </a:cubicBezTo>
                  <a:cubicBezTo>
                    <a:pt x="0" y="0"/>
                    <a:pt x="1" y="0"/>
                    <a:pt x="1" y="0"/>
                  </a:cubicBezTo>
                  <a:cubicBezTo>
                    <a:pt x="3"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2" name="淘宝网Chenying0907出品 143">
              <a:extLst>
                <a:ext uri="{FF2B5EF4-FFF2-40B4-BE49-F238E27FC236}">
                  <a16:creationId xmlns:a16="http://schemas.microsoft.com/office/drawing/2014/main" id="{E72C97AB-3E94-4ABD-9AFA-D383C81D5C2A}"/>
                </a:ext>
              </a:extLst>
            </p:cNvPr>
            <p:cNvSpPr>
              <a:spLocks/>
            </p:cNvSpPr>
            <p:nvPr/>
          </p:nvSpPr>
          <p:spPr bwMode="auto">
            <a:xfrm>
              <a:off x="8954" y="2953"/>
              <a:ext cx="5" cy="5"/>
            </a:xfrm>
            <a:custGeom>
              <a:avLst/>
              <a:gdLst>
                <a:gd name="T0" fmla="*/ 1 w 2"/>
                <a:gd name="T1" fmla="*/ 0 h 2"/>
                <a:gd name="T2" fmla="*/ 2 w 2"/>
                <a:gd name="T3" fmla="*/ 0 h 2"/>
                <a:gd name="T4" fmla="*/ 1 w 2"/>
                <a:gd name="T5" fmla="*/ 1 h 2"/>
                <a:gd name="T6" fmla="*/ 2 w 2"/>
                <a:gd name="T7" fmla="*/ 2 h 2"/>
                <a:gd name="T8" fmla="*/ 1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1"/>
                    <a:pt x="1" y="0"/>
                    <a:pt x="2" y="0"/>
                  </a:cubicBezTo>
                  <a:cubicBezTo>
                    <a:pt x="2" y="1"/>
                    <a:pt x="2" y="1"/>
                    <a:pt x="1" y="1"/>
                  </a:cubicBezTo>
                  <a:cubicBezTo>
                    <a:pt x="1" y="1"/>
                    <a:pt x="2" y="1"/>
                    <a:pt x="2" y="2"/>
                  </a:cubicBezTo>
                  <a:cubicBezTo>
                    <a:pt x="1" y="2"/>
                    <a:pt x="1"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3" name="淘宝网Chenying0907出品 144">
              <a:extLst>
                <a:ext uri="{FF2B5EF4-FFF2-40B4-BE49-F238E27FC236}">
                  <a16:creationId xmlns:a16="http://schemas.microsoft.com/office/drawing/2014/main" id="{34AD1C83-B56F-42D5-8F81-841AE3D51EE6}"/>
                </a:ext>
              </a:extLst>
            </p:cNvPr>
            <p:cNvSpPr>
              <a:spLocks/>
            </p:cNvSpPr>
            <p:nvPr/>
          </p:nvSpPr>
          <p:spPr bwMode="auto">
            <a:xfrm>
              <a:off x="8951" y="2960"/>
              <a:ext cx="8" cy="5"/>
            </a:xfrm>
            <a:custGeom>
              <a:avLst/>
              <a:gdLst>
                <a:gd name="T0" fmla="*/ 2 w 3"/>
                <a:gd name="T1" fmla="*/ 1 h 2"/>
                <a:gd name="T2" fmla="*/ 2 w 3"/>
                <a:gd name="T3" fmla="*/ 2 h 2"/>
                <a:gd name="T4" fmla="*/ 1 w 3"/>
                <a:gd name="T5" fmla="*/ 2 h 2"/>
                <a:gd name="T6" fmla="*/ 0 w 3"/>
                <a:gd name="T7" fmla="*/ 2 h 2"/>
                <a:gd name="T8" fmla="*/ 1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3" y="1"/>
                    <a:pt x="1" y="2"/>
                    <a:pt x="2" y="2"/>
                  </a:cubicBezTo>
                  <a:cubicBezTo>
                    <a:pt x="1" y="2"/>
                    <a:pt x="1" y="2"/>
                    <a:pt x="1" y="2"/>
                  </a:cubicBezTo>
                  <a:cubicBezTo>
                    <a:pt x="1" y="2"/>
                    <a:pt x="1" y="2"/>
                    <a:pt x="0" y="2"/>
                  </a:cubicBezTo>
                  <a:cubicBezTo>
                    <a:pt x="0" y="1"/>
                    <a:pt x="1" y="1"/>
                    <a:pt x="1" y="1"/>
                  </a:cubicBezTo>
                  <a:cubicBezTo>
                    <a:pt x="2"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4" name="淘宝网Chenying0907出品 145">
              <a:extLst>
                <a:ext uri="{FF2B5EF4-FFF2-40B4-BE49-F238E27FC236}">
                  <a16:creationId xmlns:a16="http://schemas.microsoft.com/office/drawing/2014/main" id="{AF6EA393-33C8-40A0-B12B-3D0F09193C6E}"/>
                </a:ext>
              </a:extLst>
            </p:cNvPr>
            <p:cNvSpPr>
              <a:spLocks/>
            </p:cNvSpPr>
            <p:nvPr/>
          </p:nvSpPr>
          <p:spPr bwMode="auto">
            <a:xfrm>
              <a:off x="8696" y="3031"/>
              <a:ext cx="4" cy="5"/>
            </a:xfrm>
            <a:custGeom>
              <a:avLst/>
              <a:gdLst>
                <a:gd name="T0" fmla="*/ 1 w 2"/>
                <a:gd name="T1" fmla="*/ 0 h 2"/>
                <a:gd name="T2" fmla="*/ 0 w 2"/>
                <a:gd name="T3" fmla="*/ 1 h 2"/>
                <a:gd name="T4" fmla="*/ 0 w 2"/>
                <a:gd name="T5" fmla="*/ 0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1" y="2"/>
                    <a:pt x="0" y="1"/>
                  </a:cubicBezTo>
                  <a:cubicBezTo>
                    <a:pt x="1" y="1"/>
                    <a:pt x="0" y="1"/>
                    <a:pt x="0" y="0"/>
                  </a:cubicBezTo>
                  <a:cubicBezTo>
                    <a:pt x="1" y="0"/>
                    <a:pt x="1" y="0"/>
                    <a:pt x="0"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5" name="淘宝网Chenying0907出品 146">
              <a:extLst>
                <a:ext uri="{FF2B5EF4-FFF2-40B4-BE49-F238E27FC236}">
                  <a16:creationId xmlns:a16="http://schemas.microsoft.com/office/drawing/2014/main" id="{FBA65021-8982-4247-B6AE-2D5D1BE2AD55}"/>
                </a:ext>
              </a:extLst>
            </p:cNvPr>
            <p:cNvSpPr>
              <a:spLocks/>
            </p:cNvSpPr>
            <p:nvPr/>
          </p:nvSpPr>
          <p:spPr bwMode="auto">
            <a:xfrm>
              <a:off x="8693" y="3031"/>
              <a:ext cx="3" cy="8"/>
            </a:xfrm>
            <a:custGeom>
              <a:avLst/>
              <a:gdLst>
                <a:gd name="T0" fmla="*/ 1 w 1"/>
                <a:gd name="T1" fmla="*/ 2 h 3"/>
                <a:gd name="T2" fmla="*/ 1 w 1"/>
                <a:gd name="T3" fmla="*/ 3 h 3"/>
                <a:gd name="T4" fmla="*/ 1 w 1"/>
                <a:gd name="T5" fmla="*/ 3 h 3"/>
                <a:gd name="T6" fmla="*/ 0 w 1"/>
                <a:gd name="T7" fmla="*/ 2 h 3"/>
                <a:gd name="T8" fmla="*/ 0 w 1"/>
                <a:gd name="T9" fmla="*/ 2 h 3"/>
                <a:gd name="T10" fmla="*/ 1 w 1"/>
                <a:gd name="T11" fmla="*/ 1 h 3"/>
                <a:gd name="T12" fmla="*/ 0 w 1"/>
                <a:gd name="T13" fmla="*/ 1 h 3"/>
                <a:gd name="T14" fmla="*/ 1 w 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3"/>
                  </a:cubicBezTo>
                  <a:cubicBezTo>
                    <a:pt x="1" y="2"/>
                    <a:pt x="1" y="3"/>
                    <a:pt x="1" y="3"/>
                  </a:cubicBezTo>
                  <a:cubicBezTo>
                    <a:pt x="0" y="3"/>
                    <a:pt x="1" y="1"/>
                    <a:pt x="0" y="2"/>
                  </a:cubicBezTo>
                  <a:cubicBezTo>
                    <a:pt x="0" y="2"/>
                    <a:pt x="0" y="2"/>
                    <a:pt x="0" y="2"/>
                  </a:cubicBezTo>
                  <a:cubicBezTo>
                    <a:pt x="0" y="2"/>
                    <a:pt x="0" y="0"/>
                    <a:pt x="1" y="1"/>
                  </a:cubicBezTo>
                  <a:cubicBezTo>
                    <a:pt x="1" y="1"/>
                    <a:pt x="1" y="1"/>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6" name="淘宝网Chenying0907出品 147">
              <a:extLst>
                <a:ext uri="{FF2B5EF4-FFF2-40B4-BE49-F238E27FC236}">
                  <a16:creationId xmlns:a16="http://schemas.microsoft.com/office/drawing/2014/main" id="{08139132-366E-4B2F-A119-C861BE50302A}"/>
                </a:ext>
              </a:extLst>
            </p:cNvPr>
            <p:cNvSpPr>
              <a:spLocks/>
            </p:cNvSpPr>
            <p:nvPr/>
          </p:nvSpPr>
          <p:spPr bwMode="auto">
            <a:xfrm>
              <a:off x="8670" y="3039"/>
              <a:ext cx="4" cy="7"/>
            </a:xfrm>
            <a:custGeom>
              <a:avLst/>
              <a:gdLst>
                <a:gd name="T0" fmla="*/ 2 w 2"/>
                <a:gd name="T1" fmla="*/ 2 h 3"/>
                <a:gd name="T2" fmla="*/ 1 w 2"/>
                <a:gd name="T3" fmla="*/ 3 h 3"/>
                <a:gd name="T4" fmla="*/ 0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3"/>
                  </a:cubicBezTo>
                  <a:cubicBezTo>
                    <a:pt x="1" y="2"/>
                    <a:pt x="1" y="1"/>
                    <a:pt x="0" y="1"/>
                  </a:cubicBezTo>
                  <a:cubicBezTo>
                    <a:pt x="1"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7" name="淘宝网Chenying0907出品 148">
              <a:extLst>
                <a:ext uri="{FF2B5EF4-FFF2-40B4-BE49-F238E27FC236}">
                  <a16:creationId xmlns:a16="http://schemas.microsoft.com/office/drawing/2014/main" id="{D6943B4D-1273-4548-9463-1EDDB5406853}"/>
                </a:ext>
              </a:extLst>
            </p:cNvPr>
            <p:cNvSpPr>
              <a:spLocks/>
            </p:cNvSpPr>
            <p:nvPr/>
          </p:nvSpPr>
          <p:spPr bwMode="auto">
            <a:xfrm>
              <a:off x="8636" y="3050"/>
              <a:ext cx="7" cy="7"/>
            </a:xfrm>
            <a:custGeom>
              <a:avLst/>
              <a:gdLst>
                <a:gd name="T0" fmla="*/ 2 w 3"/>
                <a:gd name="T1" fmla="*/ 0 h 3"/>
                <a:gd name="T2" fmla="*/ 3 w 3"/>
                <a:gd name="T3" fmla="*/ 1 h 3"/>
                <a:gd name="T4" fmla="*/ 1 w 3"/>
                <a:gd name="T5" fmla="*/ 1 h 3"/>
                <a:gd name="T6" fmla="*/ 0 w 3"/>
                <a:gd name="T7" fmla="*/ 1 h 3"/>
                <a:gd name="T8" fmla="*/ 1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2" y="1"/>
                    <a:pt x="3" y="1"/>
                  </a:cubicBezTo>
                  <a:cubicBezTo>
                    <a:pt x="3" y="3"/>
                    <a:pt x="1" y="1"/>
                    <a:pt x="1" y="1"/>
                  </a:cubicBezTo>
                  <a:cubicBezTo>
                    <a:pt x="1" y="1"/>
                    <a:pt x="1" y="1"/>
                    <a:pt x="0" y="1"/>
                  </a:cubicBezTo>
                  <a:cubicBezTo>
                    <a:pt x="1" y="0"/>
                    <a:pt x="2" y="1"/>
                    <a:pt x="1" y="0"/>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8" name="淘宝网Chenying0907出品 149">
              <a:extLst>
                <a:ext uri="{FF2B5EF4-FFF2-40B4-BE49-F238E27FC236}">
                  <a16:creationId xmlns:a16="http://schemas.microsoft.com/office/drawing/2014/main" id="{CAFC5875-4945-4A8C-B77A-496D9184E9D4}"/>
                </a:ext>
              </a:extLst>
            </p:cNvPr>
            <p:cNvSpPr>
              <a:spLocks/>
            </p:cNvSpPr>
            <p:nvPr/>
          </p:nvSpPr>
          <p:spPr bwMode="auto">
            <a:xfrm>
              <a:off x="8622" y="3048"/>
              <a:ext cx="10" cy="7"/>
            </a:xfrm>
            <a:custGeom>
              <a:avLst/>
              <a:gdLst>
                <a:gd name="T0" fmla="*/ 4 w 4"/>
                <a:gd name="T1" fmla="*/ 1 h 3"/>
                <a:gd name="T2" fmla="*/ 4 w 4"/>
                <a:gd name="T3" fmla="*/ 2 h 3"/>
                <a:gd name="T4" fmla="*/ 3 w 4"/>
                <a:gd name="T5" fmla="*/ 1 h 3"/>
                <a:gd name="T6" fmla="*/ 3 w 4"/>
                <a:gd name="T7" fmla="*/ 3 h 3"/>
                <a:gd name="T8" fmla="*/ 0 w 4"/>
                <a:gd name="T9" fmla="*/ 1 h 3"/>
                <a:gd name="T10" fmla="*/ 0 w 4"/>
                <a:gd name="T11" fmla="*/ 0 h 3"/>
                <a:gd name="T12" fmla="*/ 1 w 4"/>
                <a:gd name="T13" fmla="*/ 0 h 3"/>
                <a:gd name="T14" fmla="*/ 3 w 4"/>
                <a:gd name="T15" fmla="*/ 0 h 3"/>
                <a:gd name="T16" fmla="*/ 4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1"/>
                  </a:moveTo>
                  <a:cubicBezTo>
                    <a:pt x="4" y="1"/>
                    <a:pt x="4" y="1"/>
                    <a:pt x="4" y="2"/>
                  </a:cubicBezTo>
                  <a:cubicBezTo>
                    <a:pt x="3" y="2"/>
                    <a:pt x="3" y="1"/>
                    <a:pt x="3" y="1"/>
                  </a:cubicBezTo>
                  <a:cubicBezTo>
                    <a:pt x="2" y="1"/>
                    <a:pt x="3" y="2"/>
                    <a:pt x="3" y="3"/>
                  </a:cubicBezTo>
                  <a:cubicBezTo>
                    <a:pt x="1" y="2"/>
                    <a:pt x="1" y="2"/>
                    <a:pt x="0" y="1"/>
                  </a:cubicBezTo>
                  <a:cubicBezTo>
                    <a:pt x="0" y="1"/>
                    <a:pt x="0" y="0"/>
                    <a:pt x="0" y="0"/>
                  </a:cubicBezTo>
                  <a:cubicBezTo>
                    <a:pt x="1" y="0"/>
                    <a:pt x="1" y="0"/>
                    <a:pt x="1" y="0"/>
                  </a:cubicBezTo>
                  <a:cubicBezTo>
                    <a:pt x="1" y="0"/>
                    <a:pt x="1" y="1"/>
                    <a:pt x="3" y="0"/>
                  </a:cubicBezTo>
                  <a:cubicBezTo>
                    <a:pt x="2"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49" name="淘宝网Chenying0907出品 150">
              <a:extLst>
                <a:ext uri="{FF2B5EF4-FFF2-40B4-BE49-F238E27FC236}">
                  <a16:creationId xmlns:a16="http://schemas.microsoft.com/office/drawing/2014/main" id="{DCCF812A-ADB8-4C5D-899D-0C1D0334D6FB}"/>
                </a:ext>
              </a:extLst>
            </p:cNvPr>
            <p:cNvSpPr>
              <a:spLocks/>
            </p:cNvSpPr>
            <p:nvPr/>
          </p:nvSpPr>
          <p:spPr bwMode="auto">
            <a:xfrm>
              <a:off x="8622" y="3053"/>
              <a:ext cx="3" cy="7"/>
            </a:xfrm>
            <a:custGeom>
              <a:avLst/>
              <a:gdLst>
                <a:gd name="T0" fmla="*/ 0 w 1"/>
                <a:gd name="T1" fmla="*/ 1 h 3"/>
                <a:gd name="T2" fmla="*/ 1 w 1"/>
                <a:gd name="T3" fmla="*/ 1 h 3"/>
                <a:gd name="T4" fmla="*/ 0 w 1"/>
                <a:gd name="T5" fmla="*/ 3 h 3"/>
                <a:gd name="T6" fmla="*/ 0 w 1"/>
                <a:gd name="T7" fmla="*/ 1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1" y="2"/>
                    <a:pt x="0" y="0"/>
                    <a:pt x="1" y="1"/>
                  </a:cubicBezTo>
                  <a:cubicBezTo>
                    <a:pt x="1" y="2"/>
                    <a:pt x="0" y="2"/>
                    <a:pt x="0" y="3"/>
                  </a:cubicBezTo>
                  <a:cubicBezTo>
                    <a:pt x="0" y="1"/>
                    <a:pt x="0"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0" name="淘宝网Chenying0907出品 151">
              <a:extLst>
                <a:ext uri="{FF2B5EF4-FFF2-40B4-BE49-F238E27FC236}">
                  <a16:creationId xmlns:a16="http://schemas.microsoft.com/office/drawing/2014/main" id="{A7659672-641B-48A4-A5FE-2B1B87C3C0F7}"/>
                </a:ext>
              </a:extLst>
            </p:cNvPr>
            <p:cNvSpPr>
              <a:spLocks noEditPoints="1"/>
            </p:cNvSpPr>
            <p:nvPr/>
          </p:nvSpPr>
          <p:spPr bwMode="auto">
            <a:xfrm>
              <a:off x="6895" y="3351"/>
              <a:ext cx="1675" cy="1433"/>
            </a:xfrm>
            <a:custGeom>
              <a:avLst/>
              <a:gdLst>
                <a:gd name="T0" fmla="*/ 463 w 707"/>
                <a:gd name="T1" fmla="*/ 175 h 605"/>
                <a:gd name="T2" fmla="*/ 216 w 707"/>
                <a:gd name="T3" fmla="*/ 333 h 605"/>
                <a:gd name="T4" fmla="*/ 41 w 707"/>
                <a:gd name="T5" fmla="*/ 483 h 605"/>
                <a:gd name="T6" fmla="*/ 539 w 707"/>
                <a:gd name="T7" fmla="*/ 159 h 605"/>
                <a:gd name="T8" fmla="*/ 638 w 707"/>
                <a:gd name="T9" fmla="*/ 138 h 605"/>
                <a:gd name="T10" fmla="*/ 455 w 707"/>
                <a:gd name="T11" fmla="*/ 240 h 605"/>
                <a:gd name="T12" fmla="*/ 318 w 707"/>
                <a:gd name="T13" fmla="*/ 325 h 605"/>
                <a:gd name="T14" fmla="*/ 232 w 707"/>
                <a:gd name="T15" fmla="*/ 385 h 605"/>
                <a:gd name="T16" fmla="*/ 157 w 707"/>
                <a:gd name="T17" fmla="*/ 441 h 605"/>
                <a:gd name="T18" fmla="*/ 322 w 707"/>
                <a:gd name="T19" fmla="*/ 331 h 605"/>
                <a:gd name="T20" fmla="*/ 506 w 707"/>
                <a:gd name="T21" fmla="*/ 225 h 605"/>
                <a:gd name="T22" fmla="*/ 670 w 707"/>
                <a:gd name="T23" fmla="*/ 159 h 605"/>
                <a:gd name="T24" fmla="*/ 656 w 707"/>
                <a:gd name="T25" fmla="*/ 175 h 605"/>
                <a:gd name="T26" fmla="*/ 649 w 707"/>
                <a:gd name="T27" fmla="*/ 183 h 605"/>
                <a:gd name="T28" fmla="*/ 540 w 707"/>
                <a:gd name="T29" fmla="*/ 254 h 605"/>
                <a:gd name="T30" fmla="*/ 502 w 707"/>
                <a:gd name="T31" fmla="*/ 361 h 605"/>
                <a:gd name="T32" fmla="*/ 508 w 707"/>
                <a:gd name="T33" fmla="*/ 393 h 605"/>
                <a:gd name="T34" fmla="*/ 572 w 707"/>
                <a:gd name="T35" fmla="*/ 403 h 605"/>
                <a:gd name="T36" fmla="*/ 576 w 707"/>
                <a:gd name="T37" fmla="*/ 427 h 605"/>
                <a:gd name="T38" fmla="*/ 582 w 707"/>
                <a:gd name="T39" fmla="*/ 434 h 605"/>
                <a:gd name="T40" fmla="*/ 568 w 707"/>
                <a:gd name="T41" fmla="*/ 457 h 605"/>
                <a:gd name="T42" fmla="*/ 523 w 707"/>
                <a:gd name="T43" fmla="*/ 469 h 605"/>
                <a:gd name="T44" fmla="*/ 498 w 707"/>
                <a:gd name="T45" fmla="*/ 478 h 605"/>
                <a:gd name="T46" fmla="*/ 531 w 707"/>
                <a:gd name="T47" fmla="*/ 462 h 605"/>
                <a:gd name="T48" fmla="*/ 515 w 707"/>
                <a:gd name="T49" fmla="*/ 461 h 605"/>
                <a:gd name="T50" fmla="*/ 528 w 707"/>
                <a:gd name="T51" fmla="*/ 448 h 605"/>
                <a:gd name="T52" fmla="*/ 440 w 707"/>
                <a:gd name="T53" fmla="*/ 501 h 605"/>
                <a:gd name="T54" fmla="*/ 436 w 707"/>
                <a:gd name="T55" fmla="*/ 514 h 605"/>
                <a:gd name="T56" fmla="*/ 393 w 707"/>
                <a:gd name="T57" fmla="*/ 541 h 605"/>
                <a:gd name="T58" fmla="*/ 342 w 707"/>
                <a:gd name="T59" fmla="*/ 537 h 605"/>
                <a:gd name="T60" fmla="*/ 346 w 707"/>
                <a:gd name="T61" fmla="*/ 422 h 605"/>
                <a:gd name="T62" fmla="*/ 258 w 707"/>
                <a:gd name="T63" fmla="*/ 421 h 605"/>
                <a:gd name="T64" fmla="*/ 264 w 707"/>
                <a:gd name="T65" fmla="*/ 411 h 605"/>
                <a:gd name="T66" fmla="*/ 248 w 707"/>
                <a:gd name="T67" fmla="*/ 404 h 605"/>
                <a:gd name="T68" fmla="*/ 195 w 707"/>
                <a:gd name="T69" fmla="*/ 444 h 605"/>
                <a:gd name="T70" fmla="*/ 153 w 707"/>
                <a:gd name="T71" fmla="*/ 475 h 605"/>
                <a:gd name="T72" fmla="*/ 127 w 707"/>
                <a:gd name="T73" fmla="*/ 492 h 605"/>
                <a:gd name="T74" fmla="*/ 113 w 707"/>
                <a:gd name="T75" fmla="*/ 506 h 605"/>
                <a:gd name="T76" fmla="*/ 98 w 707"/>
                <a:gd name="T77" fmla="*/ 516 h 605"/>
                <a:gd name="T78" fmla="*/ 92 w 707"/>
                <a:gd name="T79" fmla="*/ 520 h 605"/>
                <a:gd name="T80" fmla="*/ 75 w 707"/>
                <a:gd name="T81" fmla="*/ 533 h 605"/>
                <a:gd name="T82" fmla="*/ 51 w 707"/>
                <a:gd name="T83" fmla="*/ 553 h 605"/>
                <a:gd name="T84" fmla="*/ 28 w 707"/>
                <a:gd name="T85" fmla="*/ 573 h 605"/>
                <a:gd name="T86" fmla="*/ 5 w 707"/>
                <a:gd name="T87" fmla="*/ 582 h 605"/>
                <a:gd name="T88" fmla="*/ 492 w 707"/>
                <a:gd name="T89" fmla="*/ 141 h 605"/>
                <a:gd name="T90" fmla="*/ 437 w 707"/>
                <a:gd name="T91" fmla="*/ 98 h 605"/>
                <a:gd name="T92" fmla="*/ 222 w 707"/>
                <a:gd name="T93" fmla="*/ 228 h 605"/>
                <a:gd name="T94" fmla="*/ 666 w 707"/>
                <a:gd name="T95" fmla="*/ 163 h 605"/>
                <a:gd name="T96" fmla="*/ 100 w 707"/>
                <a:gd name="T97" fmla="*/ 511 h 605"/>
                <a:gd name="T98" fmla="*/ 645 w 707"/>
                <a:gd name="T99" fmla="*/ 170 h 605"/>
                <a:gd name="T100" fmla="*/ 635 w 707"/>
                <a:gd name="T101" fmla="*/ 186 h 605"/>
                <a:gd name="T102" fmla="*/ 578 w 707"/>
                <a:gd name="T103" fmla="*/ 443 h 605"/>
                <a:gd name="T104" fmla="*/ 578 w 707"/>
                <a:gd name="T105" fmla="*/ 438 h 605"/>
                <a:gd name="T106" fmla="*/ 551 w 707"/>
                <a:gd name="T107" fmla="*/ 456 h 605"/>
                <a:gd name="T108" fmla="*/ 548 w 707"/>
                <a:gd name="T109" fmla="*/ 456 h 605"/>
                <a:gd name="T110" fmla="*/ 529 w 707"/>
                <a:gd name="T111" fmla="*/ 468 h 605"/>
                <a:gd name="T112" fmla="*/ 506 w 707"/>
                <a:gd name="T113" fmla="*/ 336 h 605"/>
                <a:gd name="T114" fmla="*/ 382 w 707"/>
                <a:gd name="T115" fmla="*/ 541 h 605"/>
                <a:gd name="T116" fmla="*/ 251 w 707"/>
                <a:gd name="T117" fmla="*/ 397 h 605"/>
                <a:gd name="T118" fmla="*/ 242 w 707"/>
                <a:gd name="T119" fmla="*/ 406 h 605"/>
                <a:gd name="T120" fmla="*/ 139 w 707"/>
                <a:gd name="T121" fmla="*/ 484 h 605"/>
                <a:gd name="T122" fmla="*/ 115 w 707"/>
                <a:gd name="T123" fmla="*/ 476 h 605"/>
                <a:gd name="T124" fmla="*/ 95 w 707"/>
                <a:gd name="T1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605">
                  <a:moveTo>
                    <a:pt x="691" y="30"/>
                  </a:moveTo>
                  <a:cubicBezTo>
                    <a:pt x="691" y="30"/>
                    <a:pt x="692" y="30"/>
                    <a:pt x="691" y="31"/>
                  </a:cubicBezTo>
                  <a:cubicBezTo>
                    <a:pt x="686" y="34"/>
                    <a:pt x="682" y="38"/>
                    <a:pt x="677" y="41"/>
                  </a:cubicBezTo>
                  <a:cubicBezTo>
                    <a:pt x="676" y="43"/>
                    <a:pt x="674" y="43"/>
                    <a:pt x="673" y="45"/>
                  </a:cubicBezTo>
                  <a:cubicBezTo>
                    <a:pt x="668" y="48"/>
                    <a:pt x="662" y="51"/>
                    <a:pt x="657" y="55"/>
                  </a:cubicBezTo>
                  <a:cubicBezTo>
                    <a:pt x="657" y="55"/>
                    <a:pt x="657" y="55"/>
                    <a:pt x="656" y="55"/>
                  </a:cubicBezTo>
                  <a:cubicBezTo>
                    <a:pt x="653" y="59"/>
                    <a:pt x="647" y="61"/>
                    <a:pt x="644" y="65"/>
                  </a:cubicBezTo>
                  <a:cubicBezTo>
                    <a:pt x="644" y="65"/>
                    <a:pt x="643" y="65"/>
                    <a:pt x="643" y="65"/>
                  </a:cubicBezTo>
                  <a:cubicBezTo>
                    <a:pt x="642" y="65"/>
                    <a:pt x="642" y="65"/>
                    <a:pt x="642" y="66"/>
                  </a:cubicBezTo>
                  <a:cubicBezTo>
                    <a:pt x="641" y="66"/>
                    <a:pt x="640" y="66"/>
                    <a:pt x="639" y="67"/>
                  </a:cubicBezTo>
                  <a:cubicBezTo>
                    <a:pt x="637" y="69"/>
                    <a:pt x="634" y="70"/>
                    <a:pt x="631" y="72"/>
                  </a:cubicBezTo>
                  <a:cubicBezTo>
                    <a:pt x="631" y="72"/>
                    <a:pt x="630" y="72"/>
                    <a:pt x="629" y="73"/>
                  </a:cubicBezTo>
                  <a:cubicBezTo>
                    <a:pt x="627" y="75"/>
                    <a:pt x="624" y="77"/>
                    <a:pt x="622" y="79"/>
                  </a:cubicBezTo>
                  <a:cubicBezTo>
                    <a:pt x="619" y="79"/>
                    <a:pt x="618" y="81"/>
                    <a:pt x="616" y="82"/>
                  </a:cubicBezTo>
                  <a:cubicBezTo>
                    <a:pt x="614" y="85"/>
                    <a:pt x="609" y="86"/>
                    <a:pt x="606" y="89"/>
                  </a:cubicBezTo>
                  <a:cubicBezTo>
                    <a:pt x="602" y="89"/>
                    <a:pt x="600" y="94"/>
                    <a:pt x="595" y="95"/>
                  </a:cubicBezTo>
                  <a:cubicBezTo>
                    <a:pt x="589" y="99"/>
                    <a:pt x="582" y="104"/>
                    <a:pt x="576" y="107"/>
                  </a:cubicBezTo>
                  <a:cubicBezTo>
                    <a:pt x="575" y="108"/>
                    <a:pt x="573" y="108"/>
                    <a:pt x="573" y="109"/>
                  </a:cubicBezTo>
                  <a:cubicBezTo>
                    <a:pt x="571" y="109"/>
                    <a:pt x="571" y="110"/>
                    <a:pt x="570" y="110"/>
                  </a:cubicBezTo>
                  <a:cubicBezTo>
                    <a:pt x="562" y="115"/>
                    <a:pt x="555" y="120"/>
                    <a:pt x="547" y="124"/>
                  </a:cubicBezTo>
                  <a:cubicBezTo>
                    <a:pt x="547" y="124"/>
                    <a:pt x="547" y="125"/>
                    <a:pt x="547" y="125"/>
                  </a:cubicBezTo>
                  <a:cubicBezTo>
                    <a:pt x="541" y="127"/>
                    <a:pt x="537" y="131"/>
                    <a:pt x="532" y="133"/>
                  </a:cubicBezTo>
                  <a:cubicBezTo>
                    <a:pt x="529" y="135"/>
                    <a:pt x="526" y="137"/>
                    <a:pt x="523" y="138"/>
                  </a:cubicBezTo>
                  <a:cubicBezTo>
                    <a:pt x="522" y="139"/>
                    <a:pt x="522" y="140"/>
                    <a:pt x="521" y="140"/>
                  </a:cubicBezTo>
                  <a:cubicBezTo>
                    <a:pt x="519" y="142"/>
                    <a:pt x="516" y="143"/>
                    <a:pt x="513" y="144"/>
                  </a:cubicBezTo>
                  <a:cubicBezTo>
                    <a:pt x="511" y="147"/>
                    <a:pt x="507" y="147"/>
                    <a:pt x="505" y="150"/>
                  </a:cubicBezTo>
                  <a:cubicBezTo>
                    <a:pt x="496" y="154"/>
                    <a:pt x="488" y="160"/>
                    <a:pt x="480" y="165"/>
                  </a:cubicBezTo>
                  <a:cubicBezTo>
                    <a:pt x="476" y="166"/>
                    <a:pt x="474" y="169"/>
                    <a:pt x="470" y="170"/>
                  </a:cubicBezTo>
                  <a:cubicBezTo>
                    <a:pt x="469" y="171"/>
                    <a:pt x="468" y="171"/>
                    <a:pt x="467" y="171"/>
                  </a:cubicBezTo>
                  <a:cubicBezTo>
                    <a:pt x="467" y="172"/>
                    <a:pt x="466" y="173"/>
                    <a:pt x="466" y="173"/>
                  </a:cubicBezTo>
                  <a:cubicBezTo>
                    <a:pt x="465" y="173"/>
                    <a:pt x="464" y="173"/>
                    <a:pt x="463" y="175"/>
                  </a:cubicBezTo>
                  <a:cubicBezTo>
                    <a:pt x="461" y="175"/>
                    <a:pt x="461" y="177"/>
                    <a:pt x="459" y="177"/>
                  </a:cubicBezTo>
                  <a:cubicBezTo>
                    <a:pt x="458" y="177"/>
                    <a:pt x="457" y="177"/>
                    <a:pt x="457" y="179"/>
                  </a:cubicBezTo>
                  <a:cubicBezTo>
                    <a:pt x="453" y="179"/>
                    <a:pt x="451" y="183"/>
                    <a:pt x="446" y="184"/>
                  </a:cubicBezTo>
                  <a:cubicBezTo>
                    <a:pt x="446" y="184"/>
                    <a:pt x="445" y="186"/>
                    <a:pt x="444" y="185"/>
                  </a:cubicBezTo>
                  <a:cubicBezTo>
                    <a:pt x="444" y="185"/>
                    <a:pt x="444" y="186"/>
                    <a:pt x="444" y="186"/>
                  </a:cubicBezTo>
                  <a:cubicBezTo>
                    <a:pt x="427" y="196"/>
                    <a:pt x="410" y="206"/>
                    <a:pt x="393" y="217"/>
                  </a:cubicBezTo>
                  <a:cubicBezTo>
                    <a:pt x="393" y="217"/>
                    <a:pt x="392" y="217"/>
                    <a:pt x="392" y="217"/>
                  </a:cubicBezTo>
                  <a:cubicBezTo>
                    <a:pt x="385" y="221"/>
                    <a:pt x="378" y="225"/>
                    <a:pt x="371" y="230"/>
                  </a:cubicBezTo>
                  <a:cubicBezTo>
                    <a:pt x="369" y="231"/>
                    <a:pt x="367" y="231"/>
                    <a:pt x="366" y="233"/>
                  </a:cubicBezTo>
                  <a:cubicBezTo>
                    <a:pt x="362" y="235"/>
                    <a:pt x="358" y="239"/>
                    <a:pt x="353" y="240"/>
                  </a:cubicBezTo>
                  <a:cubicBezTo>
                    <a:pt x="353" y="241"/>
                    <a:pt x="353" y="241"/>
                    <a:pt x="353" y="241"/>
                  </a:cubicBezTo>
                  <a:cubicBezTo>
                    <a:pt x="350" y="242"/>
                    <a:pt x="348" y="245"/>
                    <a:pt x="345" y="246"/>
                  </a:cubicBezTo>
                  <a:cubicBezTo>
                    <a:pt x="344" y="246"/>
                    <a:pt x="344" y="247"/>
                    <a:pt x="344" y="247"/>
                  </a:cubicBezTo>
                  <a:cubicBezTo>
                    <a:pt x="343" y="247"/>
                    <a:pt x="342" y="248"/>
                    <a:pt x="341" y="249"/>
                  </a:cubicBezTo>
                  <a:cubicBezTo>
                    <a:pt x="335" y="252"/>
                    <a:pt x="331" y="257"/>
                    <a:pt x="325" y="259"/>
                  </a:cubicBezTo>
                  <a:cubicBezTo>
                    <a:pt x="324" y="259"/>
                    <a:pt x="325" y="260"/>
                    <a:pt x="324" y="260"/>
                  </a:cubicBezTo>
                  <a:cubicBezTo>
                    <a:pt x="315" y="265"/>
                    <a:pt x="306" y="273"/>
                    <a:pt x="297" y="278"/>
                  </a:cubicBezTo>
                  <a:cubicBezTo>
                    <a:pt x="297" y="279"/>
                    <a:pt x="296" y="279"/>
                    <a:pt x="296" y="280"/>
                  </a:cubicBezTo>
                  <a:cubicBezTo>
                    <a:pt x="295" y="279"/>
                    <a:pt x="295" y="280"/>
                    <a:pt x="295" y="280"/>
                  </a:cubicBezTo>
                  <a:cubicBezTo>
                    <a:pt x="293" y="282"/>
                    <a:pt x="290" y="282"/>
                    <a:pt x="289" y="284"/>
                  </a:cubicBezTo>
                  <a:cubicBezTo>
                    <a:pt x="288" y="284"/>
                    <a:pt x="288" y="284"/>
                    <a:pt x="288" y="284"/>
                  </a:cubicBezTo>
                  <a:cubicBezTo>
                    <a:pt x="284" y="287"/>
                    <a:pt x="280" y="288"/>
                    <a:pt x="277" y="291"/>
                  </a:cubicBezTo>
                  <a:cubicBezTo>
                    <a:pt x="275" y="291"/>
                    <a:pt x="274" y="294"/>
                    <a:pt x="272" y="293"/>
                  </a:cubicBezTo>
                  <a:cubicBezTo>
                    <a:pt x="272" y="296"/>
                    <a:pt x="268" y="296"/>
                    <a:pt x="267" y="298"/>
                  </a:cubicBezTo>
                  <a:cubicBezTo>
                    <a:pt x="265" y="298"/>
                    <a:pt x="265" y="300"/>
                    <a:pt x="263" y="299"/>
                  </a:cubicBezTo>
                  <a:cubicBezTo>
                    <a:pt x="263" y="303"/>
                    <a:pt x="260" y="301"/>
                    <a:pt x="259" y="303"/>
                  </a:cubicBezTo>
                  <a:cubicBezTo>
                    <a:pt x="256" y="303"/>
                    <a:pt x="254" y="308"/>
                    <a:pt x="251" y="309"/>
                  </a:cubicBezTo>
                  <a:cubicBezTo>
                    <a:pt x="249" y="310"/>
                    <a:pt x="247" y="312"/>
                    <a:pt x="244" y="313"/>
                  </a:cubicBezTo>
                  <a:cubicBezTo>
                    <a:pt x="241" y="318"/>
                    <a:pt x="235" y="318"/>
                    <a:pt x="233" y="322"/>
                  </a:cubicBezTo>
                  <a:cubicBezTo>
                    <a:pt x="232" y="322"/>
                    <a:pt x="232" y="322"/>
                    <a:pt x="232" y="322"/>
                  </a:cubicBezTo>
                  <a:cubicBezTo>
                    <a:pt x="226" y="325"/>
                    <a:pt x="222" y="331"/>
                    <a:pt x="216" y="333"/>
                  </a:cubicBezTo>
                  <a:cubicBezTo>
                    <a:pt x="216" y="334"/>
                    <a:pt x="214" y="334"/>
                    <a:pt x="214" y="335"/>
                  </a:cubicBezTo>
                  <a:cubicBezTo>
                    <a:pt x="213" y="335"/>
                    <a:pt x="212" y="336"/>
                    <a:pt x="211" y="338"/>
                  </a:cubicBezTo>
                  <a:cubicBezTo>
                    <a:pt x="208" y="339"/>
                    <a:pt x="204" y="343"/>
                    <a:pt x="201" y="345"/>
                  </a:cubicBezTo>
                  <a:cubicBezTo>
                    <a:pt x="200" y="345"/>
                    <a:pt x="199" y="345"/>
                    <a:pt x="198" y="347"/>
                  </a:cubicBezTo>
                  <a:cubicBezTo>
                    <a:pt x="195" y="348"/>
                    <a:pt x="193" y="351"/>
                    <a:pt x="190" y="352"/>
                  </a:cubicBezTo>
                  <a:cubicBezTo>
                    <a:pt x="187" y="356"/>
                    <a:pt x="180" y="358"/>
                    <a:pt x="177" y="363"/>
                  </a:cubicBezTo>
                  <a:cubicBezTo>
                    <a:pt x="177" y="362"/>
                    <a:pt x="176" y="362"/>
                    <a:pt x="176" y="362"/>
                  </a:cubicBezTo>
                  <a:cubicBezTo>
                    <a:pt x="176" y="365"/>
                    <a:pt x="172" y="364"/>
                    <a:pt x="171" y="367"/>
                  </a:cubicBezTo>
                  <a:cubicBezTo>
                    <a:pt x="171" y="367"/>
                    <a:pt x="170" y="367"/>
                    <a:pt x="170" y="367"/>
                  </a:cubicBezTo>
                  <a:cubicBezTo>
                    <a:pt x="170" y="368"/>
                    <a:pt x="169" y="368"/>
                    <a:pt x="168" y="370"/>
                  </a:cubicBezTo>
                  <a:cubicBezTo>
                    <a:pt x="165" y="371"/>
                    <a:pt x="162" y="373"/>
                    <a:pt x="159" y="376"/>
                  </a:cubicBezTo>
                  <a:cubicBezTo>
                    <a:pt x="158" y="377"/>
                    <a:pt x="155" y="378"/>
                    <a:pt x="154" y="381"/>
                  </a:cubicBezTo>
                  <a:cubicBezTo>
                    <a:pt x="152" y="382"/>
                    <a:pt x="150" y="384"/>
                    <a:pt x="147" y="385"/>
                  </a:cubicBezTo>
                  <a:cubicBezTo>
                    <a:pt x="148" y="386"/>
                    <a:pt x="146" y="385"/>
                    <a:pt x="146" y="387"/>
                  </a:cubicBezTo>
                  <a:cubicBezTo>
                    <a:pt x="143" y="388"/>
                    <a:pt x="141" y="391"/>
                    <a:pt x="138" y="393"/>
                  </a:cubicBezTo>
                  <a:cubicBezTo>
                    <a:pt x="138" y="393"/>
                    <a:pt x="138" y="393"/>
                    <a:pt x="138" y="394"/>
                  </a:cubicBezTo>
                  <a:cubicBezTo>
                    <a:pt x="134" y="395"/>
                    <a:pt x="133" y="399"/>
                    <a:pt x="129" y="400"/>
                  </a:cubicBezTo>
                  <a:cubicBezTo>
                    <a:pt x="129" y="402"/>
                    <a:pt x="127" y="401"/>
                    <a:pt x="126" y="403"/>
                  </a:cubicBezTo>
                  <a:cubicBezTo>
                    <a:pt x="126" y="403"/>
                    <a:pt x="125" y="404"/>
                    <a:pt x="124" y="404"/>
                  </a:cubicBezTo>
                  <a:cubicBezTo>
                    <a:pt x="121" y="408"/>
                    <a:pt x="117" y="410"/>
                    <a:pt x="114" y="414"/>
                  </a:cubicBezTo>
                  <a:cubicBezTo>
                    <a:pt x="113" y="413"/>
                    <a:pt x="113" y="415"/>
                    <a:pt x="112" y="414"/>
                  </a:cubicBezTo>
                  <a:cubicBezTo>
                    <a:pt x="112" y="415"/>
                    <a:pt x="112" y="415"/>
                    <a:pt x="112" y="416"/>
                  </a:cubicBezTo>
                  <a:cubicBezTo>
                    <a:pt x="111" y="416"/>
                    <a:pt x="111" y="417"/>
                    <a:pt x="110" y="416"/>
                  </a:cubicBezTo>
                  <a:cubicBezTo>
                    <a:pt x="103" y="423"/>
                    <a:pt x="96" y="429"/>
                    <a:pt x="89" y="436"/>
                  </a:cubicBezTo>
                  <a:cubicBezTo>
                    <a:pt x="88" y="436"/>
                    <a:pt x="87" y="437"/>
                    <a:pt x="87" y="438"/>
                  </a:cubicBezTo>
                  <a:cubicBezTo>
                    <a:pt x="84" y="439"/>
                    <a:pt x="83" y="443"/>
                    <a:pt x="80" y="443"/>
                  </a:cubicBezTo>
                  <a:cubicBezTo>
                    <a:pt x="80" y="444"/>
                    <a:pt x="79" y="445"/>
                    <a:pt x="78" y="445"/>
                  </a:cubicBezTo>
                  <a:cubicBezTo>
                    <a:pt x="68" y="456"/>
                    <a:pt x="57" y="464"/>
                    <a:pt x="48" y="476"/>
                  </a:cubicBezTo>
                  <a:cubicBezTo>
                    <a:pt x="48" y="476"/>
                    <a:pt x="48" y="477"/>
                    <a:pt x="47" y="476"/>
                  </a:cubicBezTo>
                  <a:cubicBezTo>
                    <a:pt x="47" y="478"/>
                    <a:pt x="45" y="479"/>
                    <a:pt x="44" y="480"/>
                  </a:cubicBezTo>
                  <a:cubicBezTo>
                    <a:pt x="43" y="481"/>
                    <a:pt x="43" y="483"/>
                    <a:pt x="41" y="483"/>
                  </a:cubicBezTo>
                  <a:cubicBezTo>
                    <a:pt x="41" y="484"/>
                    <a:pt x="40" y="485"/>
                    <a:pt x="39" y="486"/>
                  </a:cubicBezTo>
                  <a:cubicBezTo>
                    <a:pt x="39" y="488"/>
                    <a:pt x="37" y="490"/>
                    <a:pt x="36" y="490"/>
                  </a:cubicBezTo>
                  <a:cubicBezTo>
                    <a:pt x="33" y="496"/>
                    <a:pt x="30" y="501"/>
                    <a:pt x="37" y="502"/>
                  </a:cubicBezTo>
                  <a:cubicBezTo>
                    <a:pt x="39" y="502"/>
                    <a:pt x="42" y="501"/>
                    <a:pt x="44" y="499"/>
                  </a:cubicBezTo>
                  <a:cubicBezTo>
                    <a:pt x="48" y="498"/>
                    <a:pt x="51" y="494"/>
                    <a:pt x="55" y="492"/>
                  </a:cubicBezTo>
                  <a:cubicBezTo>
                    <a:pt x="55" y="492"/>
                    <a:pt x="56" y="491"/>
                    <a:pt x="57" y="490"/>
                  </a:cubicBezTo>
                  <a:cubicBezTo>
                    <a:pt x="68" y="482"/>
                    <a:pt x="78" y="473"/>
                    <a:pt x="88" y="466"/>
                  </a:cubicBezTo>
                  <a:cubicBezTo>
                    <a:pt x="89" y="465"/>
                    <a:pt x="90" y="465"/>
                    <a:pt x="90" y="464"/>
                  </a:cubicBezTo>
                  <a:cubicBezTo>
                    <a:pt x="96" y="460"/>
                    <a:pt x="101" y="454"/>
                    <a:pt x="107" y="451"/>
                  </a:cubicBezTo>
                  <a:cubicBezTo>
                    <a:pt x="118" y="440"/>
                    <a:pt x="130" y="431"/>
                    <a:pt x="142" y="422"/>
                  </a:cubicBezTo>
                  <a:cubicBezTo>
                    <a:pt x="149" y="416"/>
                    <a:pt x="156" y="411"/>
                    <a:pt x="163" y="405"/>
                  </a:cubicBezTo>
                  <a:cubicBezTo>
                    <a:pt x="164" y="405"/>
                    <a:pt x="164" y="404"/>
                    <a:pt x="165" y="404"/>
                  </a:cubicBezTo>
                  <a:cubicBezTo>
                    <a:pt x="168" y="400"/>
                    <a:pt x="172" y="399"/>
                    <a:pt x="175" y="395"/>
                  </a:cubicBezTo>
                  <a:cubicBezTo>
                    <a:pt x="176" y="395"/>
                    <a:pt x="176" y="395"/>
                    <a:pt x="176" y="395"/>
                  </a:cubicBezTo>
                  <a:cubicBezTo>
                    <a:pt x="195" y="379"/>
                    <a:pt x="216" y="365"/>
                    <a:pt x="235" y="350"/>
                  </a:cubicBezTo>
                  <a:cubicBezTo>
                    <a:pt x="262" y="330"/>
                    <a:pt x="288" y="310"/>
                    <a:pt x="316" y="292"/>
                  </a:cubicBezTo>
                  <a:cubicBezTo>
                    <a:pt x="321" y="289"/>
                    <a:pt x="325" y="286"/>
                    <a:pt x="329" y="283"/>
                  </a:cubicBezTo>
                  <a:cubicBezTo>
                    <a:pt x="334" y="279"/>
                    <a:pt x="340" y="275"/>
                    <a:pt x="346" y="272"/>
                  </a:cubicBezTo>
                  <a:cubicBezTo>
                    <a:pt x="346" y="272"/>
                    <a:pt x="346" y="271"/>
                    <a:pt x="346" y="271"/>
                  </a:cubicBezTo>
                  <a:cubicBezTo>
                    <a:pt x="355" y="266"/>
                    <a:pt x="363" y="259"/>
                    <a:pt x="372" y="254"/>
                  </a:cubicBezTo>
                  <a:cubicBezTo>
                    <a:pt x="375" y="252"/>
                    <a:pt x="380" y="250"/>
                    <a:pt x="383" y="248"/>
                  </a:cubicBezTo>
                  <a:cubicBezTo>
                    <a:pt x="385" y="246"/>
                    <a:pt x="388" y="245"/>
                    <a:pt x="390" y="243"/>
                  </a:cubicBezTo>
                  <a:cubicBezTo>
                    <a:pt x="399" y="238"/>
                    <a:pt x="407" y="232"/>
                    <a:pt x="416" y="227"/>
                  </a:cubicBezTo>
                  <a:cubicBezTo>
                    <a:pt x="416" y="227"/>
                    <a:pt x="416" y="227"/>
                    <a:pt x="416" y="226"/>
                  </a:cubicBezTo>
                  <a:cubicBezTo>
                    <a:pt x="421" y="224"/>
                    <a:pt x="425" y="222"/>
                    <a:pt x="429" y="220"/>
                  </a:cubicBezTo>
                  <a:cubicBezTo>
                    <a:pt x="430" y="220"/>
                    <a:pt x="429" y="219"/>
                    <a:pt x="430" y="219"/>
                  </a:cubicBezTo>
                  <a:cubicBezTo>
                    <a:pt x="446" y="211"/>
                    <a:pt x="460" y="201"/>
                    <a:pt x="477" y="193"/>
                  </a:cubicBezTo>
                  <a:cubicBezTo>
                    <a:pt x="487" y="187"/>
                    <a:pt x="497" y="181"/>
                    <a:pt x="508" y="176"/>
                  </a:cubicBezTo>
                  <a:cubicBezTo>
                    <a:pt x="516" y="171"/>
                    <a:pt x="524" y="168"/>
                    <a:pt x="532" y="164"/>
                  </a:cubicBezTo>
                  <a:cubicBezTo>
                    <a:pt x="533" y="163"/>
                    <a:pt x="533" y="163"/>
                    <a:pt x="533" y="162"/>
                  </a:cubicBezTo>
                  <a:cubicBezTo>
                    <a:pt x="536" y="162"/>
                    <a:pt x="538" y="161"/>
                    <a:pt x="539" y="159"/>
                  </a:cubicBezTo>
                  <a:cubicBezTo>
                    <a:pt x="539" y="159"/>
                    <a:pt x="539" y="160"/>
                    <a:pt x="539" y="160"/>
                  </a:cubicBezTo>
                  <a:cubicBezTo>
                    <a:pt x="546" y="156"/>
                    <a:pt x="552" y="153"/>
                    <a:pt x="559" y="150"/>
                  </a:cubicBezTo>
                  <a:cubicBezTo>
                    <a:pt x="568" y="145"/>
                    <a:pt x="576" y="141"/>
                    <a:pt x="585" y="137"/>
                  </a:cubicBezTo>
                  <a:cubicBezTo>
                    <a:pt x="603" y="128"/>
                    <a:pt x="625" y="118"/>
                    <a:pt x="646" y="111"/>
                  </a:cubicBezTo>
                  <a:cubicBezTo>
                    <a:pt x="649" y="110"/>
                    <a:pt x="652" y="109"/>
                    <a:pt x="655" y="108"/>
                  </a:cubicBezTo>
                  <a:cubicBezTo>
                    <a:pt x="658" y="107"/>
                    <a:pt x="664" y="105"/>
                    <a:pt x="669" y="105"/>
                  </a:cubicBezTo>
                  <a:cubicBezTo>
                    <a:pt x="670" y="105"/>
                    <a:pt x="671" y="106"/>
                    <a:pt x="672" y="105"/>
                  </a:cubicBezTo>
                  <a:cubicBezTo>
                    <a:pt x="674" y="105"/>
                    <a:pt x="674" y="105"/>
                    <a:pt x="676" y="105"/>
                  </a:cubicBezTo>
                  <a:cubicBezTo>
                    <a:pt x="676" y="106"/>
                    <a:pt x="675" y="106"/>
                    <a:pt x="675" y="106"/>
                  </a:cubicBezTo>
                  <a:cubicBezTo>
                    <a:pt x="675" y="106"/>
                    <a:pt x="676" y="106"/>
                    <a:pt x="676" y="106"/>
                  </a:cubicBezTo>
                  <a:cubicBezTo>
                    <a:pt x="676" y="106"/>
                    <a:pt x="676" y="108"/>
                    <a:pt x="676" y="107"/>
                  </a:cubicBezTo>
                  <a:cubicBezTo>
                    <a:pt x="676" y="108"/>
                    <a:pt x="677" y="107"/>
                    <a:pt x="678" y="109"/>
                  </a:cubicBezTo>
                  <a:cubicBezTo>
                    <a:pt x="677" y="109"/>
                    <a:pt x="677" y="110"/>
                    <a:pt x="677" y="110"/>
                  </a:cubicBezTo>
                  <a:cubicBezTo>
                    <a:pt x="678" y="110"/>
                    <a:pt x="678" y="111"/>
                    <a:pt x="679" y="111"/>
                  </a:cubicBezTo>
                  <a:cubicBezTo>
                    <a:pt x="678" y="112"/>
                    <a:pt x="678" y="112"/>
                    <a:pt x="677" y="114"/>
                  </a:cubicBezTo>
                  <a:cubicBezTo>
                    <a:pt x="675" y="114"/>
                    <a:pt x="673" y="115"/>
                    <a:pt x="672" y="116"/>
                  </a:cubicBezTo>
                  <a:cubicBezTo>
                    <a:pt x="672" y="116"/>
                    <a:pt x="671" y="117"/>
                    <a:pt x="670" y="116"/>
                  </a:cubicBezTo>
                  <a:cubicBezTo>
                    <a:pt x="670" y="118"/>
                    <a:pt x="669" y="118"/>
                    <a:pt x="668" y="118"/>
                  </a:cubicBezTo>
                  <a:cubicBezTo>
                    <a:pt x="669" y="119"/>
                    <a:pt x="667" y="119"/>
                    <a:pt x="666" y="119"/>
                  </a:cubicBezTo>
                  <a:cubicBezTo>
                    <a:pt x="666" y="120"/>
                    <a:pt x="667" y="119"/>
                    <a:pt x="667" y="120"/>
                  </a:cubicBezTo>
                  <a:cubicBezTo>
                    <a:pt x="667" y="120"/>
                    <a:pt x="666" y="120"/>
                    <a:pt x="666" y="119"/>
                  </a:cubicBezTo>
                  <a:cubicBezTo>
                    <a:pt x="666" y="119"/>
                    <a:pt x="666" y="121"/>
                    <a:pt x="665" y="120"/>
                  </a:cubicBezTo>
                  <a:cubicBezTo>
                    <a:pt x="665" y="120"/>
                    <a:pt x="665" y="121"/>
                    <a:pt x="665" y="121"/>
                  </a:cubicBezTo>
                  <a:cubicBezTo>
                    <a:pt x="664" y="121"/>
                    <a:pt x="665" y="121"/>
                    <a:pt x="665" y="120"/>
                  </a:cubicBezTo>
                  <a:cubicBezTo>
                    <a:pt x="663" y="123"/>
                    <a:pt x="660" y="125"/>
                    <a:pt x="658" y="125"/>
                  </a:cubicBezTo>
                  <a:cubicBezTo>
                    <a:pt x="657" y="126"/>
                    <a:pt x="657" y="126"/>
                    <a:pt x="657" y="127"/>
                  </a:cubicBezTo>
                  <a:cubicBezTo>
                    <a:pt x="654" y="127"/>
                    <a:pt x="653" y="130"/>
                    <a:pt x="650" y="130"/>
                  </a:cubicBezTo>
                  <a:cubicBezTo>
                    <a:pt x="649" y="131"/>
                    <a:pt x="648" y="132"/>
                    <a:pt x="647" y="132"/>
                  </a:cubicBezTo>
                  <a:cubicBezTo>
                    <a:pt x="645" y="135"/>
                    <a:pt x="642" y="136"/>
                    <a:pt x="640" y="137"/>
                  </a:cubicBezTo>
                  <a:cubicBezTo>
                    <a:pt x="639" y="137"/>
                    <a:pt x="639" y="138"/>
                    <a:pt x="639" y="138"/>
                  </a:cubicBezTo>
                  <a:cubicBezTo>
                    <a:pt x="638" y="138"/>
                    <a:pt x="638" y="138"/>
                    <a:pt x="638" y="138"/>
                  </a:cubicBezTo>
                  <a:cubicBezTo>
                    <a:pt x="632" y="142"/>
                    <a:pt x="626" y="145"/>
                    <a:pt x="620" y="148"/>
                  </a:cubicBezTo>
                  <a:cubicBezTo>
                    <a:pt x="619" y="148"/>
                    <a:pt x="620" y="148"/>
                    <a:pt x="619" y="149"/>
                  </a:cubicBezTo>
                  <a:cubicBezTo>
                    <a:pt x="617" y="149"/>
                    <a:pt x="616" y="151"/>
                    <a:pt x="614" y="152"/>
                  </a:cubicBezTo>
                  <a:cubicBezTo>
                    <a:pt x="612" y="153"/>
                    <a:pt x="611" y="153"/>
                    <a:pt x="609" y="154"/>
                  </a:cubicBezTo>
                  <a:cubicBezTo>
                    <a:pt x="605" y="156"/>
                    <a:pt x="602" y="159"/>
                    <a:pt x="596" y="160"/>
                  </a:cubicBezTo>
                  <a:cubicBezTo>
                    <a:pt x="596" y="161"/>
                    <a:pt x="594" y="163"/>
                    <a:pt x="593" y="163"/>
                  </a:cubicBezTo>
                  <a:cubicBezTo>
                    <a:pt x="589" y="165"/>
                    <a:pt x="586" y="167"/>
                    <a:pt x="581" y="168"/>
                  </a:cubicBezTo>
                  <a:cubicBezTo>
                    <a:pt x="581" y="168"/>
                    <a:pt x="581" y="169"/>
                    <a:pt x="580" y="170"/>
                  </a:cubicBezTo>
                  <a:cubicBezTo>
                    <a:pt x="578" y="170"/>
                    <a:pt x="576" y="172"/>
                    <a:pt x="574" y="173"/>
                  </a:cubicBezTo>
                  <a:cubicBezTo>
                    <a:pt x="571" y="176"/>
                    <a:pt x="567" y="175"/>
                    <a:pt x="565" y="178"/>
                  </a:cubicBezTo>
                  <a:cubicBezTo>
                    <a:pt x="564" y="178"/>
                    <a:pt x="564" y="178"/>
                    <a:pt x="563" y="178"/>
                  </a:cubicBezTo>
                  <a:cubicBezTo>
                    <a:pt x="563" y="178"/>
                    <a:pt x="563" y="179"/>
                    <a:pt x="563" y="179"/>
                  </a:cubicBezTo>
                  <a:cubicBezTo>
                    <a:pt x="557" y="181"/>
                    <a:pt x="555" y="185"/>
                    <a:pt x="549" y="186"/>
                  </a:cubicBezTo>
                  <a:cubicBezTo>
                    <a:pt x="547" y="188"/>
                    <a:pt x="543" y="188"/>
                    <a:pt x="543" y="190"/>
                  </a:cubicBezTo>
                  <a:cubicBezTo>
                    <a:pt x="538" y="193"/>
                    <a:pt x="531" y="195"/>
                    <a:pt x="526" y="200"/>
                  </a:cubicBezTo>
                  <a:cubicBezTo>
                    <a:pt x="525" y="198"/>
                    <a:pt x="524" y="202"/>
                    <a:pt x="522" y="201"/>
                  </a:cubicBezTo>
                  <a:cubicBezTo>
                    <a:pt x="522" y="202"/>
                    <a:pt x="522" y="201"/>
                    <a:pt x="521" y="202"/>
                  </a:cubicBezTo>
                  <a:cubicBezTo>
                    <a:pt x="520" y="202"/>
                    <a:pt x="520" y="203"/>
                    <a:pt x="519" y="204"/>
                  </a:cubicBezTo>
                  <a:cubicBezTo>
                    <a:pt x="519" y="204"/>
                    <a:pt x="517" y="204"/>
                    <a:pt x="516" y="205"/>
                  </a:cubicBezTo>
                  <a:cubicBezTo>
                    <a:pt x="516" y="205"/>
                    <a:pt x="515" y="206"/>
                    <a:pt x="514" y="206"/>
                  </a:cubicBezTo>
                  <a:cubicBezTo>
                    <a:pt x="513" y="207"/>
                    <a:pt x="513" y="208"/>
                    <a:pt x="511" y="207"/>
                  </a:cubicBezTo>
                  <a:cubicBezTo>
                    <a:pt x="509" y="209"/>
                    <a:pt x="507" y="211"/>
                    <a:pt x="504" y="211"/>
                  </a:cubicBezTo>
                  <a:cubicBezTo>
                    <a:pt x="502" y="213"/>
                    <a:pt x="499" y="215"/>
                    <a:pt x="496" y="215"/>
                  </a:cubicBezTo>
                  <a:cubicBezTo>
                    <a:pt x="495" y="217"/>
                    <a:pt x="493" y="218"/>
                    <a:pt x="492" y="218"/>
                  </a:cubicBezTo>
                  <a:cubicBezTo>
                    <a:pt x="491" y="219"/>
                    <a:pt x="489" y="220"/>
                    <a:pt x="488" y="220"/>
                  </a:cubicBezTo>
                  <a:cubicBezTo>
                    <a:pt x="487" y="221"/>
                    <a:pt x="486" y="223"/>
                    <a:pt x="484" y="222"/>
                  </a:cubicBezTo>
                  <a:cubicBezTo>
                    <a:pt x="483" y="224"/>
                    <a:pt x="481" y="224"/>
                    <a:pt x="480" y="225"/>
                  </a:cubicBezTo>
                  <a:cubicBezTo>
                    <a:pt x="480" y="225"/>
                    <a:pt x="479" y="225"/>
                    <a:pt x="479" y="225"/>
                  </a:cubicBezTo>
                  <a:cubicBezTo>
                    <a:pt x="477" y="227"/>
                    <a:pt x="474" y="229"/>
                    <a:pt x="472" y="230"/>
                  </a:cubicBezTo>
                  <a:cubicBezTo>
                    <a:pt x="470" y="230"/>
                    <a:pt x="470" y="231"/>
                    <a:pt x="469" y="232"/>
                  </a:cubicBezTo>
                  <a:cubicBezTo>
                    <a:pt x="465" y="236"/>
                    <a:pt x="459" y="236"/>
                    <a:pt x="455" y="240"/>
                  </a:cubicBezTo>
                  <a:cubicBezTo>
                    <a:pt x="452" y="240"/>
                    <a:pt x="451" y="243"/>
                    <a:pt x="449" y="242"/>
                  </a:cubicBezTo>
                  <a:cubicBezTo>
                    <a:pt x="449" y="243"/>
                    <a:pt x="449" y="244"/>
                    <a:pt x="448" y="244"/>
                  </a:cubicBezTo>
                  <a:cubicBezTo>
                    <a:pt x="449" y="245"/>
                    <a:pt x="443" y="246"/>
                    <a:pt x="441" y="248"/>
                  </a:cubicBezTo>
                  <a:cubicBezTo>
                    <a:pt x="439" y="249"/>
                    <a:pt x="438" y="250"/>
                    <a:pt x="437" y="251"/>
                  </a:cubicBezTo>
                  <a:cubicBezTo>
                    <a:pt x="436" y="251"/>
                    <a:pt x="435" y="252"/>
                    <a:pt x="434" y="252"/>
                  </a:cubicBezTo>
                  <a:cubicBezTo>
                    <a:pt x="432" y="253"/>
                    <a:pt x="428" y="255"/>
                    <a:pt x="425" y="256"/>
                  </a:cubicBezTo>
                  <a:cubicBezTo>
                    <a:pt x="425" y="257"/>
                    <a:pt x="424" y="258"/>
                    <a:pt x="423" y="259"/>
                  </a:cubicBezTo>
                  <a:cubicBezTo>
                    <a:pt x="423" y="259"/>
                    <a:pt x="422" y="258"/>
                    <a:pt x="422" y="259"/>
                  </a:cubicBezTo>
                  <a:cubicBezTo>
                    <a:pt x="421" y="259"/>
                    <a:pt x="419" y="260"/>
                    <a:pt x="419" y="261"/>
                  </a:cubicBezTo>
                  <a:cubicBezTo>
                    <a:pt x="416" y="261"/>
                    <a:pt x="415" y="264"/>
                    <a:pt x="412" y="265"/>
                  </a:cubicBezTo>
                  <a:cubicBezTo>
                    <a:pt x="410" y="266"/>
                    <a:pt x="406" y="269"/>
                    <a:pt x="403" y="271"/>
                  </a:cubicBezTo>
                  <a:cubicBezTo>
                    <a:pt x="399" y="274"/>
                    <a:pt x="396" y="274"/>
                    <a:pt x="393" y="277"/>
                  </a:cubicBezTo>
                  <a:cubicBezTo>
                    <a:pt x="391" y="279"/>
                    <a:pt x="389" y="279"/>
                    <a:pt x="387" y="280"/>
                  </a:cubicBezTo>
                  <a:cubicBezTo>
                    <a:pt x="385" y="283"/>
                    <a:pt x="383" y="284"/>
                    <a:pt x="379" y="285"/>
                  </a:cubicBezTo>
                  <a:cubicBezTo>
                    <a:pt x="380" y="288"/>
                    <a:pt x="375" y="287"/>
                    <a:pt x="373" y="290"/>
                  </a:cubicBezTo>
                  <a:cubicBezTo>
                    <a:pt x="373" y="290"/>
                    <a:pt x="372" y="290"/>
                    <a:pt x="372" y="290"/>
                  </a:cubicBezTo>
                  <a:cubicBezTo>
                    <a:pt x="371" y="291"/>
                    <a:pt x="369" y="291"/>
                    <a:pt x="369" y="293"/>
                  </a:cubicBezTo>
                  <a:cubicBezTo>
                    <a:pt x="366" y="293"/>
                    <a:pt x="365" y="297"/>
                    <a:pt x="362" y="296"/>
                  </a:cubicBezTo>
                  <a:cubicBezTo>
                    <a:pt x="361" y="297"/>
                    <a:pt x="359" y="298"/>
                    <a:pt x="359" y="298"/>
                  </a:cubicBezTo>
                  <a:cubicBezTo>
                    <a:pt x="357" y="299"/>
                    <a:pt x="358" y="300"/>
                    <a:pt x="356" y="300"/>
                  </a:cubicBezTo>
                  <a:cubicBezTo>
                    <a:pt x="355" y="300"/>
                    <a:pt x="356" y="301"/>
                    <a:pt x="356" y="301"/>
                  </a:cubicBezTo>
                  <a:cubicBezTo>
                    <a:pt x="354" y="303"/>
                    <a:pt x="349" y="304"/>
                    <a:pt x="347" y="306"/>
                  </a:cubicBezTo>
                  <a:cubicBezTo>
                    <a:pt x="347" y="306"/>
                    <a:pt x="347" y="306"/>
                    <a:pt x="347" y="306"/>
                  </a:cubicBezTo>
                  <a:cubicBezTo>
                    <a:pt x="347" y="307"/>
                    <a:pt x="345" y="307"/>
                    <a:pt x="344" y="307"/>
                  </a:cubicBezTo>
                  <a:cubicBezTo>
                    <a:pt x="343" y="311"/>
                    <a:pt x="339" y="310"/>
                    <a:pt x="338" y="313"/>
                  </a:cubicBezTo>
                  <a:cubicBezTo>
                    <a:pt x="337" y="313"/>
                    <a:pt x="336" y="313"/>
                    <a:pt x="336" y="313"/>
                  </a:cubicBezTo>
                  <a:cubicBezTo>
                    <a:pt x="336" y="315"/>
                    <a:pt x="333" y="314"/>
                    <a:pt x="333" y="316"/>
                  </a:cubicBezTo>
                  <a:cubicBezTo>
                    <a:pt x="330" y="316"/>
                    <a:pt x="329" y="319"/>
                    <a:pt x="326" y="320"/>
                  </a:cubicBezTo>
                  <a:cubicBezTo>
                    <a:pt x="324" y="322"/>
                    <a:pt x="321" y="322"/>
                    <a:pt x="319" y="325"/>
                  </a:cubicBezTo>
                  <a:cubicBezTo>
                    <a:pt x="318" y="324"/>
                    <a:pt x="318" y="325"/>
                    <a:pt x="317" y="325"/>
                  </a:cubicBezTo>
                  <a:cubicBezTo>
                    <a:pt x="317" y="325"/>
                    <a:pt x="317" y="325"/>
                    <a:pt x="318" y="325"/>
                  </a:cubicBezTo>
                  <a:cubicBezTo>
                    <a:pt x="315" y="326"/>
                    <a:pt x="314" y="329"/>
                    <a:pt x="311" y="329"/>
                  </a:cubicBezTo>
                  <a:cubicBezTo>
                    <a:pt x="311" y="331"/>
                    <a:pt x="309" y="330"/>
                    <a:pt x="308" y="332"/>
                  </a:cubicBezTo>
                  <a:cubicBezTo>
                    <a:pt x="308" y="331"/>
                    <a:pt x="306" y="333"/>
                    <a:pt x="305" y="334"/>
                  </a:cubicBezTo>
                  <a:cubicBezTo>
                    <a:pt x="306" y="333"/>
                    <a:pt x="306" y="333"/>
                    <a:pt x="306" y="334"/>
                  </a:cubicBezTo>
                  <a:cubicBezTo>
                    <a:pt x="305" y="334"/>
                    <a:pt x="305" y="333"/>
                    <a:pt x="305" y="333"/>
                  </a:cubicBezTo>
                  <a:cubicBezTo>
                    <a:pt x="304" y="333"/>
                    <a:pt x="304" y="334"/>
                    <a:pt x="304" y="335"/>
                  </a:cubicBezTo>
                  <a:cubicBezTo>
                    <a:pt x="302" y="335"/>
                    <a:pt x="301" y="336"/>
                    <a:pt x="300" y="337"/>
                  </a:cubicBezTo>
                  <a:cubicBezTo>
                    <a:pt x="299" y="337"/>
                    <a:pt x="299" y="337"/>
                    <a:pt x="300" y="336"/>
                  </a:cubicBezTo>
                  <a:cubicBezTo>
                    <a:pt x="299" y="336"/>
                    <a:pt x="299" y="338"/>
                    <a:pt x="299" y="337"/>
                  </a:cubicBezTo>
                  <a:cubicBezTo>
                    <a:pt x="299" y="338"/>
                    <a:pt x="296" y="339"/>
                    <a:pt x="296" y="340"/>
                  </a:cubicBezTo>
                  <a:cubicBezTo>
                    <a:pt x="295" y="341"/>
                    <a:pt x="293" y="340"/>
                    <a:pt x="293" y="342"/>
                  </a:cubicBezTo>
                  <a:cubicBezTo>
                    <a:pt x="291" y="342"/>
                    <a:pt x="291" y="344"/>
                    <a:pt x="290" y="343"/>
                  </a:cubicBezTo>
                  <a:cubicBezTo>
                    <a:pt x="291" y="344"/>
                    <a:pt x="289" y="344"/>
                    <a:pt x="289" y="345"/>
                  </a:cubicBezTo>
                  <a:cubicBezTo>
                    <a:pt x="286" y="345"/>
                    <a:pt x="286" y="348"/>
                    <a:pt x="283" y="348"/>
                  </a:cubicBezTo>
                  <a:cubicBezTo>
                    <a:pt x="282" y="350"/>
                    <a:pt x="280" y="350"/>
                    <a:pt x="280" y="352"/>
                  </a:cubicBezTo>
                  <a:cubicBezTo>
                    <a:pt x="277" y="351"/>
                    <a:pt x="278" y="355"/>
                    <a:pt x="276" y="354"/>
                  </a:cubicBezTo>
                  <a:cubicBezTo>
                    <a:pt x="276" y="354"/>
                    <a:pt x="275" y="354"/>
                    <a:pt x="275" y="355"/>
                  </a:cubicBezTo>
                  <a:cubicBezTo>
                    <a:pt x="273" y="355"/>
                    <a:pt x="272" y="357"/>
                    <a:pt x="270" y="359"/>
                  </a:cubicBezTo>
                  <a:cubicBezTo>
                    <a:pt x="268" y="360"/>
                    <a:pt x="265" y="360"/>
                    <a:pt x="265" y="362"/>
                  </a:cubicBezTo>
                  <a:cubicBezTo>
                    <a:pt x="263" y="362"/>
                    <a:pt x="261" y="363"/>
                    <a:pt x="261" y="365"/>
                  </a:cubicBezTo>
                  <a:cubicBezTo>
                    <a:pt x="260" y="364"/>
                    <a:pt x="260" y="364"/>
                    <a:pt x="260" y="364"/>
                  </a:cubicBezTo>
                  <a:cubicBezTo>
                    <a:pt x="259" y="366"/>
                    <a:pt x="257" y="366"/>
                    <a:pt x="256" y="368"/>
                  </a:cubicBezTo>
                  <a:cubicBezTo>
                    <a:pt x="252" y="369"/>
                    <a:pt x="251" y="372"/>
                    <a:pt x="248" y="374"/>
                  </a:cubicBezTo>
                  <a:cubicBezTo>
                    <a:pt x="246" y="374"/>
                    <a:pt x="246" y="375"/>
                    <a:pt x="246" y="376"/>
                  </a:cubicBezTo>
                  <a:cubicBezTo>
                    <a:pt x="244" y="375"/>
                    <a:pt x="244" y="376"/>
                    <a:pt x="244" y="376"/>
                  </a:cubicBezTo>
                  <a:cubicBezTo>
                    <a:pt x="243" y="376"/>
                    <a:pt x="243" y="377"/>
                    <a:pt x="242" y="378"/>
                  </a:cubicBezTo>
                  <a:cubicBezTo>
                    <a:pt x="242" y="378"/>
                    <a:pt x="242" y="378"/>
                    <a:pt x="241" y="377"/>
                  </a:cubicBezTo>
                  <a:cubicBezTo>
                    <a:pt x="240" y="380"/>
                    <a:pt x="238" y="380"/>
                    <a:pt x="236" y="382"/>
                  </a:cubicBezTo>
                  <a:cubicBezTo>
                    <a:pt x="235" y="382"/>
                    <a:pt x="235" y="381"/>
                    <a:pt x="235" y="381"/>
                  </a:cubicBezTo>
                  <a:cubicBezTo>
                    <a:pt x="234" y="382"/>
                    <a:pt x="236" y="382"/>
                    <a:pt x="235" y="383"/>
                  </a:cubicBezTo>
                  <a:cubicBezTo>
                    <a:pt x="234" y="383"/>
                    <a:pt x="232" y="382"/>
                    <a:pt x="232" y="385"/>
                  </a:cubicBezTo>
                  <a:cubicBezTo>
                    <a:pt x="231" y="384"/>
                    <a:pt x="231" y="385"/>
                    <a:pt x="231" y="386"/>
                  </a:cubicBezTo>
                  <a:cubicBezTo>
                    <a:pt x="230" y="384"/>
                    <a:pt x="228" y="389"/>
                    <a:pt x="226" y="388"/>
                  </a:cubicBezTo>
                  <a:cubicBezTo>
                    <a:pt x="226" y="388"/>
                    <a:pt x="225" y="389"/>
                    <a:pt x="225" y="390"/>
                  </a:cubicBezTo>
                  <a:cubicBezTo>
                    <a:pt x="225" y="390"/>
                    <a:pt x="225" y="390"/>
                    <a:pt x="224" y="390"/>
                  </a:cubicBezTo>
                  <a:cubicBezTo>
                    <a:pt x="223" y="390"/>
                    <a:pt x="224" y="390"/>
                    <a:pt x="224" y="391"/>
                  </a:cubicBezTo>
                  <a:cubicBezTo>
                    <a:pt x="222" y="390"/>
                    <a:pt x="223" y="391"/>
                    <a:pt x="222" y="391"/>
                  </a:cubicBezTo>
                  <a:cubicBezTo>
                    <a:pt x="222" y="391"/>
                    <a:pt x="221" y="392"/>
                    <a:pt x="222" y="392"/>
                  </a:cubicBezTo>
                  <a:cubicBezTo>
                    <a:pt x="221" y="393"/>
                    <a:pt x="219" y="393"/>
                    <a:pt x="219" y="395"/>
                  </a:cubicBezTo>
                  <a:cubicBezTo>
                    <a:pt x="218" y="395"/>
                    <a:pt x="218" y="394"/>
                    <a:pt x="218" y="394"/>
                  </a:cubicBezTo>
                  <a:cubicBezTo>
                    <a:pt x="218" y="396"/>
                    <a:pt x="216" y="396"/>
                    <a:pt x="214" y="398"/>
                  </a:cubicBezTo>
                  <a:cubicBezTo>
                    <a:pt x="214" y="397"/>
                    <a:pt x="213" y="397"/>
                    <a:pt x="214" y="397"/>
                  </a:cubicBezTo>
                  <a:cubicBezTo>
                    <a:pt x="214" y="398"/>
                    <a:pt x="212" y="398"/>
                    <a:pt x="212" y="400"/>
                  </a:cubicBezTo>
                  <a:cubicBezTo>
                    <a:pt x="209" y="400"/>
                    <a:pt x="209" y="403"/>
                    <a:pt x="206" y="403"/>
                  </a:cubicBezTo>
                  <a:cubicBezTo>
                    <a:pt x="206" y="403"/>
                    <a:pt x="205" y="404"/>
                    <a:pt x="204" y="404"/>
                  </a:cubicBezTo>
                  <a:cubicBezTo>
                    <a:pt x="204" y="405"/>
                    <a:pt x="204" y="405"/>
                    <a:pt x="203" y="405"/>
                  </a:cubicBezTo>
                  <a:cubicBezTo>
                    <a:pt x="204" y="406"/>
                    <a:pt x="203" y="405"/>
                    <a:pt x="204" y="406"/>
                  </a:cubicBezTo>
                  <a:cubicBezTo>
                    <a:pt x="200" y="407"/>
                    <a:pt x="199" y="411"/>
                    <a:pt x="194" y="412"/>
                  </a:cubicBezTo>
                  <a:cubicBezTo>
                    <a:pt x="193" y="414"/>
                    <a:pt x="189" y="416"/>
                    <a:pt x="188" y="418"/>
                  </a:cubicBezTo>
                  <a:cubicBezTo>
                    <a:pt x="188" y="418"/>
                    <a:pt x="187" y="418"/>
                    <a:pt x="187" y="418"/>
                  </a:cubicBezTo>
                  <a:cubicBezTo>
                    <a:pt x="187" y="420"/>
                    <a:pt x="184" y="419"/>
                    <a:pt x="182" y="422"/>
                  </a:cubicBezTo>
                  <a:cubicBezTo>
                    <a:pt x="182" y="422"/>
                    <a:pt x="181" y="422"/>
                    <a:pt x="181" y="422"/>
                  </a:cubicBezTo>
                  <a:cubicBezTo>
                    <a:pt x="181" y="422"/>
                    <a:pt x="181" y="423"/>
                    <a:pt x="180" y="422"/>
                  </a:cubicBezTo>
                  <a:cubicBezTo>
                    <a:pt x="179" y="424"/>
                    <a:pt x="178" y="425"/>
                    <a:pt x="176" y="425"/>
                  </a:cubicBezTo>
                  <a:cubicBezTo>
                    <a:pt x="176" y="427"/>
                    <a:pt x="174" y="427"/>
                    <a:pt x="173" y="429"/>
                  </a:cubicBezTo>
                  <a:cubicBezTo>
                    <a:pt x="173" y="429"/>
                    <a:pt x="172" y="429"/>
                    <a:pt x="172" y="430"/>
                  </a:cubicBezTo>
                  <a:cubicBezTo>
                    <a:pt x="172" y="429"/>
                    <a:pt x="172" y="429"/>
                    <a:pt x="172" y="429"/>
                  </a:cubicBezTo>
                  <a:cubicBezTo>
                    <a:pt x="171" y="429"/>
                    <a:pt x="170" y="430"/>
                    <a:pt x="170" y="431"/>
                  </a:cubicBezTo>
                  <a:cubicBezTo>
                    <a:pt x="168" y="433"/>
                    <a:pt x="166" y="435"/>
                    <a:pt x="164" y="436"/>
                  </a:cubicBezTo>
                  <a:cubicBezTo>
                    <a:pt x="164" y="437"/>
                    <a:pt x="164" y="437"/>
                    <a:pt x="164" y="437"/>
                  </a:cubicBezTo>
                  <a:cubicBezTo>
                    <a:pt x="162" y="438"/>
                    <a:pt x="160" y="437"/>
                    <a:pt x="159" y="440"/>
                  </a:cubicBezTo>
                  <a:cubicBezTo>
                    <a:pt x="158" y="439"/>
                    <a:pt x="157" y="440"/>
                    <a:pt x="157" y="441"/>
                  </a:cubicBezTo>
                  <a:cubicBezTo>
                    <a:pt x="156" y="441"/>
                    <a:pt x="156" y="441"/>
                    <a:pt x="156" y="440"/>
                  </a:cubicBezTo>
                  <a:cubicBezTo>
                    <a:pt x="155" y="441"/>
                    <a:pt x="157" y="442"/>
                    <a:pt x="156" y="442"/>
                  </a:cubicBezTo>
                  <a:cubicBezTo>
                    <a:pt x="155" y="444"/>
                    <a:pt x="153" y="445"/>
                    <a:pt x="151" y="447"/>
                  </a:cubicBezTo>
                  <a:cubicBezTo>
                    <a:pt x="151" y="447"/>
                    <a:pt x="151" y="446"/>
                    <a:pt x="150" y="446"/>
                  </a:cubicBezTo>
                  <a:cubicBezTo>
                    <a:pt x="151" y="448"/>
                    <a:pt x="149" y="448"/>
                    <a:pt x="148" y="448"/>
                  </a:cubicBezTo>
                  <a:cubicBezTo>
                    <a:pt x="148" y="448"/>
                    <a:pt x="146" y="449"/>
                    <a:pt x="147" y="449"/>
                  </a:cubicBezTo>
                  <a:cubicBezTo>
                    <a:pt x="147" y="450"/>
                    <a:pt x="146" y="450"/>
                    <a:pt x="146" y="449"/>
                  </a:cubicBezTo>
                  <a:cubicBezTo>
                    <a:pt x="145" y="449"/>
                    <a:pt x="146" y="450"/>
                    <a:pt x="145" y="450"/>
                  </a:cubicBezTo>
                  <a:cubicBezTo>
                    <a:pt x="145" y="450"/>
                    <a:pt x="145" y="450"/>
                    <a:pt x="145" y="450"/>
                  </a:cubicBezTo>
                  <a:cubicBezTo>
                    <a:pt x="145" y="450"/>
                    <a:pt x="145" y="452"/>
                    <a:pt x="144" y="451"/>
                  </a:cubicBezTo>
                  <a:cubicBezTo>
                    <a:pt x="144" y="452"/>
                    <a:pt x="144" y="451"/>
                    <a:pt x="143" y="453"/>
                  </a:cubicBezTo>
                  <a:cubicBezTo>
                    <a:pt x="143" y="454"/>
                    <a:pt x="143" y="453"/>
                    <a:pt x="142" y="453"/>
                  </a:cubicBezTo>
                  <a:cubicBezTo>
                    <a:pt x="142" y="453"/>
                    <a:pt x="142" y="453"/>
                    <a:pt x="142" y="453"/>
                  </a:cubicBezTo>
                  <a:cubicBezTo>
                    <a:pt x="140" y="453"/>
                    <a:pt x="140" y="457"/>
                    <a:pt x="138" y="457"/>
                  </a:cubicBezTo>
                  <a:cubicBezTo>
                    <a:pt x="137" y="458"/>
                    <a:pt x="138" y="458"/>
                    <a:pt x="138" y="458"/>
                  </a:cubicBezTo>
                  <a:cubicBezTo>
                    <a:pt x="142" y="457"/>
                    <a:pt x="144" y="453"/>
                    <a:pt x="148" y="452"/>
                  </a:cubicBezTo>
                  <a:cubicBezTo>
                    <a:pt x="170" y="434"/>
                    <a:pt x="194" y="417"/>
                    <a:pt x="216" y="400"/>
                  </a:cubicBezTo>
                  <a:cubicBezTo>
                    <a:pt x="217" y="400"/>
                    <a:pt x="217" y="400"/>
                    <a:pt x="217" y="400"/>
                  </a:cubicBezTo>
                  <a:cubicBezTo>
                    <a:pt x="218" y="400"/>
                    <a:pt x="217" y="400"/>
                    <a:pt x="218" y="399"/>
                  </a:cubicBezTo>
                  <a:cubicBezTo>
                    <a:pt x="218" y="399"/>
                    <a:pt x="218" y="398"/>
                    <a:pt x="219" y="399"/>
                  </a:cubicBezTo>
                  <a:cubicBezTo>
                    <a:pt x="220" y="397"/>
                    <a:pt x="222" y="396"/>
                    <a:pt x="224" y="395"/>
                  </a:cubicBezTo>
                  <a:cubicBezTo>
                    <a:pt x="228" y="391"/>
                    <a:pt x="233" y="389"/>
                    <a:pt x="236" y="386"/>
                  </a:cubicBezTo>
                  <a:cubicBezTo>
                    <a:pt x="241" y="384"/>
                    <a:pt x="244" y="379"/>
                    <a:pt x="249" y="377"/>
                  </a:cubicBezTo>
                  <a:cubicBezTo>
                    <a:pt x="250" y="377"/>
                    <a:pt x="250" y="377"/>
                    <a:pt x="250" y="376"/>
                  </a:cubicBezTo>
                  <a:cubicBezTo>
                    <a:pt x="267" y="366"/>
                    <a:pt x="284" y="355"/>
                    <a:pt x="300" y="344"/>
                  </a:cubicBezTo>
                  <a:cubicBezTo>
                    <a:pt x="301" y="344"/>
                    <a:pt x="302" y="344"/>
                    <a:pt x="302" y="342"/>
                  </a:cubicBezTo>
                  <a:cubicBezTo>
                    <a:pt x="306" y="341"/>
                    <a:pt x="309" y="338"/>
                    <a:pt x="313" y="336"/>
                  </a:cubicBezTo>
                  <a:cubicBezTo>
                    <a:pt x="313" y="336"/>
                    <a:pt x="313" y="336"/>
                    <a:pt x="313" y="335"/>
                  </a:cubicBezTo>
                  <a:cubicBezTo>
                    <a:pt x="314" y="335"/>
                    <a:pt x="315" y="335"/>
                    <a:pt x="315" y="334"/>
                  </a:cubicBezTo>
                  <a:cubicBezTo>
                    <a:pt x="317" y="333"/>
                    <a:pt x="319" y="332"/>
                    <a:pt x="320" y="330"/>
                  </a:cubicBezTo>
                  <a:cubicBezTo>
                    <a:pt x="321" y="331"/>
                    <a:pt x="322" y="330"/>
                    <a:pt x="322" y="331"/>
                  </a:cubicBezTo>
                  <a:cubicBezTo>
                    <a:pt x="323" y="330"/>
                    <a:pt x="324" y="329"/>
                    <a:pt x="325" y="329"/>
                  </a:cubicBezTo>
                  <a:cubicBezTo>
                    <a:pt x="327" y="325"/>
                    <a:pt x="331" y="325"/>
                    <a:pt x="334" y="323"/>
                  </a:cubicBezTo>
                  <a:cubicBezTo>
                    <a:pt x="334" y="322"/>
                    <a:pt x="335" y="321"/>
                    <a:pt x="336" y="322"/>
                  </a:cubicBezTo>
                  <a:cubicBezTo>
                    <a:pt x="340" y="319"/>
                    <a:pt x="343" y="317"/>
                    <a:pt x="347" y="314"/>
                  </a:cubicBezTo>
                  <a:cubicBezTo>
                    <a:pt x="349" y="314"/>
                    <a:pt x="352" y="312"/>
                    <a:pt x="353" y="310"/>
                  </a:cubicBezTo>
                  <a:cubicBezTo>
                    <a:pt x="356" y="309"/>
                    <a:pt x="360" y="308"/>
                    <a:pt x="362" y="305"/>
                  </a:cubicBezTo>
                  <a:cubicBezTo>
                    <a:pt x="365" y="305"/>
                    <a:pt x="368" y="302"/>
                    <a:pt x="370" y="300"/>
                  </a:cubicBezTo>
                  <a:cubicBezTo>
                    <a:pt x="372" y="299"/>
                    <a:pt x="375" y="298"/>
                    <a:pt x="377" y="297"/>
                  </a:cubicBezTo>
                  <a:cubicBezTo>
                    <a:pt x="378" y="296"/>
                    <a:pt x="380" y="294"/>
                    <a:pt x="382" y="294"/>
                  </a:cubicBezTo>
                  <a:cubicBezTo>
                    <a:pt x="383" y="293"/>
                    <a:pt x="384" y="292"/>
                    <a:pt x="385" y="292"/>
                  </a:cubicBezTo>
                  <a:cubicBezTo>
                    <a:pt x="385" y="292"/>
                    <a:pt x="384" y="291"/>
                    <a:pt x="385" y="291"/>
                  </a:cubicBezTo>
                  <a:cubicBezTo>
                    <a:pt x="387" y="289"/>
                    <a:pt x="392" y="289"/>
                    <a:pt x="394" y="285"/>
                  </a:cubicBezTo>
                  <a:cubicBezTo>
                    <a:pt x="398" y="283"/>
                    <a:pt x="403" y="281"/>
                    <a:pt x="406" y="278"/>
                  </a:cubicBezTo>
                  <a:cubicBezTo>
                    <a:pt x="409" y="278"/>
                    <a:pt x="411" y="276"/>
                    <a:pt x="413" y="274"/>
                  </a:cubicBezTo>
                  <a:cubicBezTo>
                    <a:pt x="417" y="274"/>
                    <a:pt x="418" y="271"/>
                    <a:pt x="422" y="270"/>
                  </a:cubicBezTo>
                  <a:cubicBezTo>
                    <a:pt x="424" y="268"/>
                    <a:pt x="427" y="267"/>
                    <a:pt x="428" y="265"/>
                  </a:cubicBezTo>
                  <a:cubicBezTo>
                    <a:pt x="430" y="266"/>
                    <a:pt x="429" y="265"/>
                    <a:pt x="430" y="265"/>
                  </a:cubicBezTo>
                  <a:cubicBezTo>
                    <a:pt x="437" y="261"/>
                    <a:pt x="445" y="258"/>
                    <a:pt x="450" y="253"/>
                  </a:cubicBezTo>
                  <a:cubicBezTo>
                    <a:pt x="452" y="254"/>
                    <a:pt x="453" y="251"/>
                    <a:pt x="455" y="253"/>
                  </a:cubicBezTo>
                  <a:cubicBezTo>
                    <a:pt x="455" y="252"/>
                    <a:pt x="455" y="252"/>
                    <a:pt x="455" y="251"/>
                  </a:cubicBezTo>
                  <a:cubicBezTo>
                    <a:pt x="457" y="251"/>
                    <a:pt x="458" y="250"/>
                    <a:pt x="460" y="248"/>
                  </a:cubicBezTo>
                  <a:cubicBezTo>
                    <a:pt x="462" y="249"/>
                    <a:pt x="465" y="245"/>
                    <a:pt x="468" y="245"/>
                  </a:cubicBezTo>
                  <a:cubicBezTo>
                    <a:pt x="468" y="245"/>
                    <a:pt x="468" y="244"/>
                    <a:pt x="468" y="244"/>
                  </a:cubicBezTo>
                  <a:cubicBezTo>
                    <a:pt x="472" y="242"/>
                    <a:pt x="477" y="240"/>
                    <a:pt x="480" y="237"/>
                  </a:cubicBezTo>
                  <a:cubicBezTo>
                    <a:pt x="480" y="237"/>
                    <a:pt x="481" y="237"/>
                    <a:pt x="481" y="238"/>
                  </a:cubicBezTo>
                  <a:cubicBezTo>
                    <a:pt x="482" y="236"/>
                    <a:pt x="484" y="237"/>
                    <a:pt x="485" y="235"/>
                  </a:cubicBezTo>
                  <a:cubicBezTo>
                    <a:pt x="487" y="235"/>
                    <a:pt x="487" y="235"/>
                    <a:pt x="488" y="233"/>
                  </a:cubicBezTo>
                  <a:cubicBezTo>
                    <a:pt x="488" y="233"/>
                    <a:pt x="489" y="233"/>
                    <a:pt x="489" y="233"/>
                  </a:cubicBezTo>
                  <a:cubicBezTo>
                    <a:pt x="490" y="233"/>
                    <a:pt x="491" y="231"/>
                    <a:pt x="492" y="232"/>
                  </a:cubicBezTo>
                  <a:cubicBezTo>
                    <a:pt x="493" y="232"/>
                    <a:pt x="494" y="231"/>
                    <a:pt x="495" y="231"/>
                  </a:cubicBezTo>
                  <a:cubicBezTo>
                    <a:pt x="498" y="228"/>
                    <a:pt x="502" y="227"/>
                    <a:pt x="506" y="225"/>
                  </a:cubicBezTo>
                  <a:cubicBezTo>
                    <a:pt x="506" y="225"/>
                    <a:pt x="506" y="225"/>
                    <a:pt x="506" y="225"/>
                  </a:cubicBezTo>
                  <a:cubicBezTo>
                    <a:pt x="509" y="224"/>
                    <a:pt x="510" y="222"/>
                    <a:pt x="513" y="222"/>
                  </a:cubicBezTo>
                  <a:cubicBezTo>
                    <a:pt x="515" y="219"/>
                    <a:pt x="519" y="219"/>
                    <a:pt x="521" y="217"/>
                  </a:cubicBezTo>
                  <a:cubicBezTo>
                    <a:pt x="523" y="216"/>
                    <a:pt x="526" y="216"/>
                    <a:pt x="527" y="214"/>
                  </a:cubicBezTo>
                  <a:cubicBezTo>
                    <a:pt x="531" y="214"/>
                    <a:pt x="533" y="211"/>
                    <a:pt x="536" y="211"/>
                  </a:cubicBezTo>
                  <a:cubicBezTo>
                    <a:pt x="536" y="209"/>
                    <a:pt x="538" y="210"/>
                    <a:pt x="539" y="208"/>
                  </a:cubicBezTo>
                  <a:cubicBezTo>
                    <a:pt x="540" y="208"/>
                    <a:pt x="540" y="207"/>
                    <a:pt x="540" y="208"/>
                  </a:cubicBezTo>
                  <a:cubicBezTo>
                    <a:pt x="550" y="203"/>
                    <a:pt x="559" y="199"/>
                    <a:pt x="569" y="195"/>
                  </a:cubicBezTo>
                  <a:cubicBezTo>
                    <a:pt x="569" y="195"/>
                    <a:pt x="569" y="195"/>
                    <a:pt x="569" y="194"/>
                  </a:cubicBezTo>
                  <a:cubicBezTo>
                    <a:pt x="571" y="194"/>
                    <a:pt x="572" y="193"/>
                    <a:pt x="573" y="194"/>
                  </a:cubicBezTo>
                  <a:cubicBezTo>
                    <a:pt x="573" y="194"/>
                    <a:pt x="574" y="193"/>
                    <a:pt x="573" y="193"/>
                  </a:cubicBezTo>
                  <a:cubicBezTo>
                    <a:pt x="578" y="192"/>
                    <a:pt x="583" y="188"/>
                    <a:pt x="587" y="187"/>
                  </a:cubicBezTo>
                  <a:cubicBezTo>
                    <a:pt x="590" y="186"/>
                    <a:pt x="593" y="184"/>
                    <a:pt x="597" y="183"/>
                  </a:cubicBezTo>
                  <a:cubicBezTo>
                    <a:pt x="597" y="183"/>
                    <a:pt x="598" y="182"/>
                    <a:pt x="599" y="183"/>
                  </a:cubicBezTo>
                  <a:cubicBezTo>
                    <a:pt x="599" y="182"/>
                    <a:pt x="606" y="178"/>
                    <a:pt x="606" y="179"/>
                  </a:cubicBezTo>
                  <a:cubicBezTo>
                    <a:pt x="608" y="178"/>
                    <a:pt x="610" y="178"/>
                    <a:pt x="611" y="176"/>
                  </a:cubicBezTo>
                  <a:cubicBezTo>
                    <a:pt x="611" y="176"/>
                    <a:pt x="611" y="177"/>
                    <a:pt x="611" y="177"/>
                  </a:cubicBezTo>
                  <a:cubicBezTo>
                    <a:pt x="612" y="177"/>
                    <a:pt x="612" y="176"/>
                    <a:pt x="612" y="176"/>
                  </a:cubicBezTo>
                  <a:cubicBezTo>
                    <a:pt x="616" y="175"/>
                    <a:pt x="619" y="172"/>
                    <a:pt x="623" y="173"/>
                  </a:cubicBezTo>
                  <a:cubicBezTo>
                    <a:pt x="623" y="173"/>
                    <a:pt x="623" y="172"/>
                    <a:pt x="623" y="172"/>
                  </a:cubicBezTo>
                  <a:cubicBezTo>
                    <a:pt x="626" y="172"/>
                    <a:pt x="631" y="168"/>
                    <a:pt x="634" y="169"/>
                  </a:cubicBezTo>
                  <a:cubicBezTo>
                    <a:pt x="634" y="169"/>
                    <a:pt x="634" y="169"/>
                    <a:pt x="634" y="168"/>
                  </a:cubicBezTo>
                  <a:cubicBezTo>
                    <a:pt x="639" y="167"/>
                    <a:pt x="643" y="164"/>
                    <a:pt x="648" y="165"/>
                  </a:cubicBezTo>
                  <a:cubicBezTo>
                    <a:pt x="651" y="163"/>
                    <a:pt x="656" y="161"/>
                    <a:pt x="659" y="161"/>
                  </a:cubicBezTo>
                  <a:cubicBezTo>
                    <a:pt x="659" y="161"/>
                    <a:pt x="660" y="161"/>
                    <a:pt x="660" y="161"/>
                  </a:cubicBezTo>
                  <a:cubicBezTo>
                    <a:pt x="660" y="161"/>
                    <a:pt x="661" y="162"/>
                    <a:pt x="661" y="162"/>
                  </a:cubicBezTo>
                  <a:cubicBezTo>
                    <a:pt x="662" y="161"/>
                    <a:pt x="663" y="160"/>
                    <a:pt x="664" y="160"/>
                  </a:cubicBezTo>
                  <a:cubicBezTo>
                    <a:pt x="665" y="160"/>
                    <a:pt x="666" y="161"/>
                    <a:pt x="666" y="159"/>
                  </a:cubicBezTo>
                  <a:cubicBezTo>
                    <a:pt x="667" y="159"/>
                    <a:pt x="667" y="160"/>
                    <a:pt x="667" y="160"/>
                  </a:cubicBezTo>
                  <a:cubicBezTo>
                    <a:pt x="667" y="159"/>
                    <a:pt x="668" y="159"/>
                    <a:pt x="668" y="159"/>
                  </a:cubicBezTo>
                  <a:cubicBezTo>
                    <a:pt x="668" y="159"/>
                    <a:pt x="669" y="159"/>
                    <a:pt x="670" y="159"/>
                  </a:cubicBezTo>
                  <a:cubicBezTo>
                    <a:pt x="670" y="160"/>
                    <a:pt x="669" y="160"/>
                    <a:pt x="669" y="160"/>
                  </a:cubicBezTo>
                  <a:cubicBezTo>
                    <a:pt x="669" y="161"/>
                    <a:pt x="670" y="159"/>
                    <a:pt x="670" y="160"/>
                  </a:cubicBezTo>
                  <a:cubicBezTo>
                    <a:pt x="670" y="161"/>
                    <a:pt x="669" y="161"/>
                    <a:pt x="669" y="163"/>
                  </a:cubicBezTo>
                  <a:cubicBezTo>
                    <a:pt x="668" y="162"/>
                    <a:pt x="668" y="163"/>
                    <a:pt x="668" y="164"/>
                  </a:cubicBezTo>
                  <a:cubicBezTo>
                    <a:pt x="667" y="164"/>
                    <a:pt x="667" y="163"/>
                    <a:pt x="666" y="163"/>
                  </a:cubicBezTo>
                  <a:cubicBezTo>
                    <a:pt x="666" y="164"/>
                    <a:pt x="667" y="164"/>
                    <a:pt x="668" y="164"/>
                  </a:cubicBezTo>
                  <a:cubicBezTo>
                    <a:pt x="667" y="165"/>
                    <a:pt x="668" y="165"/>
                    <a:pt x="668" y="166"/>
                  </a:cubicBezTo>
                  <a:cubicBezTo>
                    <a:pt x="667" y="166"/>
                    <a:pt x="667" y="167"/>
                    <a:pt x="666" y="166"/>
                  </a:cubicBezTo>
                  <a:cubicBezTo>
                    <a:pt x="666" y="166"/>
                    <a:pt x="666" y="167"/>
                    <a:pt x="665" y="167"/>
                  </a:cubicBezTo>
                  <a:cubicBezTo>
                    <a:pt x="665" y="167"/>
                    <a:pt x="666" y="167"/>
                    <a:pt x="666" y="167"/>
                  </a:cubicBezTo>
                  <a:cubicBezTo>
                    <a:pt x="665" y="168"/>
                    <a:pt x="664" y="167"/>
                    <a:pt x="666" y="166"/>
                  </a:cubicBezTo>
                  <a:cubicBezTo>
                    <a:pt x="665" y="166"/>
                    <a:pt x="665" y="166"/>
                    <a:pt x="665" y="165"/>
                  </a:cubicBezTo>
                  <a:cubicBezTo>
                    <a:pt x="665" y="165"/>
                    <a:pt x="665" y="166"/>
                    <a:pt x="664" y="166"/>
                  </a:cubicBezTo>
                  <a:cubicBezTo>
                    <a:pt x="664" y="167"/>
                    <a:pt x="664" y="166"/>
                    <a:pt x="665" y="166"/>
                  </a:cubicBezTo>
                  <a:cubicBezTo>
                    <a:pt x="665" y="167"/>
                    <a:pt x="664" y="167"/>
                    <a:pt x="663" y="167"/>
                  </a:cubicBezTo>
                  <a:cubicBezTo>
                    <a:pt x="663" y="168"/>
                    <a:pt x="664" y="168"/>
                    <a:pt x="665" y="168"/>
                  </a:cubicBezTo>
                  <a:cubicBezTo>
                    <a:pt x="664" y="168"/>
                    <a:pt x="663" y="169"/>
                    <a:pt x="662" y="169"/>
                  </a:cubicBezTo>
                  <a:cubicBezTo>
                    <a:pt x="663" y="169"/>
                    <a:pt x="663" y="169"/>
                    <a:pt x="663" y="170"/>
                  </a:cubicBezTo>
                  <a:cubicBezTo>
                    <a:pt x="663" y="170"/>
                    <a:pt x="662" y="169"/>
                    <a:pt x="662" y="169"/>
                  </a:cubicBezTo>
                  <a:cubicBezTo>
                    <a:pt x="661" y="169"/>
                    <a:pt x="662" y="168"/>
                    <a:pt x="662" y="168"/>
                  </a:cubicBezTo>
                  <a:cubicBezTo>
                    <a:pt x="662" y="168"/>
                    <a:pt x="662" y="167"/>
                    <a:pt x="662" y="167"/>
                  </a:cubicBezTo>
                  <a:cubicBezTo>
                    <a:pt x="662" y="168"/>
                    <a:pt x="662" y="168"/>
                    <a:pt x="662" y="168"/>
                  </a:cubicBezTo>
                  <a:cubicBezTo>
                    <a:pt x="662" y="169"/>
                    <a:pt x="661" y="169"/>
                    <a:pt x="661" y="169"/>
                  </a:cubicBezTo>
                  <a:cubicBezTo>
                    <a:pt x="661" y="169"/>
                    <a:pt x="661" y="170"/>
                    <a:pt x="661" y="171"/>
                  </a:cubicBezTo>
                  <a:cubicBezTo>
                    <a:pt x="661" y="171"/>
                    <a:pt x="661" y="170"/>
                    <a:pt x="661" y="170"/>
                  </a:cubicBezTo>
                  <a:cubicBezTo>
                    <a:pt x="660" y="171"/>
                    <a:pt x="661" y="171"/>
                    <a:pt x="661" y="171"/>
                  </a:cubicBezTo>
                  <a:cubicBezTo>
                    <a:pt x="661" y="172"/>
                    <a:pt x="660" y="171"/>
                    <a:pt x="659" y="172"/>
                  </a:cubicBezTo>
                  <a:cubicBezTo>
                    <a:pt x="659" y="171"/>
                    <a:pt x="660" y="171"/>
                    <a:pt x="660" y="171"/>
                  </a:cubicBezTo>
                  <a:cubicBezTo>
                    <a:pt x="658" y="171"/>
                    <a:pt x="656" y="172"/>
                    <a:pt x="657" y="174"/>
                  </a:cubicBezTo>
                  <a:cubicBezTo>
                    <a:pt x="657" y="174"/>
                    <a:pt x="657" y="173"/>
                    <a:pt x="656" y="173"/>
                  </a:cubicBezTo>
                  <a:cubicBezTo>
                    <a:pt x="656" y="174"/>
                    <a:pt x="656" y="174"/>
                    <a:pt x="656" y="175"/>
                  </a:cubicBezTo>
                  <a:cubicBezTo>
                    <a:pt x="656" y="175"/>
                    <a:pt x="656" y="174"/>
                    <a:pt x="656" y="174"/>
                  </a:cubicBezTo>
                  <a:cubicBezTo>
                    <a:pt x="655" y="174"/>
                    <a:pt x="655" y="175"/>
                    <a:pt x="654" y="175"/>
                  </a:cubicBezTo>
                  <a:cubicBezTo>
                    <a:pt x="654" y="176"/>
                    <a:pt x="654" y="175"/>
                    <a:pt x="655" y="175"/>
                  </a:cubicBezTo>
                  <a:cubicBezTo>
                    <a:pt x="655" y="176"/>
                    <a:pt x="654" y="176"/>
                    <a:pt x="653" y="175"/>
                  </a:cubicBezTo>
                  <a:cubicBezTo>
                    <a:pt x="653" y="175"/>
                    <a:pt x="655" y="175"/>
                    <a:pt x="654" y="174"/>
                  </a:cubicBezTo>
                  <a:cubicBezTo>
                    <a:pt x="654" y="174"/>
                    <a:pt x="654" y="174"/>
                    <a:pt x="655" y="175"/>
                  </a:cubicBezTo>
                  <a:cubicBezTo>
                    <a:pt x="654" y="174"/>
                    <a:pt x="655" y="174"/>
                    <a:pt x="655" y="174"/>
                  </a:cubicBezTo>
                  <a:cubicBezTo>
                    <a:pt x="654" y="173"/>
                    <a:pt x="653" y="173"/>
                    <a:pt x="653" y="173"/>
                  </a:cubicBezTo>
                  <a:cubicBezTo>
                    <a:pt x="653" y="173"/>
                    <a:pt x="654" y="174"/>
                    <a:pt x="653" y="173"/>
                  </a:cubicBezTo>
                  <a:cubicBezTo>
                    <a:pt x="653" y="174"/>
                    <a:pt x="654" y="174"/>
                    <a:pt x="654" y="174"/>
                  </a:cubicBezTo>
                  <a:cubicBezTo>
                    <a:pt x="654" y="175"/>
                    <a:pt x="653" y="175"/>
                    <a:pt x="652" y="175"/>
                  </a:cubicBezTo>
                  <a:cubicBezTo>
                    <a:pt x="652" y="175"/>
                    <a:pt x="653" y="175"/>
                    <a:pt x="653" y="175"/>
                  </a:cubicBezTo>
                  <a:cubicBezTo>
                    <a:pt x="653" y="176"/>
                    <a:pt x="652" y="175"/>
                    <a:pt x="651" y="175"/>
                  </a:cubicBezTo>
                  <a:cubicBezTo>
                    <a:pt x="651" y="176"/>
                    <a:pt x="652" y="177"/>
                    <a:pt x="651" y="178"/>
                  </a:cubicBezTo>
                  <a:cubicBezTo>
                    <a:pt x="651" y="178"/>
                    <a:pt x="651" y="177"/>
                    <a:pt x="652" y="178"/>
                  </a:cubicBezTo>
                  <a:cubicBezTo>
                    <a:pt x="651" y="178"/>
                    <a:pt x="651" y="179"/>
                    <a:pt x="651" y="179"/>
                  </a:cubicBezTo>
                  <a:cubicBezTo>
                    <a:pt x="650" y="179"/>
                    <a:pt x="650" y="179"/>
                    <a:pt x="650" y="179"/>
                  </a:cubicBezTo>
                  <a:cubicBezTo>
                    <a:pt x="650" y="179"/>
                    <a:pt x="650" y="179"/>
                    <a:pt x="650" y="179"/>
                  </a:cubicBezTo>
                  <a:cubicBezTo>
                    <a:pt x="650" y="178"/>
                    <a:pt x="651" y="178"/>
                    <a:pt x="650" y="177"/>
                  </a:cubicBezTo>
                  <a:cubicBezTo>
                    <a:pt x="650" y="177"/>
                    <a:pt x="650" y="178"/>
                    <a:pt x="650" y="178"/>
                  </a:cubicBezTo>
                  <a:cubicBezTo>
                    <a:pt x="649" y="179"/>
                    <a:pt x="650" y="177"/>
                    <a:pt x="650" y="177"/>
                  </a:cubicBezTo>
                  <a:cubicBezTo>
                    <a:pt x="649" y="177"/>
                    <a:pt x="649" y="178"/>
                    <a:pt x="648" y="178"/>
                  </a:cubicBezTo>
                  <a:cubicBezTo>
                    <a:pt x="649" y="178"/>
                    <a:pt x="649" y="180"/>
                    <a:pt x="650" y="179"/>
                  </a:cubicBezTo>
                  <a:cubicBezTo>
                    <a:pt x="650" y="180"/>
                    <a:pt x="649" y="179"/>
                    <a:pt x="649" y="180"/>
                  </a:cubicBezTo>
                  <a:cubicBezTo>
                    <a:pt x="648" y="180"/>
                    <a:pt x="649" y="179"/>
                    <a:pt x="648" y="178"/>
                  </a:cubicBezTo>
                  <a:cubicBezTo>
                    <a:pt x="647" y="178"/>
                    <a:pt x="647" y="179"/>
                    <a:pt x="647" y="179"/>
                  </a:cubicBezTo>
                  <a:cubicBezTo>
                    <a:pt x="647" y="179"/>
                    <a:pt x="648" y="179"/>
                    <a:pt x="648" y="178"/>
                  </a:cubicBezTo>
                  <a:cubicBezTo>
                    <a:pt x="648" y="180"/>
                    <a:pt x="649" y="181"/>
                    <a:pt x="650" y="181"/>
                  </a:cubicBezTo>
                  <a:cubicBezTo>
                    <a:pt x="650" y="181"/>
                    <a:pt x="648" y="182"/>
                    <a:pt x="650" y="182"/>
                  </a:cubicBezTo>
                  <a:cubicBezTo>
                    <a:pt x="649" y="183"/>
                    <a:pt x="648" y="182"/>
                    <a:pt x="648" y="182"/>
                  </a:cubicBezTo>
                  <a:cubicBezTo>
                    <a:pt x="648" y="183"/>
                    <a:pt x="649" y="182"/>
                    <a:pt x="649" y="183"/>
                  </a:cubicBezTo>
                  <a:cubicBezTo>
                    <a:pt x="650" y="182"/>
                    <a:pt x="651" y="183"/>
                    <a:pt x="652" y="184"/>
                  </a:cubicBezTo>
                  <a:cubicBezTo>
                    <a:pt x="652" y="183"/>
                    <a:pt x="652" y="183"/>
                    <a:pt x="652" y="182"/>
                  </a:cubicBezTo>
                  <a:cubicBezTo>
                    <a:pt x="653" y="183"/>
                    <a:pt x="653" y="183"/>
                    <a:pt x="653" y="184"/>
                  </a:cubicBezTo>
                  <a:cubicBezTo>
                    <a:pt x="653" y="183"/>
                    <a:pt x="654" y="184"/>
                    <a:pt x="654" y="185"/>
                  </a:cubicBezTo>
                  <a:cubicBezTo>
                    <a:pt x="653" y="183"/>
                    <a:pt x="653" y="185"/>
                    <a:pt x="653" y="186"/>
                  </a:cubicBezTo>
                  <a:cubicBezTo>
                    <a:pt x="652" y="187"/>
                    <a:pt x="653" y="185"/>
                    <a:pt x="652" y="185"/>
                  </a:cubicBezTo>
                  <a:cubicBezTo>
                    <a:pt x="651" y="186"/>
                    <a:pt x="651" y="186"/>
                    <a:pt x="651" y="186"/>
                  </a:cubicBezTo>
                  <a:cubicBezTo>
                    <a:pt x="651" y="187"/>
                    <a:pt x="651" y="186"/>
                    <a:pt x="652" y="186"/>
                  </a:cubicBezTo>
                  <a:cubicBezTo>
                    <a:pt x="651" y="187"/>
                    <a:pt x="649" y="187"/>
                    <a:pt x="650" y="188"/>
                  </a:cubicBezTo>
                  <a:cubicBezTo>
                    <a:pt x="645" y="190"/>
                    <a:pt x="642" y="195"/>
                    <a:pt x="637" y="196"/>
                  </a:cubicBezTo>
                  <a:cubicBezTo>
                    <a:pt x="634" y="199"/>
                    <a:pt x="630" y="201"/>
                    <a:pt x="626" y="203"/>
                  </a:cubicBezTo>
                  <a:cubicBezTo>
                    <a:pt x="625" y="206"/>
                    <a:pt x="622" y="205"/>
                    <a:pt x="621" y="208"/>
                  </a:cubicBezTo>
                  <a:cubicBezTo>
                    <a:pt x="619" y="207"/>
                    <a:pt x="619" y="209"/>
                    <a:pt x="617" y="209"/>
                  </a:cubicBezTo>
                  <a:cubicBezTo>
                    <a:pt x="617" y="212"/>
                    <a:pt x="611" y="210"/>
                    <a:pt x="610" y="213"/>
                  </a:cubicBezTo>
                  <a:cubicBezTo>
                    <a:pt x="610" y="213"/>
                    <a:pt x="610" y="213"/>
                    <a:pt x="609" y="213"/>
                  </a:cubicBezTo>
                  <a:cubicBezTo>
                    <a:pt x="608" y="215"/>
                    <a:pt x="605" y="214"/>
                    <a:pt x="604" y="216"/>
                  </a:cubicBezTo>
                  <a:cubicBezTo>
                    <a:pt x="603" y="216"/>
                    <a:pt x="603" y="217"/>
                    <a:pt x="603" y="216"/>
                  </a:cubicBezTo>
                  <a:cubicBezTo>
                    <a:pt x="601" y="218"/>
                    <a:pt x="599" y="220"/>
                    <a:pt x="597" y="221"/>
                  </a:cubicBezTo>
                  <a:cubicBezTo>
                    <a:pt x="593" y="224"/>
                    <a:pt x="588" y="226"/>
                    <a:pt x="584" y="229"/>
                  </a:cubicBezTo>
                  <a:cubicBezTo>
                    <a:pt x="581" y="231"/>
                    <a:pt x="578" y="233"/>
                    <a:pt x="575" y="234"/>
                  </a:cubicBezTo>
                  <a:cubicBezTo>
                    <a:pt x="573" y="235"/>
                    <a:pt x="571" y="237"/>
                    <a:pt x="569" y="237"/>
                  </a:cubicBezTo>
                  <a:cubicBezTo>
                    <a:pt x="567" y="239"/>
                    <a:pt x="563" y="239"/>
                    <a:pt x="562" y="242"/>
                  </a:cubicBezTo>
                  <a:cubicBezTo>
                    <a:pt x="561" y="242"/>
                    <a:pt x="559" y="243"/>
                    <a:pt x="558" y="244"/>
                  </a:cubicBezTo>
                  <a:cubicBezTo>
                    <a:pt x="556" y="245"/>
                    <a:pt x="553" y="246"/>
                    <a:pt x="552" y="248"/>
                  </a:cubicBezTo>
                  <a:cubicBezTo>
                    <a:pt x="549" y="248"/>
                    <a:pt x="548" y="251"/>
                    <a:pt x="544" y="251"/>
                  </a:cubicBezTo>
                  <a:cubicBezTo>
                    <a:pt x="544" y="252"/>
                    <a:pt x="546" y="251"/>
                    <a:pt x="546" y="252"/>
                  </a:cubicBezTo>
                  <a:cubicBezTo>
                    <a:pt x="545" y="252"/>
                    <a:pt x="543" y="253"/>
                    <a:pt x="541" y="253"/>
                  </a:cubicBezTo>
                  <a:cubicBezTo>
                    <a:pt x="541" y="253"/>
                    <a:pt x="541" y="253"/>
                    <a:pt x="541" y="253"/>
                  </a:cubicBezTo>
                  <a:cubicBezTo>
                    <a:pt x="541" y="255"/>
                    <a:pt x="543" y="254"/>
                    <a:pt x="544" y="254"/>
                  </a:cubicBezTo>
                  <a:cubicBezTo>
                    <a:pt x="543" y="255"/>
                    <a:pt x="541" y="254"/>
                    <a:pt x="541" y="255"/>
                  </a:cubicBezTo>
                  <a:cubicBezTo>
                    <a:pt x="541" y="255"/>
                    <a:pt x="541" y="254"/>
                    <a:pt x="540" y="254"/>
                  </a:cubicBezTo>
                  <a:cubicBezTo>
                    <a:pt x="541" y="255"/>
                    <a:pt x="540" y="255"/>
                    <a:pt x="540" y="255"/>
                  </a:cubicBezTo>
                  <a:cubicBezTo>
                    <a:pt x="539" y="255"/>
                    <a:pt x="540" y="256"/>
                    <a:pt x="538" y="256"/>
                  </a:cubicBezTo>
                  <a:cubicBezTo>
                    <a:pt x="539" y="260"/>
                    <a:pt x="541" y="263"/>
                    <a:pt x="543" y="266"/>
                  </a:cubicBezTo>
                  <a:cubicBezTo>
                    <a:pt x="543" y="266"/>
                    <a:pt x="543" y="266"/>
                    <a:pt x="544" y="266"/>
                  </a:cubicBezTo>
                  <a:cubicBezTo>
                    <a:pt x="545" y="269"/>
                    <a:pt x="548" y="269"/>
                    <a:pt x="547" y="273"/>
                  </a:cubicBezTo>
                  <a:cubicBezTo>
                    <a:pt x="548" y="274"/>
                    <a:pt x="549" y="275"/>
                    <a:pt x="549" y="277"/>
                  </a:cubicBezTo>
                  <a:cubicBezTo>
                    <a:pt x="552" y="280"/>
                    <a:pt x="551" y="284"/>
                    <a:pt x="551" y="288"/>
                  </a:cubicBezTo>
                  <a:cubicBezTo>
                    <a:pt x="550" y="288"/>
                    <a:pt x="550" y="288"/>
                    <a:pt x="550" y="288"/>
                  </a:cubicBezTo>
                  <a:cubicBezTo>
                    <a:pt x="550" y="289"/>
                    <a:pt x="550" y="289"/>
                    <a:pt x="550" y="290"/>
                  </a:cubicBezTo>
                  <a:cubicBezTo>
                    <a:pt x="549" y="291"/>
                    <a:pt x="549" y="292"/>
                    <a:pt x="547" y="293"/>
                  </a:cubicBezTo>
                  <a:cubicBezTo>
                    <a:pt x="544" y="300"/>
                    <a:pt x="535" y="301"/>
                    <a:pt x="529" y="305"/>
                  </a:cubicBezTo>
                  <a:cubicBezTo>
                    <a:pt x="529" y="308"/>
                    <a:pt x="529" y="311"/>
                    <a:pt x="531" y="313"/>
                  </a:cubicBezTo>
                  <a:cubicBezTo>
                    <a:pt x="531" y="313"/>
                    <a:pt x="532" y="313"/>
                    <a:pt x="532" y="313"/>
                  </a:cubicBezTo>
                  <a:cubicBezTo>
                    <a:pt x="534" y="316"/>
                    <a:pt x="537" y="317"/>
                    <a:pt x="538" y="321"/>
                  </a:cubicBezTo>
                  <a:cubicBezTo>
                    <a:pt x="540" y="322"/>
                    <a:pt x="541" y="328"/>
                    <a:pt x="538" y="329"/>
                  </a:cubicBezTo>
                  <a:cubicBezTo>
                    <a:pt x="538" y="329"/>
                    <a:pt x="538" y="330"/>
                    <a:pt x="538" y="331"/>
                  </a:cubicBezTo>
                  <a:cubicBezTo>
                    <a:pt x="537" y="331"/>
                    <a:pt x="537" y="331"/>
                    <a:pt x="536" y="331"/>
                  </a:cubicBezTo>
                  <a:cubicBezTo>
                    <a:pt x="536" y="331"/>
                    <a:pt x="537" y="331"/>
                    <a:pt x="536" y="333"/>
                  </a:cubicBezTo>
                  <a:cubicBezTo>
                    <a:pt x="535" y="333"/>
                    <a:pt x="532" y="335"/>
                    <a:pt x="533" y="336"/>
                  </a:cubicBezTo>
                  <a:cubicBezTo>
                    <a:pt x="531" y="335"/>
                    <a:pt x="531" y="336"/>
                    <a:pt x="530" y="336"/>
                  </a:cubicBezTo>
                  <a:cubicBezTo>
                    <a:pt x="530" y="336"/>
                    <a:pt x="531" y="337"/>
                    <a:pt x="530" y="337"/>
                  </a:cubicBezTo>
                  <a:cubicBezTo>
                    <a:pt x="528" y="337"/>
                    <a:pt x="527" y="337"/>
                    <a:pt x="526" y="339"/>
                  </a:cubicBezTo>
                  <a:cubicBezTo>
                    <a:pt x="526" y="339"/>
                    <a:pt x="527" y="340"/>
                    <a:pt x="527" y="340"/>
                  </a:cubicBezTo>
                  <a:cubicBezTo>
                    <a:pt x="528" y="340"/>
                    <a:pt x="528" y="339"/>
                    <a:pt x="529" y="340"/>
                  </a:cubicBezTo>
                  <a:cubicBezTo>
                    <a:pt x="529" y="339"/>
                    <a:pt x="530" y="339"/>
                    <a:pt x="531" y="339"/>
                  </a:cubicBezTo>
                  <a:cubicBezTo>
                    <a:pt x="528" y="340"/>
                    <a:pt x="526" y="341"/>
                    <a:pt x="528" y="344"/>
                  </a:cubicBezTo>
                  <a:cubicBezTo>
                    <a:pt x="528" y="344"/>
                    <a:pt x="529" y="344"/>
                    <a:pt x="530" y="344"/>
                  </a:cubicBezTo>
                  <a:cubicBezTo>
                    <a:pt x="527" y="347"/>
                    <a:pt x="523" y="349"/>
                    <a:pt x="520" y="350"/>
                  </a:cubicBezTo>
                  <a:cubicBezTo>
                    <a:pt x="516" y="353"/>
                    <a:pt x="510" y="354"/>
                    <a:pt x="506" y="358"/>
                  </a:cubicBezTo>
                  <a:cubicBezTo>
                    <a:pt x="506" y="357"/>
                    <a:pt x="506" y="358"/>
                    <a:pt x="505" y="358"/>
                  </a:cubicBezTo>
                  <a:cubicBezTo>
                    <a:pt x="504" y="359"/>
                    <a:pt x="503" y="359"/>
                    <a:pt x="502" y="361"/>
                  </a:cubicBezTo>
                  <a:cubicBezTo>
                    <a:pt x="501" y="361"/>
                    <a:pt x="501" y="360"/>
                    <a:pt x="501" y="360"/>
                  </a:cubicBezTo>
                  <a:cubicBezTo>
                    <a:pt x="493" y="362"/>
                    <a:pt x="485" y="367"/>
                    <a:pt x="477" y="370"/>
                  </a:cubicBezTo>
                  <a:cubicBezTo>
                    <a:pt x="470" y="375"/>
                    <a:pt x="461" y="377"/>
                    <a:pt x="454" y="381"/>
                  </a:cubicBezTo>
                  <a:cubicBezTo>
                    <a:pt x="454" y="381"/>
                    <a:pt x="454" y="381"/>
                    <a:pt x="454" y="380"/>
                  </a:cubicBezTo>
                  <a:cubicBezTo>
                    <a:pt x="441" y="387"/>
                    <a:pt x="429" y="391"/>
                    <a:pt x="418" y="399"/>
                  </a:cubicBezTo>
                  <a:cubicBezTo>
                    <a:pt x="416" y="398"/>
                    <a:pt x="416" y="401"/>
                    <a:pt x="413" y="401"/>
                  </a:cubicBezTo>
                  <a:cubicBezTo>
                    <a:pt x="411" y="402"/>
                    <a:pt x="408" y="404"/>
                    <a:pt x="405" y="406"/>
                  </a:cubicBezTo>
                  <a:cubicBezTo>
                    <a:pt x="404" y="406"/>
                    <a:pt x="404" y="407"/>
                    <a:pt x="404" y="407"/>
                  </a:cubicBezTo>
                  <a:cubicBezTo>
                    <a:pt x="404" y="407"/>
                    <a:pt x="403" y="407"/>
                    <a:pt x="403" y="407"/>
                  </a:cubicBezTo>
                  <a:cubicBezTo>
                    <a:pt x="399" y="410"/>
                    <a:pt x="395" y="412"/>
                    <a:pt x="390" y="415"/>
                  </a:cubicBezTo>
                  <a:cubicBezTo>
                    <a:pt x="383" y="420"/>
                    <a:pt x="373" y="424"/>
                    <a:pt x="366" y="430"/>
                  </a:cubicBezTo>
                  <a:cubicBezTo>
                    <a:pt x="362" y="431"/>
                    <a:pt x="362" y="434"/>
                    <a:pt x="358" y="434"/>
                  </a:cubicBezTo>
                  <a:cubicBezTo>
                    <a:pt x="353" y="439"/>
                    <a:pt x="347" y="443"/>
                    <a:pt x="341" y="446"/>
                  </a:cubicBezTo>
                  <a:cubicBezTo>
                    <a:pt x="339" y="448"/>
                    <a:pt x="336" y="449"/>
                    <a:pt x="334" y="451"/>
                  </a:cubicBezTo>
                  <a:cubicBezTo>
                    <a:pt x="326" y="456"/>
                    <a:pt x="320" y="463"/>
                    <a:pt x="311" y="468"/>
                  </a:cubicBezTo>
                  <a:cubicBezTo>
                    <a:pt x="310" y="470"/>
                    <a:pt x="308" y="471"/>
                    <a:pt x="306" y="472"/>
                  </a:cubicBezTo>
                  <a:cubicBezTo>
                    <a:pt x="309" y="473"/>
                    <a:pt x="311" y="471"/>
                    <a:pt x="313" y="470"/>
                  </a:cubicBezTo>
                  <a:cubicBezTo>
                    <a:pt x="317" y="468"/>
                    <a:pt x="322" y="465"/>
                    <a:pt x="326" y="463"/>
                  </a:cubicBezTo>
                  <a:cubicBezTo>
                    <a:pt x="329" y="461"/>
                    <a:pt x="332" y="460"/>
                    <a:pt x="336" y="458"/>
                  </a:cubicBezTo>
                  <a:cubicBezTo>
                    <a:pt x="351" y="451"/>
                    <a:pt x="365" y="443"/>
                    <a:pt x="380" y="437"/>
                  </a:cubicBezTo>
                  <a:cubicBezTo>
                    <a:pt x="381" y="437"/>
                    <a:pt x="381" y="436"/>
                    <a:pt x="381" y="436"/>
                  </a:cubicBezTo>
                  <a:cubicBezTo>
                    <a:pt x="409" y="423"/>
                    <a:pt x="436" y="409"/>
                    <a:pt x="468" y="402"/>
                  </a:cubicBezTo>
                  <a:cubicBezTo>
                    <a:pt x="472" y="400"/>
                    <a:pt x="476" y="400"/>
                    <a:pt x="481" y="399"/>
                  </a:cubicBezTo>
                  <a:cubicBezTo>
                    <a:pt x="481" y="399"/>
                    <a:pt x="481" y="399"/>
                    <a:pt x="481" y="399"/>
                  </a:cubicBezTo>
                  <a:cubicBezTo>
                    <a:pt x="485" y="399"/>
                    <a:pt x="491" y="396"/>
                    <a:pt x="494" y="398"/>
                  </a:cubicBezTo>
                  <a:cubicBezTo>
                    <a:pt x="494" y="398"/>
                    <a:pt x="494" y="397"/>
                    <a:pt x="494" y="397"/>
                  </a:cubicBezTo>
                  <a:cubicBezTo>
                    <a:pt x="495" y="397"/>
                    <a:pt x="495" y="397"/>
                    <a:pt x="495" y="397"/>
                  </a:cubicBezTo>
                  <a:cubicBezTo>
                    <a:pt x="497" y="395"/>
                    <a:pt x="499" y="393"/>
                    <a:pt x="502" y="392"/>
                  </a:cubicBezTo>
                  <a:cubicBezTo>
                    <a:pt x="503" y="393"/>
                    <a:pt x="503" y="392"/>
                    <a:pt x="504" y="392"/>
                  </a:cubicBezTo>
                  <a:cubicBezTo>
                    <a:pt x="504" y="392"/>
                    <a:pt x="504" y="393"/>
                    <a:pt x="504" y="393"/>
                  </a:cubicBezTo>
                  <a:cubicBezTo>
                    <a:pt x="506" y="392"/>
                    <a:pt x="507" y="394"/>
                    <a:pt x="508" y="393"/>
                  </a:cubicBezTo>
                  <a:cubicBezTo>
                    <a:pt x="509" y="394"/>
                    <a:pt x="508" y="396"/>
                    <a:pt x="510" y="396"/>
                  </a:cubicBezTo>
                  <a:cubicBezTo>
                    <a:pt x="510" y="396"/>
                    <a:pt x="509" y="396"/>
                    <a:pt x="509" y="397"/>
                  </a:cubicBezTo>
                  <a:cubicBezTo>
                    <a:pt x="512" y="399"/>
                    <a:pt x="514" y="400"/>
                    <a:pt x="517" y="402"/>
                  </a:cubicBezTo>
                  <a:cubicBezTo>
                    <a:pt x="518" y="403"/>
                    <a:pt x="518" y="404"/>
                    <a:pt x="518" y="405"/>
                  </a:cubicBezTo>
                  <a:cubicBezTo>
                    <a:pt x="517" y="405"/>
                    <a:pt x="517" y="407"/>
                    <a:pt x="516" y="407"/>
                  </a:cubicBezTo>
                  <a:cubicBezTo>
                    <a:pt x="516" y="407"/>
                    <a:pt x="517" y="407"/>
                    <a:pt x="518" y="407"/>
                  </a:cubicBezTo>
                  <a:cubicBezTo>
                    <a:pt x="518" y="407"/>
                    <a:pt x="517" y="407"/>
                    <a:pt x="518" y="407"/>
                  </a:cubicBezTo>
                  <a:cubicBezTo>
                    <a:pt x="525" y="405"/>
                    <a:pt x="532" y="401"/>
                    <a:pt x="538" y="400"/>
                  </a:cubicBezTo>
                  <a:cubicBezTo>
                    <a:pt x="543" y="398"/>
                    <a:pt x="548" y="396"/>
                    <a:pt x="552" y="395"/>
                  </a:cubicBezTo>
                  <a:cubicBezTo>
                    <a:pt x="553" y="395"/>
                    <a:pt x="553" y="394"/>
                    <a:pt x="553" y="393"/>
                  </a:cubicBezTo>
                  <a:cubicBezTo>
                    <a:pt x="555" y="392"/>
                    <a:pt x="557" y="392"/>
                    <a:pt x="558" y="393"/>
                  </a:cubicBezTo>
                  <a:cubicBezTo>
                    <a:pt x="559" y="393"/>
                    <a:pt x="559" y="393"/>
                    <a:pt x="559" y="392"/>
                  </a:cubicBezTo>
                  <a:cubicBezTo>
                    <a:pt x="561" y="392"/>
                    <a:pt x="564" y="392"/>
                    <a:pt x="566" y="393"/>
                  </a:cubicBezTo>
                  <a:cubicBezTo>
                    <a:pt x="566" y="393"/>
                    <a:pt x="566" y="393"/>
                    <a:pt x="566" y="394"/>
                  </a:cubicBezTo>
                  <a:cubicBezTo>
                    <a:pt x="567" y="394"/>
                    <a:pt x="568" y="393"/>
                    <a:pt x="569" y="394"/>
                  </a:cubicBezTo>
                  <a:cubicBezTo>
                    <a:pt x="568" y="394"/>
                    <a:pt x="568" y="395"/>
                    <a:pt x="568" y="395"/>
                  </a:cubicBezTo>
                  <a:cubicBezTo>
                    <a:pt x="568" y="395"/>
                    <a:pt x="569" y="396"/>
                    <a:pt x="568" y="396"/>
                  </a:cubicBezTo>
                  <a:cubicBezTo>
                    <a:pt x="568" y="396"/>
                    <a:pt x="569" y="396"/>
                    <a:pt x="570" y="396"/>
                  </a:cubicBezTo>
                  <a:cubicBezTo>
                    <a:pt x="570" y="396"/>
                    <a:pt x="569" y="395"/>
                    <a:pt x="570" y="394"/>
                  </a:cubicBezTo>
                  <a:cubicBezTo>
                    <a:pt x="570" y="394"/>
                    <a:pt x="571" y="394"/>
                    <a:pt x="571" y="394"/>
                  </a:cubicBezTo>
                  <a:cubicBezTo>
                    <a:pt x="571" y="395"/>
                    <a:pt x="572" y="395"/>
                    <a:pt x="573" y="395"/>
                  </a:cubicBezTo>
                  <a:cubicBezTo>
                    <a:pt x="572" y="396"/>
                    <a:pt x="571" y="395"/>
                    <a:pt x="571" y="396"/>
                  </a:cubicBezTo>
                  <a:cubicBezTo>
                    <a:pt x="571" y="396"/>
                    <a:pt x="571" y="396"/>
                    <a:pt x="571" y="397"/>
                  </a:cubicBezTo>
                  <a:cubicBezTo>
                    <a:pt x="571" y="397"/>
                    <a:pt x="572" y="396"/>
                    <a:pt x="572" y="398"/>
                  </a:cubicBezTo>
                  <a:cubicBezTo>
                    <a:pt x="573" y="398"/>
                    <a:pt x="574" y="398"/>
                    <a:pt x="575" y="398"/>
                  </a:cubicBezTo>
                  <a:cubicBezTo>
                    <a:pt x="575" y="399"/>
                    <a:pt x="574" y="399"/>
                    <a:pt x="574" y="399"/>
                  </a:cubicBezTo>
                  <a:cubicBezTo>
                    <a:pt x="574" y="400"/>
                    <a:pt x="574" y="399"/>
                    <a:pt x="575" y="400"/>
                  </a:cubicBezTo>
                  <a:cubicBezTo>
                    <a:pt x="576" y="400"/>
                    <a:pt x="578" y="399"/>
                    <a:pt x="578" y="401"/>
                  </a:cubicBezTo>
                  <a:cubicBezTo>
                    <a:pt x="577" y="401"/>
                    <a:pt x="577" y="401"/>
                    <a:pt x="576" y="401"/>
                  </a:cubicBezTo>
                  <a:cubicBezTo>
                    <a:pt x="577" y="402"/>
                    <a:pt x="574" y="402"/>
                    <a:pt x="574" y="404"/>
                  </a:cubicBezTo>
                  <a:cubicBezTo>
                    <a:pt x="573" y="403"/>
                    <a:pt x="573" y="403"/>
                    <a:pt x="572" y="403"/>
                  </a:cubicBezTo>
                  <a:cubicBezTo>
                    <a:pt x="572" y="404"/>
                    <a:pt x="574" y="404"/>
                    <a:pt x="573" y="404"/>
                  </a:cubicBezTo>
                  <a:cubicBezTo>
                    <a:pt x="573" y="404"/>
                    <a:pt x="574" y="405"/>
                    <a:pt x="574" y="404"/>
                  </a:cubicBezTo>
                  <a:cubicBezTo>
                    <a:pt x="575" y="404"/>
                    <a:pt x="575" y="406"/>
                    <a:pt x="575" y="406"/>
                  </a:cubicBezTo>
                  <a:cubicBezTo>
                    <a:pt x="575" y="406"/>
                    <a:pt x="575" y="407"/>
                    <a:pt x="575" y="406"/>
                  </a:cubicBezTo>
                  <a:cubicBezTo>
                    <a:pt x="575" y="407"/>
                    <a:pt x="572" y="408"/>
                    <a:pt x="572" y="407"/>
                  </a:cubicBezTo>
                  <a:cubicBezTo>
                    <a:pt x="572" y="407"/>
                    <a:pt x="572" y="408"/>
                    <a:pt x="571" y="409"/>
                  </a:cubicBezTo>
                  <a:cubicBezTo>
                    <a:pt x="571" y="408"/>
                    <a:pt x="570" y="410"/>
                    <a:pt x="570" y="409"/>
                  </a:cubicBezTo>
                  <a:cubicBezTo>
                    <a:pt x="570" y="410"/>
                    <a:pt x="573" y="409"/>
                    <a:pt x="573" y="411"/>
                  </a:cubicBezTo>
                  <a:cubicBezTo>
                    <a:pt x="575" y="411"/>
                    <a:pt x="576" y="411"/>
                    <a:pt x="576" y="409"/>
                  </a:cubicBezTo>
                  <a:cubicBezTo>
                    <a:pt x="576" y="409"/>
                    <a:pt x="578" y="409"/>
                    <a:pt x="577" y="409"/>
                  </a:cubicBezTo>
                  <a:cubicBezTo>
                    <a:pt x="578" y="408"/>
                    <a:pt x="578" y="410"/>
                    <a:pt x="579" y="410"/>
                  </a:cubicBezTo>
                  <a:cubicBezTo>
                    <a:pt x="578" y="410"/>
                    <a:pt x="578" y="410"/>
                    <a:pt x="577" y="411"/>
                  </a:cubicBezTo>
                  <a:cubicBezTo>
                    <a:pt x="577" y="411"/>
                    <a:pt x="577" y="411"/>
                    <a:pt x="577" y="412"/>
                  </a:cubicBezTo>
                  <a:cubicBezTo>
                    <a:pt x="577" y="412"/>
                    <a:pt x="576" y="411"/>
                    <a:pt x="575" y="411"/>
                  </a:cubicBezTo>
                  <a:cubicBezTo>
                    <a:pt x="575" y="413"/>
                    <a:pt x="575" y="413"/>
                    <a:pt x="575" y="414"/>
                  </a:cubicBezTo>
                  <a:cubicBezTo>
                    <a:pt x="573" y="414"/>
                    <a:pt x="572" y="417"/>
                    <a:pt x="571" y="415"/>
                  </a:cubicBezTo>
                  <a:cubicBezTo>
                    <a:pt x="570" y="415"/>
                    <a:pt x="570" y="415"/>
                    <a:pt x="570" y="415"/>
                  </a:cubicBezTo>
                  <a:cubicBezTo>
                    <a:pt x="571" y="416"/>
                    <a:pt x="573" y="416"/>
                    <a:pt x="575" y="417"/>
                  </a:cubicBezTo>
                  <a:cubicBezTo>
                    <a:pt x="574" y="418"/>
                    <a:pt x="572" y="418"/>
                    <a:pt x="571" y="417"/>
                  </a:cubicBezTo>
                  <a:cubicBezTo>
                    <a:pt x="572" y="419"/>
                    <a:pt x="573" y="421"/>
                    <a:pt x="576" y="420"/>
                  </a:cubicBezTo>
                  <a:cubicBezTo>
                    <a:pt x="576" y="421"/>
                    <a:pt x="577" y="421"/>
                    <a:pt x="576" y="421"/>
                  </a:cubicBezTo>
                  <a:cubicBezTo>
                    <a:pt x="575" y="421"/>
                    <a:pt x="575" y="420"/>
                    <a:pt x="574" y="420"/>
                  </a:cubicBezTo>
                  <a:cubicBezTo>
                    <a:pt x="573" y="421"/>
                    <a:pt x="573" y="421"/>
                    <a:pt x="573" y="422"/>
                  </a:cubicBezTo>
                  <a:cubicBezTo>
                    <a:pt x="574" y="422"/>
                    <a:pt x="574" y="421"/>
                    <a:pt x="574" y="421"/>
                  </a:cubicBezTo>
                  <a:cubicBezTo>
                    <a:pt x="574" y="422"/>
                    <a:pt x="574" y="422"/>
                    <a:pt x="574" y="423"/>
                  </a:cubicBezTo>
                  <a:cubicBezTo>
                    <a:pt x="574" y="422"/>
                    <a:pt x="574" y="422"/>
                    <a:pt x="574" y="422"/>
                  </a:cubicBezTo>
                  <a:cubicBezTo>
                    <a:pt x="573" y="423"/>
                    <a:pt x="571" y="424"/>
                    <a:pt x="570" y="424"/>
                  </a:cubicBezTo>
                  <a:cubicBezTo>
                    <a:pt x="570" y="424"/>
                    <a:pt x="569" y="425"/>
                    <a:pt x="570" y="425"/>
                  </a:cubicBezTo>
                  <a:cubicBezTo>
                    <a:pt x="571" y="426"/>
                    <a:pt x="570" y="424"/>
                    <a:pt x="571" y="425"/>
                  </a:cubicBezTo>
                  <a:cubicBezTo>
                    <a:pt x="573" y="426"/>
                    <a:pt x="573" y="425"/>
                    <a:pt x="574" y="428"/>
                  </a:cubicBezTo>
                  <a:cubicBezTo>
                    <a:pt x="575" y="428"/>
                    <a:pt x="575" y="427"/>
                    <a:pt x="576" y="427"/>
                  </a:cubicBezTo>
                  <a:cubicBezTo>
                    <a:pt x="576" y="428"/>
                    <a:pt x="575" y="428"/>
                    <a:pt x="575" y="428"/>
                  </a:cubicBezTo>
                  <a:cubicBezTo>
                    <a:pt x="574" y="428"/>
                    <a:pt x="575" y="429"/>
                    <a:pt x="574" y="428"/>
                  </a:cubicBezTo>
                  <a:cubicBezTo>
                    <a:pt x="574" y="429"/>
                    <a:pt x="574" y="429"/>
                    <a:pt x="574" y="429"/>
                  </a:cubicBezTo>
                  <a:cubicBezTo>
                    <a:pt x="574" y="430"/>
                    <a:pt x="573" y="429"/>
                    <a:pt x="573" y="430"/>
                  </a:cubicBezTo>
                  <a:cubicBezTo>
                    <a:pt x="573" y="430"/>
                    <a:pt x="574" y="431"/>
                    <a:pt x="574" y="431"/>
                  </a:cubicBezTo>
                  <a:cubicBezTo>
                    <a:pt x="573" y="432"/>
                    <a:pt x="573" y="433"/>
                    <a:pt x="572" y="433"/>
                  </a:cubicBezTo>
                  <a:cubicBezTo>
                    <a:pt x="572" y="433"/>
                    <a:pt x="572" y="433"/>
                    <a:pt x="572" y="432"/>
                  </a:cubicBezTo>
                  <a:cubicBezTo>
                    <a:pt x="571" y="432"/>
                    <a:pt x="571" y="433"/>
                    <a:pt x="571" y="433"/>
                  </a:cubicBezTo>
                  <a:cubicBezTo>
                    <a:pt x="571" y="432"/>
                    <a:pt x="571" y="432"/>
                    <a:pt x="571" y="431"/>
                  </a:cubicBezTo>
                  <a:cubicBezTo>
                    <a:pt x="570" y="433"/>
                    <a:pt x="570" y="435"/>
                    <a:pt x="572" y="436"/>
                  </a:cubicBezTo>
                  <a:cubicBezTo>
                    <a:pt x="572" y="434"/>
                    <a:pt x="575" y="437"/>
                    <a:pt x="575" y="435"/>
                  </a:cubicBezTo>
                  <a:cubicBezTo>
                    <a:pt x="576" y="436"/>
                    <a:pt x="575" y="437"/>
                    <a:pt x="576" y="437"/>
                  </a:cubicBezTo>
                  <a:cubicBezTo>
                    <a:pt x="576" y="436"/>
                    <a:pt x="577" y="437"/>
                    <a:pt x="577" y="435"/>
                  </a:cubicBezTo>
                  <a:cubicBezTo>
                    <a:pt x="579" y="436"/>
                    <a:pt x="580" y="433"/>
                    <a:pt x="581" y="432"/>
                  </a:cubicBezTo>
                  <a:cubicBezTo>
                    <a:pt x="581" y="431"/>
                    <a:pt x="580" y="432"/>
                    <a:pt x="578" y="432"/>
                  </a:cubicBezTo>
                  <a:cubicBezTo>
                    <a:pt x="579" y="431"/>
                    <a:pt x="579" y="431"/>
                    <a:pt x="578" y="431"/>
                  </a:cubicBezTo>
                  <a:cubicBezTo>
                    <a:pt x="578" y="430"/>
                    <a:pt x="579" y="431"/>
                    <a:pt x="579" y="430"/>
                  </a:cubicBezTo>
                  <a:cubicBezTo>
                    <a:pt x="578" y="430"/>
                    <a:pt x="577" y="430"/>
                    <a:pt x="577" y="429"/>
                  </a:cubicBezTo>
                  <a:cubicBezTo>
                    <a:pt x="577" y="428"/>
                    <a:pt x="578" y="427"/>
                    <a:pt x="579" y="428"/>
                  </a:cubicBezTo>
                  <a:cubicBezTo>
                    <a:pt x="579" y="428"/>
                    <a:pt x="580" y="427"/>
                    <a:pt x="580" y="427"/>
                  </a:cubicBezTo>
                  <a:cubicBezTo>
                    <a:pt x="581" y="427"/>
                    <a:pt x="580" y="428"/>
                    <a:pt x="580" y="429"/>
                  </a:cubicBezTo>
                  <a:cubicBezTo>
                    <a:pt x="580" y="430"/>
                    <a:pt x="581" y="429"/>
                    <a:pt x="582" y="429"/>
                  </a:cubicBezTo>
                  <a:cubicBezTo>
                    <a:pt x="582" y="429"/>
                    <a:pt x="583" y="429"/>
                    <a:pt x="583" y="428"/>
                  </a:cubicBezTo>
                  <a:cubicBezTo>
                    <a:pt x="584" y="428"/>
                    <a:pt x="584" y="428"/>
                    <a:pt x="585" y="428"/>
                  </a:cubicBezTo>
                  <a:cubicBezTo>
                    <a:pt x="586" y="428"/>
                    <a:pt x="584" y="427"/>
                    <a:pt x="584" y="426"/>
                  </a:cubicBezTo>
                  <a:cubicBezTo>
                    <a:pt x="585" y="426"/>
                    <a:pt x="585" y="427"/>
                    <a:pt x="587" y="427"/>
                  </a:cubicBezTo>
                  <a:cubicBezTo>
                    <a:pt x="585" y="428"/>
                    <a:pt x="586" y="430"/>
                    <a:pt x="584" y="431"/>
                  </a:cubicBezTo>
                  <a:cubicBezTo>
                    <a:pt x="584" y="431"/>
                    <a:pt x="585" y="431"/>
                    <a:pt x="585" y="431"/>
                  </a:cubicBezTo>
                  <a:cubicBezTo>
                    <a:pt x="585" y="432"/>
                    <a:pt x="586" y="432"/>
                    <a:pt x="586" y="433"/>
                  </a:cubicBezTo>
                  <a:cubicBezTo>
                    <a:pt x="586" y="434"/>
                    <a:pt x="584" y="433"/>
                    <a:pt x="584" y="435"/>
                  </a:cubicBezTo>
                  <a:cubicBezTo>
                    <a:pt x="584" y="434"/>
                    <a:pt x="583" y="434"/>
                    <a:pt x="582" y="434"/>
                  </a:cubicBezTo>
                  <a:cubicBezTo>
                    <a:pt x="583" y="434"/>
                    <a:pt x="582" y="436"/>
                    <a:pt x="583" y="436"/>
                  </a:cubicBezTo>
                  <a:cubicBezTo>
                    <a:pt x="582" y="437"/>
                    <a:pt x="582" y="435"/>
                    <a:pt x="581" y="436"/>
                  </a:cubicBezTo>
                  <a:cubicBezTo>
                    <a:pt x="582" y="437"/>
                    <a:pt x="582" y="439"/>
                    <a:pt x="584" y="439"/>
                  </a:cubicBezTo>
                  <a:cubicBezTo>
                    <a:pt x="583" y="440"/>
                    <a:pt x="581" y="441"/>
                    <a:pt x="579" y="442"/>
                  </a:cubicBezTo>
                  <a:cubicBezTo>
                    <a:pt x="580" y="443"/>
                    <a:pt x="581" y="443"/>
                    <a:pt x="582" y="444"/>
                  </a:cubicBezTo>
                  <a:cubicBezTo>
                    <a:pt x="581" y="445"/>
                    <a:pt x="581" y="443"/>
                    <a:pt x="580" y="443"/>
                  </a:cubicBezTo>
                  <a:cubicBezTo>
                    <a:pt x="581" y="444"/>
                    <a:pt x="581" y="444"/>
                    <a:pt x="580" y="445"/>
                  </a:cubicBezTo>
                  <a:cubicBezTo>
                    <a:pt x="581" y="445"/>
                    <a:pt x="582" y="445"/>
                    <a:pt x="582" y="445"/>
                  </a:cubicBezTo>
                  <a:cubicBezTo>
                    <a:pt x="583" y="445"/>
                    <a:pt x="583" y="446"/>
                    <a:pt x="584" y="446"/>
                  </a:cubicBezTo>
                  <a:cubicBezTo>
                    <a:pt x="585" y="446"/>
                    <a:pt x="584" y="445"/>
                    <a:pt x="585" y="444"/>
                  </a:cubicBezTo>
                  <a:cubicBezTo>
                    <a:pt x="585" y="445"/>
                    <a:pt x="585" y="445"/>
                    <a:pt x="585" y="446"/>
                  </a:cubicBezTo>
                  <a:cubicBezTo>
                    <a:pt x="584" y="446"/>
                    <a:pt x="584" y="447"/>
                    <a:pt x="583" y="447"/>
                  </a:cubicBezTo>
                  <a:cubicBezTo>
                    <a:pt x="582" y="447"/>
                    <a:pt x="583" y="447"/>
                    <a:pt x="582" y="446"/>
                  </a:cubicBezTo>
                  <a:cubicBezTo>
                    <a:pt x="581" y="446"/>
                    <a:pt x="581" y="447"/>
                    <a:pt x="581" y="448"/>
                  </a:cubicBezTo>
                  <a:cubicBezTo>
                    <a:pt x="580" y="447"/>
                    <a:pt x="581" y="447"/>
                    <a:pt x="581" y="447"/>
                  </a:cubicBezTo>
                  <a:cubicBezTo>
                    <a:pt x="579" y="448"/>
                    <a:pt x="577" y="447"/>
                    <a:pt x="578" y="449"/>
                  </a:cubicBezTo>
                  <a:cubicBezTo>
                    <a:pt x="579" y="449"/>
                    <a:pt x="580" y="450"/>
                    <a:pt x="580" y="449"/>
                  </a:cubicBezTo>
                  <a:cubicBezTo>
                    <a:pt x="581" y="450"/>
                    <a:pt x="582" y="450"/>
                    <a:pt x="582" y="451"/>
                  </a:cubicBezTo>
                  <a:cubicBezTo>
                    <a:pt x="583" y="451"/>
                    <a:pt x="582" y="450"/>
                    <a:pt x="583" y="450"/>
                  </a:cubicBezTo>
                  <a:cubicBezTo>
                    <a:pt x="583" y="451"/>
                    <a:pt x="582" y="452"/>
                    <a:pt x="581" y="452"/>
                  </a:cubicBezTo>
                  <a:cubicBezTo>
                    <a:pt x="581" y="452"/>
                    <a:pt x="581" y="453"/>
                    <a:pt x="581" y="453"/>
                  </a:cubicBezTo>
                  <a:cubicBezTo>
                    <a:pt x="582" y="454"/>
                    <a:pt x="582" y="452"/>
                    <a:pt x="584" y="453"/>
                  </a:cubicBezTo>
                  <a:cubicBezTo>
                    <a:pt x="583" y="454"/>
                    <a:pt x="581" y="454"/>
                    <a:pt x="580" y="455"/>
                  </a:cubicBezTo>
                  <a:cubicBezTo>
                    <a:pt x="581" y="456"/>
                    <a:pt x="583" y="453"/>
                    <a:pt x="584" y="454"/>
                  </a:cubicBezTo>
                  <a:cubicBezTo>
                    <a:pt x="583" y="456"/>
                    <a:pt x="579" y="456"/>
                    <a:pt x="577" y="457"/>
                  </a:cubicBezTo>
                  <a:cubicBezTo>
                    <a:pt x="573" y="457"/>
                    <a:pt x="571" y="460"/>
                    <a:pt x="568" y="460"/>
                  </a:cubicBezTo>
                  <a:cubicBezTo>
                    <a:pt x="568" y="459"/>
                    <a:pt x="569" y="459"/>
                    <a:pt x="570" y="459"/>
                  </a:cubicBezTo>
                  <a:cubicBezTo>
                    <a:pt x="569" y="458"/>
                    <a:pt x="569" y="458"/>
                    <a:pt x="568" y="458"/>
                  </a:cubicBezTo>
                  <a:cubicBezTo>
                    <a:pt x="568" y="458"/>
                    <a:pt x="568" y="457"/>
                    <a:pt x="569" y="457"/>
                  </a:cubicBezTo>
                  <a:cubicBezTo>
                    <a:pt x="569" y="456"/>
                    <a:pt x="568" y="456"/>
                    <a:pt x="568" y="456"/>
                  </a:cubicBezTo>
                  <a:cubicBezTo>
                    <a:pt x="567" y="456"/>
                    <a:pt x="568" y="457"/>
                    <a:pt x="568" y="457"/>
                  </a:cubicBezTo>
                  <a:cubicBezTo>
                    <a:pt x="567" y="456"/>
                    <a:pt x="566" y="457"/>
                    <a:pt x="564" y="456"/>
                  </a:cubicBezTo>
                  <a:cubicBezTo>
                    <a:pt x="564" y="456"/>
                    <a:pt x="564" y="455"/>
                    <a:pt x="564" y="454"/>
                  </a:cubicBezTo>
                  <a:cubicBezTo>
                    <a:pt x="563" y="454"/>
                    <a:pt x="563" y="454"/>
                    <a:pt x="562" y="454"/>
                  </a:cubicBezTo>
                  <a:cubicBezTo>
                    <a:pt x="563" y="456"/>
                    <a:pt x="563" y="457"/>
                    <a:pt x="563" y="458"/>
                  </a:cubicBezTo>
                  <a:cubicBezTo>
                    <a:pt x="562" y="461"/>
                    <a:pt x="559" y="460"/>
                    <a:pt x="557" y="462"/>
                  </a:cubicBezTo>
                  <a:cubicBezTo>
                    <a:pt x="557" y="461"/>
                    <a:pt x="555" y="462"/>
                    <a:pt x="555" y="462"/>
                  </a:cubicBezTo>
                  <a:cubicBezTo>
                    <a:pt x="554" y="462"/>
                    <a:pt x="554" y="462"/>
                    <a:pt x="554" y="461"/>
                  </a:cubicBezTo>
                  <a:cubicBezTo>
                    <a:pt x="553" y="462"/>
                    <a:pt x="553" y="461"/>
                    <a:pt x="553" y="461"/>
                  </a:cubicBezTo>
                  <a:cubicBezTo>
                    <a:pt x="552" y="461"/>
                    <a:pt x="552" y="462"/>
                    <a:pt x="552" y="463"/>
                  </a:cubicBezTo>
                  <a:cubicBezTo>
                    <a:pt x="551" y="463"/>
                    <a:pt x="551" y="463"/>
                    <a:pt x="551" y="462"/>
                  </a:cubicBezTo>
                  <a:cubicBezTo>
                    <a:pt x="550" y="463"/>
                    <a:pt x="549" y="463"/>
                    <a:pt x="548" y="465"/>
                  </a:cubicBezTo>
                  <a:cubicBezTo>
                    <a:pt x="546" y="464"/>
                    <a:pt x="544" y="467"/>
                    <a:pt x="540" y="467"/>
                  </a:cubicBezTo>
                  <a:cubicBezTo>
                    <a:pt x="540" y="468"/>
                    <a:pt x="541" y="468"/>
                    <a:pt x="542" y="469"/>
                  </a:cubicBezTo>
                  <a:cubicBezTo>
                    <a:pt x="541" y="469"/>
                    <a:pt x="540" y="470"/>
                    <a:pt x="539" y="469"/>
                  </a:cubicBezTo>
                  <a:cubicBezTo>
                    <a:pt x="539" y="469"/>
                    <a:pt x="540" y="469"/>
                    <a:pt x="541" y="469"/>
                  </a:cubicBezTo>
                  <a:cubicBezTo>
                    <a:pt x="540" y="468"/>
                    <a:pt x="540" y="468"/>
                    <a:pt x="539" y="468"/>
                  </a:cubicBezTo>
                  <a:cubicBezTo>
                    <a:pt x="539" y="467"/>
                    <a:pt x="539" y="467"/>
                    <a:pt x="538" y="467"/>
                  </a:cubicBezTo>
                  <a:cubicBezTo>
                    <a:pt x="539" y="466"/>
                    <a:pt x="539" y="466"/>
                    <a:pt x="539" y="465"/>
                  </a:cubicBezTo>
                  <a:cubicBezTo>
                    <a:pt x="538" y="465"/>
                    <a:pt x="538" y="465"/>
                    <a:pt x="537" y="465"/>
                  </a:cubicBezTo>
                  <a:cubicBezTo>
                    <a:pt x="536" y="467"/>
                    <a:pt x="533" y="466"/>
                    <a:pt x="531" y="468"/>
                  </a:cubicBezTo>
                  <a:cubicBezTo>
                    <a:pt x="532" y="468"/>
                    <a:pt x="533" y="468"/>
                    <a:pt x="532" y="469"/>
                  </a:cubicBezTo>
                  <a:cubicBezTo>
                    <a:pt x="532" y="469"/>
                    <a:pt x="533" y="469"/>
                    <a:pt x="533" y="469"/>
                  </a:cubicBezTo>
                  <a:cubicBezTo>
                    <a:pt x="534" y="469"/>
                    <a:pt x="533" y="469"/>
                    <a:pt x="533" y="470"/>
                  </a:cubicBezTo>
                  <a:cubicBezTo>
                    <a:pt x="532" y="470"/>
                    <a:pt x="532" y="470"/>
                    <a:pt x="531" y="470"/>
                  </a:cubicBezTo>
                  <a:cubicBezTo>
                    <a:pt x="531" y="470"/>
                    <a:pt x="531" y="471"/>
                    <a:pt x="532" y="471"/>
                  </a:cubicBezTo>
                  <a:cubicBezTo>
                    <a:pt x="529" y="471"/>
                    <a:pt x="527" y="473"/>
                    <a:pt x="524" y="473"/>
                  </a:cubicBezTo>
                  <a:cubicBezTo>
                    <a:pt x="525" y="472"/>
                    <a:pt x="526" y="473"/>
                    <a:pt x="527" y="472"/>
                  </a:cubicBezTo>
                  <a:cubicBezTo>
                    <a:pt x="526" y="471"/>
                    <a:pt x="524" y="472"/>
                    <a:pt x="523" y="472"/>
                  </a:cubicBezTo>
                  <a:cubicBezTo>
                    <a:pt x="522" y="472"/>
                    <a:pt x="524" y="471"/>
                    <a:pt x="524" y="471"/>
                  </a:cubicBezTo>
                  <a:cubicBezTo>
                    <a:pt x="523" y="471"/>
                    <a:pt x="523" y="470"/>
                    <a:pt x="523" y="471"/>
                  </a:cubicBezTo>
                  <a:cubicBezTo>
                    <a:pt x="522" y="471"/>
                    <a:pt x="522" y="470"/>
                    <a:pt x="523" y="469"/>
                  </a:cubicBezTo>
                  <a:cubicBezTo>
                    <a:pt x="522" y="469"/>
                    <a:pt x="522" y="469"/>
                    <a:pt x="522" y="469"/>
                  </a:cubicBezTo>
                  <a:cubicBezTo>
                    <a:pt x="521" y="470"/>
                    <a:pt x="522" y="470"/>
                    <a:pt x="521" y="472"/>
                  </a:cubicBezTo>
                  <a:cubicBezTo>
                    <a:pt x="521" y="471"/>
                    <a:pt x="521" y="471"/>
                    <a:pt x="520" y="471"/>
                  </a:cubicBezTo>
                  <a:cubicBezTo>
                    <a:pt x="520" y="471"/>
                    <a:pt x="520" y="473"/>
                    <a:pt x="520" y="473"/>
                  </a:cubicBezTo>
                  <a:cubicBezTo>
                    <a:pt x="521" y="475"/>
                    <a:pt x="521" y="473"/>
                    <a:pt x="521" y="472"/>
                  </a:cubicBezTo>
                  <a:cubicBezTo>
                    <a:pt x="522" y="473"/>
                    <a:pt x="521" y="473"/>
                    <a:pt x="522" y="474"/>
                  </a:cubicBezTo>
                  <a:cubicBezTo>
                    <a:pt x="521" y="475"/>
                    <a:pt x="520" y="474"/>
                    <a:pt x="519" y="476"/>
                  </a:cubicBezTo>
                  <a:cubicBezTo>
                    <a:pt x="516" y="475"/>
                    <a:pt x="515" y="479"/>
                    <a:pt x="512" y="477"/>
                  </a:cubicBezTo>
                  <a:cubicBezTo>
                    <a:pt x="512" y="476"/>
                    <a:pt x="513" y="477"/>
                    <a:pt x="513" y="476"/>
                  </a:cubicBezTo>
                  <a:cubicBezTo>
                    <a:pt x="512" y="476"/>
                    <a:pt x="510" y="478"/>
                    <a:pt x="509" y="477"/>
                  </a:cubicBezTo>
                  <a:cubicBezTo>
                    <a:pt x="509" y="477"/>
                    <a:pt x="508" y="477"/>
                    <a:pt x="508" y="477"/>
                  </a:cubicBezTo>
                  <a:cubicBezTo>
                    <a:pt x="508" y="478"/>
                    <a:pt x="508" y="478"/>
                    <a:pt x="508" y="479"/>
                  </a:cubicBezTo>
                  <a:cubicBezTo>
                    <a:pt x="508" y="479"/>
                    <a:pt x="509" y="479"/>
                    <a:pt x="509" y="478"/>
                  </a:cubicBezTo>
                  <a:cubicBezTo>
                    <a:pt x="509" y="479"/>
                    <a:pt x="509" y="480"/>
                    <a:pt x="508" y="481"/>
                  </a:cubicBezTo>
                  <a:cubicBezTo>
                    <a:pt x="510" y="482"/>
                    <a:pt x="510" y="480"/>
                    <a:pt x="512" y="480"/>
                  </a:cubicBezTo>
                  <a:cubicBezTo>
                    <a:pt x="510" y="482"/>
                    <a:pt x="508" y="483"/>
                    <a:pt x="506" y="483"/>
                  </a:cubicBezTo>
                  <a:cubicBezTo>
                    <a:pt x="506" y="482"/>
                    <a:pt x="506" y="482"/>
                    <a:pt x="507" y="481"/>
                  </a:cubicBezTo>
                  <a:cubicBezTo>
                    <a:pt x="507" y="481"/>
                    <a:pt x="507" y="481"/>
                    <a:pt x="507" y="481"/>
                  </a:cubicBezTo>
                  <a:cubicBezTo>
                    <a:pt x="505" y="482"/>
                    <a:pt x="503" y="482"/>
                    <a:pt x="500" y="482"/>
                  </a:cubicBezTo>
                  <a:cubicBezTo>
                    <a:pt x="500" y="483"/>
                    <a:pt x="500" y="483"/>
                    <a:pt x="500" y="484"/>
                  </a:cubicBezTo>
                  <a:cubicBezTo>
                    <a:pt x="498" y="483"/>
                    <a:pt x="497" y="483"/>
                    <a:pt x="497" y="486"/>
                  </a:cubicBezTo>
                  <a:cubicBezTo>
                    <a:pt x="495" y="485"/>
                    <a:pt x="494" y="486"/>
                    <a:pt x="492" y="485"/>
                  </a:cubicBezTo>
                  <a:cubicBezTo>
                    <a:pt x="492" y="485"/>
                    <a:pt x="493" y="485"/>
                    <a:pt x="493" y="484"/>
                  </a:cubicBezTo>
                  <a:cubicBezTo>
                    <a:pt x="495" y="484"/>
                    <a:pt x="497" y="482"/>
                    <a:pt x="498" y="481"/>
                  </a:cubicBezTo>
                  <a:cubicBezTo>
                    <a:pt x="496" y="481"/>
                    <a:pt x="496" y="482"/>
                    <a:pt x="495" y="481"/>
                  </a:cubicBezTo>
                  <a:cubicBezTo>
                    <a:pt x="495" y="482"/>
                    <a:pt x="495" y="482"/>
                    <a:pt x="495" y="482"/>
                  </a:cubicBezTo>
                  <a:cubicBezTo>
                    <a:pt x="493" y="482"/>
                    <a:pt x="492" y="483"/>
                    <a:pt x="491" y="483"/>
                  </a:cubicBezTo>
                  <a:cubicBezTo>
                    <a:pt x="490" y="484"/>
                    <a:pt x="489" y="486"/>
                    <a:pt x="488" y="485"/>
                  </a:cubicBezTo>
                  <a:cubicBezTo>
                    <a:pt x="489" y="483"/>
                    <a:pt x="492" y="482"/>
                    <a:pt x="492" y="481"/>
                  </a:cubicBezTo>
                  <a:cubicBezTo>
                    <a:pt x="493" y="481"/>
                    <a:pt x="493" y="481"/>
                    <a:pt x="492" y="481"/>
                  </a:cubicBezTo>
                  <a:cubicBezTo>
                    <a:pt x="495" y="481"/>
                    <a:pt x="497" y="480"/>
                    <a:pt x="498" y="478"/>
                  </a:cubicBezTo>
                  <a:cubicBezTo>
                    <a:pt x="500" y="478"/>
                    <a:pt x="502" y="477"/>
                    <a:pt x="502" y="475"/>
                  </a:cubicBezTo>
                  <a:cubicBezTo>
                    <a:pt x="502" y="475"/>
                    <a:pt x="502" y="475"/>
                    <a:pt x="503" y="475"/>
                  </a:cubicBezTo>
                  <a:cubicBezTo>
                    <a:pt x="503" y="476"/>
                    <a:pt x="503" y="476"/>
                    <a:pt x="502" y="476"/>
                  </a:cubicBezTo>
                  <a:cubicBezTo>
                    <a:pt x="504" y="477"/>
                    <a:pt x="504" y="475"/>
                    <a:pt x="505" y="476"/>
                  </a:cubicBezTo>
                  <a:cubicBezTo>
                    <a:pt x="507" y="474"/>
                    <a:pt x="511" y="474"/>
                    <a:pt x="514" y="472"/>
                  </a:cubicBezTo>
                  <a:cubicBezTo>
                    <a:pt x="514" y="471"/>
                    <a:pt x="513" y="471"/>
                    <a:pt x="514" y="471"/>
                  </a:cubicBezTo>
                  <a:cubicBezTo>
                    <a:pt x="514" y="471"/>
                    <a:pt x="515" y="471"/>
                    <a:pt x="515" y="472"/>
                  </a:cubicBezTo>
                  <a:cubicBezTo>
                    <a:pt x="516" y="472"/>
                    <a:pt x="515" y="472"/>
                    <a:pt x="515" y="471"/>
                  </a:cubicBezTo>
                  <a:cubicBezTo>
                    <a:pt x="517" y="471"/>
                    <a:pt x="516" y="471"/>
                    <a:pt x="517" y="470"/>
                  </a:cubicBezTo>
                  <a:cubicBezTo>
                    <a:pt x="517" y="471"/>
                    <a:pt x="518" y="470"/>
                    <a:pt x="519" y="471"/>
                  </a:cubicBezTo>
                  <a:cubicBezTo>
                    <a:pt x="518" y="470"/>
                    <a:pt x="519" y="470"/>
                    <a:pt x="519" y="469"/>
                  </a:cubicBezTo>
                  <a:cubicBezTo>
                    <a:pt x="519" y="469"/>
                    <a:pt x="519" y="470"/>
                    <a:pt x="520" y="469"/>
                  </a:cubicBezTo>
                  <a:cubicBezTo>
                    <a:pt x="520" y="468"/>
                    <a:pt x="523" y="469"/>
                    <a:pt x="523" y="467"/>
                  </a:cubicBezTo>
                  <a:cubicBezTo>
                    <a:pt x="524" y="468"/>
                    <a:pt x="524" y="467"/>
                    <a:pt x="524" y="468"/>
                  </a:cubicBezTo>
                  <a:cubicBezTo>
                    <a:pt x="525" y="468"/>
                    <a:pt x="525" y="468"/>
                    <a:pt x="526" y="467"/>
                  </a:cubicBezTo>
                  <a:cubicBezTo>
                    <a:pt x="526" y="467"/>
                    <a:pt x="525" y="467"/>
                    <a:pt x="525" y="466"/>
                  </a:cubicBezTo>
                  <a:cubicBezTo>
                    <a:pt x="526" y="466"/>
                    <a:pt x="528" y="466"/>
                    <a:pt x="528" y="465"/>
                  </a:cubicBezTo>
                  <a:cubicBezTo>
                    <a:pt x="529" y="465"/>
                    <a:pt x="529" y="465"/>
                    <a:pt x="531" y="465"/>
                  </a:cubicBezTo>
                  <a:cubicBezTo>
                    <a:pt x="531" y="464"/>
                    <a:pt x="530" y="465"/>
                    <a:pt x="530" y="464"/>
                  </a:cubicBezTo>
                  <a:cubicBezTo>
                    <a:pt x="530" y="462"/>
                    <a:pt x="530" y="463"/>
                    <a:pt x="531" y="463"/>
                  </a:cubicBezTo>
                  <a:cubicBezTo>
                    <a:pt x="531" y="463"/>
                    <a:pt x="530" y="463"/>
                    <a:pt x="530" y="464"/>
                  </a:cubicBezTo>
                  <a:cubicBezTo>
                    <a:pt x="530" y="464"/>
                    <a:pt x="531" y="464"/>
                    <a:pt x="531" y="464"/>
                  </a:cubicBezTo>
                  <a:cubicBezTo>
                    <a:pt x="531" y="463"/>
                    <a:pt x="531" y="462"/>
                    <a:pt x="532" y="462"/>
                  </a:cubicBezTo>
                  <a:cubicBezTo>
                    <a:pt x="532" y="461"/>
                    <a:pt x="531" y="462"/>
                    <a:pt x="531" y="462"/>
                  </a:cubicBezTo>
                  <a:cubicBezTo>
                    <a:pt x="531" y="461"/>
                    <a:pt x="532" y="462"/>
                    <a:pt x="533" y="460"/>
                  </a:cubicBezTo>
                  <a:cubicBezTo>
                    <a:pt x="533" y="461"/>
                    <a:pt x="532" y="461"/>
                    <a:pt x="532" y="462"/>
                  </a:cubicBezTo>
                  <a:cubicBezTo>
                    <a:pt x="534" y="463"/>
                    <a:pt x="535" y="461"/>
                    <a:pt x="536" y="461"/>
                  </a:cubicBezTo>
                  <a:cubicBezTo>
                    <a:pt x="535" y="460"/>
                    <a:pt x="534" y="460"/>
                    <a:pt x="534" y="460"/>
                  </a:cubicBezTo>
                  <a:cubicBezTo>
                    <a:pt x="534" y="459"/>
                    <a:pt x="534" y="458"/>
                    <a:pt x="532" y="458"/>
                  </a:cubicBezTo>
                  <a:cubicBezTo>
                    <a:pt x="533" y="459"/>
                    <a:pt x="531" y="460"/>
                    <a:pt x="530" y="460"/>
                  </a:cubicBezTo>
                  <a:cubicBezTo>
                    <a:pt x="530" y="461"/>
                    <a:pt x="530" y="461"/>
                    <a:pt x="531" y="462"/>
                  </a:cubicBezTo>
                  <a:cubicBezTo>
                    <a:pt x="530" y="463"/>
                    <a:pt x="530" y="462"/>
                    <a:pt x="529" y="461"/>
                  </a:cubicBezTo>
                  <a:cubicBezTo>
                    <a:pt x="527" y="463"/>
                    <a:pt x="525" y="464"/>
                    <a:pt x="524" y="465"/>
                  </a:cubicBezTo>
                  <a:cubicBezTo>
                    <a:pt x="523" y="466"/>
                    <a:pt x="523" y="464"/>
                    <a:pt x="523" y="463"/>
                  </a:cubicBezTo>
                  <a:cubicBezTo>
                    <a:pt x="522" y="464"/>
                    <a:pt x="522" y="463"/>
                    <a:pt x="522" y="463"/>
                  </a:cubicBezTo>
                  <a:cubicBezTo>
                    <a:pt x="521" y="463"/>
                    <a:pt x="523" y="462"/>
                    <a:pt x="522" y="462"/>
                  </a:cubicBezTo>
                  <a:cubicBezTo>
                    <a:pt x="521" y="463"/>
                    <a:pt x="521" y="463"/>
                    <a:pt x="520" y="463"/>
                  </a:cubicBezTo>
                  <a:cubicBezTo>
                    <a:pt x="519" y="465"/>
                    <a:pt x="520" y="465"/>
                    <a:pt x="520" y="466"/>
                  </a:cubicBezTo>
                  <a:cubicBezTo>
                    <a:pt x="521" y="466"/>
                    <a:pt x="520" y="465"/>
                    <a:pt x="521" y="465"/>
                  </a:cubicBezTo>
                  <a:cubicBezTo>
                    <a:pt x="522" y="465"/>
                    <a:pt x="522" y="466"/>
                    <a:pt x="523" y="466"/>
                  </a:cubicBezTo>
                  <a:cubicBezTo>
                    <a:pt x="523" y="466"/>
                    <a:pt x="521" y="467"/>
                    <a:pt x="521" y="466"/>
                  </a:cubicBezTo>
                  <a:cubicBezTo>
                    <a:pt x="521" y="466"/>
                    <a:pt x="520" y="466"/>
                    <a:pt x="520" y="467"/>
                  </a:cubicBezTo>
                  <a:cubicBezTo>
                    <a:pt x="519" y="466"/>
                    <a:pt x="519" y="467"/>
                    <a:pt x="518" y="465"/>
                  </a:cubicBezTo>
                  <a:cubicBezTo>
                    <a:pt x="517" y="466"/>
                    <a:pt x="515" y="466"/>
                    <a:pt x="514" y="466"/>
                  </a:cubicBezTo>
                  <a:cubicBezTo>
                    <a:pt x="514" y="467"/>
                    <a:pt x="515" y="467"/>
                    <a:pt x="516" y="467"/>
                  </a:cubicBezTo>
                  <a:cubicBezTo>
                    <a:pt x="515" y="469"/>
                    <a:pt x="514" y="466"/>
                    <a:pt x="513" y="467"/>
                  </a:cubicBezTo>
                  <a:cubicBezTo>
                    <a:pt x="513" y="468"/>
                    <a:pt x="513" y="468"/>
                    <a:pt x="513" y="468"/>
                  </a:cubicBezTo>
                  <a:cubicBezTo>
                    <a:pt x="512" y="469"/>
                    <a:pt x="511" y="470"/>
                    <a:pt x="509" y="470"/>
                  </a:cubicBezTo>
                  <a:cubicBezTo>
                    <a:pt x="509" y="470"/>
                    <a:pt x="510" y="470"/>
                    <a:pt x="510" y="471"/>
                  </a:cubicBezTo>
                  <a:cubicBezTo>
                    <a:pt x="509" y="470"/>
                    <a:pt x="509" y="471"/>
                    <a:pt x="509" y="472"/>
                  </a:cubicBezTo>
                  <a:cubicBezTo>
                    <a:pt x="509" y="471"/>
                    <a:pt x="508" y="471"/>
                    <a:pt x="508" y="471"/>
                  </a:cubicBezTo>
                  <a:cubicBezTo>
                    <a:pt x="509" y="471"/>
                    <a:pt x="507" y="470"/>
                    <a:pt x="509" y="468"/>
                  </a:cubicBezTo>
                  <a:cubicBezTo>
                    <a:pt x="509" y="468"/>
                    <a:pt x="509" y="469"/>
                    <a:pt x="509" y="469"/>
                  </a:cubicBezTo>
                  <a:cubicBezTo>
                    <a:pt x="510" y="469"/>
                    <a:pt x="511" y="469"/>
                    <a:pt x="511" y="468"/>
                  </a:cubicBezTo>
                  <a:cubicBezTo>
                    <a:pt x="511" y="467"/>
                    <a:pt x="509" y="469"/>
                    <a:pt x="510" y="467"/>
                  </a:cubicBezTo>
                  <a:cubicBezTo>
                    <a:pt x="509" y="467"/>
                    <a:pt x="509" y="467"/>
                    <a:pt x="509" y="467"/>
                  </a:cubicBezTo>
                  <a:cubicBezTo>
                    <a:pt x="508" y="466"/>
                    <a:pt x="509" y="466"/>
                    <a:pt x="508" y="466"/>
                  </a:cubicBezTo>
                  <a:cubicBezTo>
                    <a:pt x="509" y="465"/>
                    <a:pt x="510" y="465"/>
                    <a:pt x="511" y="464"/>
                  </a:cubicBezTo>
                  <a:cubicBezTo>
                    <a:pt x="511" y="464"/>
                    <a:pt x="510" y="464"/>
                    <a:pt x="510" y="464"/>
                  </a:cubicBezTo>
                  <a:cubicBezTo>
                    <a:pt x="510" y="463"/>
                    <a:pt x="513" y="463"/>
                    <a:pt x="513" y="464"/>
                  </a:cubicBezTo>
                  <a:cubicBezTo>
                    <a:pt x="514" y="463"/>
                    <a:pt x="514" y="462"/>
                    <a:pt x="514" y="462"/>
                  </a:cubicBezTo>
                  <a:cubicBezTo>
                    <a:pt x="514" y="462"/>
                    <a:pt x="516" y="462"/>
                    <a:pt x="515" y="461"/>
                  </a:cubicBezTo>
                  <a:cubicBezTo>
                    <a:pt x="516" y="461"/>
                    <a:pt x="516" y="462"/>
                    <a:pt x="515" y="462"/>
                  </a:cubicBezTo>
                  <a:cubicBezTo>
                    <a:pt x="517" y="462"/>
                    <a:pt x="518" y="460"/>
                    <a:pt x="520" y="460"/>
                  </a:cubicBezTo>
                  <a:cubicBezTo>
                    <a:pt x="521" y="460"/>
                    <a:pt x="521" y="459"/>
                    <a:pt x="521" y="459"/>
                  </a:cubicBezTo>
                  <a:cubicBezTo>
                    <a:pt x="521" y="459"/>
                    <a:pt x="522" y="459"/>
                    <a:pt x="521" y="460"/>
                  </a:cubicBezTo>
                  <a:cubicBezTo>
                    <a:pt x="523" y="459"/>
                    <a:pt x="523" y="458"/>
                    <a:pt x="524" y="457"/>
                  </a:cubicBezTo>
                  <a:cubicBezTo>
                    <a:pt x="528" y="459"/>
                    <a:pt x="530" y="457"/>
                    <a:pt x="533" y="455"/>
                  </a:cubicBezTo>
                  <a:cubicBezTo>
                    <a:pt x="533" y="455"/>
                    <a:pt x="533" y="455"/>
                    <a:pt x="533" y="454"/>
                  </a:cubicBezTo>
                  <a:cubicBezTo>
                    <a:pt x="534" y="454"/>
                    <a:pt x="533" y="454"/>
                    <a:pt x="533" y="455"/>
                  </a:cubicBezTo>
                  <a:cubicBezTo>
                    <a:pt x="539" y="452"/>
                    <a:pt x="545" y="449"/>
                    <a:pt x="552" y="448"/>
                  </a:cubicBezTo>
                  <a:cubicBezTo>
                    <a:pt x="552" y="447"/>
                    <a:pt x="552" y="447"/>
                    <a:pt x="552" y="447"/>
                  </a:cubicBezTo>
                  <a:cubicBezTo>
                    <a:pt x="553" y="447"/>
                    <a:pt x="555" y="446"/>
                    <a:pt x="556" y="445"/>
                  </a:cubicBezTo>
                  <a:cubicBezTo>
                    <a:pt x="555" y="445"/>
                    <a:pt x="555" y="444"/>
                    <a:pt x="554" y="444"/>
                  </a:cubicBezTo>
                  <a:cubicBezTo>
                    <a:pt x="554" y="444"/>
                    <a:pt x="553" y="444"/>
                    <a:pt x="553" y="445"/>
                  </a:cubicBezTo>
                  <a:cubicBezTo>
                    <a:pt x="551" y="446"/>
                    <a:pt x="547" y="444"/>
                    <a:pt x="546" y="447"/>
                  </a:cubicBezTo>
                  <a:cubicBezTo>
                    <a:pt x="545" y="447"/>
                    <a:pt x="543" y="447"/>
                    <a:pt x="542" y="448"/>
                  </a:cubicBezTo>
                  <a:cubicBezTo>
                    <a:pt x="542" y="448"/>
                    <a:pt x="542" y="448"/>
                    <a:pt x="543" y="448"/>
                  </a:cubicBezTo>
                  <a:cubicBezTo>
                    <a:pt x="542" y="449"/>
                    <a:pt x="540" y="449"/>
                    <a:pt x="539" y="450"/>
                  </a:cubicBezTo>
                  <a:cubicBezTo>
                    <a:pt x="539" y="450"/>
                    <a:pt x="539" y="449"/>
                    <a:pt x="539" y="449"/>
                  </a:cubicBezTo>
                  <a:cubicBezTo>
                    <a:pt x="539" y="450"/>
                    <a:pt x="538" y="450"/>
                    <a:pt x="538" y="451"/>
                  </a:cubicBezTo>
                  <a:cubicBezTo>
                    <a:pt x="537" y="451"/>
                    <a:pt x="536" y="451"/>
                    <a:pt x="536" y="452"/>
                  </a:cubicBezTo>
                  <a:cubicBezTo>
                    <a:pt x="535" y="452"/>
                    <a:pt x="534" y="452"/>
                    <a:pt x="534" y="452"/>
                  </a:cubicBezTo>
                  <a:cubicBezTo>
                    <a:pt x="533" y="451"/>
                    <a:pt x="536" y="450"/>
                    <a:pt x="537" y="449"/>
                  </a:cubicBezTo>
                  <a:cubicBezTo>
                    <a:pt x="537" y="448"/>
                    <a:pt x="536" y="449"/>
                    <a:pt x="536" y="448"/>
                  </a:cubicBezTo>
                  <a:cubicBezTo>
                    <a:pt x="538" y="448"/>
                    <a:pt x="540" y="447"/>
                    <a:pt x="541" y="445"/>
                  </a:cubicBezTo>
                  <a:cubicBezTo>
                    <a:pt x="541" y="446"/>
                    <a:pt x="540" y="447"/>
                    <a:pt x="541" y="447"/>
                  </a:cubicBezTo>
                  <a:cubicBezTo>
                    <a:pt x="546" y="444"/>
                    <a:pt x="552" y="445"/>
                    <a:pt x="556" y="441"/>
                  </a:cubicBezTo>
                  <a:cubicBezTo>
                    <a:pt x="554" y="439"/>
                    <a:pt x="552" y="441"/>
                    <a:pt x="551" y="442"/>
                  </a:cubicBezTo>
                  <a:cubicBezTo>
                    <a:pt x="548" y="440"/>
                    <a:pt x="546" y="440"/>
                    <a:pt x="545" y="442"/>
                  </a:cubicBezTo>
                  <a:cubicBezTo>
                    <a:pt x="544" y="441"/>
                    <a:pt x="542" y="442"/>
                    <a:pt x="542" y="443"/>
                  </a:cubicBezTo>
                  <a:cubicBezTo>
                    <a:pt x="538" y="442"/>
                    <a:pt x="536" y="445"/>
                    <a:pt x="532" y="446"/>
                  </a:cubicBezTo>
                  <a:cubicBezTo>
                    <a:pt x="532" y="448"/>
                    <a:pt x="529" y="448"/>
                    <a:pt x="528" y="448"/>
                  </a:cubicBezTo>
                  <a:cubicBezTo>
                    <a:pt x="527" y="448"/>
                    <a:pt x="527" y="449"/>
                    <a:pt x="527" y="449"/>
                  </a:cubicBezTo>
                  <a:cubicBezTo>
                    <a:pt x="527" y="450"/>
                    <a:pt x="527" y="450"/>
                    <a:pt x="527" y="449"/>
                  </a:cubicBezTo>
                  <a:cubicBezTo>
                    <a:pt x="526" y="451"/>
                    <a:pt x="523" y="451"/>
                    <a:pt x="521" y="452"/>
                  </a:cubicBezTo>
                  <a:cubicBezTo>
                    <a:pt x="521" y="454"/>
                    <a:pt x="523" y="452"/>
                    <a:pt x="524" y="452"/>
                  </a:cubicBezTo>
                  <a:cubicBezTo>
                    <a:pt x="525" y="453"/>
                    <a:pt x="523" y="453"/>
                    <a:pt x="523" y="454"/>
                  </a:cubicBezTo>
                  <a:cubicBezTo>
                    <a:pt x="523" y="455"/>
                    <a:pt x="525" y="454"/>
                    <a:pt x="525" y="455"/>
                  </a:cubicBezTo>
                  <a:cubicBezTo>
                    <a:pt x="524" y="455"/>
                    <a:pt x="522" y="456"/>
                    <a:pt x="522" y="455"/>
                  </a:cubicBezTo>
                  <a:cubicBezTo>
                    <a:pt x="521" y="457"/>
                    <a:pt x="520" y="457"/>
                    <a:pt x="518" y="457"/>
                  </a:cubicBezTo>
                  <a:cubicBezTo>
                    <a:pt x="518" y="458"/>
                    <a:pt x="517" y="460"/>
                    <a:pt x="515" y="458"/>
                  </a:cubicBezTo>
                  <a:cubicBezTo>
                    <a:pt x="517" y="455"/>
                    <a:pt x="520" y="456"/>
                    <a:pt x="522" y="454"/>
                  </a:cubicBezTo>
                  <a:cubicBezTo>
                    <a:pt x="522" y="454"/>
                    <a:pt x="520" y="454"/>
                    <a:pt x="520" y="454"/>
                  </a:cubicBezTo>
                  <a:cubicBezTo>
                    <a:pt x="518" y="456"/>
                    <a:pt x="513" y="456"/>
                    <a:pt x="512" y="459"/>
                  </a:cubicBezTo>
                  <a:cubicBezTo>
                    <a:pt x="511" y="459"/>
                    <a:pt x="513" y="458"/>
                    <a:pt x="512" y="458"/>
                  </a:cubicBezTo>
                  <a:cubicBezTo>
                    <a:pt x="510" y="458"/>
                    <a:pt x="506" y="459"/>
                    <a:pt x="506" y="461"/>
                  </a:cubicBezTo>
                  <a:cubicBezTo>
                    <a:pt x="506" y="461"/>
                    <a:pt x="506" y="461"/>
                    <a:pt x="506" y="460"/>
                  </a:cubicBezTo>
                  <a:cubicBezTo>
                    <a:pt x="498" y="463"/>
                    <a:pt x="493" y="466"/>
                    <a:pt x="487" y="470"/>
                  </a:cubicBezTo>
                  <a:cubicBezTo>
                    <a:pt x="487" y="471"/>
                    <a:pt x="487" y="471"/>
                    <a:pt x="487" y="470"/>
                  </a:cubicBezTo>
                  <a:cubicBezTo>
                    <a:pt x="488" y="471"/>
                    <a:pt x="487" y="472"/>
                    <a:pt x="486" y="471"/>
                  </a:cubicBezTo>
                  <a:cubicBezTo>
                    <a:pt x="487" y="472"/>
                    <a:pt x="486" y="471"/>
                    <a:pt x="485" y="472"/>
                  </a:cubicBezTo>
                  <a:cubicBezTo>
                    <a:pt x="484" y="472"/>
                    <a:pt x="482" y="474"/>
                    <a:pt x="480" y="474"/>
                  </a:cubicBezTo>
                  <a:cubicBezTo>
                    <a:pt x="480" y="475"/>
                    <a:pt x="479" y="475"/>
                    <a:pt x="479" y="476"/>
                  </a:cubicBezTo>
                  <a:cubicBezTo>
                    <a:pt x="474" y="478"/>
                    <a:pt x="469" y="481"/>
                    <a:pt x="465" y="484"/>
                  </a:cubicBezTo>
                  <a:cubicBezTo>
                    <a:pt x="462" y="485"/>
                    <a:pt x="459" y="486"/>
                    <a:pt x="457" y="488"/>
                  </a:cubicBezTo>
                  <a:cubicBezTo>
                    <a:pt x="456" y="488"/>
                    <a:pt x="456" y="488"/>
                    <a:pt x="456" y="487"/>
                  </a:cubicBezTo>
                  <a:cubicBezTo>
                    <a:pt x="452" y="492"/>
                    <a:pt x="446" y="492"/>
                    <a:pt x="442" y="496"/>
                  </a:cubicBezTo>
                  <a:cubicBezTo>
                    <a:pt x="442" y="496"/>
                    <a:pt x="442" y="496"/>
                    <a:pt x="442" y="496"/>
                  </a:cubicBezTo>
                  <a:cubicBezTo>
                    <a:pt x="441" y="496"/>
                    <a:pt x="441" y="498"/>
                    <a:pt x="440" y="497"/>
                  </a:cubicBezTo>
                  <a:cubicBezTo>
                    <a:pt x="440" y="498"/>
                    <a:pt x="440" y="499"/>
                    <a:pt x="439" y="500"/>
                  </a:cubicBezTo>
                  <a:cubicBezTo>
                    <a:pt x="443" y="499"/>
                    <a:pt x="446" y="497"/>
                    <a:pt x="449" y="495"/>
                  </a:cubicBezTo>
                  <a:cubicBezTo>
                    <a:pt x="449" y="497"/>
                    <a:pt x="445" y="497"/>
                    <a:pt x="445" y="499"/>
                  </a:cubicBezTo>
                  <a:cubicBezTo>
                    <a:pt x="443" y="499"/>
                    <a:pt x="442" y="501"/>
                    <a:pt x="440" y="501"/>
                  </a:cubicBezTo>
                  <a:cubicBezTo>
                    <a:pt x="437" y="503"/>
                    <a:pt x="434" y="504"/>
                    <a:pt x="432" y="506"/>
                  </a:cubicBezTo>
                  <a:cubicBezTo>
                    <a:pt x="432" y="507"/>
                    <a:pt x="432" y="507"/>
                    <a:pt x="433" y="507"/>
                  </a:cubicBezTo>
                  <a:cubicBezTo>
                    <a:pt x="434" y="506"/>
                    <a:pt x="436" y="508"/>
                    <a:pt x="437" y="505"/>
                  </a:cubicBezTo>
                  <a:cubicBezTo>
                    <a:pt x="438" y="506"/>
                    <a:pt x="440" y="506"/>
                    <a:pt x="440" y="504"/>
                  </a:cubicBezTo>
                  <a:cubicBezTo>
                    <a:pt x="441" y="504"/>
                    <a:pt x="443" y="504"/>
                    <a:pt x="443" y="502"/>
                  </a:cubicBezTo>
                  <a:cubicBezTo>
                    <a:pt x="445" y="503"/>
                    <a:pt x="446" y="500"/>
                    <a:pt x="449" y="500"/>
                  </a:cubicBezTo>
                  <a:cubicBezTo>
                    <a:pt x="450" y="499"/>
                    <a:pt x="452" y="499"/>
                    <a:pt x="453" y="498"/>
                  </a:cubicBezTo>
                  <a:cubicBezTo>
                    <a:pt x="458" y="497"/>
                    <a:pt x="461" y="492"/>
                    <a:pt x="466" y="493"/>
                  </a:cubicBezTo>
                  <a:cubicBezTo>
                    <a:pt x="465" y="494"/>
                    <a:pt x="463" y="495"/>
                    <a:pt x="462" y="496"/>
                  </a:cubicBezTo>
                  <a:cubicBezTo>
                    <a:pt x="462" y="496"/>
                    <a:pt x="462" y="496"/>
                    <a:pt x="463" y="496"/>
                  </a:cubicBezTo>
                  <a:cubicBezTo>
                    <a:pt x="461" y="497"/>
                    <a:pt x="459" y="499"/>
                    <a:pt x="456" y="499"/>
                  </a:cubicBezTo>
                  <a:cubicBezTo>
                    <a:pt x="455" y="502"/>
                    <a:pt x="452" y="501"/>
                    <a:pt x="451" y="503"/>
                  </a:cubicBezTo>
                  <a:cubicBezTo>
                    <a:pt x="452" y="504"/>
                    <a:pt x="454" y="502"/>
                    <a:pt x="455" y="503"/>
                  </a:cubicBezTo>
                  <a:cubicBezTo>
                    <a:pt x="456" y="501"/>
                    <a:pt x="461" y="499"/>
                    <a:pt x="461" y="501"/>
                  </a:cubicBezTo>
                  <a:cubicBezTo>
                    <a:pt x="458" y="499"/>
                    <a:pt x="455" y="506"/>
                    <a:pt x="453" y="504"/>
                  </a:cubicBezTo>
                  <a:cubicBezTo>
                    <a:pt x="453" y="504"/>
                    <a:pt x="451" y="506"/>
                    <a:pt x="452" y="506"/>
                  </a:cubicBezTo>
                  <a:cubicBezTo>
                    <a:pt x="452" y="507"/>
                    <a:pt x="450" y="506"/>
                    <a:pt x="448" y="506"/>
                  </a:cubicBezTo>
                  <a:cubicBezTo>
                    <a:pt x="448" y="507"/>
                    <a:pt x="448" y="507"/>
                    <a:pt x="448" y="507"/>
                  </a:cubicBezTo>
                  <a:cubicBezTo>
                    <a:pt x="448" y="508"/>
                    <a:pt x="449" y="508"/>
                    <a:pt x="449" y="507"/>
                  </a:cubicBezTo>
                  <a:cubicBezTo>
                    <a:pt x="449" y="509"/>
                    <a:pt x="446" y="508"/>
                    <a:pt x="445" y="509"/>
                  </a:cubicBezTo>
                  <a:cubicBezTo>
                    <a:pt x="444" y="509"/>
                    <a:pt x="445" y="508"/>
                    <a:pt x="444" y="508"/>
                  </a:cubicBezTo>
                  <a:cubicBezTo>
                    <a:pt x="443" y="508"/>
                    <a:pt x="443" y="509"/>
                    <a:pt x="443" y="510"/>
                  </a:cubicBezTo>
                  <a:cubicBezTo>
                    <a:pt x="444" y="510"/>
                    <a:pt x="444" y="509"/>
                    <a:pt x="444" y="509"/>
                  </a:cubicBezTo>
                  <a:cubicBezTo>
                    <a:pt x="444" y="510"/>
                    <a:pt x="443" y="511"/>
                    <a:pt x="443" y="511"/>
                  </a:cubicBezTo>
                  <a:cubicBezTo>
                    <a:pt x="442" y="511"/>
                    <a:pt x="443" y="510"/>
                    <a:pt x="443" y="509"/>
                  </a:cubicBezTo>
                  <a:cubicBezTo>
                    <a:pt x="440" y="509"/>
                    <a:pt x="441" y="510"/>
                    <a:pt x="440" y="512"/>
                  </a:cubicBezTo>
                  <a:cubicBezTo>
                    <a:pt x="439" y="512"/>
                    <a:pt x="440" y="511"/>
                    <a:pt x="440" y="511"/>
                  </a:cubicBezTo>
                  <a:cubicBezTo>
                    <a:pt x="438" y="511"/>
                    <a:pt x="439" y="512"/>
                    <a:pt x="439" y="513"/>
                  </a:cubicBezTo>
                  <a:cubicBezTo>
                    <a:pt x="438" y="513"/>
                    <a:pt x="438" y="512"/>
                    <a:pt x="437" y="512"/>
                  </a:cubicBezTo>
                  <a:cubicBezTo>
                    <a:pt x="437" y="512"/>
                    <a:pt x="438" y="513"/>
                    <a:pt x="438" y="514"/>
                  </a:cubicBezTo>
                  <a:cubicBezTo>
                    <a:pt x="438" y="514"/>
                    <a:pt x="437" y="514"/>
                    <a:pt x="436" y="514"/>
                  </a:cubicBezTo>
                  <a:cubicBezTo>
                    <a:pt x="437" y="514"/>
                    <a:pt x="437" y="513"/>
                    <a:pt x="437" y="513"/>
                  </a:cubicBezTo>
                  <a:cubicBezTo>
                    <a:pt x="435" y="513"/>
                    <a:pt x="434" y="516"/>
                    <a:pt x="431" y="515"/>
                  </a:cubicBezTo>
                  <a:cubicBezTo>
                    <a:pt x="431" y="516"/>
                    <a:pt x="431" y="517"/>
                    <a:pt x="432" y="517"/>
                  </a:cubicBezTo>
                  <a:cubicBezTo>
                    <a:pt x="431" y="518"/>
                    <a:pt x="431" y="518"/>
                    <a:pt x="430" y="519"/>
                  </a:cubicBezTo>
                  <a:cubicBezTo>
                    <a:pt x="429" y="518"/>
                    <a:pt x="430" y="518"/>
                    <a:pt x="430" y="517"/>
                  </a:cubicBezTo>
                  <a:cubicBezTo>
                    <a:pt x="429" y="516"/>
                    <a:pt x="428" y="518"/>
                    <a:pt x="427" y="518"/>
                  </a:cubicBezTo>
                  <a:cubicBezTo>
                    <a:pt x="427" y="518"/>
                    <a:pt x="428" y="518"/>
                    <a:pt x="428" y="518"/>
                  </a:cubicBezTo>
                  <a:cubicBezTo>
                    <a:pt x="428" y="517"/>
                    <a:pt x="427" y="517"/>
                    <a:pt x="426" y="517"/>
                  </a:cubicBezTo>
                  <a:cubicBezTo>
                    <a:pt x="426" y="517"/>
                    <a:pt x="426" y="518"/>
                    <a:pt x="425" y="518"/>
                  </a:cubicBezTo>
                  <a:cubicBezTo>
                    <a:pt x="427" y="519"/>
                    <a:pt x="425" y="522"/>
                    <a:pt x="423" y="521"/>
                  </a:cubicBezTo>
                  <a:cubicBezTo>
                    <a:pt x="423" y="522"/>
                    <a:pt x="424" y="522"/>
                    <a:pt x="424" y="523"/>
                  </a:cubicBezTo>
                  <a:cubicBezTo>
                    <a:pt x="422" y="522"/>
                    <a:pt x="423" y="523"/>
                    <a:pt x="422" y="524"/>
                  </a:cubicBezTo>
                  <a:cubicBezTo>
                    <a:pt x="420" y="524"/>
                    <a:pt x="420" y="526"/>
                    <a:pt x="418" y="525"/>
                  </a:cubicBezTo>
                  <a:cubicBezTo>
                    <a:pt x="418" y="526"/>
                    <a:pt x="418" y="526"/>
                    <a:pt x="418" y="526"/>
                  </a:cubicBezTo>
                  <a:cubicBezTo>
                    <a:pt x="417" y="527"/>
                    <a:pt x="417" y="525"/>
                    <a:pt x="416" y="525"/>
                  </a:cubicBezTo>
                  <a:cubicBezTo>
                    <a:pt x="416" y="526"/>
                    <a:pt x="414" y="524"/>
                    <a:pt x="414" y="526"/>
                  </a:cubicBezTo>
                  <a:cubicBezTo>
                    <a:pt x="414" y="526"/>
                    <a:pt x="415" y="528"/>
                    <a:pt x="415" y="527"/>
                  </a:cubicBezTo>
                  <a:cubicBezTo>
                    <a:pt x="416" y="528"/>
                    <a:pt x="414" y="528"/>
                    <a:pt x="414" y="528"/>
                  </a:cubicBezTo>
                  <a:cubicBezTo>
                    <a:pt x="414" y="529"/>
                    <a:pt x="413" y="530"/>
                    <a:pt x="412" y="530"/>
                  </a:cubicBezTo>
                  <a:cubicBezTo>
                    <a:pt x="411" y="530"/>
                    <a:pt x="411" y="530"/>
                    <a:pt x="411" y="529"/>
                  </a:cubicBezTo>
                  <a:cubicBezTo>
                    <a:pt x="410" y="530"/>
                    <a:pt x="410" y="530"/>
                    <a:pt x="410" y="532"/>
                  </a:cubicBezTo>
                  <a:cubicBezTo>
                    <a:pt x="407" y="531"/>
                    <a:pt x="406" y="534"/>
                    <a:pt x="404" y="534"/>
                  </a:cubicBezTo>
                  <a:cubicBezTo>
                    <a:pt x="403" y="534"/>
                    <a:pt x="404" y="534"/>
                    <a:pt x="404" y="533"/>
                  </a:cubicBezTo>
                  <a:cubicBezTo>
                    <a:pt x="403" y="533"/>
                    <a:pt x="403" y="534"/>
                    <a:pt x="403" y="535"/>
                  </a:cubicBezTo>
                  <a:cubicBezTo>
                    <a:pt x="402" y="534"/>
                    <a:pt x="401" y="536"/>
                    <a:pt x="401" y="535"/>
                  </a:cubicBezTo>
                  <a:cubicBezTo>
                    <a:pt x="401" y="536"/>
                    <a:pt x="401" y="536"/>
                    <a:pt x="402" y="536"/>
                  </a:cubicBezTo>
                  <a:cubicBezTo>
                    <a:pt x="401" y="537"/>
                    <a:pt x="400" y="537"/>
                    <a:pt x="400" y="537"/>
                  </a:cubicBezTo>
                  <a:cubicBezTo>
                    <a:pt x="400" y="538"/>
                    <a:pt x="400" y="538"/>
                    <a:pt x="400" y="538"/>
                  </a:cubicBezTo>
                  <a:cubicBezTo>
                    <a:pt x="399" y="539"/>
                    <a:pt x="397" y="539"/>
                    <a:pt x="397" y="539"/>
                  </a:cubicBezTo>
                  <a:cubicBezTo>
                    <a:pt x="397" y="538"/>
                    <a:pt x="398" y="538"/>
                    <a:pt x="398" y="538"/>
                  </a:cubicBezTo>
                  <a:cubicBezTo>
                    <a:pt x="397" y="538"/>
                    <a:pt x="394" y="539"/>
                    <a:pt x="393" y="541"/>
                  </a:cubicBezTo>
                  <a:cubicBezTo>
                    <a:pt x="392" y="540"/>
                    <a:pt x="393" y="539"/>
                    <a:pt x="393" y="538"/>
                  </a:cubicBezTo>
                  <a:cubicBezTo>
                    <a:pt x="393" y="539"/>
                    <a:pt x="392" y="539"/>
                    <a:pt x="392" y="540"/>
                  </a:cubicBezTo>
                  <a:cubicBezTo>
                    <a:pt x="391" y="539"/>
                    <a:pt x="391" y="540"/>
                    <a:pt x="389" y="540"/>
                  </a:cubicBezTo>
                  <a:cubicBezTo>
                    <a:pt x="389" y="540"/>
                    <a:pt x="390" y="540"/>
                    <a:pt x="390" y="540"/>
                  </a:cubicBezTo>
                  <a:cubicBezTo>
                    <a:pt x="390" y="541"/>
                    <a:pt x="389" y="540"/>
                    <a:pt x="389" y="541"/>
                  </a:cubicBezTo>
                  <a:cubicBezTo>
                    <a:pt x="388" y="541"/>
                    <a:pt x="389" y="540"/>
                    <a:pt x="388" y="540"/>
                  </a:cubicBezTo>
                  <a:cubicBezTo>
                    <a:pt x="388" y="541"/>
                    <a:pt x="387" y="542"/>
                    <a:pt x="385" y="542"/>
                  </a:cubicBezTo>
                  <a:cubicBezTo>
                    <a:pt x="385" y="544"/>
                    <a:pt x="387" y="543"/>
                    <a:pt x="388" y="544"/>
                  </a:cubicBezTo>
                  <a:cubicBezTo>
                    <a:pt x="387" y="544"/>
                    <a:pt x="387" y="544"/>
                    <a:pt x="386" y="544"/>
                  </a:cubicBezTo>
                  <a:cubicBezTo>
                    <a:pt x="386" y="544"/>
                    <a:pt x="386" y="544"/>
                    <a:pt x="386" y="543"/>
                  </a:cubicBezTo>
                  <a:cubicBezTo>
                    <a:pt x="384" y="543"/>
                    <a:pt x="384" y="545"/>
                    <a:pt x="382" y="544"/>
                  </a:cubicBezTo>
                  <a:cubicBezTo>
                    <a:pt x="382" y="545"/>
                    <a:pt x="382" y="545"/>
                    <a:pt x="383" y="545"/>
                  </a:cubicBezTo>
                  <a:cubicBezTo>
                    <a:pt x="382" y="546"/>
                    <a:pt x="381" y="545"/>
                    <a:pt x="381" y="545"/>
                  </a:cubicBezTo>
                  <a:cubicBezTo>
                    <a:pt x="382" y="544"/>
                    <a:pt x="382" y="544"/>
                    <a:pt x="382" y="543"/>
                  </a:cubicBezTo>
                  <a:cubicBezTo>
                    <a:pt x="382" y="543"/>
                    <a:pt x="382" y="543"/>
                    <a:pt x="381" y="543"/>
                  </a:cubicBezTo>
                  <a:cubicBezTo>
                    <a:pt x="380" y="543"/>
                    <a:pt x="381" y="543"/>
                    <a:pt x="381" y="544"/>
                  </a:cubicBezTo>
                  <a:cubicBezTo>
                    <a:pt x="380" y="543"/>
                    <a:pt x="380" y="544"/>
                    <a:pt x="379" y="543"/>
                  </a:cubicBezTo>
                  <a:cubicBezTo>
                    <a:pt x="378" y="543"/>
                    <a:pt x="379" y="544"/>
                    <a:pt x="378" y="544"/>
                  </a:cubicBezTo>
                  <a:cubicBezTo>
                    <a:pt x="377" y="544"/>
                    <a:pt x="378" y="542"/>
                    <a:pt x="377" y="543"/>
                  </a:cubicBezTo>
                  <a:cubicBezTo>
                    <a:pt x="377" y="543"/>
                    <a:pt x="377" y="543"/>
                    <a:pt x="377" y="544"/>
                  </a:cubicBezTo>
                  <a:cubicBezTo>
                    <a:pt x="376" y="544"/>
                    <a:pt x="376" y="545"/>
                    <a:pt x="375" y="546"/>
                  </a:cubicBezTo>
                  <a:cubicBezTo>
                    <a:pt x="375" y="546"/>
                    <a:pt x="375" y="545"/>
                    <a:pt x="375" y="545"/>
                  </a:cubicBezTo>
                  <a:cubicBezTo>
                    <a:pt x="369" y="548"/>
                    <a:pt x="360" y="550"/>
                    <a:pt x="351" y="550"/>
                  </a:cubicBezTo>
                  <a:cubicBezTo>
                    <a:pt x="350" y="550"/>
                    <a:pt x="350" y="549"/>
                    <a:pt x="349" y="550"/>
                  </a:cubicBezTo>
                  <a:cubicBezTo>
                    <a:pt x="348" y="549"/>
                    <a:pt x="346" y="549"/>
                    <a:pt x="343" y="549"/>
                  </a:cubicBezTo>
                  <a:cubicBezTo>
                    <a:pt x="345" y="546"/>
                    <a:pt x="341" y="544"/>
                    <a:pt x="341" y="544"/>
                  </a:cubicBezTo>
                  <a:cubicBezTo>
                    <a:pt x="341" y="544"/>
                    <a:pt x="342" y="543"/>
                    <a:pt x="342" y="542"/>
                  </a:cubicBezTo>
                  <a:cubicBezTo>
                    <a:pt x="341" y="542"/>
                    <a:pt x="341" y="542"/>
                    <a:pt x="340" y="542"/>
                  </a:cubicBezTo>
                  <a:cubicBezTo>
                    <a:pt x="341" y="540"/>
                    <a:pt x="342" y="540"/>
                    <a:pt x="343" y="539"/>
                  </a:cubicBezTo>
                  <a:cubicBezTo>
                    <a:pt x="344" y="538"/>
                    <a:pt x="342" y="538"/>
                    <a:pt x="343" y="538"/>
                  </a:cubicBezTo>
                  <a:cubicBezTo>
                    <a:pt x="343" y="537"/>
                    <a:pt x="342" y="537"/>
                    <a:pt x="342" y="537"/>
                  </a:cubicBezTo>
                  <a:cubicBezTo>
                    <a:pt x="342" y="536"/>
                    <a:pt x="342" y="536"/>
                    <a:pt x="342" y="536"/>
                  </a:cubicBezTo>
                  <a:cubicBezTo>
                    <a:pt x="342" y="536"/>
                    <a:pt x="342" y="535"/>
                    <a:pt x="341" y="535"/>
                  </a:cubicBezTo>
                  <a:cubicBezTo>
                    <a:pt x="342" y="534"/>
                    <a:pt x="341" y="533"/>
                    <a:pt x="342" y="532"/>
                  </a:cubicBezTo>
                  <a:cubicBezTo>
                    <a:pt x="342" y="531"/>
                    <a:pt x="341" y="531"/>
                    <a:pt x="340" y="531"/>
                  </a:cubicBezTo>
                  <a:cubicBezTo>
                    <a:pt x="341" y="529"/>
                    <a:pt x="340" y="527"/>
                    <a:pt x="341" y="527"/>
                  </a:cubicBezTo>
                  <a:cubicBezTo>
                    <a:pt x="340" y="526"/>
                    <a:pt x="340" y="526"/>
                    <a:pt x="340" y="525"/>
                  </a:cubicBezTo>
                  <a:cubicBezTo>
                    <a:pt x="341" y="525"/>
                    <a:pt x="341" y="523"/>
                    <a:pt x="340" y="523"/>
                  </a:cubicBezTo>
                  <a:cubicBezTo>
                    <a:pt x="340" y="523"/>
                    <a:pt x="340" y="522"/>
                    <a:pt x="341" y="522"/>
                  </a:cubicBezTo>
                  <a:cubicBezTo>
                    <a:pt x="341" y="521"/>
                    <a:pt x="340" y="521"/>
                    <a:pt x="340" y="522"/>
                  </a:cubicBezTo>
                  <a:cubicBezTo>
                    <a:pt x="339" y="520"/>
                    <a:pt x="341" y="520"/>
                    <a:pt x="341" y="519"/>
                  </a:cubicBezTo>
                  <a:cubicBezTo>
                    <a:pt x="338" y="518"/>
                    <a:pt x="336" y="514"/>
                    <a:pt x="334" y="511"/>
                  </a:cubicBezTo>
                  <a:cubicBezTo>
                    <a:pt x="334" y="511"/>
                    <a:pt x="334" y="512"/>
                    <a:pt x="334" y="512"/>
                  </a:cubicBezTo>
                  <a:cubicBezTo>
                    <a:pt x="330" y="505"/>
                    <a:pt x="318" y="502"/>
                    <a:pt x="320" y="490"/>
                  </a:cubicBezTo>
                  <a:cubicBezTo>
                    <a:pt x="312" y="492"/>
                    <a:pt x="305" y="498"/>
                    <a:pt x="297" y="501"/>
                  </a:cubicBezTo>
                  <a:cubicBezTo>
                    <a:pt x="293" y="503"/>
                    <a:pt x="290" y="506"/>
                    <a:pt x="284" y="505"/>
                  </a:cubicBezTo>
                  <a:cubicBezTo>
                    <a:pt x="281" y="507"/>
                    <a:pt x="277" y="507"/>
                    <a:pt x="275" y="507"/>
                  </a:cubicBezTo>
                  <a:cubicBezTo>
                    <a:pt x="274" y="508"/>
                    <a:pt x="274" y="507"/>
                    <a:pt x="273" y="507"/>
                  </a:cubicBezTo>
                  <a:cubicBezTo>
                    <a:pt x="273" y="507"/>
                    <a:pt x="273" y="508"/>
                    <a:pt x="271" y="507"/>
                  </a:cubicBezTo>
                  <a:cubicBezTo>
                    <a:pt x="270" y="509"/>
                    <a:pt x="269" y="512"/>
                    <a:pt x="266" y="512"/>
                  </a:cubicBezTo>
                  <a:cubicBezTo>
                    <a:pt x="267" y="509"/>
                    <a:pt x="269" y="509"/>
                    <a:pt x="269" y="507"/>
                  </a:cubicBezTo>
                  <a:cubicBezTo>
                    <a:pt x="268" y="506"/>
                    <a:pt x="267" y="505"/>
                    <a:pt x="267" y="504"/>
                  </a:cubicBezTo>
                  <a:cubicBezTo>
                    <a:pt x="267" y="503"/>
                    <a:pt x="267" y="501"/>
                    <a:pt x="267" y="500"/>
                  </a:cubicBezTo>
                  <a:cubicBezTo>
                    <a:pt x="270" y="497"/>
                    <a:pt x="272" y="495"/>
                    <a:pt x="274" y="492"/>
                  </a:cubicBezTo>
                  <a:cubicBezTo>
                    <a:pt x="276" y="489"/>
                    <a:pt x="279" y="487"/>
                    <a:pt x="281" y="485"/>
                  </a:cubicBezTo>
                  <a:cubicBezTo>
                    <a:pt x="283" y="483"/>
                    <a:pt x="284" y="478"/>
                    <a:pt x="287" y="476"/>
                  </a:cubicBezTo>
                  <a:cubicBezTo>
                    <a:pt x="287" y="474"/>
                    <a:pt x="288" y="473"/>
                    <a:pt x="289" y="473"/>
                  </a:cubicBezTo>
                  <a:cubicBezTo>
                    <a:pt x="289" y="472"/>
                    <a:pt x="289" y="471"/>
                    <a:pt x="289" y="471"/>
                  </a:cubicBezTo>
                  <a:cubicBezTo>
                    <a:pt x="290" y="469"/>
                    <a:pt x="290" y="466"/>
                    <a:pt x="293" y="466"/>
                  </a:cubicBezTo>
                  <a:cubicBezTo>
                    <a:pt x="297" y="462"/>
                    <a:pt x="301" y="457"/>
                    <a:pt x="305" y="453"/>
                  </a:cubicBezTo>
                  <a:cubicBezTo>
                    <a:pt x="315" y="443"/>
                    <a:pt x="325" y="436"/>
                    <a:pt x="337" y="428"/>
                  </a:cubicBezTo>
                  <a:cubicBezTo>
                    <a:pt x="340" y="426"/>
                    <a:pt x="343" y="424"/>
                    <a:pt x="346" y="422"/>
                  </a:cubicBezTo>
                  <a:cubicBezTo>
                    <a:pt x="350" y="420"/>
                    <a:pt x="354" y="418"/>
                    <a:pt x="357" y="415"/>
                  </a:cubicBezTo>
                  <a:cubicBezTo>
                    <a:pt x="359" y="415"/>
                    <a:pt x="360" y="414"/>
                    <a:pt x="361" y="412"/>
                  </a:cubicBezTo>
                  <a:cubicBezTo>
                    <a:pt x="361" y="411"/>
                    <a:pt x="361" y="410"/>
                    <a:pt x="360" y="409"/>
                  </a:cubicBezTo>
                  <a:cubicBezTo>
                    <a:pt x="360" y="407"/>
                    <a:pt x="359" y="406"/>
                    <a:pt x="358" y="406"/>
                  </a:cubicBezTo>
                  <a:cubicBezTo>
                    <a:pt x="358" y="403"/>
                    <a:pt x="358" y="400"/>
                    <a:pt x="356" y="399"/>
                  </a:cubicBezTo>
                  <a:cubicBezTo>
                    <a:pt x="357" y="397"/>
                    <a:pt x="355" y="397"/>
                    <a:pt x="356" y="396"/>
                  </a:cubicBezTo>
                  <a:cubicBezTo>
                    <a:pt x="352" y="396"/>
                    <a:pt x="349" y="399"/>
                    <a:pt x="345" y="399"/>
                  </a:cubicBezTo>
                  <a:cubicBezTo>
                    <a:pt x="341" y="401"/>
                    <a:pt x="337" y="402"/>
                    <a:pt x="334" y="406"/>
                  </a:cubicBezTo>
                  <a:cubicBezTo>
                    <a:pt x="330" y="409"/>
                    <a:pt x="325" y="411"/>
                    <a:pt x="321" y="414"/>
                  </a:cubicBezTo>
                  <a:cubicBezTo>
                    <a:pt x="318" y="415"/>
                    <a:pt x="316" y="417"/>
                    <a:pt x="313" y="416"/>
                  </a:cubicBezTo>
                  <a:cubicBezTo>
                    <a:pt x="313" y="417"/>
                    <a:pt x="312" y="417"/>
                    <a:pt x="312" y="418"/>
                  </a:cubicBezTo>
                  <a:cubicBezTo>
                    <a:pt x="307" y="419"/>
                    <a:pt x="301" y="422"/>
                    <a:pt x="296" y="422"/>
                  </a:cubicBezTo>
                  <a:cubicBezTo>
                    <a:pt x="296" y="424"/>
                    <a:pt x="294" y="423"/>
                    <a:pt x="293" y="424"/>
                  </a:cubicBezTo>
                  <a:cubicBezTo>
                    <a:pt x="293" y="424"/>
                    <a:pt x="293" y="423"/>
                    <a:pt x="293" y="423"/>
                  </a:cubicBezTo>
                  <a:cubicBezTo>
                    <a:pt x="293" y="424"/>
                    <a:pt x="291" y="424"/>
                    <a:pt x="291" y="425"/>
                  </a:cubicBezTo>
                  <a:cubicBezTo>
                    <a:pt x="290" y="424"/>
                    <a:pt x="288" y="424"/>
                    <a:pt x="288" y="425"/>
                  </a:cubicBezTo>
                  <a:cubicBezTo>
                    <a:pt x="285" y="424"/>
                    <a:pt x="280" y="427"/>
                    <a:pt x="278" y="424"/>
                  </a:cubicBezTo>
                  <a:cubicBezTo>
                    <a:pt x="277" y="425"/>
                    <a:pt x="276" y="424"/>
                    <a:pt x="274" y="423"/>
                  </a:cubicBezTo>
                  <a:cubicBezTo>
                    <a:pt x="273" y="421"/>
                    <a:pt x="273" y="419"/>
                    <a:pt x="271" y="418"/>
                  </a:cubicBezTo>
                  <a:cubicBezTo>
                    <a:pt x="271" y="417"/>
                    <a:pt x="272" y="417"/>
                    <a:pt x="272" y="417"/>
                  </a:cubicBezTo>
                  <a:cubicBezTo>
                    <a:pt x="272" y="416"/>
                    <a:pt x="271" y="417"/>
                    <a:pt x="270" y="416"/>
                  </a:cubicBezTo>
                  <a:cubicBezTo>
                    <a:pt x="271" y="415"/>
                    <a:pt x="269" y="415"/>
                    <a:pt x="269" y="414"/>
                  </a:cubicBezTo>
                  <a:cubicBezTo>
                    <a:pt x="267" y="415"/>
                    <a:pt x="266" y="415"/>
                    <a:pt x="265" y="416"/>
                  </a:cubicBezTo>
                  <a:cubicBezTo>
                    <a:pt x="264" y="416"/>
                    <a:pt x="264" y="415"/>
                    <a:pt x="263" y="415"/>
                  </a:cubicBezTo>
                  <a:cubicBezTo>
                    <a:pt x="263" y="416"/>
                    <a:pt x="264" y="416"/>
                    <a:pt x="263" y="417"/>
                  </a:cubicBezTo>
                  <a:cubicBezTo>
                    <a:pt x="263" y="417"/>
                    <a:pt x="262" y="417"/>
                    <a:pt x="262" y="417"/>
                  </a:cubicBezTo>
                  <a:cubicBezTo>
                    <a:pt x="262" y="417"/>
                    <a:pt x="263" y="418"/>
                    <a:pt x="263" y="418"/>
                  </a:cubicBezTo>
                  <a:cubicBezTo>
                    <a:pt x="264" y="419"/>
                    <a:pt x="262" y="418"/>
                    <a:pt x="262" y="419"/>
                  </a:cubicBezTo>
                  <a:cubicBezTo>
                    <a:pt x="261" y="419"/>
                    <a:pt x="262" y="418"/>
                    <a:pt x="261" y="418"/>
                  </a:cubicBezTo>
                  <a:cubicBezTo>
                    <a:pt x="261" y="418"/>
                    <a:pt x="261" y="420"/>
                    <a:pt x="261" y="419"/>
                  </a:cubicBezTo>
                  <a:cubicBezTo>
                    <a:pt x="261" y="419"/>
                    <a:pt x="259" y="421"/>
                    <a:pt x="258" y="421"/>
                  </a:cubicBezTo>
                  <a:cubicBezTo>
                    <a:pt x="257" y="422"/>
                    <a:pt x="256" y="424"/>
                    <a:pt x="254" y="423"/>
                  </a:cubicBezTo>
                  <a:cubicBezTo>
                    <a:pt x="255" y="425"/>
                    <a:pt x="251" y="425"/>
                    <a:pt x="250" y="428"/>
                  </a:cubicBezTo>
                  <a:cubicBezTo>
                    <a:pt x="248" y="428"/>
                    <a:pt x="246" y="432"/>
                    <a:pt x="243" y="432"/>
                  </a:cubicBezTo>
                  <a:cubicBezTo>
                    <a:pt x="243" y="433"/>
                    <a:pt x="243" y="432"/>
                    <a:pt x="242" y="433"/>
                  </a:cubicBezTo>
                  <a:cubicBezTo>
                    <a:pt x="242" y="433"/>
                    <a:pt x="242" y="433"/>
                    <a:pt x="242" y="433"/>
                  </a:cubicBezTo>
                  <a:cubicBezTo>
                    <a:pt x="242" y="433"/>
                    <a:pt x="242" y="434"/>
                    <a:pt x="241" y="435"/>
                  </a:cubicBezTo>
                  <a:cubicBezTo>
                    <a:pt x="236" y="435"/>
                    <a:pt x="236" y="439"/>
                    <a:pt x="230" y="439"/>
                  </a:cubicBezTo>
                  <a:cubicBezTo>
                    <a:pt x="230" y="440"/>
                    <a:pt x="230" y="440"/>
                    <a:pt x="231" y="440"/>
                  </a:cubicBezTo>
                  <a:cubicBezTo>
                    <a:pt x="230" y="440"/>
                    <a:pt x="230" y="441"/>
                    <a:pt x="230" y="442"/>
                  </a:cubicBezTo>
                  <a:cubicBezTo>
                    <a:pt x="226" y="443"/>
                    <a:pt x="222" y="446"/>
                    <a:pt x="219" y="449"/>
                  </a:cubicBezTo>
                  <a:cubicBezTo>
                    <a:pt x="218" y="449"/>
                    <a:pt x="219" y="449"/>
                    <a:pt x="218" y="449"/>
                  </a:cubicBezTo>
                  <a:cubicBezTo>
                    <a:pt x="218" y="449"/>
                    <a:pt x="218" y="450"/>
                    <a:pt x="218" y="450"/>
                  </a:cubicBezTo>
                  <a:cubicBezTo>
                    <a:pt x="215" y="452"/>
                    <a:pt x="213" y="454"/>
                    <a:pt x="211" y="456"/>
                  </a:cubicBezTo>
                  <a:cubicBezTo>
                    <a:pt x="211" y="455"/>
                    <a:pt x="210" y="455"/>
                    <a:pt x="209" y="454"/>
                  </a:cubicBezTo>
                  <a:cubicBezTo>
                    <a:pt x="212" y="453"/>
                    <a:pt x="214" y="451"/>
                    <a:pt x="217" y="449"/>
                  </a:cubicBezTo>
                  <a:cubicBezTo>
                    <a:pt x="217" y="449"/>
                    <a:pt x="217" y="448"/>
                    <a:pt x="217" y="448"/>
                  </a:cubicBezTo>
                  <a:cubicBezTo>
                    <a:pt x="217" y="448"/>
                    <a:pt x="218" y="448"/>
                    <a:pt x="218" y="448"/>
                  </a:cubicBezTo>
                  <a:cubicBezTo>
                    <a:pt x="221" y="445"/>
                    <a:pt x="225" y="442"/>
                    <a:pt x="229" y="440"/>
                  </a:cubicBezTo>
                  <a:cubicBezTo>
                    <a:pt x="229" y="440"/>
                    <a:pt x="229" y="439"/>
                    <a:pt x="229" y="439"/>
                  </a:cubicBezTo>
                  <a:cubicBezTo>
                    <a:pt x="230" y="439"/>
                    <a:pt x="230" y="439"/>
                    <a:pt x="231" y="439"/>
                  </a:cubicBezTo>
                  <a:cubicBezTo>
                    <a:pt x="232" y="436"/>
                    <a:pt x="238" y="434"/>
                    <a:pt x="241" y="430"/>
                  </a:cubicBezTo>
                  <a:cubicBezTo>
                    <a:pt x="242" y="431"/>
                    <a:pt x="242" y="429"/>
                    <a:pt x="244" y="429"/>
                  </a:cubicBezTo>
                  <a:cubicBezTo>
                    <a:pt x="244" y="428"/>
                    <a:pt x="243" y="429"/>
                    <a:pt x="243" y="428"/>
                  </a:cubicBezTo>
                  <a:cubicBezTo>
                    <a:pt x="244" y="426"/>
                    <a:pt x="245" y="426"/>
                    <a:pt x="246" y="426"/>
                  </a:cubicBezTo>
                  <a:cubicBezTo>
                    <a:pt x="246" y="425"/>
                    <a:pt x="247" y="425"/>
                    <a:pt x="249" y="425"/>
                  </a:cubicBezTo>
                  <a:cubicBezTo>
                    <a:pt x="247" y="423"/>
                    <a:pt x="249" y="425"/>
                    <a:pt x="250" y="423"/>
                  </a:cubicBezTo>
                  <a:cubicBezTo>
                    <a:pt x="251" y="423"/>
                    <a:pt x="253" y="420"/>
                    <a:pt x="255" y="421"/>
                  </a:cubicBezTo>
                  <a:cubicBezTo>
                    <a:pt x="256" y="420"/>
                    <a:pt x="257" y="419"/>
                    <a:pt x="257" y="418"/>
                  </a:cubicBezTo>
                  <a:cubicBezTo>
                    <a:pt x="257" y="418"/>
                    <a:pt x="258" y="419"/>
                    <a:pt x="258" y="419"/>
                  </a:cubicBezTo>
                  <a:cubicBezTo>
                    <a:pt x="259" y="418"/>
                    <a:pt x="258" y="417"/>
                    <a:pt x="258" y="417"/>
                  </a:cubicBezTo>
                  <a:cubicBezTo>
                    <a:pt x="259" y="415"/>
                    <a:pt x="265" y="414"/>
                    <a:pt x="264" y="411"/>
                  </a:cubicBezTo>
                  <a:cubicBezTo>
                    <a:pt x="266" y="411"/>
                    <a:pt x="267" y="408"/>
                    <a:pt x="268" y="409"/>
                  </a:cubicBezTo>
                  <a:cubicBezTo>
                    <a:pt x="269" y="409"/>
                    <a:pt x="268" y="408"/>
                    <a:pt x="269" y="408"/>
                  </a:cubicBezTo>
                  <a:cubicBezTo>
                    <a:pt x="268" y="407"/>
                    <a:pt x="267" y="407"/>
                    <a:pt x="266" y="407"/>
                  </a:cubicBezTo>
                  <a:cubicBezTo>
                    <a:pt x="266" y="407"/>
                    <a:pt x="266" y="407"/>
                    <a:pt x="266" y="406"/>
                  </a:cubicBezTo>
                  <a:cubicBezTo>
                    <a:pt x="266" y="405"/>
                    <a:pt x="265" y="405"/>
                    <a:pt x="264" y="405"/>
                  </a:cubicBezTo>
                  <a:cubicBezTo>
                    <a:pt x="266" y="405"/>
                    <a:pt x="265" y="403"/>
                    <a:pt x="264" y="403"/>
                  </a:cubicBezTo>
                  <a:cubicBezTo>
                    <a:pt x="263" y="402"/>
                    <a:pt x="264" y="402"/>
                    <a:pt x="265" y="402"/>
                  </a:cubicBezTo>
                  <a:cubicBezTo>
                    <a:pt x="264" y="401"/>
                    <a:pt x="264" y="401"/>
                    <a:pt x="264" y="401"/>
                  </a:cubicBezTo>
                  <a:cubicBezTo>
                    <a:pt x="264" y="400"/>
                    <a:pt x="263" y="399"/>
                    <a:pt x="264" y="398"/>
                  </a:cubicBezTo>
                  <a:cubicBezTo>
                    <a:pt x="263" y="398"/>
                    <a:pt x="264" y="397"/>
                    <a:pt x="263" y="396"/>
                  </a:cubicBezTo>
                  <a:cubicBezTo>
                    <a:pt x="263" y="396"/>
                    <a:pt x="262" y="397"/>
                    <a:pt x="262" y="397"/>
                  </a:cubicBezTo>
                  <a:cubicBezTo>
                    <a:pt x="261" y="396"/>
                    <a:pt x="261" y="398"/>
                    <a:pt x="261" y="398"/>
                  </a:cubicBezTo>
                  <a:cubicBezTo>
                    <a:pt x="261" y="398"/>
                    <a:pt x="260" y="398"/>
                    <a:pt x="259" y="398"/>
                  </a:cubicBezTo>
                  <a:cubicBezTo>
                    <a:pt x="259" y="398"/>
                    <a:pt x="260" y="398"/>
                    <a:pt x="259" y="397"/>
                  </a:cubicBezTo>
                  <a:cubicBezTo>
                    <a:pt x="258" y="398"/>
                    <a:pt x="259" y="398"/>
                    <a:pt x="258" y="399"/>
                  </a:cubicBezTo>
                  <a:cubicBezTo>
                    <a:pt x="259" y="399"/>
                    <a:pt x="260" y="398"/>
                    <a:pt x="260" y="399"/>
                  </a:cubicBezTo>
                  <a:cubicBezTo>
                    <a:pt x="260" y="400"/>
                    <a:pt x="258" y="398"/>
                    <a:pt x="258" y="400"/>
                  </a:cubicBezTo>
                  <a:cubicBezTo>
                    <a:pt x="256" y="400"/>
                    <a:pt x="256" y="398"/>
                    <a:pt x="255" y="399"/>
                  </a:cubicBezTo>
                  <a:cubicBezTo>
                    <a:pt x="255" y="399"/>
                    <a:pt x="256" y="400"/>
                    <a:pt x="257" y="400"/>
                  </a:cubicBezTo>
                  <a:cubicBezTo>
                    <a:pt x="256" y="401"/>
                    <a:pt x="256" y="400"/>
                    <a:pt x="255" y="401"/>
                  </a:cubicBezTo>
                  <a:cubicBezTo>
                    <a:pt x="255" y="401"/>
                    <a:pt x="255" y="401"/>
                    <a:pt x="256" y="401"/>
                  </a:cubicBezTo>
                  <a:cubicBezTo>
                    <a:pt x="256" y="401"/>
                    <a:pt x="255" y="402"/>
                    <a:pt x="255" y="401"/>
                  </a:cubicBezTo>
                  <a:cubicBezTo>
                    <a:pt x="255" y="402"/>
                    <a:pt x="255" y="402"/>
                    <a:pt x="255" y="402"/>
                  </a:cubicBezTo>
                  <a:cubicBezTo>
                    <a:pt x="255" y="403"/>
                    <a:pt x="254" y="403"/>
                    <a:pt x="253" y="403"/>
                  </a:cubicBezTo>
                  <a:cubicBezTo>
                    <a:pt x="252" y="404"/>
                    <a:pt x="254" y="403"/>
                    <a:pt x="253" y="404"/>
                  </a:cubicBezTo>
                  <a:cubicBezTo>
                    <a:pt x="252" y="404"/>
                    <a:pt x="253" y="403"/>
                    <a:pt x="252" y="403"/>
                  </a:cubicBezTo>
                  <a:cubicBezTo>
                    <a:pt x="252" y="403"/>
                    <a:pt x="252" y="404"/>
                    <a:pt x="252" y="404"/>
                  </a:cubicBezTo>
                  <a:cubicBezTo>
                    <a:pt x="251" y="404"/>
                    <a:pt x="251" y="405"/>
                    <a:pt x="251" y="404"/>
                  </a:cubicBezTo>
                  <a:cubicBezTo>
                    <a:pt x="251" y="405"/>
                    <a:pt x="251" y="405"/>
                    <a:pt x="251" y="406"/>
                  </a:cubicBezTo>
                  <a:cubicBezTo>
                    <a:pt x="250" y="405"/>
                    <a:pt x="250" y="405"/>
                    <a:pt x="250" y="405"/>
                  </a:cubicBezTo>
                  <a:cubicBezTo>
                    <a:pt x="250" y="405"/>
                    <a:pt x="250" y="405"/>
                    <a:pt x="248" y="404"/>
                  </a:cubicBezTo>
                  <a:cubicBezTo>
                    <a:pt x="248" y="405"/>
                    <a:pt x="249" y="405"/>
                    <a:pt x="249" y="405"/>
                  </a:cubicBezTo>
                  <a:cubicBezTo>
                    <a:pt x="249" y="406"/>
                    <a:pt x="247" y="408"/>
                    <a:pt x="247" y="407"/>
                  </a:cubicBezTo>
                  <a:cubicBezTo>
                    <a:pt x="245" y="409"/>
                    <a:pt x="242" y="412"/>
                    <a:pt x="239" y="412"/>
                  </a:cubicBezTo>
                  <a:cubicBezTo>
                    <a:pt x="239" y="413"/>
                    <a:pt x="239" y="413"/>
                    <a:pt x="239" y="414"/>
                  </a:cubicBezTo>
                  <a:cubicBezTo>
                    <a:pt x="234" y="415"/>
                    <a:pt x="231" y="420"/>
                    <a:pt x="226" y="422"/>
                  </a:cubicBezTo>
                  <a:cubicBezTo>
                    <a:pt x="226" y="423"/>
                    <a:pt x="226" y="423"/>
                    <a:pt x="226" y="423"/>
                  </a:cubicBezTo>
                  <a:cubicBezTo>
                    <a:pt x="226" y="423"/>
                    <a:pt x="225" y="423"/>
                    <a:pt x="225" y="423"/>
                  </a:cubicBezTo>
                  <a:cubicBezTo>
                    <a:pt x="226" y="424"/>
                    <a:pt x="224" y="425"/>
                    <a:pt x="223" y="425"/>
                  </a:cubicBezTo>
                  <a:cubicBezTo>
                    <a:pt x="223" y="425"/>
                    <a:pt x="223" y="425"/>
                    <a:pt x="222" y="425"/>
                  </a:cubicBezTo>
                  <a:cubicBezTo>
                    <a:pt x="221" y="425"/>
                    <a:pt x="222" y="427"/>
                    <a:pt x="221" y="425"/>
                  </a:cubicBezTo>
                  <a:cubicBezTo>
                    <a:pt x="221" y="426"/>
                    <a:pt x="221" y="426"/>
                    <a:pt x="221" y="427"/>
                  </a:cubicBezTo>
                  <a:cubicBezTo>
                    <a:pt x="220" y="427"/>
                    <a:pt x="220" y="427"/>
                    <a:pt x="219" y="428"/>
                  </a:cubicBezTo>
                  <a:cubicBezTo>
                    <a:pt x="219" y="428"/>
                    <a:pt x="219" y="428"/>
                    <a:pt x="218" y="428"/>
                  </a:cubicBezTo>
                  <a:cubicBezTo>
                    <a:pt x="218" y="428"/>
                    <a:pt x="219" y="429"/>
                    <a:pt x="218" y="429"/>
                  </a:cubicBezTo>
                  <a:cubicBezTo>
                    <a:pt x="218" y="429"/>
                    <a:pt x="218" y="428"/>
                    <a:pt x="217" y="428"/>
                  </a:cubicBezTo>
                  <a:cubicBezTo>
                    <a:pt x="217" y="429"/>
                    <a:pt x="218" y="430"/>
                    <a:pt x="217" y="431"/>
                  </a:cubicBezTo>
                  <a:cubicBezTo>
                    <a:pt x="217" y="430"/>
                    <a:pt x="217" y="430"/>
                    <a:pt x="217" y="430"/>
                  </a:cubicBezTo>
                  <a:cubicBezTo>
                    <a:pt x="217" y="429"/>
                    <a:pt x="216" y="431"/>
                    <a:pt x="216" y="430"/>
                  </a:cubicBezTo>
                  <a:cubicBezTo>
                    <a:pt x="215" y="430"/>
                    <a:pt x="216" y="430"/>
                    <a:pt x="216" y="431"/>
                  </a:cubicBezTo>
                  <a:cubicBezTo>
                    <a:pt x="214" y="431"/>
                    <a:pt x="213" y="432"/>
                    <a:pt x="212" y="432"/>
                  </a:cubicBezTo>
                  <a:cubicBezTo>
                    <a:pt x="212" y="432"/>
                    <a:pt x="212" y="433"/>
                    <a:pt x="212" y="433"/>
                  </a:cubicBezTo>
                  <a:cubicBezTo>
                    <a:pt x="211" y="434"/>
                    <a:pt x="210" y="432"/>
                    <a:pt x="211" y="434"/>
                  </a:cubicBezTo>
                  <a:cubicBezTo>
                    <a:pt x="210" y="433"/>
                    <a:pt x="209" y="435"/>
                    <a:pt x="208" y="436"/>
                  </a:cubicBezTo>
                  <a:cubicBezTo>
                    <a:pt x="208" y="436"/>
                    <a:pt x="208" y="435"/>
                    <a:pt x="208" y="435"/>
                  </a:cubicBezTo>
                  <a:cubicBezTo>
                    <a:pt x="207" y="436"/>
                    <a:pt x="207" y="437"/>
                    <a:pt x="206" y="436"/>
                  </a:cubicBezTo>
                  <a:cubicBezTo>
                    <a:pt x="205" y="437"/>
                    <a:pt x="207" y="437"/>
                    <a:pt x="206" y="437"/>
                  </a:cubicBezTo>
                  <a:cubicBezTo>
                    <a:pt x="205" y="437"/>
                    <a:pt x="204" y="438"/>
                    <a:pt x="204" y="439"/>
                  </a:cubicBezTo>
                  <a:cubicBezTo>
                    <a:pt x="204" y="438"/>
                    <a:pt x="204" y="438"/>
                    <a:pt x="203" y="438"/>
                  </a:cubicBezTo>
                  <a:cubicBezTo>
                    <a:pt x="204" y="439"/>
                    <a:pt x="203" y="439"/>
                    <a:pt x="202" y="440"/>
                  </a:cubicBezTo>
                  <a:cubicBezTo>
                    <a:pt x="200" y="440"/>
                    <a:pt x="196" y="443"/>
                    <a:pt x="196" y="445"/>
                  </a:cubicBezTo>
                  <a:cubicBezTo>
                    <a:pt x="195" y="445"/>
                    <a:pt x="195" y="444"/>
                    <a:pt x="195" y="444"/>
                  </a:cubicBezTo>
                  <a:cubicBezTo>
                    <a:pt x="195" y="445"/>
                    <a:pt x="193" y="446"/>
                    <a:pt x="194" y="446"/>
                  </a:cubicBezTo>
                  <a:cubicBezTo>
                    <a:pt x="194" y="447"/>
                    <a:pt x="193" y="446"/>
                    <a:pt x="193" y="446"/>
                  </a:cubicBezTo>
                  <a:cubicBezTo>
                    <a:pt x="192" y="446"/>
                    <a:pt x="191" y="447"/>
                    <a:pt x="192" y="447"/>
                  </a:cubicBezTo>
                  <a:cubicBezTo>
                    <a:pt x="191" y="447"/>
                    <a:pt x="189" y="448"/>
                    <a:pt x="188" y="448"/>
                  </a:cubicBezTo>
                  <a:cubicBezTo>
                    <a:pt x="189" y="448"/>
                    <a:pt x="188" y="449"/>
                    <a:pt x="188" y="449"/>
                  </a:cubicBezTo>
                  <a:cubicBezTo>
                    <a:pt x="186" y="450"/>
                    <a:pt x="185" y="451"/>
                    <a:pt x="183" y="452"/>
                  </a:cubicBezTo>
                  <a:cubicBezTo>
                    <a:pt x="183" y="452"/>
                    <a:pt x="183" y="453"/>
                    <a:pt x="182" y="453"/>
                  </a:cubicBezTo>
                  <a:cubicBezTo>
                    <a:pt x="183" y="453"/>
                    <a:pt x="182" y="454"/>
                    <a:pt x="181" y="454"/>
                  </a:cubicBezTo>
                  <a:cubicBezTo>
                    <a:pt x="181" y="454"/>
                    <a:pt x="182" y="454"/>
                    <a:pt x="182" y="455"/>
                  </a:cubicBezTo>
                  <a:cubicBezTo>
                    <a:pt x="182" y="455"/>
                    <a:pt x="182" y="455"/>
                    <a:pt x="182" y="455"/>
                  </a:cubicBezTo>
                  <a:cubicBezTo>
                    <a:pt x="180" y="455"/>
                    <a:pt x="180" y="456"/>
                    <a:pt x="179" y="455"/>
                  </a:cubicBezTo>
                  <a:cubicBezTo>
                    <a:pt x="180" y="456"/>
                    <a:pt x="179" y="456"/>
                    <a:pt x="179" y="457"/>
                  </a:cubicBezTo>
                  <a:cubicBezTo>
                    <a:pt x="178" y="457"/>
                    <a:pt x="179" y="456"/>
                    <a:pt x="178" y="456"/>
                  </a:cubicBezTo>
                  <a:cubicBezTo>
                    <a:pt x="175" y="457"/>
                    <a:pt x="175" y="462"/>
                    <a:pt x="172" y="461"/>
                  </a:cubicBezTo>
                  <a:cubicBezTo>
                    <a:pt x="172" y="462"/>
                    <a:pt x="169" y="463"/>
                    <a:pt x="168" y="463"/>
                  </a:cubicBezTo>
                  <a:cubicBezTo>
                    <a:pt x="169" y="463"/>
                    <a:pt x="168" y="463"/>
                    <a:pt x="168" y="464"/>
                  </a:cubicBezTo>
                  <a:cubicBezTo>
                    <a:pt x="166" y="464"/>
                    <a:pt x="166" y="466"/>
                    <a:pt x="165" y="466"/>
                  </a:cubicBezTo>
                  <a:cubicBezTo>
                    <a:pt x="165" y="466"/>
                    <a:pt x="166" y="465"/>
                    <a:pt x="165" y="465"/>
                  </a:cubicBezTo>
                  <a:cubicBezTo>
                    <a:pt x="165" y="466"/>
                    <a:pt x="165" y="467"/>
                    <a:pt x="165" y="467"/>
                  </a:cubicBezTo>
                  <a:cubicBezTo>
                    <a:pt x="164" y="468"/>
                    <a:pt x="165" y="467"/>
                    <a:pt x="164" y="467"/>
                  </a:cubicBezTo>
                  <a:cubicBezTo>
                    <a:pt x="163" y="468"/>
                    <a:pt x="162" y="468"/>
                    <a:pt x="161" y="469"/>
                  </a:cubicBezTo>
                  <a:cubicBezTo>
                    <a:pt x="160" y="469"/>
                    <a:pt x="160" y="468"/>
                    <a:pt x="160" y="468"/>
                  </a:cubicBezTo>
                  <a:cubicBezTo>
                    <a:pt x="160" y="468"/>
                    <a:pt x="159" y="470"/>
                    <a:pt x="160" y="469"/>
                  </a:cubicBezTo>
                  <a:cubicBezTo>
                    <a:pt x="160" y="470"/>
                    <a:pt x="159" y="470"/>
                    <a:pt x="159" y="470"/>
                  </a:cubicBezTo>
                  <a:cubicBezTo>
                    <a:pt x="159" y="470"/>
                    <a:pt x="160" y="470"/>
                    <a:pt x="160" y="471"/>
                  </a:cubicBezTo>
                  <a:cubicBezTo>
                    <a:pt x="160" y="471"/>
                    <a:pt x="158" y="470"/>
                    <a:pt x="159" y="471"/>
                  </a:cubicBezTo>
                  <a:cubicBezTo>
                    <a:pt x="159" y="472"/>
                    <a:pt x="158" y="471"/>
                    <a:pt x="159" y="470"/>
                  </a:cubicBezTo>
                  <a:cubicBezTo>
                    <a:pt x="157" y="471"/>
                    <a:pt x="158" y="472"/>
                    <a:pt x="157" y="473"/>
                  </a:cubicBezTo>
                  <a:cubicBezTo>
                    <a:pt x="157" y="472"/>
                    <a:pt x="157" y="472"/>
                    <a:pt x="156" y="472"/>
                  </a:cubicBezTo>
                  <a:cubicBezTo>
                    <a:pt x="156" y="472"/>
                    <a:pt x="156" y="473"/>
                    <a:pt x="157" y="473"/>
                  </a:cubicBezTo>
                  <a:cubicBezTo>
                    <a:pt x="155" y="473"/>
                    <a:pt x="155" y="475"/>
                    <a:pt x="153" y="475"/>
                  </a:cubicBezTo>
                  <a:cubicBezTo>
                    <a:pt x="152" y="475"/>
                    <a:pt x="153" y="475"/>
                    <a:pt x="153" y="476"/>
                  </a:cubicBezTo>
                  <a:cubicBezTo>
                    <a:pt x="152" y="476"/>
                    <a:pt x="152" y="476"/>
                    <a:pt x="151" y="476"/>
                  </a:cubicBezTo>
                  <a:cubicBezTo>
                    <a:pt x="152" y="475"/>
                    <a:pt x="152" y="475"/>
                    <a:pt x="151" y="475"/>
                  </a:cubicBezTo>
                  <a:cubicBezTo>
                    <a:pt x="151" y="476"/>
                    <a:pt x="151" y="476"/>
                    <a:pt x="150" y="477"/>
                  </a:cubicBezTo>
                  <a:cubicBezTo>
                    <a:pt x="150" y="477"/>
                    <a:pt x="150" y="477"/>
                    <a:pt x="150" y="477"/>
                  </a:cubicBezTo>
                  <a:cubicBezTo>
                    <a:pt x="150" y="477"/>
                    <a:pt x="149" y="478"/>
                    <a:pt x="150" y="478"/>
                  </a:cubicBezTo>
                  <a:cubicBezTo>
                    <a:pt x="149" y="479"/>
                    <a:pt x="148" y="478"/>
                    <a:pt x="148" y="479"/>
                  </a:cubicBezTo>
                  <a:cubicBezTo>
                    <a:pt x="148" y="479"/>
                    <a:pt x="146" y="480"/>
                    <a:pt x="145" y="481"/>
                  </a:cubicBezTo>
                  <a:cubicBezTo>
                    <a:pt x="145" y="481"/>
                    <a:pt x="145" y="481"/>
                    <a:pt x="146" y="481"/>
                  </a:cubicBezTo>
                  <a:cubicBezTo>
                    <a:pt x="145" y="482"/>
                    <a:pt x="144" y="481"/>
                    <a:pt x="144" y="483"/>
                  </a:cubicBezTo>
                  <a:cubicBezTo>
                    <a:pt x="144" y="482"/>
                    <a:pt x="143" y="482"/>
                    <a:pt x="143" y="482"/>
                  </a:cubicBezTo>
                  <a:cubicBezTo>
                    <a:pt x="142" y="482"/>
                    <a:pt x="144" y="482"/>
                    <a:pt x="143" y="483"/>
                  </a:cubicBezTo>
                  <a:cubicBezTo>
                    <a:pt x="143" y="483"/>
                    <a:pt x="140" y="484"/>
                    <a:pt x="142" y="484"/>
                  </a:cubicBezTo>
                  <a:cubicBezTo>
                    <a:pt x="141" y="485"/>
                    <a:pt x="140" y="484"/>
                    <a:pt x="140" y="484"/>
                  </a:cubicBezTo>
                  <a:cubicBezTo>
                    <a:pt x="140" y="484"/>
                    <a:pt x="140" y="484"/>
                    <a:pt x="141" y="484"/>
                  </a:cubicBezTo>
                  <a:cubicBezTo>
                    <a:pt x="140" y="484"/>
                    <a:pt x="139" y="485"/>
                    <a:pt x="139" y="487"/>
                  </a:cubicBezTo>
                  <a:cubicBezTo>
                    <a:pt x="138" y="487"/>
                    <a:pt x="137" y="486"/>
                    <a:pt x="137" y="488"/>
                  </a:cubicBezTo>
                  <a:cubicBezTo>
                    <a:pt x="137" y="488"/>
                    <a:pt x="137" y="487"/>
                    <a:pt x="136" y="487"/>
                  </a:cubicBezTo>
                  <a:cubicBezTo>
                    <a:pt x="137" y="488"/>
                    <a:pt x="136" y="489"/>
                    <a:pt x="135" y="489"/>
                  </a:cubicBezTo>
                  <a:cubicBezTo>
                    <a:pt x="135" y="488"/>
                    <a:pt x="135" y="487"/>
                    <a:pt x="136" y="488"/>
                  </a:cubicBezTo>
                  <a:cubicBezTo>
                    <a:pt x="135" y="486"/>
                    <a:pt x="134" y="488"/>
                    <a:pt x="134" y="488"/>
                  </a:cubicBezTo>
                  <a:cubicBezTo>
                    <a:pt x="134" y="488"/>
                    <a:pt x="135" y="488"/>
                    <a:pt x="135" y="489"/>
                  </a:cubicBezTo>
                  <a:cubicBezTo>
                    <a:pt x="134" y="489"/>
                    <a:pt x="133" y="488"/>
                    <a:pt x="133" y="489"/>
                  </a:cubicBezTo>
                  <a:cubicBezTo>
                    <a:pt x="133" y="489"/>
                    <a:pt x="133" y="489"/>
                    <a:pt x="133" y="490"/>
                  </a:cubicBezTo>
                  <a:cubicBezTo>
                    <a:pt x="134" y="490"/>
                    <a:pt x="134" y="489"/>
                    <a:pt x="134" y="490"/>
                  </a:cubicBezTo>
                  <a:cubicBezTo>
                    <a:pt x="134" y="491"/>
                    <a:pt x="133" y="490"/>
                    <a:pt x="133" y="491"/>
                  </a:cubicBezTo>
                  <a:cubicBezTo>
                    <a:pt x="131" y="490"/>
                    <a:pt x="130" y="494"/>
                    <a:pt x="128" y="494"/>
                  </a:cubicBezTo>
                  <a:cubicBezTo>
                    <a:pt x="128" y="494"/>
                    <a:pt x="128" y="495"/>
                    <a:pt x="129" y="495"/>
                  </a:cubicBezTo>
                  <a:cubicBezTo>
                    <a:pt x="127" y="495"/>
                    <a:pt x="129" y="494"/>
                    <a:pt x="129" y="492"/>
                  </a:cubicBezTo>
                  <a:cubicBezTo>
                    <a:pt x="129" y="493"/>
                    <a:pt x="129" y="492"/>
                    <a:pt x="130" y="492"/>
                  </a:cubicBezTo>
                  <a:cubicBezTo>
                    <a:pt x="129" y="491"/>
                    <a:pt x="129" y="493"/>
                    <a:pt x="127" y="492"/>
                  </a:cubicBezTo>
                  <a:cubicBezTo>
                    <a:pt x="127" y="493"/>
                    <a:pt x="126" y="493"/>
                    <a:pt x="126" y="494"/>
                  </a:cubicBezTo>
                  <a:cubicBezTo>
                    <a:pt x="126" y="493"/>
                    <a:pt x="127" y="494"/>
                    <a:pt x="128" y="493"/>
                  </a:cubicBezTo>
                  <a:cubicBezTo>
                    <a:pt x="129" y="494"/>
                    <a:pt x="127" y="494"/>
                    <a:pt x="127" y="494"/>
                  </a:cubicBezTo>
                  <a:cubicBezTo>
                    <a:pt x="127" y="495"/>
                    <a:pt x="127" y="496"/>
                    <a:pt x="128" y="495"/>
                  </a:cubicBezTo>
                  <a:cubicBezTo>
                    <a:pt x="128" y="496"/>
                    <a:pt x="127" y="496"/>
                    <a:pt x="128" y="496"/>
                  </a:cubicBezTo>
                  <a:cubicBezTo>
                    <a:pt x="128" y="497"/>
                    <a:pt x="127" y="496"/>
                    <a:pt x="126" y="496"/>
                  </a:cubicBezTo>
                  <a:cubicBezTo>
                    <a:pt x="126" y="495"/>
                    <a:pt x="127" y="496"/>
                    <a:pt x="127" y="495"/>
                  </a:cubicBezTo>
                  <a:cubicBezTo>
                    <a:pt x="126" y="495"/>
                    <a:pt x="125" y="496"/>
                    <a:pt x="126" y="497"/>
                  </a:cubicBezTo>
                  <a:cubicBezTo>
                    <a:pt x="125" y="497"/>
                    <a:pt x="124" y="495"/>
                    <a:pt x="123" y="495"/>
                  </a:cubicBezTo>
                  <a:cubicBezTo>
                    <a:pt x="123" y="495"/>
                    <a:pt x="124" y="496"/>
                    <a:pt x="124" y="497"/>
                  </a:cubicBezTo>
                  <a:cubicBezTo>
                    <a:pt x="123" y="497"/>
                    <a:pt x="122" y="498"/>
                    <a:pt x="122" y="497"/>
                  </a:cubicBezTo>
                  <a:cubicBezTo>
                    <a:pt x="122" y="497"/>
                    <a:pt x="122" y="497"/>
                    <a:pt x="122" y="497"/>
                  </a:cubicBezTo>
                  <a:cubicBezTo>
                    <a:pt x="122" y="496"/>
                    <a:pt x="123" y="497"/>
                    <a:pt x="123" y="496"/>
                  </a:cubicBezTo>
                  <a:cubicBezTo>
                    <a:pt x="123" y="495"/>
                    <a:pt x="122" y="497"/>
                    <a:pt x="121" y="496"/>
                  </a:cubicBezTo>
                  <a:cubicBezTo>
                    <a:pt x="122" y="497"/>
                    <a:pt x="122" y="497"/>
                    <a:pt x="121" y="498"/>
                  </a:cubicBezTo>
                  <a:cubicBezTo>
                    <a:pt x="122" y="498"/>
                    <a:pt x="123" y="499"/>
                    <a:pt x="124" y="498"/>
                  </a:cubicBezTo>
                  <a:cubicBezTo>
                    <a:pt x="124" y="499"/>
                    <a:pt x="122" y="499"/>
                    <a:pt x="121" y="499"/>
                  </a:cubicBezTo>
                  <a:cubicBezTo>
                    <a:pt x="121" y="500"/>
                    <a:pt x="121" y="500"/>
                    <a:pt x="121" y="502"/>
                  </a:cubicBezTo>
                  <a:cubicBezTo>
                    <a:pt x="120" y="501"/>
                    <a:pt x="120" y="502"/>
                    <a:pt x="119" y="502"/>
                  </a:cubicBezTo>
                  <a:cubicBezTo>
                    <a:pt x="119" y="501"/>
                    <a:pt x="119" y="500"/>
                    <a:pt x="120" y="500"/>
                  </a:cubicBezTo>
                  <a:cubicBezTo>
                    <a:pt x="120" y="499"/>
                    <a:pt x="119" y="499"/>
                    <a:pt x="119" y="499"/>
                  </a:cubicBezTo>
                  <a:cubicBezTo>
                    <a:pt x="119" y="500"/>
                    <a:pt x="119" y="501"/>
                    <a:pt x="118" y="499"/>
                  </a:cubicBezTo>
                  <a:cubicBezTo>
                    <a:pt x="118" y="500"/>
                    <a:pt x="119" y="501"/>
                    <a:pt x="118" y="501"/>
                  </a:cubicBezTo>
                  <a:cubicBezTo>
                    <a:pt x="118" y="502"/>
                    <a:pt x="119" y="502"/>
                    <a:pt x="119" y="502"/>
                  </a:cubicBezTo>
                  <a:cubicBezTo>
                    <a:pt x="119" y="502"/>
                    <a:pt x="117" y="504"/>
                    <a:pt x="118" y="502"/>
                  </a:cubicBezTo>
                  <a:cubicBezTo>
                    <a:pt x="117" y="502"/>
                    <a:pt x="117" y="503"/>
                    <a:pt x="117" y="503"/>
                  </a:cubicBezTo>
                  <a:cubicBezTo>
                    <a:pt x="117" y="504"/>
                    <a:pt x="118" y="504"/>
                    <a:pt x="118" y="504"/>
                  </a:cubicBezTo>
                  <a:cubicBezTo>
                    <a:pt x="117" y="504"/>
                    <a:pt x="117" y="504"/>
                    <a:pt x="117" y="504"/>
                  </a:cubicBezTo>
                  <a:cubicBezTo>
                    <a:pt x="116" y="505"/>
                    <a:pt x="116" y="506"/>
                    <a:pt x="115" y="505"/>
                  </a:cubicBezTo>
                  <a:cubicBezTo>
                    <a:pt x="115" y="506"/>
                    <a:pt x="115" y="506"/>
                    <a:pt x="114" y="507"/>
                  </a:cubicBezTo>
                  <a:cubicBezTo>
                    <a:pt x="114" y="506"/>
                    <a:pt x="114" y="504"/>
                    <a:pt x="113" y="506"/>
                  </a:cubicBezTo>
                  <a:cubicBezTo>
                    <a:pt x="113" y="506"/>
                    <a:pt x="113" y="506"/>
                    <a:pt x="113" y="508"/>
                  </a:cubicBezTo>
                  <a:cubicBezTo>
                    <a:pt x="112" y="507"/>
                    <a:pt x="112" y="508"/>
                    <a:pt x="112" y="508"/>
                  </a:cubicBezTo>
                  <a:cubicBezTo>
                    <a:pt x="110" y="507"/>
                    <a:pt x="112" y="507"/>
                    <a:pt x="112" y="506"/>
                  </a:cubicBezTo>
                  <a:cubicBezTo>
                    <a:pt x="112" y="505"/>
                    <a:pt x="111" y="507"/>
                    <a:pt x="111" y="506"/>
                  </a:cubicBezTo>
                  <a:cubicBezTo>
                    <a:pt x="110" y="506"/>
                    <a:pt x="111" y="508"/>
                    <a:pt x="110" y="507"/>
                  </a:cubicBezTo>
                  <a:cubicBezTo>
                    <a:pt x="109" y="508"/>
                    <a:pt x="111" y="508"/>
                    <a:pt x="110" y="508"/>
                  </a:cubicBezTo>
                  <a:cubicBezTo>
                    <a:pt x="109" y="507"/>
                    <a:pt x="109" y="509"/>
                    <a:pt x="108" y="509"/>
                  </a:cubicBezTo>
                  <a:cubicBezTo>
                    <a:pt x="109" y="510"/>
                    <a:pt x="110" y="509"/>
                    <a:pt x="112" y="509"/>
                  </a:cubicBezTo>
                  <a:cubicBezTo>
                    <a:pt x="111" y="510"/>
                    <a:pt x="110" y="509"/>
                    <a:pt x="109" y="511"/>
                  </a:cubicBezTo>
                  <a:cubicBezTo>
                    <a:pt x="108" y="511"/>
                    <a:pt x="108" y="510"/>
                    <a:pt x="108" y="510"/>
                  </a:cubicBezTo>
                  <a:cubicBezTo>
                    <a:pt x="108" y="510"/>
                    <a:pt x="108" y="510"/>
                    <a:pt x="107" y="510"/>
                  </a:cubicBezTo>
                  <a:cubicBezTo>
                    <a:pt x="108" y="509"/>
                    <a:pt x="110" y="508"/>
                    <a:pt x="109" y="508"/>
                  </a:cubicBezTo>
                  <a:cubicBezTo>
                    <a:pt x="109" y="507"/>
                    <a:pt x="110" y="508"/>
                    <a:pt x="110" y="507"/>
                  </a:cubicBezTo>
                  <a:cubicBezTo>
                    <a:pt x="110" y="506"/>
                    <a:pt x="109" y="507"/>
                    <a:pt x="109" y="506"/>
                  </a:cubicBezTo>
                  <a:cubicBezTo>
                    <a:pt x="108" y="507"/>
                    <a:pt x="109" y="507"/>
                    <a:pt x="109" y="507"/>
                  </a:cubicBezTo>
                  <a:cubicBezTo>
                    <a:pt x="108" y="507"/>
                    <a:pt x="108" y="507"/>
                    <a:pt x="107" y="508"/>
                  </a:cubicBezTo>
                  <a:cubicBezTo>
                    <a:pt x="107" y="508"/>
                    <a:pt x="107" y="508"/>
                    <a:pt x="107" y="509"/>
                  </a:cubicBezTo>
                  <a:cubicBezTo>
                    <a:pt x="107" y="509"/>
                    <a:pt x="107" y="508"/>
                    <a:pt x="106" y="508"/>
                  </a:cubicBezTo>
                  <a:cubicBezTo>
                    <a:pt x="106" y="508"/>
                    <a:pt x="106" y="508"/>
                    <a:pt x="106" y="509"/>
                  </a:cubicBezTo>
                  <a:cubicBezTo>
                    <a:pt x="104" y="508"/>
                    <a:pt x="104" y="510"/>
                    <a:pt x="103" y="511"/>
                  </a:cubicBezTo>
                  <a:cubicBezTo>
                    <a:pt x="104" y="512"/>
                    <a:pt x="103" y="513"/>
                    <a:pt x="103" y="513"/>
                  </a:cubicBezTo>
                  <a:cubicBezTo>
                    <a:pt x="103" y="513"/>
                    <a:pt x="104" y="513"/>
                    <a:pt x="103" y="514"/>
                  </a:cubicBezTo>
                  <a:cubicBezTo>
                    <a:pt x="104" y="514"/>
                    <a:pt x="104" y="513"/>
                    <a:pt x="104" y="513"/>
                  </a:cubicBezTo>
                  <a:cubicBezTo>
                    <a:pt x="105" y="513"/>
                    <a:pt x="105" y="514"/>
                    <a:pt x="105" y="514"/>
                  </a:cubicBezTo>
                  <a:cubicBezTo>
                    <a:pt x="104" y="514"/>
                    <a:pt x="103" y="515"/>
                    <a:pt x="102" y="516"/>
                  </a:cubicBezTo>
                  <a:cubicBezTo>
                    <a:pt x="102" y="516"/>
                    <a:pt x="102" y="515"/>
                    <a:pt x="102" y="515"/>
                  </a:cubicBezTo>
                  <a:cubicBezTo>
                    <a:pt x="102" y="515"/>
                    <a:pt x="101" y="516"/>
                    <a:pt x="102" y="516"/>
                  </a:cubicBezTo>
                  <a:cubicBezTo>
                    <a:pt x="101" y="517"/>
                    <a:pt x="101" y="516"/>
                    <a:pt x="99" y="516"/>
                  </a:cubicBezTo>
                  <a:cubicBezTo>
                    <a:pt x="99" y="515"/>
                    <a:pt x="101" y="515"/>
                    <a:pt x="100" y="514"/>
                  </a:cubicBezTo>
                  <a:cubicBezTo>
                    <a:pt x="99" y="514"/>
                    <a:pt x="100" y="516"/>
                    <a:pt x="98" y="515"/>
                  </a:cubicBezTo>
                  <a:cubicBezTo>
                    <a:pt x="98" y="515"/>
                    <a:pt x="98" y="516"/>
                    <a:pt x="98" y="516"/>
                  </a:cubicBezTo>
                  <a:cubicBezTo>
                    <a:pt x="98" y="516"/>
                    <a:pt x="98" y="516"/>
                    <a:pt x="98" y="517"/>
                  </a:cubicBezTo>
                  <a:cubicBezTo>
                    <a:pt x="97" y="516"/>
                    <a:pt x="98" y="517"/>
                    <a:pt x="98" y="518"/>
                  </a:cubicBezTo>
                  <a:cubicBezTo>
                    <a:pt x="98" y="518"/>
                    <a:pt x="99" y="517"/>
                    <a:pt x="99" y="518"/>
                  </a:cubicBezTo>
                  <a:cubicBezTo>
                    <a:pt x="99" y="517"/>
                    <a:pt x="101" y="517"/>
                    <a:pt x="101" y="518"/>
                  </a:cubicBezTo>
                  <a:cubicBezTo>
                    <a:pt x="100" y="519"/>
                    <a:pt x="100" y="517"/>
                    <a:pt x="99" y="518"/>
                  </a:cubicBezTo>
                  <a:cubicBezTo>
                    <a:pt x="99" y="519"/>
                    <a:pt x="100" y="517"/>
                    <a:pt x="100" y="519"/>
                  </a:cubicBezTo>
                  <a:cubicBezTo>
                    <a:pt x="99" y="519"/>
                    <a:pt x="99" y="518"/>
                    <a:pt x="98" y="518"/>
                  </a:cubicBezTo>
                  <a:cubicBezTo>
                    <a:pt x="99" y="519"/>
                    <a:pt x="97" y="519"/>
                    <a:pt x="96" y="520"/>
                  </a:cubicBezTo>
                  <a:cubicBezTo>
                    <a:pt x="97" y="520"/>
                    <a:pt x="97" y="521"/>
                    <a:pt x="97" y="521"/>
                  </a:cubicBezTo>
                  <a:cubicBezTo>
                    <a:pt x="96" y="521"/>
                    <a:pt x="95" y="522"/>
                    <a:pt x="95" y="521"/>
                  </a:cubicBezTo>
                  <a:cubicBezTo>
                    <a:pt x="94" y="521"/>
                    <a:pt x="96" y="521"/>
                    <a:pt x="95" y="522"/>
                  </a:cubicBezTo>
                  <a:cubicBezTo>
                    <a:pt x="95" y="522"/>
                    <a:pt x="95" y="522"/>
                    <a:pt x="94" y="522"/>
                  </a:cubicBezTo>
                  <a:cubicBezTo>
                    <a:pt x="94" y="522"/>
                    <a:pt x="94" y="523"/>
                    <a:pt x="94" y="524"/>
                  </a:cubicBezTo>
                  <a:cubicBezTo>
                    <a:pt x="93" y="524"/>
                    <a:pt x="93" y="523"/>
                    <a:pt x="93" y="523"/>
                  </a:cubicBezTo>
                  <a:cubicBezTo>
                    <a:pt x="93" y="524"/>
                    <a:pt x="93" y="524"/>
                    <a:pt x="92" y="524"/>
                  </a:cubicBezTo>
                  <a:cubicBezTo>
                    <a:pt x="92" y="524"/>
                    <a:pt x="92" y="524"/>
                    <a:pt x="92" y="524"/>
                  </a:cubicBezTo>
                  <a:cubicBezTo>
                    <a:pt x="92" y="524"/>
                    <a:pt x="92" y="524"/>
                    <a:pt x="92" y="525"/>
                  </a:cubicBezTo>
                  <a:cubicBezTo>
                    <a:pt x="92" y="525"/>
                    <a:pt x="92" y="524"/>
                    <a:pt x="92" y="524"/>
                  </a:cubicBezTo>
                  <a:cubicBezTo>
                    <a:pt x="91" y="524"/>
                    <a:pt x="91" y="525"/>
                    <a:pt x="91" y="525"/>
                  </a:cubicBezTo>
                  <a:cubicBezTo>
                    <a:pt x="91" y="525"/>
                    <a:pt x="91" y="525"/>
                    <a:pt x="90" y="525"/>
                  </a:cubicBezTo>
                  <a:cubicBezTo>
                    <a:pt x="90" y="525"/>
                    <a:pt x="91" y="526"/>
                    <a:pt x="91" y="526"/>
                  </a:cubicBezTo>
                  <a:cubicBezTo>
                    <a:pt x="91" y="527"/>
                    <a:pt x="90" y="526"/>
                    <a:pt x="89" y="525"/>
                  </a:cubicBezTo>
                  <a:cubicBezTo>
                    <a:pt x="89" y="525"/>
                    <a:pt x="89" y="525"/>
                    <a:pt x="88" y="525"/>
                  </a:cubicBezTo>
                  <a:cubicBezTo>
                    <a:pt x="89" y="526"/>
                    <a:pt x="89" y="526"/>
                    <a:pt x="89" y="527"/>
                  </a:cubicBezTo>
                  <a:cubicBezTo>
                    <a:pt x="88" y="526"/>
                    <a:pt x="89" y="526"/>
                    <a:pt x="88" y="525"/>
                  </a:cubicBezTo>
                  <a:cubicBezTo>
                    <a:pt x="88" y="525"/>
                    <a:pt x="89" y="524"/>
                    <a:pt x="90" y="525"/>
                  </a:cubicBezTo>
                  <a:cubicBezTo>
                    <a:pt x="90" y="524"/>
                    <a:pt x="88" y="523"/>
                    <a:pt x="88" y="524"/>
                  </a:cubicBezTo>
                  <a:cubicBezTo>
                    <a:pt x="88" y="523"/>
                    <a:pt x="90" y="524"/>
                    <a:pt x="91" y="524"/>
                  </a:cubicBezTo>
                  <a:cubicBezTo>
                    <a:pt x="91" y="524"/>
                    <a:pt x="90" y="524"/>
                    <a:pt x="90" y="524"/>
                  </a:cubicBezTo>
                  <a:cubicBezTo>
                    <a:pt x="90" y="522"/>
                    <a:pt x="91" y="522"/>
                    <a:pt x="93" y="522"/>
                  </a:cubicBezTo>
                  <a:cubicBezTo>
                    <a:pt x="93" y="521"/>
                    <a:pt x="93" y="521"/>
                    <a:pt x="92" y="520"/>
                  </a:cubicBezTo>
                  <a:cubicBezTo>
                    <a:pt x="92" y="521"/>
                    <a:pt x="92" y="521"/>
                    <a:pt x="92" y="521"/>
                  </a:cubicBezTo>
                  <a:cubicBezTo>
                    <a:pt x="91" y="521"/>
                    <a:pt x="91" y="521"/>
                    <a:pt x="91" y="520"/>
                  </a:cubicBezTo>
                  <a:cubicBezTo>
                    <a:pt x="90" y="521"/>
                    <a:pt x="90" y="520"/>
                    <a:pt x="90" y="521"/>
                  </a:cubicBezTo>
                  <a:cubicBezTo>
                    <a:pt x="91" y="522"/>
                    <a:pt x="88" y="523"/>
                    <a:pt x="88" y="522"/>
                  </a:cubicBezTo>
                  <a:cubicBezTo>
                    <a:pt x="87" y="522"/>
                    <a:pt x="88" y="523"/>
                    <a:pt x="89" y="523"/>
                  </a:cubicBezTo>
                  <a:cubicBezTo>
                    <a:pt x="88" y="524"/>
                    <a:pt x="87" y="522"/>
                    <a:pt x="86" y="522"/>
                  </a:cubicBezTo>
                  <a:cubicBezTo>
                    <a:pt x="87" y="523"/>
                    <a:pt x="88" y="525"/>
                    <a:pt x="87" y="526"/>
                  </a:cubicBezTo>
                  <a:cubicBezTo>
                    <a:pt x="87" y="527"/>
                    <a:pt x="87" y="527"/>
                    <a:pt x="87" y="528"/>
                  </a:cubicBezTo>
                  <a:cubicBezTo>
                    <a:pt x="87" y="528"/>
                    <a:pt x="86" y="525"/>
                    <a:pt x="86" y="525"/>
                  </a:cubicBezTo>
                  <a:cubicBezTo>
                    <a:pt x="86" y="525"/>
                    <a:pt x="85" y="525"/>
                    <a:pt x="84" y="525"/>
                  </a:cubicBezTo>
                  <a:cubicBezTo>
                    <a:pt x="84" y="526"/>
                    <a:pt x="85" y="524"/>
                    <a:pt x="85" y="526"/>
                  </a:cubicBezTo>
                  <a:cubicBezTo>
                    <a:pt x="85" y="527"/>
                    <a:pt x="85" y="525"/>
                    <a:pt x="84" y="526"/>
                  </a:cubicBezTo>
                  <a:cubicBezTo>
                    <a:pt x="84" y="527"/>
                    <a:pt x="86" y="526"/>
                    <a:pt x="85" y="527"/>
                  </a:cubicBezTo>
                  <a:cubicBezTo>
                    <a:pt x="85" y="527"/>
                    <a:pt x="84" y="527"/>
                    <a:pt x="84" y="526"/>
                  </a:cubicBezTo>
                  <a:cubicBezTo>
                    <a:pt x="83" y="527"/>
                    <a:pt x="83" y="526"/>
                    <a:pt x="83" y="525"/>
                  </a:cubicBezTo>
                  <a:cubicBezTo>
                    <a:pt x="82" y="525"/>
                    <a:pt x="82" y="527"/>
                    <a:pt x="83" y="526"/>
                  </a:cubicBezTo>
                  <a:cubicBezTo>
                    <a:pt x="82" y="528"/>
                    <a:pt x="82" y="528"/>
                    <a:pt x="81" y="528"/>
                  </a:cubicBezTo>
                  <a:cubicBezTo>
                    <a:pt x="82" y="529"/>
                    <a:pt x="82" y="531"/>
                    <a:pt x="83" y="532"/>
                  </a:cubicBezTo>
                  <a:cubicBezTo>
                    <a:pt x="82" y="533"/>
                    <a:pt x="81" y="533"/>
                    <a:pt x="81" y="533"/>
                  </a:cubicBezTo>
                  <a:cubicBezTo>
                    <a:pt x="81" y="533"/>
                    <a:pt x="81" y="533"/>
                    <a:pt x="81" y="534"/>
                  </a:cubicBezTo>
                  <a:cubicBezTo>
                    <a:pt x="80" y="534"/>
                    <a:pt x="80" y="534"/>
                    <a:pt x="79" y="535"/>
                  </a:cubicBezTo>
                  <a:cubicBezTo>
                    <a:pt x="78" y="535"/>
                    <a:pt x="79" y="534"/>
                    <a:pt x="78" y="534"/>
                  </a:cubicBezTo>
                  <a:cubicBezTo>
                    <a:pt x="77" y="534"/>
                    <a:pt x="79" y="535"/>
                    <a:pt x="78" y="535"/>
                  </a:cubicBezTo>
                  <a:cubicBezTo>
                    <a:pt x="78" y="535"/>
                    <a:pt x="78" y="534"/>
                    <a:pt x="78" y="535"/>
                  </a:cubicBezTo>
                  <a:cubicBezTo>
                    <a:pt x="76" y="534"/>
                    <a:pt x="78" y="533"/>
                    <a:pt x="78" y="533"/>
                  </a:cubicBezTo>
                  <a:cubicBezTo>
                    <a:pt x="78" y="533"/>
                    <a:pt x="77" y="533"/>
                    <a:pt x="76" y="533"/>
                  </a:cubicBezTo>
                  <a:cubicBezTo>
                    <a:pt x="77" y="532"/>
                    <a:pt x="77" y="533"/>
                    <a:pt x="77" y="533"/>
                  </a:cubicBezTo>
                  <a:cubicBezTo>
                    <a:pt x="77" y="532"/>
                    <a:pt x="76" y="532"/>
                    <a:pt x="77" y="531"/>
                  </a:cubicBezTo>
                  <a:cubicBezTo>
                    <a:pt x="76" y="531"/>
                    <a:pt x="76" y="532"/>
                    <a:pt x="76" y="531"/>
                  </a:cubicBezTo>
                  <a:cubicBezTo>
                    <a:pt x="76" y="532"/>
                    <a:pt x="75" y="534"/>
                    <a:pt x="77" y="534"/>
                  </a:cubicBezTo>
                  <a:cubicBezTo>
                    <a:pt x="76" y="535"/>
                    <a:pt x="75" y="534"/>
                    <a:pt x="75" y="533"/>
                  </a:cubicBezTo>
                  <a:cubicBezTo>
                    <a:pt x="74" y="533"/>
                    <a:pt x="74" y="534"/>
                    <a:pt x="74" y="534"/>
                  </a:cubicBezTo>
                  <a:cubicBezTo>
                    <a:pt x="73" y="534"/>
                    <a:pt x="74" y="534"/>
                    <a:pt x="74" y="533"/>
                  </a:cubicBezTo>
                  <a:cubicBezTo>
                    <a:pt x="72" y="534"/>
                    <a:pt x="73" y="536"/>
                    <a:pt x="72" y="537"/>
                  </a:cubicBezTo>
                  <a:cubicBezTo>
                    <a:pt x="72" y="537"/>
                    <a:pt x="72" y="537"/>
                    <a:pt x="72" y="536"/>
                  </a:cubicBezTo>
                  <a:cubicBezTo>
                    <a:pt x="72" y="536"/>
                    <a:pt x="71" y="537"/>
                    <a:pt x="71" y="537"/>
                  </a:cubicBezTo>
                  <a:cubicBezTo>
                    <a:pt x="70" y="538"/>
                    <a:pt x="72" y="538"/>
                    <a:pt x="71" y="538"/>
                  </a:cubicBezTo>
                  <a:cubicBezTo>
                    <a:pt x="70" y="538"/>
                    <a:pt x="70" y="537"/>
                    <a:pt x="70" y="537"/>
                  </a:cubicBezTo>
                  <a:cubicBezTo>
                    <a:pt x="69" y="538"/>
                    <a:pt x="70" y="539"/>
                    <a:pt x="70" y="540"/>
                  </a:cubicBezTo>
                  <a:cubicBezTo>
                    <a:pt x="69" y="539"/>
                    <a:pt x="69" y="540"/>
                    <a:pt x="69" y="540"/>
                  </a:cubicBezTo>
                  <a:cubicBezTo>
                    <a:pt x="68" y="540"/>
                    <a:pt x="69" y="538"/>
                    <a:pt x="70" y="539"/>
                  </a:cubicBezTo>
                  <a:cubicBezTo>
                    <a:pt x="70" y="538"/>
                    <a:pt x="67" y="537"/>
                    <a:pt x="66" y="538"/>
                  </a:cubicBezTo>
                  <a:cubicBezTo>
                    <a:pt x="67" y="538"/>
                    <a:pt x="67" y="539"/>
                    <a:pt x="66" y="539"/>
                  </a:cubicBezTo>
                  <a:cubicBezTo>
                    <a:pt x="66" y="539"/>
                    <a:pt x="67" y="539"/>
                    <a:pt x="68" y="539"/>
                  </a:cubicBezTo>
                  <a:cubicBezTo>
                    <a:pt x="67" y="540"/>
                    <a:pt x="69" y="540"/>
                    <a:pt x="68" y="540"/>
                  </a:cubicBezTo>
                  <a:cubicBezTo>
                    <a:pt x="67" y="541"/>
                    <a:pt x="67" y="540"/>
                    <a:pt x="66" y="541"/>
                  </a:cubicBezTo>
                  <a:cubicBezTo>
                    <a:pt x="66" y="541"/>
                    <a:pt x="66" y="540"/>
                    <a:pt x="66" y="540"/>
                  </a:cubicBezTo>
                  <a:cubicBezTo>
                    <a:pt x="65" y="540"/>
                    <a:pt x="65" y="540"/>
                    <a:pt x="65" y="540"/>
                  </a:cubicBezTo>
                  <a:cubicBezTo>
                    <a:pt x="65" y="541"/>
                    <a:pt x="66" y="540"/>
                    <a:pt x="66" y="541"/>
                  </a:cubicBezTo>
                  <a:cubicBezTo>
                    <a:pt x="64" y="542"/>
                    <a:pt x="62" y="545"/>
                    <a:pt x="61" y="545"/>
                  </a:cubicBezTo>
                  <a:cubicBezTo>
                    <a:pt x="60" y="546"/>
                    <a:pt x="61" y="546"/>
                    <a:pt x="61" y="546"/>
                  </a:cubicBezTo>
                  <a:cubicBezTo>
                    <a:pt x="60" y="546"/>
                    <a:pt x="60" y="546"/>
                    <a:pt x="60" y="546"/>
                  </a:cubicBezTo>
                  <a:cubicBezTo>
                    <a:pt x="59" y="547"/>
                    <a:pt x="58" y="547"/>
                    <a:pt x="61" y="548"/>
                  </a:cubicBezTo>
                  <a:cubicBezTo>
                    <a:pt x="60" y="549"/>
                    <a:pt x="60" y="547"/>
                    <a:pt x="58" y="548"/>
                  </a:cubicBezTo>
                  <a:cubicBezTo>
                    <a:pt x="60" y="549"/>
                    <a:pt x="58" y="551"/>
                    <a:pt x="57" y="550"/>
                  </a:cubicBezTo>
                  <a:cubicBezTo>
                    <a:pt x="57" y="549"/>
                    <a:pt x="57" y="550"/>
                    <a:pt x="57" y="549"/>
                  </a:cubicBezTo>
                  <a:cubicBezTo>
                    <a:pt x="56" y="549"/>
                    <a:pt x="56" y="550"/>
                    <a:pt x="56" y="551"/>
                  </a:cubicBezTo>
                  <a:cubicBezTo>
                    <a:pt x="56" y="550"/>
                    <a:pt x="55" y="551"/>
                    <a:pt x="54" y="550"/>
                  </a:cubicBezTo>
                  <a:cubicBezTo>
                    <a:pt x="53" y="550"/>
                    <a:pt x="54" y="551"/>
                    <a:pt x="53" y="552"/>
                  </a:cubicBezTo>
                  <a:cubicBezTo>
                    <a:pt x="53" y="551"/>
                    <a:pt x="53" y="551"/>
                    <a:pt x="52" y="551"/>
                  </a:cubicBezTo>
                  <a:cubicBezTo>
                    <a:pt x="54" y="553"/>
                    <a:pt x="51" y="552"/>
                    <a:pt x="50" y="552"/>
                  </a:cubicBezTo>
                  <a:cubicBezTo>
                    <a:pt x="50" y="553"/>
                    <a:pt x="51" y="552"/>
                    <a:pt x="51" y="553"/>
                  </a:cubicBezTo>
                  <a:cubicBezTo>
                    <a:pt x="51" y="553"/>
                    <a:pt x="50" y="553"/>
                    <a:pt x="50" y="553"/>
                  </a:cubicBezTo>
                  <a:cubicBezTo>
                    <a:pt x="50" y="553"/>
                    <a:pt x="50" y="554"/>
                    <a:pt x="49" y="554"/>
                  </a:cubicBezTo>
                  <a:cubicBezTo>
                    <a:pt x="49" y="554"/>
                    <a:pt x="48" y="555"/>
                    <a:pt x="48" y="554"/>
                  </a:cubicBezTo>
                  <a:cubicBezTo>
                    <a:pt x="48" y="555"/>
                    <a:pt x="48" y="555"/>
                    <a:pt x="47" y="556"/>
                  </a:cubicBezTo>
                  <a:cubicBezTo>
                    <a:pt x="47" y="556"/>
                    <a:pt x="47" y="556"/>
                    <a:pt x="47" y="556"/>
                  </a:cubicBezTo>
                  <a:cubicBezTo>
                    <a:pt x="46" y="557"/>
                    <a:pt x="46" y="555"/>
                    <a:pt x="45" y="556"/>
                  </a:cubicBezTo>
                  <a:cubicBezTo>
                    <a:pt x="45" y="556"/>
                    <a:pt x="46" y="558"/>
                    <a:pt x="47" y="557"/>
                  </a:cubicBezTo>
                  <a:cubicBezTo>
                    <a:pt x="47" y="558"/>
                    <a:pt x="44" y="557"/>
                    <a:pt x="44" y="559"/>
                  </a:cubicBezTo>
                  <a:cubicBezTo>
                    <a:pt x="43" y="558"/>
                    <a:pt x="44" y="558"/>
                    <a:pt x="44" y="557"/>
                  </a:cubicBezTo>
                  <a:cubicBezTo>
                    <a:pt x="43" y="557"/>
                    <a:pt x="43" y="559"/>
                    <a:pt x="44" y="559"/>
                  </a:cubicBezTo>
                  <a:cubicBezTo>
                    <a:pt x="43" y="559"/>
                    <a:pt x="44" y="560"/>
                    <a:pt x="44" y="560"/>
                  </a:cubicBezTo>
                  <a:cubicBezTo>
                    <a:pt x="43" y="560"/>
                    <a:pt x="43" y="560"/>
                    <a:pt x="43" y="560"/>
                  </a:cubicBezTo>
                  <a:cubicBezTo>
                    <a:pt x="43" y="560"/>
                    <a:pt x="43" y="560"/>
                    <a:pt x="42" y="561"/>
                  </a:cubicBezTo>
                  <a:cubicBezTo>
                    <a:pt x="41" y="560"/>
                    <a:pt x="41" y="562"/>
                    <a:pt x="41" y="561"/>
                  </a:cubicBezTo>
                  <a:cubicBezTo>
                    <a:pt x="41" y="560"/>
                    <a:pt x="42" y="560"/>
                    <a:pt x="42" y="559"/>
                  </a:cubicBezTo>
                  <a:cubicBezTo>
                    <a:pt x="41" y="559"/>
                    <a:pt x="41" y="560"/>
                    <a:pt x="41" y="560"/>
                  </a:cubicBezTo>
                  <a:cubicBezTo>
                    <a:pt x="41" y="559"/>
                    <a:pt x="40" y="561"/>
                    <a:pt x="40" y="560"/>
                  </a:cubicBezTo>
                  <a:cubicBezTo>
                    <a:pt x="40" y="560"/>
                    <a:pt x="40" y="561"/>
                    <a:pt x="41" y="561"/>
                  </a:cubicBezTo>
                  <a:cubicBezTo>
                    <a:pt x="41" y="562"/>
                    <a:pt x="39" y="561"/>
                    <a:pt x="40" y="561"/>
                  </a:cubicBezTo>
                  <a:cubicBezTo>
                    <a:pt x="39" y="561"/>
                    <a:pt x="38" y="562"/>
                    <a:pt x="38" y="562"/>
                  </a:cubicBezTo>
                  <a:cubicBezTo>
                    <a:pt x="37" y="563"/>
                    <a:pt x="35" y="563"/>
                    <a:pt x="35" y="564"/>
                  </a:cubicBezTo>
                  <a:cubicBezTo>
                    <a:pt x="34" y="564"/>
                    <a:pt x="34" y="565"/>
                    <a:pt x="34" y="565"/>
                  </a:cubicBezTo>
                  <a:cubicBezTo>
                    <a:pt x="34" y="566"/>
                    <a:pt x="35" y="566"/>
                    <a:pt x="35" y="566"/>
                  </a:cubicBezTo>
                  <a:cubicBezTo>
                    <a:pt x="34" y="567"/>
                    <a:pt x="34" y="566"/>
                    <a:pt x="33" y="566"/>
                  </a:cubicBezTo>
                  <a:cubicBezTo>
                    <a:pt x="33" y="567"/>
                    <a:pt x="34" y="567"/>
                    <a:pt x="35" y="567"/>
                  </a:cubicBezTo>
                  <a:cubicBezTo>
                    <a:pt x="35" y="568"/>
                    <a:pt x="31" y="568"/>
                    <a:pt x="32" y="570"/>
                  </a:cubicBezTo>
                  <a:cubicBezTo>
                    <a:pt x="31" y="570"/>
                    <a:pt x="31" y="571"/>
                    <a:pt x="30" y="571"/>
                  </a:cubicBezTo>
                  <a:cubicBezTo>
                    <a:pt x="30" y="571"/>
                    <a:pt x="31" y="570"/>
                    <a:pt x="32" y="571"/>
                  </a:cubicBezTo>
                  <a:cubicBezTo>
                    <a:pt x="30" y="572"/>
                    <a:pt x="30" y="572"/>
                    <a:pt x="29" y="572"/>
                  </a:cubicBezTo>
                  <a:cubicBezTo>
                    <a:pt x="29" y="573"/>
                    <a:pt x="30" y="572"/>
                    <a:pt x="30" y="573"/>
                  </a:cubicBezTo>
                  <a:cubicBezTo>
                    <a:pt x="29" y="573"/>
                    <a:pt x="29" y="573"/>
                    <a:pt x="28" y="573"/>
                  </a:cubicBezTo>
                  <a:cubicBezTo>
                    <a:pt x="28" y="574"/>
                    <a:pt x="29" y="574"/>
                    <a:pt x="29" y="574"/>
                  </a:cubicBezTo>
                  <a:cubicBezTo>
                    <a:pt x="29" y="575"/>
                    <a:pt x="28" y="573"/>
                    <a:pt x="28" y="573"/>
                  </a:cubicBezTo>
                  <a:cubicBezTo>
                    <a:pt x="27" y="574"/>
                    <a:pt x="27" y="575"/>
                    <a:pt x="27" y="575"/>
                  </a:cubicBezTo>
                  <a:cubicBezTo>
                    <a:pt x="27" y="576"/>
                    <a:pt x="26" y="576"/>
                    <a:pt x="26" y="575"/>
                  </a:cubicBezTo>
                  <a:cubicBezTo>
                    <a:pt x="26" y="576"/>
                    <a:pt x="26" y="577"/>
                    <a:pt x="25" y="577"/>
                  </a:cubicBezTo>
                  <a:cubicBezTo>
                    <a:pt x="25" y="577"/>
                    <a:pt x="26" y="578"/>
                    <a:pt x="26" y="577"/>
                  </a:cubicBezTo>
                  <a:cubicBezTo>
                    <a:pt x="25" y="577"/>
                    <a:pt x="24" y="579"/>
                    <a:pt x="26" y="580"/>
                  </a:cubicBezTo>
                  <a:cubicBezTo>
                    <a:pt x="24" y="580"/>
                    <a:pt x="26" y="582"/>
                    <a:pt x="26" y="582"/>
                  </a:cubicBezTo>
                  <a:cubicBezTo>
                    <a:pt x="25" y="582"/>
                    <a:pt x="25" y="582"/>
                    <a:pt x="25" y="582"/>
                  </a:cubicBezTo>
                  <a:cubicBezTo>
                    <a:pt x="25" y="582"/>
                    <a:pt x="24" y="584"/>
                    <a:pt x="25" y="583"/>
                  </a:cubicBezTo>
                  <a:cubicBezTo>
                    <a:pt x="25" y="584"/>
                    <a:pt x="25" y="584"/>
                    <a:pt x="25" y="584"/>
                  </a:cubicBezTo>
                  <a:cubicBezTo>
                    <a:pt x="24" y="585"/>
                    <a:pt x="25" y="587"/>
                    <a:pt x="24" y="588"/>
                  </a:cubicBezTo>
                  <a:cubicBezTo>
                    <a:pt x="24" y="589"/>
                    <a:pt x="24" y="588"/>
                    <a:pt x="25" y="589"/>
                  </a:cubicBezTo>
                  <a:cubicBezTo>
                    <a:pt x="24" y="589"/>
                    <a:pt x="24" y="589"/>
                    <a:pt x="24" y="589"/>
                  </a:cubicBezTo>
                  <a:cubicBezTo>
                    <a:pt x="24" y="590"/>
                    <a:pt x="24" y="590"/>
                    <a:pt x="25" y="590"/>
                  </a:cubicBezTo>
                  <a:cubicBezTo>
                    <a:pt x="23" y="590"/>
                    <a:pt x="24" y="593"/>
                    <a:pt x="22" y="593"/>
                  </a:cubicBezTo>
                  <a:cubicBezTo>
                    <a:pt x="22" y="594"/>
                    <a:pt x="24" y="594"/>
                    <a:pt x="23" y="594"/>
                  </a:cubicBezTo>
                  <a:cubicBezTo>
                    <a:pt x="23" y="595"/>
                    <a:pt x="23" y="595"/>
                    <a:pt x="23" y="594"/>
                  </a:cubicBezTo>
                  <a:cubicBezTo>
                    <a:pt x="25" y="595"/>
                    <a:pt x="24" y="596"/>
                    <a:pt x="24" y="597"/>
                  </a:cubicBezTo>
                  <a:cubicBezTo>
                    <a:pt x="25" y="597"/>
                    <a:pt x="24" y="596"/>
                    <a:pt x="25" y="596"/>
                  </a:cubicBezTo>
                  <a:cubicBezTo>
                    <a:pt x="26" y="596"/>
                    <a:pt x="24" y="598"/>
                    <a:pt x="24" y="597"/>
                  </a:cubicBezTo>
                  <a:cubicBezTo>
                    <a:pt x="24" y="599"/>
                    <a:pt x="23" y="602"/>
                    <a:pt x="21" y="603"/>
                  </a:cubicBezTo>
                  <a:cubicBezTo>
                    <a:pt x="22" y="603"/>
                    <a:pt x="21" y="604"/>
                    <a:pt x="21" y="605"/>
                  </a:cubicBezTo>
                  <a:cubicBezTo>
                    <a:pt x="17" y="602"/>
                    <a:pt x="16" y="598"/>
                    <a:pt x="17" y="591"/>
                  </a:cubicBezTo>
                  <a:cubicBezTo>
                    <a:pt x="17" y="592"/>
                    <a:pt x="18" y="591"/>
                    <a:pt x="18" y="592"/>
                  </a:cubicBezTo>
                  <a:cubicBezTo>
                    <a:pt x="18" y="590"/>
                    <a:pt x="18" y="588"/>
                    <a:pt x="17" y="586"/>
                  </a:cubicBezTo>
                  <a:cubicBezTo>
                    <a:pt x="17" y="585"/>
                    <a:pt x="18" y="586"/>
                    <a:pt x="18" y="586"/>
                  </a:cubicBezTo>
                  <a:cubicBezTo>
                    <a:pt x="17" y="584"/>
                    <a:pt x="18" y="581"/>
                    <a:pt x="19" y="576"/>
                  </a:cubicBezTo>
                  <a:cubicBezTo>
                    <a:pt x="19" y="576"/>
                    <a:pt x="18" y="577"/>
                    <a:pt x="18" y="576"/>
                  </a:cubicBezTo>
                  <a:cubicBezTo>
                    <a:pt x="16" y="579"/>
                    <a:pt x="13" y="580"/>
                    <a:pt x="11" y="581"/>
                  </a:cubicBezTo>
                  <a:cubicBezTo>
                    <a:pt x="9" y="582"/>
                    <a:pt x="8" y="584"/>
                    <a:pt x="5" y="582"/>
                  </a:cubicBezTo>
                  <a:cubicBezTo>
                    <a:pt x="5" y="582"/>
                    <a:pt x="4" y="581"/>
                    <a:pt x="5" y="582"/>
                  </a:cubicBezTo>
                  <a:cubicBezTo>
                    <a:pt x="4" y="580"/>
                    <a:pt x="2" y="579"/>
                    <a:pt x="0" y="578"/>
                  </a:cubicBezTo>
                  <a:cubicBezTo>
                    <a:pt x="1" y="577"/>
                    <a:pt x="0" y="574"/>
                    <a:pt x="1" y="573"/>
                  </a:cubicBezTo>
                  <a:cubicBezTo>
                    <a:pt x="3" y="573"/>
                    <a:pt x="2" y="567"/>
                    <a:pt x="5" y="568"/>
                  </a:cubicBezTo>
                  <a:cubicBezTo>
                    <a:pt x="4" y="567"/>
                    <a:pt x="5" y="567"/>
                    <a:pt x="4" y="567"/>
                  </a:cubicBezTo>
                  <a:cubicBezTo>
                    <a:pt x="5" y="566"/>
                    <a:pt x="5" y="566"/>
                    <a:pt x="5" y="566"/>
                  </a:cubicBezTo>
                  <a:cubicBezTo>
                    <a:pt x="6" y="560"/>
                    <a:pt x="12" y="554"/>
                    <a:pt x="16" y="549"/>
                  </a:cubicBezTo>
                  <a:cubicBezTo>
                    <a:pt x="16" y="547"/>
                    <a:pt x="18" y="544"/>
                    <a:pt x="20" y="541"/>
                  </a:cubicBezTo>
                  <a:cubicBezTo>
                    <a:pt x="26" y="534"/>
                    <a:pt x="36" y="525"/>
                    <a:pt x="43" y="519"/>
                  </a:cubicBezTo>
                  <a:cubicBezTo>
                    <a:pt x="43" y="518"/>
                    <a:pt x="44" y="517"/>
                    <a:pt x="45" y="517"/>
                  </a:cubicBezTo>
                  <a:cubicBezTo>
                    <a:pt x="47" y="513"/>
                    <a:pt x="52" y="511"/>
                    <a:pt x="56" y="507"/>
                  </a:cubicBezTo>
                  <a:cubicBezTo>
                    <a:pt x="59" y="503"/>
                    <a:pt x="63" y="500"/>
                    <a:pt x="66" y="496"/>
                  </a:cubicBezTo>
                  <a:cubicBezTo>
                    <a:pt x="63" y="498"/>
                    <a:pt x="60" y="501"/>
                    <a:pt x="57" y="504"/>
                  </a:cubicBezTo>
                  <a:cubicBezTo>
                    <a:pt x="55" y="506"/>
                    <a:pt x="50" y="508"/>
                    <a:pt x="48" y="511"/>
                  </a:cubicBezTo>
                  <a:cubicBezTo>
                    <a:pt x="44" y="514"/>
                    <a:pt x="40" y="516"/>
                    <a:pt x="35" y="518"/>
                  </a:cubicBezTo>
                  <a:cubicBezTo>
                    <a:pt x="33" y="520"/>
                    <a:pt x="28" y="522"/>
                    <a:pt x="25" y="523"/>
                  </a:cubicBezTo>
                  <a:cubicBezTo>
                    <a:pt x="22" y="525"/>
                    <a:pt x="20" y="520"/>
                    <a:pt x="19" y="518"/>
                  </a:cubicBezTo>
                  <a:cubicBezTo>
                    <a:pt x="19" y="518"/>
                    <a:pt x="19" y="518"/>
                    <a:pt x="19" y="517"/>
                  </a:cubicBezTo>
                  <a:cubicBezTo>
                    <a:pt x="18" y="515"/>
                    <a:pt x="18" y="513"/>
                    <a:pt x="19" y="510"/>
                  </a:cubicBezTo>
                  <a:cubicBezTo>
                    <a:pt x="30" y="486"/>
                    <a:pt x="45" y="468"/>
                    <a:pt x="60" y="450"/>
                  </a:cubicBezTo>
                  <a:cubicBezTo>
                    <a:pt x="83" y="426"/>
                    <a:pt x="107" y="403"/>
                    <a:pt x="133" y="383"/>
                  </a:cubicBezTo>
                  <a:cubicBezTo>
                    <a:pt x="149" y="369"/>
                    <a:pt x="164" y="356"/>
                    <a:pt x="181" y="344"/>
                  </a:cubicBezTo>
                  <a:cubicBezTo>
                    <a:pt x="187" y="338"/>
                    <a:pt x="195" y="334"/>
                    <a:pt x="201" y="329"/>
                  </a:cubicBezTo>
                  <a:cubicBezTo>
                    <a:pt x="212" y="320"/>
                    <a:pt x="223" y="312"/>
                    <a:pt x="234" y="304"/>
                  </a:cubicBezTo>
                  <a:cubicBezTo>
                    <a:pt x="234" y="303"/>
                    <a:pt x="235" y="302"/>
                    <a:pt x="236" y="302"/>
                  </a:cubicBezTo>
                  <a:cubicBezTo>
                    <a:pt x="240" y="298"/>
                    <a:pt x="245" y="295"/>
                    <a:pt x="250" y="292"/>
                  </a:cubicBezTo>
                  <a:cubicBezTo>
                    <a:pt x="273" y="275"/>
                    <a:pt x="299" y="258"/>
                    <a:pt x="323" y="243"/>
                  </a:cubicBezTo>
                  <a:cubicBezTo>
                    <a:pt x="333" y="236"/>
                    <a:pt x="344" y="229"/>
                    <a:pt x="355" y="222"/>
                  </a:cubicBezTo>
                  <a:cubicBezTo>
                    <a:pt x="377" y="208"/>
                    <a:pt x="400" y="194"/>
                    <a:pt x="423" y="181"/>
                  </a:cubicBezTo>
                  <a:cubicBezTo>
                    <a:pt x="429" y="177"/>
                    <a:pt x="436" y="174"/>
                    <a:pt x="442" y="170"/>
                  </a:cubicBezTo>
                  <a:cubicBezTo>
                    <a:pt x="459" y="160"/>
                    <a:pt x="475" y="151"/>
                    <a:pt x="492" y="141"/>
                  </a:cubicBezTo>
                  <a:cubicBezTo>
                    <a:pt x="542" y="112"/>
                    <a:pt x="593" y="82"/>
                    <a:pt x="642" y="51"/>
                  </a:cubicBezTo>
                  <a:cubicBezTo>
                    <a:pt x="650" y="46"/>
                    <a:pt x="658" y="39"/>
                    <a:pt x="665" y="33"/>
                  </a:cubicBezTo>
                  <a:cubicBezTo>
                    <a:pt x="666" y="31"/>
                    <a:pt x="670" y="30"/>
                    <a:pt x="670" y="26"/>
                  </a:cubicBezTo>
                  <a:cubicBezTo>
                    <a:pt x="673" y="26"/>
                    <a:pt x="673" y="20"/>
                    <a:pt x="671" y="19"/>
                  </a:cubicBezTo>
                  <a:cubicBezTo>
                    <a:pt x="666" y="19"/>
                    <a:pt x="662" y="18"/>
                    <a:pt x="658" y="20"/>
                  </a:cubicBezTo>
                  <a:cubicBezTo>
                    <a:pt x="656" y="19"/>
                    <a:pt x="654" y="20"/>
                    <a:pt x="652" y="20"/>
                  </a:cubicBezTo>
                  <a:cubicBezTo>
                    <a:pt x="651" y="20"/>
                    <a:pt x="651" y="21"/>
                    <a:pt x="649" y="22"/>
                  </a:cubicBezTo>
                  <a:cubicBezTo>
                    <a:pt x="647" y="22"/>
                    <a:pt x="644" y="21"/>
                    <a:pt x="643" y="23"/>
                  </a:cubicBezTo>
                  <a:cubicBezTo>
                    <a:pt x="642" y="23"/>
                    <a:pt x="642" y="22"/>
                    <a:pt x="642" y="22"/>
                  </a:cubicBezTo>
                  <a:cubicBezTo>
                    <a:pt x="640" y="24"/>
                    <a:pt x="637" y="24"/>
                    <a:pt x="636" y="25"/>
                  </a:cubicBezTo>
                  <a:cubicBezTo>
                    <a:pt x="631" y="25"/>
                    <a:pt x="627" y="29"/>
                    <a:pt x="622" y="29"/>
                  </a:cubicBezTo>
                  <a:cubicBezTo>
                    <a:pt x="621" y="29"/>
                    <a:pt x="620" y="29"/>
                    <a:pt x="620" y="30"/>
                  </a:cubicBezTo>
                  <a:cubicBezTo>
                    <a:pt x="619" y="29"/>
                    <a:pt x="618" y="30"/>
                    <a:pt x="617" y="30"/>
                  </a:cubicBezTo>
                  <a:cubicBezTo>
                    <a:pt x="617" y="30"/>
                    <a:pt x="617" y="31"/>
                    <a:pt x="616" y="31"/>
                  </a:cubicBezTo>
                  <a:cubicBezTo>
                    <a:pt x="616" y="31"/>
                    <a:pt x="615" y="32"/>
                    <a:pt x="614" y="31"/>
                  </a:cubicBezTo>
                  <a:cubicBezTo>
                    <a:pt x="612" y="33"/>
                    <a:pt x="608" y="33"/>
                    <a:pt x="605" y="34"/>
                  </a:cubicBezTo>
                  <a:cubicBezTo>
                    <a:pt x="603" y="36"/>
                    <a:pt x="600" y="36"/>
                    <a:pt x="596" y="36"/>
                  </a:cubicBezTo>
                  <a:cubicBezTo>
                    <a:pt x="595" y="39"/>
                    <a:pt x="589" y="36"/>
                    <a:pt x="588" y="40"/>
                  </a:cubicBezTo>
                  <a:cubicBezTo>
                    <a:pt x="587" y="41"/>
                    <a:pt x="585" y="40"/>
                    <a:pt x="583" y="41"/>
                  </a:cubicBezTo>
                  <a:cubicBezTo>
                    <a:pt x="580" y="41"/>
                    <a:pt x="578" y="44"/>
                    <a:pt x="575" y="44"/>
                  </a:cubicBezTo>
                  <a:cubicBezTo>
                    <a:pt x="574" y="45"/>
                    <a:pt x="572" y="44"/>
                    <a:pt x="571" y="45"/>
                  </a:cubicBezTo>
                  <a:cubicBezTo>
                    <a:pt x="568" y="46"/>
                    <a:pt x="564" y="47"/>
                    <a:pt x="560" y="48"/>
                  </a:cubicBezTo>
                  <a:cubicBezTo>
                    <a:pt x="556" y="50"/>
                    <a:pt x="551" y="50"/>
                    <a:pt x="549" y="52"/>
                  </a:cubicBezTo>
                  <a:cubicBezTo>
                    <a:pt x="548" y="52"/>
                    <a:pt x="547" y="54"/>
                    <a:pt x="545" y="53"/>
                  </a:cubicBezTo>
                  <a:cubicBezTo>
                    <a:pt x="544" y="54"/>
                    <a:pt x="543" y="54"/>
                    <a:pt x="542" y="55"/>
                  </a:cubicBezTo>
                  <a:cubicBezTo>
                    <a:pt x="540" y="54"/>
                    <a:pt x="539" y="57"/>
                    <a:pt x="537" y="56"/>
                  </a:cubicBezTo>
                  <a:cubicBezTo>
                    <a:pt x="536" y="56"/>
                    <a:pt x="536" y="56"/>
                    <a:pt x="535" y="57"/>
                  </a:cubicBezTo>
                  <a:cubicBezTo>
                    <a:pt x="529" y="58"/>
                    <a:pt x="523" y="62"/>
                    <a:pt x="518" y="63"/>
                  </a:cubicBezTo>
                  <a:cubicBezTo>
                    <a:pt x="513" y="65"/>
                    <a:pt x="508" y="67"/>
                    <a:pt x="504" y="68"/>
                  </a:cubicBezTo>
                  <a:cubicBezTo>
                    <a:pt x="497" y="71"/>
                    <a:pt x="489" y="75"/>
                    <a:pt x="481" y="78"/>
                  </a:cubicBezTo>
                  <a:cubicBezTo>
                    <a:pt x="466" y="85"/>
                    <a:pt x="452" y="91"/>
                    <a:pt x="437" y="98"/>
                  </a:cubicBezTo>
                  <a:cubicBezTo>
                    <a:pt x="436" y="99"/>
                    <a:pt x="435" y="100"/>
                    <a:pt x="434" y="100"/>
                  </a:cubicBezTo>
                  <a:cubicBezTo>
                    <a:pt x="431" y="101"/>
                    <a:pt x="429" y="103"/>
                    <a:pt x="426" y="103"/>
                  </a:cubicBezTo>
                  <a:cubicBezTo>
                    <a:pt x="411" y="112"/>
                    <a:pt x="396" y="119"/>
                    <a:pt x="382" y="128"/>
                  </a:cubicBezTo>
                  <a:cubicBezTo>
                    <a:pt x="380" y="128"/>
                    <a:pt x="380" y="129"/>
                    <a:pt x="379" y="129"/>
                  </a:cubicBezTo>
                  <a:cubicBezTo>
                    <a:pt x="378" y="129"/>
                    <a:pt x="378" y="130"/>
                    <a:pt x="378" y="130"/>
                  </a:cubicBezTo>
                  <a:cubicBezTo>
                    <a:pt x="374" y="132"/>
                    <a:pt x="370" y="133"/>
                    <a:pt x="368" y="136"/>
                  </a:cubicBezTo>
                  <a:cubicBezTo>
                    <a:pt x="364" y="138"/>
                    <a:pt x="360" y="139"/>
                    <a:pt x="357" y="143"/>
                  </a:cubicBezTo>
                  <a:cubicBezTo>
                    <a:pt x="356" y="142"/>
                    <a:pt x="356" y="143"/>
                    <a:pt x="355" y="143"/>
                  </a:cubicBezTo>
                  <a:cubicBezTo>
                    <a:pt x="354" y="144"/>
                    <a:pt x="353" y="145"/>
                    <a:pt x="353" y="146"/>
                  </a:cubicBezTo>
                  <a:cubicBezTo>
                    <a:pt x="350" y="146"/>
                    <a:pt x="348" y="150"/>
                    <a:pt x="344" y="150"/>
                  </a:cubicBezTo>
                  <a:cubicBezTo>
                    <a:pt x="342" y="154"/>
                    <a:pt x="338" y="156"/>
                    <a:pt x="334" y="157"/>
                  </a:cubicBezTo>
                  <a:cubicBezTo>
                    <a:pt x="330" y="160"/>
                    <a:pt x="325" y="163"/>
                    <a:pt x="321" y="165"/>
                  </a:cubicBezTo>
                  <a:cubicBezTo>
                    <a:pt x="320" y="168"/>
                    <a:pt x="318" y="168"/>
                    <a:pt x="316" y="169"/>
                  </a:cubicBezTo>
                  <a:cubicBezTo>
                    <a:pt x="314" y="171"/>
                    <a:pt x="311" y="172"/>
                    <a:pt x="308" y="173"/>
                  </a:cubicBezTo>
                  <a:cubicBezTo>
                    <a:pt x="306" y="175"/>
                    <a:pt x="304" y="177"/>
                    <a:pt x="302" y="177"/>
                  </a:cubicBezTo>
                  <a:cubicBezTo>
                    <a:pt x="301" y="177"/>
                    <a:pt x="301" y="178"/>
                    <a:pt x="301" y="178"/>
                  </a:cubicBezTo>
                  <a:cubicBezTo>
                    <a:pt x="301" y="178"/>
                    <a:pt x="300" y="178"/>
                    <a:pt x="300" y="178"/>
                  </a:cubicBezTo>
                  <a:cubicBezTo>
                    <a:pt x="299" y="180"/>
                    <a:pt x="297" y="180"/>
                    <a:pt x="296" y="182"/>
                  </a:cubicBezTo>
                  <a:cubicBezTo>
                    <a:pt x="294" y="183"/>
                    <a:pt x="290" y="185"/>
                    <a:pt x="289" y="186"/>
                  </a:cubicBezTo>
                  <a:cubicBezTo>
                    <a:pt x="286" y="189"/>
                    <a:pt x="285" y="190"/>
                    <a:pt x="282" y="192"/>
                  </a:cubicBezTo>
                  <a:cubicBezTo>
                    <a:pt x="278" y="194"/>
                    <a:pt x="275" y="196"/>
                    <a:pt x="272" y="198"/>
                  </a:cubicBezTo>
                  <a:cubicBezTo>
                    <a:pt x="271" y="199"/>
                    <a:pt x="269" y="199"/>
                    <a:pt x="268" y="200"/>
                  </a:cubicBezTo>
                  <a:cubicBezTo>
                    <a:pt x="266" y="203"/>
                    <a:pt x="261" y="202"/>
                    <a:pt x="260" y="206"/>
                  </a:cubicBezTo>
                  <a:cubicBezTo>
                    <a:pt x="259" y="205"/>
                    <a:pt x="259" y="206"/>
                    <a:pt x="259" y="206"/>
                  </a:cubicBezTo>
                  <a:cubicBezTo>
                    <a:pt x="256" y="208"/>
                    <a:pt x="252" y="209"/>
                    <a:pt x="250" y="211"/>
                  </a:cubicBezTo>
                  <a:cubicBezTo>
                    <a:pt x="249" y="212"/>
                    <a:pt x="247" y="212"/>
                    <a:pt x="246" y="213"/>
                  </a:cubicBezTo>
                  <a:cubicBezTo>
                    <a:pt x="245" y="213"/>
                    <a:pt x="244" y="215"/>
                    <a:pt x="243" y="216"/>
                  </a:cubicBezTo>
                  <a:cubicBezTo>
                    <a:pt x="242" y="217"/>
                    <a:pt x="240" y="218"/>
                    <a:pt x="238" y="218"/>
                  </a:cubicBezTo>
                  <a:cubicBezTo>
                    <a:pt x="236" y="219"/>
                    <a:pt x="234" y="222"/>
                    <a:pt x="231" y="223"/>
                  </a:cubicBezTo>
                  <a:cubicBezTo>
                    <a:pt x="230" y="223"/>
                    <a:pt x="231" y="223"/>
                    <a:pt x="230" y="224"/>
                  </a:cubicBezTo>
                  <a:cubicBezTo>
                    <a:pt x="227" y="224"/>
                    <a:pt x="224" y="226"/>
                    <a:pt x="222" y="228"/>
                  </a:cubicBezTo>
                  <a:cubicBezTo>
                    <a:pt x="217" y="230"/>
                    <a:pt x="213" y="234"/>
                    <a:pt x="208" y="235"/>
                  </a:cubicBezTo>
                  <a:cubicBezTo>
                    <a:pt x="207" y="237"/>
                    <a:pt x="205" y="237"/>
                    <a:pt x="204" y="238"/>
                  </a:cubicBezTo>
                  <a:cubicBezTo>
                    <a:pt x="199" y="239"/>
                    <a:pt x="195" y="243"/>
                    <a:pt x="190" y="242"/>
                  </a:cubicBezTo>
                  <a:cubicBezTo>
                    <a:pt x="188" y="241"/>
                    <a:pt x="187" y="240"/>
                    <a:pt x="185" y="238"/>
                  </a:cubicBezTo>
                  <a:cubicBezTo>
                    <a:pt x="191" y="232"/>
                    <a:pt x="198" y="226"/>
                    <a:pt x="205" y="222"/>
                  </a:cubicBezTo>
                  <a:cubicBezTo>
                    <a:pt x="218" y="212"/>
                    <a:pt x="231" y="203"/>
                    <a:pt x="245" y="195"/>
                  </a:cubicBezTo>
                  <a:cubicBezTo>
                    <a:pt x="248" y="192"/>
                    <a:pt x="252" y="190"/>
                    <a:pt x="256" y="188"/>
                  </a:cubicBezTo>
                  <a:cubicBezTo>
                    <a:pt x="260" y="184"/>
                    <a:pt x="266" y="182"/>
                    <a:pt x="269" y="179"/>
                  </a:cubicBezTo>
                  <a:cubicBezTo>
                    <a:pt x="275" y="176"/>
                    <a:pt x="279" y="173"/>
                    <a:pt x="284" y="169"/>
                  </a:cubicBezTo>
                  <a:cubicBezTo>
                    <a:pt x="298" y="161"/>
                    <a:pt x="313" y="152"/>
                    <a:pt x="327" y="143"/>
                  </a:cubicBezTo>
                  <a:cubicBezTo>
                    <a:pt x="331" y="140"/>
                    <a:pt x="336" y="138"/>
                    <a:pt x="339" y="136"/>
                  </a:cubicBezTo>
                  <a:cubicBezTo>
                    <a:pt x="346" y="131"/>
                    <a:pt x="354" y="126"/>
                    <a:pt x="362" y="121"/>
                  </a:cubicBezTo>
                  <a:cubicBezTo>
                    <a:pt x="368" y="118"/>
                    <a:pt x="375" y="114"/>
                    <a:pt x="382" y="110"/>
                  </a:cubicBezTo>
                  <a:cubicBezTo>
                    <a:pt x="385" y="109"/>
                    <a:pt x="388" y="107"/>
                    <a:pt x="390" y="105"/>
                  </a:cubicBezTo>
                  <a:cubicBezTo>
                    <a:pt x="418" y="91"/>
                    <a:pt x="446" y="77"/>
                    <a:pt x="476" y="65"/>
                  </a:cubicBezTo>
                  <a:cubicBezTo>
                    <a:pt x="482" y="61"/>
                    <a:pt x="489" y="59"/>
                    <a:pt x="495" y="56"/>
                  </a:cubicBezTo>
                  <a:cubicBezTo>
                    <a:pt x="516" y="49"/>
                    <a:pt x="535" y="40"/>
                    <a:pt x="556" y="33"/>
                  </a:cubicBezTo>
                  <a:cubicBezTo>
                    <a:pt x="575" y="25"/>
                    <a:pt x="595" y="19"/>
                    <a:pt x="616" y="13"/>
                  </a:cubicBezTo>
                  <a:cubicBezTo>
                    <a:pt x="617" y="13"/>
                    <a:pt x="617" y="13"/>
                    <a:pt x="617" y="13"/>
                  </a:cubicBezTo>
                  <a:cubicBezTo>
                    <a:pt x="624" y="11"/>
                    <a:pt x="631" y="9"/>
                    <a:pt x="638" y="7"/>
                  </a:cubicBezTo>
                  <a:cubicBezTo>
                    <a:pt x="643" y="6"/>
                    <a:pt x="648" y="5"/>
                    <a:pt x="653" y="4"/>
                  </a:cubicBezTo>
                  <a:cubicBezTo>
                    <a:pt x="663" y="2"/>
                    <a:pt x="674" y="1"/>
                    <a:pt x="684" y="0"/>
                  </a:cubicBezTo>
                  <a:cubicBezTo>
                    <a:pt x="690" y="0"/>
                    <a:pt x="705" y="0"/>
                    <a:pt x="707" y="6"/>
                  </a:cubicBezTo>
                  <a:cubicBezTo>
                    <a:pt x="707" y="8"/>
                    <a:pt x="706" y="10"/>
                    <a:pt x="705" y="12"/>
                  </a:cubicBezTo>
                  <a:cubicBezTo>
                    <a:pt x="705" y="14"/>
                    <a:pt x="705" y="16"/>
                    <a:pt x="703" y="16"/>
                  </a:cubicBezTo>
                  <a:cubicBezTo>
                    <a:pt x="703" y="20"/>
                    <a:pt x="699" y="21"/>
                    <a:pt x="698" y="25"/>
                  </a:cubicBezTo>
                  <a:cubicBezTo>
                    <a:pt x="697" y="25"/>
                    <a:pt x="696" y="26"/>
                    <a:pt x="695" y="26"/>
                  </a:cubicBezTo>
                  <a:cubicBezTo>
                    <a:pt x="696" y="28"/>
                    <a:pt x="692" y="29"/>
                    <a:pt x="691" y="30"/>
                  </a:cubicBezTo>
                  <a:close/>
                  <a:moveTo>
                    <a:pt x="668" y="162"/>
                  </a:moveTo>
                  <a:cubicBezTo>
                    <a:pt x="667" y="161"/>
                    <a:pt x="666" y="162"/>
                    <a:pt x="666" y="162"/>
                  </a:cubicBezTo>
                  <a:cubicBezTo>
                    <a:pt x="668" y="162"/>
                    <a:pt x="667" y="162"/>
                    <a:pt x="666" y="163"/>
                  </a:cubicBezTo>
                  <a:cubicBezTo>
                    <a:pt x="667" y="163"/>
                    <a:pt x="668" y="162"/>
                    <a:pt x="668" y="162"/>
                  </a:cubicBezTo>
                  <a:close/>
                  <a:moveTo>
                    <a:pt x="647" y="181"/>
                  </a:moveTo>
                  <a:cubicBezTo>
                    <a:pt x="647" y="181"/>
                    <a:pt x="647" y="181"/>
                    <a:pt x="647" y="180"/>
                  </a:cubicBezTo>
                  <a:cubicBezTo>
                    <a:pt x="646" y="181"/>
                    <a:pt x="646" y="180"/>
                    <a:pt x="645" y="180"/>
                  </a:cubicBezTo>
                  <a:cubicBezTo>
                    <a:pt x="645" y="181"/>
                    <a:pt x="645" y="181"/>
                    <a:pt x="645" y="182"/>
                  </a:cubicBezTo>
                  <a:cubicBezTo>
                    <a:pt x="645" y="182"/>
                    <a:pt x="645" y="181"/>
                    <a:pt x="644" y="182"/>
                  </a:cubicBezTo>
                  <a:cubicBezTo>
                    <a:pt x="645" y="182"/>
                    <a:pt x="644" y="182"/>
                    <a:pt x="644" y="183"/>
                  </a:cubicBezTo>
                  <a:cubicBezTo>
                    <a:pt x="645" y="183"/>
                    <a:pt x="645" y="184"/>
                    <a:pt x="644" y="184"/>
                  </a:cubicBezTo>
                  <a:cubicBezTo>
                    <a:pt x="645" y="184"/>
                    <a:pt x="645" y="185"/>
                    <a:pt x="645" y="185"/>
                  </a:cubicBezTo>
                  <a:cubicBezTo>
                    <a:pt x="645" y="184"/>
                    <a:pt x="646" y="184"/>
                    <a:pt x="646" y="183"/>
                  </a:cubicBezTo>
                  <a:cubicBezTo>
                    <a:pt x="645" y="183"/>
                    <a:pt x="647" y="183"/>
                    <a:pt x="646" y="182"/>
                  </a:cubicBezTo>
                  <a:cubicBezTo>
                    <a:pt x="646" y="182"/>
                    <a:pt x="646" y="183"/>
                    <a:pt x="646" y="182"/>
                  </a:cubicBezTo>
                  <a:cubicBezTo>
                    <a:pt x="646" y="182"/>
                    <a:pt x="645" y="182"/>
                    <a:pt x="645" y="182"/>
                  </a:cubicBezTo>
                  <a:cubicBezTo>
                    <a:pt x="645" y="181"/>
                    <a:pt x="646" y="181"/>
                    <a:pt x="646" y="181"/>
                  </a:cubicBezTo>
                  <a:cubicBezTo>
                    <a:pt x="647" y="181"/>
                    <a:pt x="647" y="181"/>
                    <a:pt x="648" y="182"/>
                  </a:cubicBezTo>
                  <a:cubicBezTo>
                    <a:pt x="648" y="181"/>
                    <a:pt x="649" y="181"/>
                    <a:pt x="649" y="181"/>
                  </a:cubicBezTo>
                  <a:cubicBezTo>
                    <a:pt x="648" y="180"/>
                    <a:pt x="648" y="181"/>
                    <a:pt x="647" y="181"/>
                  </a:cubicBezTo>
                  <a:close/>
                  <a:moveTo>
                    <a:pt x="514" y="402"/>
                  </a:moveTo>
                  <a:cubicBezTo>
                    <a:pt x="514" y="401"/>
                    <a:pt x="514" y="400"/>
                    <a:pt x="513" y="400"/>
                  </a:cubicBezTo>
                  <a:cubicBezTo>
                    <a:pt x="513" y="401"/>
                    <a:pt x="514" y="401"/>
                    <a:pt x="514" y="402"/>
                  </a:cubicBezTo>
                  <a:close/>
                  <a:moveTo>
                    <a:pt x="240" y="434"/>
                  </a:moveTo>
                  <a:cubicBezTo>
                    <a:pt x="240" y="434"/>
                    <a:pt x="241" y="433"/>
                    <a:pt x="241" y="433"/>
                  </a:cubicBezTo>
                  <a:cubicBezTo>
                    <a:pt x="241" y="433"/>
                    <a:pt x="241" y="432"/>
                    <a:pt x="241" y="432"/>
                  </a:cubicBezTo>
                  <a:cubicBezTo>
                    <a:pt x="241" y="434"/>
                    <a:pt x="238" y="433"/>
                    <a:pt x="240" y="434"/>
                  </a:cubicBezTo>
                  <a:close/>
                  <a:moveTo>
                    <a:pt x="120" y="497"/>
                  </a:moveTo>
                  <a:cubicBezTo>
                    <a:pt x="120" y="497"/>
                    <a:pt x="119" y="498"/>
                    <a:pt x="120" y="498"/>
                  </a:cubicBezTo>
                  <a:cubicBezTo>
                    <a:pt x="120" y="498"/>
                    <a:pt x="120" y="497"/>
                    <a:pt x="120" y="498"/>
                  </a:cubicBezTo>
                  <a:cubicBezTo>
                    <a:pt x="120" y="499"/>
                    <a:pt x="121" y="499"/>
                    <a:pt x="120" y="500"/>
                  </a:cubicBezTo>
                  <a:cubicBezTo>
                    <a:pt x="121" y="499"/>
                    <a:pt x="121" y="499"/>
                    <a:pt x="121" y="498"/>
                  </a:cubicBezTo>
                  <a:cubicBezTo>
                    <a:pt x="121" y="498"/>
                    <a:pt x="121" y="498"/>
                    <a:pt x="120" y="497"/>
                  </a:cubicBezTo>
                  <a:close/>
                  <a:moveTo>
                    <a:pt x="100" y="511"/>
                  </a:moveTo>
                  <a:cubicBezTo>
                    <a:pt x="101" y="512"/>
                    <a:pt x="102" y="512"/>
                    <a:pt x="102" y="514"/>
                  </a:cubicBezTo>
                  <a:cubicBezTo>
                    <a:pt x="102" y="513"/>
                    <a:pt x="102" y="513"/>
                    <a:pt x="103" y="513"/>
                  </a:cubicBezTo>
                  <a:cubicBezTo>
                    <a:pt x="102" y="512"/>
                    <a:pt x="102" y="511"/>
                    <a:pt x="100" y="511"/>
                  </a:cubicBezTo>
                  <a:close/>
                  <a:moveTo>
                    <a:pt x="647" y="183"/>
                  </a:moveTo>
                  <a:cubicBezTo>
                    <a:pt x="647" y="183"/>
                    <a:pt x="647" y="184"/>
                    <a:pt x="648" y="184"/>
                  </a:cubicBezTo>
                  <a:cubicBezTo>
                    <a:pt x="648" y="183"/>
                    <a:pt x="648" y="183"/>
                    <a:pt x="647" y="183"/>
                  </a:cubicBezTo>
                  <a:close/>
                  <a:moveTo>
                    <a:pt x="647" y="168"/>
                  </a:moveTo>
                  <a:cubicBezTo>
                    <a:pt x="648" y="168"/>
                    <a:pt x="647" y="167"/>
                    <a:pt x="647" y="168"/>
                  </a:cubicBezTo>
                  <a:cubicBezTo>
                    <a:pt x="648" y="168"/>
                    <a:pt x="647" y="169"/>
                    <a:pt x="647" y="169"/>
                  </a:cubicBezTo>
                  <a:cubicBezTo>
                    <a:pt x="647" y="168"/>
                    <a:pt x="648" y="169"/>
                    <a:pt x="648" y="169"/>
                  </a:cubicBezTo>
                  <a:cubicBezTo>
                    <a:pt x="648" y="168"/>
                    <a:pt x="649" y="168"/>
                    <a:pt x="649" y="168"/>
                  </a:cubicBezTo>
                  <a:cubicBezTo>
                    <a:pt x="648" y="168"/>
                    <a:pt x="648" y="168"/>
                    <a:pt x="647" y="168"/>
                  </a:cubicBezTo>
                  <a:close/>
                  <a:moveTo>
                    <a:pt x="644" y="183"/>
                  </a:moveTo>
                  <a:cubicBezTo>
                    <a:pt x="644" y="184"/>
                    <a:pt x="642" y="183"/>
                    <a:pt x="642" y="183"/>
                  </a:cubicBezTo>
                  <a:cubicBezTo>
                    <a:pt x="643" y="184"/>
                    <a:pt x="643" y="184"/>
                    <a:pt x="644" y="184"/>
                  </a:cubicBezTo>
                  <a:cubicBezTo>
                    <a:pt x="644" y="184"/>
                    <a:pt x="643" y="185"/>
                    <a:pt x="644" y="185"/>
                  </a:cubicBezTo>
                  <a:cubicBezTo>
                    <a:pt x="645" y="185"/>
                    <a:pt x="644" y="182"/>
                    <a:pt x="644" y="183"/>
                  </a:cubicBezTo>
                  <a:close/>
                  <a:moveTo>
                    <a:pt x="643" y="186"/>
                  </a:moveTo>
                  <a:cubicBezTo>
                    <a:pt x="644" y="185"/>
                    <a:pt x="644" y="187"/>
                    <a:pt x="645" y="186"/>
                  </a:cubicBezTo>
                  <a:cubicBezTo>
                    <a:pt x="644" y="186"/>
                    <a:pt x="645" y="185"/>
                    <a:pt x="644" y="185"/>
                  </a:cubicBezTo>
                  <a:cubicBezTo>
                    <a:pt x="644" y="185"/>
                    <a:pt x="643" y="186"/>
                    <a:pt x="643" y="186"/>
                  </a:cubicBezTo>
                  <a:close/>
                  <a:moveTo>
                    <a:pt x="642" y="180"/>
                  </a:moveTo>
                  <a:cubicBezTo>
                    <a:pt x="643" y="180"/>
                    <a:pt x="644" y="180"/>
                    <a:pt x="645" y="180"/>
                  </a:cubicBezTo>
                  <a:cubicBezTo>
                    <a:pt x="644" y="180"/>
                    <a:pt x="645" y="180"/>
                    <a:pt x="645" y="179"/>
                  </a:cubicBezTo>
                  <a:cubicBezTo>
                    <a:pt x="645" y="179"/>
                    <a:pt x="645" y="179"/>
                    <a:pt x="645" y="178"/>
                  </a:cubicBezTo>
                  <a:cubicBezTo>
                    <a:pt x="645" y="179"/>
                    <a:pt x="645" y="179"/>
                    <a:pt x="644" y="179"/>
                  </a:cubicBezTo>
                  <a:cubicBezTo>
                    <a:pt x="644" y="179"/>
                    <a:pt x="644" y="179"/>
                    <a:pt x="644" y="179"/>
                  </a:cubicBezTo>
                  <a:cubicBezTo>
                    <a:pt x="644" y="179"/>
                    <a:pt x="644" y="179"/>
                    <a:pt x="644" y="180"/>
                  </a:cubicBezTo>
                  <a:cubicBezTo>
                    <a:pt x="643" y="179"/>
                    <a:pt x="643" y="180"/>
                    <a:pt x="642" y="180"/>
                  </a:cubicBezTo>
                  <a:close/>
                  <a:moveTo>
                    <a:pt x="644" y="169"/>
                  </a:moveTo>
                  <a:cubicBezTo>
                    <a:pt x="644" y="170"/>
                    <a:pt x="645" y="169"/>
                    <a:pt x="645" y="170"/>
                  </a:cubicBezTo>
                  <a:cubicBezTo>
                    <a:pt x="644" y="170"/>
                    <a:pt x="644" y="170"/>
                    <a:pt x="645" y="170"/>
                  </a:cubicBezTo>
                  <a:cubicBezTo>
                    <a:pt x="645" y="170"/>
                    <a:pt x="645" y="169"/>
                    <a:pt x="646" y="169"/>
                  </a:cubicBezTo>
                  <a:cubicBezTo>
                    <a:pt x="645" y="169"/>
                    <a:pt x="646" y="169"/>
                    <a:pt x="646" y="168"/>
                  </a:cubicBezTo>
                  <a:cubicBezTo>
                    <a:pt x="645" y="168"/>
                    <a:pt x="645" y="169"/>
                    <a:pt x="645" y="168"/>
                  </a:cubicBezTo>
                  <a:cubicBezTo>
                    <a:pt x="645" y="169"/>
                    <a:pt x="645" y="169"/>
                    <a:pt x="644" y="169"/>
                  </a:cubicBezTo>
                  <a:cubicBezTo>
                    <a:pt x="644" y="168"/>
                    <a:pt x="641" y="168"/>
                    <a:pt x="642" y="169"/>
                  </a:cubicBezTo>
                  <a:cubicBezTo>
                    <a:pt x="643" y="169"/>
                    <a:pt x="643" y="169"/>
                    <a:pt x="643" y="170"/>
                  </a:cubicBezTo>
                  <a:cubicBezTo>
                    <a:pt x="642" y="170"/>
                    <a:pt x="642" y="169"/>
                    <a:pt x="642" y="169"/>
                  </a:cubicBezTo>
                  <a:cubicBezTo>
                    <a:pt x="642" y="170"/>
                    <a:pt x="642" y="170"/>
                    <a:pt x="641" y="170"/>
                  </a:cubicBezTo>
                  <a:cubicBezTo>
                    <a:pt x="641" y="170"/>
                    <a:pt x="642" y="170"/>
                    <a:pt x="642" y="170"/>
                  </a:cubicBezTo>
                  <a:cubicBezTo>
                    <a:pt x="643" y="170"/>
                    <a:pt x="644" y="170"/>
                    <a:pt x="644" y="169"/>
                  </a:cubicBezTo>
                  <a:close/>
                  <a:moveTo>
                    <a:pt x="641" y="184"/>
                  </a:moveTo>
                  <a:cubicBezTo>
                    <a:pt x="641" y="184"/>
                    <a:pt x="641" y="184"/>
                    <a:pt x="641" y="184"/>
                  </a:cubicBezTo>
                  <a:cubicBezTo>
                    <a:pt x="641" y="184"/>
                    <a:pt x="641" y="184"/>
                    <a:pt x="640" y="185"/>
                  </a:cubicBezTo>
                  <a:cubicBezTo>
                    <a:pt x="641" y="185"/>
                    <a:pt x="642" y="185"/>
                    <a:pt x="641" y="185"/>
                  </a:cubicBezTo>
                  <a:cubicBezTo>
                    <a:pt x="641" y="185"/>
                    <a:pt x="641" y="185"/>
                    <a:pt x="641" y="184"/>
                  </a:cubicBezTo>
                  <a:close/>
                  <a:moveTo>
                    <a:pt x="639" y="185"/>
                  </a:moveTo>
                  <a:cubicBezTo>
                    <a:pt x="640" y="185"/>
                    <a:pt x="640" y="186"/>
                    <a:pt x="640" y="186"/>
                  </a:cubicBezTo>
                  <a:cubicBezTo>
                    <a:pt x="640" y="185"/>
                    <a:pt x="641" y="185"/>
                    <a:pt x="641" y="185"/>
                  </a:cubicBezTo>
                  <a:cubicBezTo>
                    <a:pt x="640" y="185"/>
                    <a:pt x="639" y="184"/>
                    <a:pt x="639" y="185"/>
                  </a:cubicBezTo>
                  <a:close/>
                  <a:moveTo>
                    <a:pt x="636" y="187"/>
                  </a:moveTo>
                  <a:cubicBezTo>
                    <a:pt x="637" y="187"/>
                    <a:pt x="637" y="188"/>
                    <a:pt x="637" y="189"/>
                  </a:cubicBezTo>
                  <a:cubicBezTo>
                    <a:pt x="637" y="189"/>
                    <a:pt x="637" y="188"/>
                    <a:pt x="636" y="189"/>
                  </a:cubicBezTo>
                  <a:cubicBezTo>
                    <a:pt x="637" y="189"/>
                    <a:pt x="637" y="189"/>
                    <a:pt x="638" y="189"/>
                  </a:cubicBezTo>
                  <a:cubicBezTo>
                    <a:pt x="638" y="189"/>
                    <a:pt x="638" y="189"/>
                    <a:pt x="638" y="188"/>
                  </a:cubicBezTo>
                  <a:cubicBezTo>
                    <a:pt x="637" y="188"/>
                    <a:pt x="637" y="187"/>
                    <a:pt x="636" y="187"/>
                  </a:cubicBezTo>
                  <a:close/>
                  <a:moveTo>
                    <a:pt x="635" y="186"/>
                  </a:moveTo>
                  <a:cubicBezTo>
                    <a:pt x="634" y="187"/>
                    <a:pt x="636" y="187"/>
                    <a:pt x="636" y="187"/>
                  </a:cubicBezTo>
                  <a:cubicBezTo>
                    <a:pt x="635" y="187"/>
                    <a:pt x="635" y="187"/>
                    <a:pt x="635" y="187"/>
                  </a:cubicBezTo>
                  <a:cubicBezTo>
                    <a:pt x="635" y="188"/>
                    <a:pt x="636" y="188"/>
                    <a:pt x="636" y="187"/>
                  </a:cubicBezTo>
                  <a:cubicBezTo>
                    <a:pt x="635" y="187"/>
                    <a:pt x="636" y="186"/>
                    <a:pt x="635" y="186"/>
                  </a:cubicBezTo>
                  <a:close/>
                  <a:moveTo>
                    <a:pt x="636" y="186"/>
                  </a:moveTo>
                  <a:cubicBezTo>
                    <a:pt x="636" y="185"/>
                    <a:pt x="636" y="184"/>
                    <a:pt x="635" y="184"/>
                  </a:cubicBezTo>
                  <a:cubicBezTo>
                    <a:pt x="635" y="185"/>
                    <a:pt x="635" y="186"/>
                    <a:pt x="636" y="186"/>
                  </a:cubicBezTo>
                  <a:close/>
                  <a:moveTo>
                    <a:pt x="632" y="172"/>
                  </a:moveTo>
                  <a:cubicBezTo>
                    <a:pt x="632" y="172"/>
                    <a:pt x="631" y="173"/>
                    <a:pt x="632" y="173"/>
                  </a:cubicBezTo>
                  <a:cubicBezTo>
                    <a:pt x="632" y="173"/>
                    <a:pt x="632" y="172"/>
                    <a:pt x="633" y="172"/>
                  </a:cubicBezTo>
                  <a:cubicBezTo>
                    <a:pt x="632" y="172"/>
                    <a:pt x="632" y="172"/>
                    <a:pt x="632" y="172"/>
                  </a:cubicBezTo>
                  <a:close/>
                  <a:moveTo>
                    <a:pt x="581" y="450"/>
                  </a:moveTo>
                  <a:cubicBezTo>
                    <a:pt x="581" y="451"/>
                    <a:pt x="581" y="451"/>
                    <a:pt x="580" y="451"/>
                  </a:cubicBezTo>
                  <a:cubicBezTo>
                    <a:pt x="581" y="452"/>
                    <a:pt x="582" y="450"/>
                    <a:pt x="581" y="450"/>
                  </a:cubicBezTo>
                  <a:close/>
                  <a:moveTo>
                    <a:pt x="576" y="453"/>
                  </a:moveTo>
                  <a:cubicBezTo>
                    <a:pt x="578" y="454"/>
                    <a:pt x="580" y="453"/>
                    <a:pt x="581" y="452"/>
                  </a:cubicBezTo>
                  <a:cubicBezTo>
                    <a:pt x="579" y="453"/>
                    <a:pt x="578" y="452"/>
                    <a:pt x="576" y="453"/>
                  </a:cubicBezTo>
                  <a:close/>
                  <a:moveTo>
                    <a:pt x="621" y="195"/>
                  </a:moveTo>
                  <a:cubicBezTo>
                    <a:pt x="622" y="195"/>
                    <a:pt x="623" y="195"/>
                    <a:pt x="623" y="194"/>
                  </a:cubicBezTo>
                  <a:cubicBezTo>
                    <a:pt x="622" y="194"/>
                    <a:pt x="622" y="194"/>
                    <a:pt x="622" y="195"/>
                  </a:cubicBezTo>
                  <a:cubicBezTo>
                    <a:pt x="622" y="195"/>
                    <a:pt x="621" y="194"/>
                    <a:pt x="621" y="195"/>
                  </a:cubicBezTo>
                  <a:close/>
                  <a:moveTo>
                    <a:pt x="578" y="438"/>
                  </a:moveTo>
                  <a:cubicBezTo>
                    <a:pt x="579" y="439"/>
                    <a:pt x="579" y="439"/>
                    <a:pt x="580" y="438"/>
                  </a:cubicBezTo>
                  <a:cubicBezTo>
                    <a:pt x="579" y="438"/>
                    <a:pt x="578" y="437"/>
                    <a:pt x="578" y="438"/>
                  </a:cubicBezTo>
                  <a:close/>
                  <a:moveTo>
                    <a:pt x="619" y="195"/>
                  </a:moveTo>
                  <a:cubicBezTo>
                    <a:pt x="620" y="195"/>
                    <a:pt x="620" y="194"/>
                    <a:pt x="620" y="194"/>
                  </a:cubicBezTo>
                  <a:cubicBezTo>
                    <a:pt x="620" y="194"/>
                    <a:pt x="621" y="194"/>
                    <a:pt x="621" y="194"/>
                  </a:cubicBezTo>
                  <a:cubicBezTo>
                    <a:pt x="620" y="193"/>
                    <a:pt x="619" y="194"/>
                    <a:pt x="619" y="195"/>
                  </a:cubicBezTo>
                  <a:close/>
                  <a:moveTo>
                    <a:pt x="578" y="443"/>
                  </a:moveTo>
                  <a:cubicBezTo>
                    <a:pt x="576" y="443"/>
                    <a:pt x="574" y="445"/>
                    <a:pt x="573" y="444"/>
                  </a:cubicBezTo>
                  <a:cubicBezTo>
                    <a:pt x="572" y="444"/>
                    <a:pt x="571" y="445"/>
                    <a:pt x="571" y="446"/>
                  </a:cubicBezTo>
                  <a:cubicBezTo>
                    <a:pt x="573" y="446"/>
                    <a:pt x="573" y="444"/>
                    <a:pt x="574" y="446"/>
                  </a:cubicBezTo>
                  <a:cubicBezTo>
                    <a:pt x="575" y="446"/>
                    <a:pt x="575" y="445"/>
                    <a:pt x="575" y="445"/>
                  </a:cubicBezTo>
                  <a:cubicBezTo>
                    <a:pt x="575" y="446"/>
                    <a:pt x="576" y="444"/>
                    <a:pt x="577" y="445"/>
                  </a:cubicBezTo>
                  <a:cubicBezTo>
                    <a:pt x="576" y="444"/>
                    <a:pt x="579" y="444"/>
                    <a:pt x="578" y="443"/>
                  </a:cubicBezTo>
                  <a:close/>
                  <a:moveTo>
                    <a:pt x="575" y="449"/>
                  </a:moveTo>
                  <a:cubicBezTo>
                    <a:pt x="575" y="450"/>
                    <a:pt x="575" y="450"/>
                    <a:pt x="575" y="450"/>
                  </a:cubicBezTo>
                  <a:cubicBezTo>
                    <a:pt x="576" y="449"/>
                    <a:pt x="577" y="450"/>
                    <a:pt x="577" y="449"/>
                  </a:cubicBezTo>
                  <a:cubicBezTo>
                    <a:pt x="576" y="449"/>
                    <a:pt x="576" y="449"/>
                    <a:pt x="575" y="449"/>
                  </a:cubicBezTo>
                  <a:close/>
                  <a:moveTo>
                    <a:pt x="576" y="453"/>
                  </a:moveTo>
                  <a:cubicBezTo>
                    <a:pt x="576" y="452"/>
                    <a:pt x="575" y="453"/>
                    <a:pt x="575" y="453"/>
                  </a:cubicBezTo>
                  <a:cubicBezTo>
                    <a:pt x="575" y="452"/>
                    <a:pt x="575" y="453"/>
                    <a:pt x="575" y="452"/>
                  </a:cubicBezTo>
                  <a:cubicBezTo>
                    <a:pt x="575" y="452"/>
                    <a:pt x="575" y="452"/>
                    <a:pt x="574" y="451"/>
                  </a:cubicBezTo>
                  <a:cubicBezTo>
                    <a:pt x="574" y="452"/>
                    <a:pt x="574" y="452"/>
                    <a:pt x="574" y="452"/>
                  </a:cubicBezTo>
                  <a:cubicBezTo>
                    <a:pt x="574" y="451"/>
                    <a:pt x="573" y="451"/>
                    <a:pt x="572" y="451"/>
                  </a:cubicBezTo>
                  <a:cubicBezTo>
                    <a:pt x="572" y="452"/>
                    <a:pt x="573" y="452"/>
                    <a:pt x="573" y="452"/>
                  </a:cubicBezTo>
                  <a:cubicBezTo>
                    <a:pt x="572" y="452"/>
                    <a:pt x="573" y="453"/>
                    <a:pt x="572" y="453"/>
                  </a:cubicBezTo>
                  <a:cubicBezTo>
                    <a:pt x="573" y="452"/>
                    <a:pt x="571" y="453"/>
                    <a:pt x="572" y="452"/>
                  </a:cubicBezTo>
                  <a:cubicBezTo>
                    <a:pt x="571" y="451"/>
                    <a:pt x="571" y="453"/>
                    <a:pt x="570" y="452"/>
                  </a:cubicBezTo>
                  <a:cubicBezTo>
                    <a:pt x="571" y="453"/>
                    <a:pt x="570" y="453"/>
                    <a:pt x="570" y="455"/>
                  </a:cubicBezTo>
                  <a:cubicBezTo>
                    <a:pt x="570" y="455"/>
                    <a:pt x="571" y="455"/>
                    <a:pt x="571" y="455"/>
                  </a:cubicBezTo>
                  <a:cubicBezTo>
                    <a:pt x="570" y="455"/>
                    <a:pt x="570" y="455"/>
                    <a:pt x="570" y="455"/>
                  </a:cubicBezTo>
                  <a:cubicBezTo>
                    <a:pt x="570" y="454"/>
                    <a:pt x="569" y="454"/>
                    <a:pt x="568" y="453"/>
                  </a:cubicBezTo>
                  <a:cubicBezTo>
                    <a:pt x="568" y="454"/>
                    <a:pt x="568" y="455"/>
                    <a:pt x="568" y="455"/>
                  </a:cubicBezTo>
                  <a:cubicBezTo>
                    <a:pt x="569" y="456"/>
                    <a:pt x="570" y="455"/>
                    <a:pt x="569" y="456"/>
                  </a:cubicBezTo>
                  <a:cubicBezTo>
                    <a:pt x="570" y="456"/>
                    <a:pt x="571" y="456"/>
                    <a:pt x="572" y="455"/>
                  </a:cubicBezTo>
                  <a:cubicBezTo>
                    <a:pt x="572" y="456"/>
                    <a:pt x="573" y="456"/>
                    <a:pt x="573" y="457"/>
                  </a:cubicBezTo>
                  <a:cubicBezTo>
                    <a:pt x="575" y="455"/>
                    <a:pt x="574" y="455"/>
                    <a:pt x="576" y="453"/>
                  </a:cubicBezTo>
                  <a:close/>
                  <a:moveTo>
                    <a:pt x="570" y="440"/>
                  </a:moveTo>
                  <a:cubicBezTo>
                    <a:pt x="570" y="439"/>
                    <a:pt x="569" y="439"/>
                    <a:pt x="570" y="440"/>
                  </a:cubicBezTo>
                  <a:cubicBezTo>
                    <a:pt x="571" y="440"/>
                    <a:pt x="572" y="441"/>
                    <a:pt x="574" y="441"/>
                  </a:cubicBezTo>
                  <a:cubicBezTo>
                    <a:pt x="574" y="442"/>
                    <a:pt x="573" y="442"/>
                    <a:pt x="574" y="442"/>
                  </a:cubicBezTo>
                  <a:cubicBezTo>
                    <a:pt x="574" y="442"/>
                    <a:pt x="574" y="442"/>
                    <a:pt x="575" y="442"/>
                  </a:cubicBezTo>
                  <a:cubicBezTo>
                    <a:pt x="575" y="441"/>
                    <a:pt x="575" y="441"/>
                    <a:pt x="575" y="440"/>
                  </a:cubicBezTo>
                  <a:cubicBezTo>
                    <a:pt x="577" y="441"/>
                    <a:pt x="577" y="438"/>
                    <a:pt x="578" y="439"/>
                  </a:cubicBezTo>
                  <a:cubicBezTo>
                    <a:pt x="578" y="439"/>
                    <a:pt x="578" y="438"/>
                    <a:pt x="578" y="438"/>
                  </a:cubicBezTo>
                  <a:cubicBezTo>
                    <a:pt x="576" y="439"/>
                    <a:pt x="572" y="437"/>
                    <a:pt x="571" y="439"/>
                  </a:cubicBezTo>
                  <a:cubicBezTo>
                    <a:pt x="570" y="439"/>
                    <a:pt x="570" y="440"/>
                    <a:pt x="570" y="440"/>
                  </a:cubicBezTo>
                  <a:close/>
                  <a:moveTo>
                    <a:pt x="572" y="437"/>
                  </a:moveTo>
                  <a:cubicBezTo>
                    <a:pt x="572" y="437"/>
                    <a:pt x="574" y="437"/>
                    <a:pt x="574" y="436"/>
                  </a:cubicBezTo>
                  <a:cubicBezTo>
                    <a:pt x="574" y="436"/>
                    <a:pt x="572" y="436"/>
                    <a:pt x="572" y="437"/>
                  </a:cubicBezTo>
                  <a:close/>
                  <a:moveTo>
                    <a:pt x="567" y="453"/>
                  </a:moveTo>
                  <a:cubicBezTo>
                    <a:pt x="567" y="452"/>
                    <a:pt x="568" y="453"/>
                    <a:pt x="568" y="453"/>
                  </a:cubicBezTo>
                  <a:cubicBezTo>
                    <a:pt x="568" y="452"/>
                    <a:pt x="568" y="452"/>
                    <a:pt x="568" y="451"/>
                  </a:cubicBezTo>
                  <a:cubicBezTo>
                    <a:pt x="568" y="451"/>
                    <a:pt x="568" y="452"/>
                    <a:pt x="567" y="452"/>
                  </a:cubicBezTo>
                  <a:cubicBezTo>
                    <a:pt x="567" y="451"/>
                    <a:pt x="567" y="451"/>
                    <a:pt x="567" y="451"/>
                  </a:cubicBezTo>
                  <a:cubicBezTo>
                    <a:pt x="567" y="452"/>
                    <a:pt x="567" y="452"/>
                    <a:pt x="567" y="452"/>
                  </a:cubicBezTo>
                  <a:cubicBezTo>
                    <a:pt x="567" y="452"/>
                    <a:pt x="567" y="453"/>
                    <a:pt x="567" y="453"/>
                  </a:cubicBezTo>
                  <a:close/>
                  <a:moveTo>
                    <a:pt x="566" y="455"/>
                  </a:moveTo>
                  <a:cubicBezTo>
                    <a:pt x="567" y="455"/>
                    <a:pt x="567" y="456"/>
                    <a:pt x="568" y="454"/>
                  </a:cubicBezTo>
                  <a:cubicBezTo>
                    <a:pt x="567" y="454"/>
                    <a:pt x="567" y="453"/>
                    <a:pt x="567" y="454"/>
                  </a:cubicBezTo>
                  <a:cubicBezTo>
                    <a:pt x="567" y="454"/>
                    <a:pt x="566" y="455"/>
                    <a:pt x="566" y="455"/>
                  </a:cubicBezTo>
                  <a:close/>
                  <a:moveTo>
                    <a:pt x="569" y="441"/>
                  </a:moveTo>
                  <a:cubicBezTo>
                    <a:pt x="568" y="441"/>
                    <a:pt x="569" y="440"/>
                    <a:pt x="569" y="440"/>
                  </a:cubicBezTo>
                  <a:cubicBezTo>
                    <a:pt x="568" y="439"/>
                    <a:pt x="568" y="442"/>
                    <a:pt x="569" y="441"/>
                  </a:cubicBezTo>
                  <a:close/>
                  <a:moveTo>
                    <a:pt x="565" y="416"/>
                  </a:moveTo>
                  <a:cubicBezTo>
                    <a:pt x="565" y="417"/>
                    <a:pt x="566" y="417"/>
                    <a:pt x="567" y="418"/>
                  </a:cubicBezTo>
                  <a:cubicBezTo>
                    <a:pt x="567" y="417"/>
                    <a:pt x="567" y="417"/>
                    <a:pt x="567" y="417"/>
                  </a:cubicBezTo>
                  <a:cubicBezTo>
                    <a:pt x="566" y="417"/>
                    <a:pt x="566" y="416"/>
                    <a:pt x="565" y="416"/>
                  </a:cubicBezTo>
                  <a:close/>
                  <a:moveTo>
                    <a:pt x="555" y="455"/>
                  </a:moveTo>
                  <a:cubicBezTo>
                    <a:pt x="555" y="454"/>
                    <a:pt x="554" y="454"/>
                    <a:pt x="555" y="454"/>
                  </a:cubicBezTo>
                  <a:cubicBezTo>
                    <a:pt x="555" y="454"/>
                    <a:pt x="556" y="454"/>
                    <a:pt x="556" y="454"/>
                  </a:cubicBezTo>
                  <a:cubicBezTo>
                    <a:pt x="556" y="453"/>
                    <a:pt x="557" y="453"/>
                    <a:pt x="557" y="453"/>
                  </a:cubicBezTo>
                  <a:cubicBezTo>
                    <a:pt x="557" y="453"/>
                    <a:pt x="557" y="453"/>
                    <a:pt x="557" y="452"/>
                  </a:cubicBezTo>
                  <a:cubicBezTo>
                    <a:pt x="555" y="452"/>
                    <a:pt x="554" y="454"/>
                    <a:pt x="553" y="454"/>
                  </a:cubicBezTo>
                  <a:cubicBezTo>
                    <a:pt x="552" y="453"/>
                    <a:pt x="551" y="454"/>
                    <a:pt x="551" y="454"/>
                  </a:cubicBezTo>
                  <a:cubicBezTo>
                    <a:pt x="550" y="455"/>
                    <a:pt x="551" y="456"/>
                    <a:pt x="551" y="456"/>
                  </a:cubicBezTo>
                  <a:cubicBezTo>
                    <a:pt x="552" y="455"/>
                    <a:pt x="551" y="456"/>
                    <a:pt x="551" y="455"/>
                  </a:cubicBezTo>
                  <a:cubicBezTo>
                    <a:pt x="552" y="455"/>
                    <a:pt x="552" y="455"/>
                    <a:pt x="552" y="454"/>
                  </a:cubicBezTo>
                  <a:cubicBezTo>
                    <a:pt x="552" y="455"/>
                    <a:pt x="551" y="455"/>
                    <a:pt x="552" y="455"/>
                  </a:cubicBezTo>
                  <a:cubicBezTo>
                    <a:pt x="552" y="455"/>
                    <a:pt x="553" y="456"/>
                    <a:pt x="554" y="455"/>
                  </a:cubicBezTo>
                  <a:cubicBezTo>
                    <a:pt x="554" y="455"/>
                    <a:pt x="554" y="455"/>
                    <a:pt x="554" y="455"/>
                  </a:cubicBezTo>
                  <a:cubicBezTo>
                    <a:pt x="554" y="455"/>
                    <a:pt x="556" y="455"/>
                    <a:pt x="555" y="455"/>
                  </a:cubicBezTo>
                  <a:cubicBezTo>
                    <a:pt x="555" y="455"/>
                    <a:pt x="555" y="455"/>
                    <a:pt x="555" y="455"/>
                  </a:cubicBezTo>
                  <a:close/>
                  <a:moveTo>
                    <a:pt x="552" y="458"/>
                  </a:moveTo>
                  <a:cubicBezTo>
                    <a:pt x="552" y="458"/>
                    <a:pt x="553" y="459"/>
                    <a:pt x="553" y="457"/>
                  </a:cubicBezTo>
                  <a:cubicBezTo>
                    <a:pt x="553" y="457"/>
                    <a:pt x="552" y="457"/>
                    <a:pt x="552" y="458"/>
                  </a:cubicBezTo>
                  <a:close/>
                  <a:moveTo>
                    <a:pt x="550" y="458"/>
                  </a:moveTo>
                  <a:cubicBezTo>
                    <a:pt x="550" y="459"/>
                    <a:pt x="552" y="459"/>
                    <a:pt x="552" y="458"/>
                  </a:cubicBezTo>
                  <a:cubicBezTo>
                    <a:pt x="552" y="458"/>
                    <a:pt x="551" y="458"/>
                    <a:pt x="550" y="458"/>
                  </a:cubicBezTo>
                  <a:close/>
                  <a:moveTo>
                    <a:pt x="549" y="455"/>
                  </a:moveTo>
                  <a:cubicBezTo>
                    <a:pt x="549" y="456"/>
                    <a:pt x="550" y="455"/>
                    <a:pt x="550" y="455"/>
                  </a:cubicBezTo>
                  <a:cubicBezTo>
                    <a:pt x="549" y="454"/>
                    <a:pt x="549" y="455"/>
                    <a:pt x="549" y="455"/>
                  </a:cubicBezTo>
                  <a:cubicBezTo>
                    <a:pt x="549" y="455"/>
                    <a:pt x="549" y="455"/>
                    <a:pt x="549" y="455"/>
                  </a:cubicBezTo>
                  <a:close/>
                  <a:moveTo>
                    <a:pt x="545" y="451"/>
                  </a:moveTo>
                  <a:cubicBezTo>
                    <a:pt x="544" y="452"/>
                    <a:pt x="542" y="452"/>
                    <a:pt x="542" y="455"/>
                  </a:cubicBezTo>
                  <a:cubicBezTo>
                    <a:pt x="542" y="455"/>
                    <a:pt x="542" y="455"/>
                    <a:pt x="543" y="456"/>
                  </a:cubicBezTo>
                  <a:cubicBezTo>
                    <a:pt x="542" y="455"/>
                    <a:pt x="542" y="455"/>
                    <a:pt x="542" y="456"/>
                  </a:cubicBezTo>
                  <a:cubicBezTo>
                    <a:pt x="542" y="456"/>
                    <a:pt x="543" y="455"/>
                    <a:pt x="543" y="456"/>
                  </a:cubicBezTo>
                  <a:cubicBezTo>
                    <a:pt x="541" y="456"/>
                    <a:pt x="541" y="458"/>
                    <a:pt x="540" y="458"/>
                  </a:cubicBezTo>
                  <a:cubicBezTo>
                    <a:pt x="540" y="457"/>
                    <a:pt x="539" y="458"/>
                    <a:pt x="539" y="458"/>
                  </a:cubicBezTo>
                  <a:cubicBezTo>
                    <a:pt x="539" y="458"/>
                    <a:pt x="539" y="458"/>
                    <a:pt x="539" y="459"/>
                  </a:cubicBezTo>
                  <a:cubicBezTo>
                    <a:pt x="538" y="459"/>
                    <a:pt x="537" y="460"/>
                    <a:pt x="536" y="460"/>
                  </a:cubicBezTo>
                  <a:cubicBezTo>
                    <a:pt x="537" y="460"/>
                    <a:pt x="537" y="460"/>
                    <a:pt x="537" y="460"/>
                  </a:cubicBezTo>
                  <a:cubicBezTo>
                    <a:pt x="539" y="460"/>
                    <a:pt x="542" y="460"/>
                    <a:pt x="542" y="457"/>
                  </a:cubicBezTo>
                  <a:cubicBezTo>
                    <a:pt x="543" y="456"/>
                    <a:pt x="544" y="457"/>
                    <a:pt x="545" y="457"/>
                  </a:cubicBezTo>
                  <a:cubicBezTo>
                    <a:pt x="545" y="456"/>
                    <a:pt x="544" y="456"/>
                    <a:pt x="544" y="456"/>
                  </a:cubicBezTo>
                  <a:cubicBezTo>
                    <a:pt x="545" y="456"/>
                    <a:pt x="547" y="458"/>
                    <a:pt x="548" y="456"/>
                  </a:cubicBezTo>
                  <a:cubicBezTo>
                    <a:pt x="548" y="455"/>
                    <a:pt x="547" y="456"/>
                    <a:pt x="545" y="455"/>
                  </a:cubicBezTo>
                  <a:cubicBezTo>
                    <a:pt x="545" y="455"/>
                    <a:pt x="546" y="455"/>
                    <a:pt x="546" y="454"/>
                  </a:cubicBezTo>
                  <a:cubicBezTo>
                    <a:pt x="545" y="454"/>
                    <a:pt x="545" y="455"/>
                    <a:pt x="545" y="455"/>
                  </a:cubicBezTo>
                  <a:cubicBezTo>
                    <a:pt x="545" y="453"/>
                    <a:pt x="545" y="453"/>
                    <a:pt x="544" y="454"/>
                  </a:cubicBezTo>
                  <a:cubicBezTo>
                    <a:pt x="544" y="453"/>
                    <a:pt x="544" y="453"/>
                    <a:pt x="544" y="452"/>
                  </a:cubicBezTo>
                  <a:cubicBezTo>
                    <a:pt x="545" y="453"/>
                    <a:pt x="545" y="452"/>
                    <a:pt x="546" y="452"/>
                  </a:cubicBezTo>
                  <a:cubicBezTo>
                    <a:pt x="546" y="453"/>
                    <a:pt x="546" y="454"/>
                    <a:pt x="546" y="454"/>
                  </a:cubicBezTo>
                  <a:cubicBezTo>
                    <a:pt x="547" y="454"/>
                    <a:pt x="549" y="454"/>
                    <a:pt x="548" y="453"/>
                  </a:cubicBezTo>
                  <a:cubicBezTo>
                    <a:pt x="547" y="453"/>
                    <a:pt x="545" y="452"/>
                    <a:pt x="545" y="451"/>
                  </a:cubicBezTo>
                  <a:close/>
                  <a:moveTo>
                    <a:pt x="545" y="464"/>
                  </a:moveTo>
                  <a:cubicBezTo>
                    <a:pt x="545" y="463"/>
                    <a:pt x="545" y="462"/>
                    <a:pt x="545" y="462"/>
                  </a:cubicBezTo>
                  <a:cubicBezTo>
                    <a:pt x="545" y="462"/>
                    <a:pt x="544" y="462"/>
                    <a:pt x="544" y="463"/>
                  </a:cubicBezTo>
                  <a:cubicBezTo>
                    <a:pt x="544" y="463"/>
                    <a:pt x="544" y="463"/>
                    <a:pt x="544" y="463"/>
                  </a:cubicBezTo>
                  <a:cubicBezTo>
                    <a:pt x="543" y="464"/>
                    <a:pt x="541" y="464"/>
                    <a:pt x="540" y="464"/>
                  </a:cubicBezTo>
                  <a:cubicBezTo>
                    <a:pt x="541" y="464"/>
                    <a:pt x="540" y="465"/>
                    <a:pt x="541" y="465"/>
                  </a:cubicBezTo>
                  <a:cubicBezTo>
                    <a:pt x="541" y="466"/>
                    <a:pt x="541" y="465"/>
                    <a:pt x="542" y="465"/>
                  </a:cubicBezTo>
                  <a:cubicBezTo>
                    <a:pt x="542" y="464"/>
                    <a:pt x="542" y="464"/>
                    <a:pt x="543" y="464"/>
                  </a:cubicBezTo>
                  <a:cubicBezTo>
                    <a:pt x="543" y="464"/>
                    <a:pt x="543" y="465"/>
                    <a:pt x="543" y="465"/>
                  </a:cubicBezTo>
                  <a:cubicBezTo>
                    <a:pt x="544" y="465"/>
                    <a:pt x="545" y="465"/>
                    <a:pt x="546" y="464"/>
                  </a:cubicBezTo>
                  <a:cubicBezTo>
                    <a:pt x="545" y="463"/>
                    <a:pt x="545" y="464"/>
                    <a:pt x="545" y="464"/>
                  </a:cubicBezTo>
                  <a:close/>
                  <a:moveTo>
                    <a:pt x="534" y="458"/>
                  </a:moveTo>
                  <a:cubicBezTo>
                    <a:pt x="534" y="459"/>
                    <a:pt x="535" y="459"/>
                    <a:pt x="534" y="459"/>
                  </a:cubicBezTo>
                  <a:cubicBezTo>
                    <a:pt x="535" y="459"/>
                    <a:pt x="536" y="459"/>
                    <a:pt x="537" y="458"/>
                  </a:cubicBezTo>
                  <a:cubicBezTo>
                    <a:pt x="536" y="458"/>
                    <a:pt x="535" y="459"/>
                    <a:pt x="534" y="458"/>
                  </a:cubicBezTo>
                  <a:close/>
                  <a:moveTo>
                    <a:pt x="529" y="468"/>
                  </a:moveTo>
                  <a:cubicBezTo>
                    <a:pt x="529" y="468"/>
                    <a:pt x="528" y="468"/>
                    <a:pt x="528" y="468"/>
                  </a:cubicBezTo>
                  <a:cubicBezTo>
                    <a:pt x="528" y="470"/>
                    <a:pt x="527" y="469"/>
                    <a:pt x="526" y="469"/>
                  </a:cubicBezTo>
                  <a:cubicBezTo>
                    <a:pt x="525" y="469"/>
                    <a:pt x="527" y="469"/>
                    <a:pt x="526" y="470"/>
                  </a:cubicBezTo>
                  <a:cubicBezTo>
                    <a:pt x="526" y="470"/>
                    <a:pt x="526" y="470"/>
                    <a:pt x="526" y="470"/>
                  </a:cubicBezTo>
                  <a:cubicBezTo>
                    <a:pt x="527" y="471"/>
                    <a:pt x="529" y="470"/>
                    <a:pt x="530" y="469"/>
                  </a:cubicBezTo>
                  <a:cubicBezTo>
                    <a:pt x="530" y="468"/>
                    <a:pt x="529" y="469"/>
                    <a:pt x="529" y="468"/>
                  </a:cubicBezTo>
                  <a:close/>
                  <a:moveTo>
                    <a:pt x="519" y="463"/>
                  </a:moveTo>
                  <a:cubicBezTo>
                    <a:pt x="519" y="463"/>
                    <a:pt x="520" y="462"/>
                    <a:pt x="520" y="461"/>
                  </a:cubicBezTo>
                  <a:cubicBezTo>
                    <a:pt x="519" y="461"/>
                    <a:pt x="519" y="462"/>
                    <a:pt x="519" y="463"/>
                  </a:cubicBezTo>
                  <a:close/>
                  <a:moveTo>
                    <a:pt x="513" y="407"/>
                  </a:moveTo>
                  <a:cubicBezTo>
                    <a:pt x="513" y="407"/>
                    <a:pt x="512" y="407"/>
                    <a:pt x="512" y="407"/>
                  </a:cubicBezTo>
                  <a:cubicBezTo>
                    <a:pt x="513" y="408"/>
                    <a:pt x="513" y="407"/>
                    <a:pt x="514" y="408"/>
                  </a:cubicBezTo>
                  <a:cubicBezTo>
                    <a:pt x="514" y="407"/>
                    <a:pt x="514" y="407"/>
                    <a:pt x="514" y="407"/>
                  </a:cubicBezTo>
                  <a:cubicBezTo>
                    <a:pt x="513" y="407"/>
                    <a:pt x="513" y="406"/>
                    <a:pt x="513" y="407"/>
                  </a:cubicBezTo>
                  <a:close/>
                  <a:moveTo>
                    <a:pt x="513" y="404"/>
                  </a:moveTo>
                  <a:cubicBezTo>
                    <a:pt x="513" y="404"/>
                    <a:pt x="513" y="403"/>
                    <a:pt x="513" y="403"/>
                  </a:cubicBezTo>
                  <a:cubicBezTo>
                    <a:pt x="514" y="403"/>
                    <a:pt x="514" y="403"/>
                    <a:pt x="514" y="403"/>
                  </a:cubicBezTo>
                  <a:cubicBezTo>
                    <a:pt x="514" y="403"/>
                    <a:pt x="514" y="402"/>
                    <a:pt x="514" y="402"/>
                  </a:cubicBezTo>
                  <a:cubicBezTo>
                    <a:pt x="513" y="402"/>
                    <a:pt x="513" y="403"/>
                    <a:pt x="513" y="404"/>
                  </a:cubicBezTo>
                  <a:close/>
                  <a:moveTo>
                    <a:pt x="537" y="242"/>
                  </a:moveTo>
                  <a:cubicBezTo>
                    <a:pt x="536" y="242"/>
                    <a:pt x="535" y="242"/>
                    <a:pt x="535" y="243"/>
                  </a:cubicBezTo>
                  <a:cubicBezTo>
                    <a:pt x="536" y="243"/>
                    <a:pt x="537" y="243"/>
                    <a:pt x="537" y="243"/>
                  </a:cubicBezTo>
                  <a:cubicBezTo>
                    <a:pt x="537" y="243"/>
                    <a:pt x="536" y="243"/>
                    <a:pt x="537" y="242"/>
                  </a:cubicBezTo>
                  <a:close/>
                  <a:moveTo>
                    <a:pt x="510" y="333"/>
                  </a:moveTo>
                  <a:cubicBezTo>
                    <a:pt x="509" y="334"/>
                    <a:pt x="510" y="334"/>
                    <a:pt x="509" y="335"/>
                  </a:cubicBezTo>
                  <a:cubicBezTo>
                    <a:pt x="509" y="335"/>
                    <a:pt x="509" y="335"/>
                    <a:pt x="509" y="335"/>
                  </a:cubicBezTo>
                  <a:cubicBezTo>
                    <a:pt x="509" y="335"/>
                    <a:pt x="510" y="336"/>
                    <a:pt x="511" y="335"/>
                  </a:cubicBezTo>
                  <a:cubicBezTo>
                    <a:pt x="511" y="335"/>
                    <a:pt x="510" y="335"/>
                    <a:pt x="510" y="335"/>
                  </a:cubicBezTo>
                  <a:cubicBezTo>
                    <a:pt x="510" y="334"/>
                    <a:pt x="511" y="334"/>
                    <a:pt x="510" y="334"/>
                  </a:cubicBezTo>
                  <a:cubicBezTo>
                    <a:pt x="510" y="334"/>
                    <a:pt x="510" y="333"/>
                    <a:pt x="510" y="333"/>
                  </a:cubicBezTo>
                  <a:close/>
                  <a:moveTo>
                    <a:pt x="510" y="332"/>
                  </a:moveTo>
                  <a:cubicBezTo>
                    <a:pt x="510" y="332"/>
                    <a:pt x="510" y="333"/>
                    <a:pt x="510" y="333"/>
                  </a:cubicBezTo>
                  <a:cubicBezTo>
                    <a:pt x="510" y="332"/>
                    <a:pt x="510" y="332"/>
                    <a:pt x="510" y="332"/>
                  </a:cubicBezTo>
                  <a:cubicBezTo>
                    <a:pt x="510" y="332"/>
                    <a:pt x="511" y="334"/>
                    <a:pt x="511" y="333"/>
                  </a:cubicBezTo>
                  <a:cubicBezTo>
                    <a:pt x="510" y="333"/>
                    <a:pt x="511" y="331"/>
                    <a:pt x="510" y="332"/>
                  </a:cubicBezTo>
                  <a:close/>
                  <a:moveTo>
                    <a:pt x="506" y="335"/>
                  </a:moveTo>
                  <a:cubicBezTo>
                    <a:pt x="506" y="336"/>
                    <a:pt x="506" y="336"/>
                    <a:pt x="506" y="336"/>
                  </a:cubicBezTo>
                  <a:cubicBezTo>
                    <a:pt x="507" y="336"/>
                    <a:pt x="507" y="337"/>
                    <a:pt x="508" y="336"/>
                  </a:cubicBezTo>
                  <a:cubicBezTo>
                    <a:pt x="507" y="336"/>
                    <a:pt x="507" y="336"/>
                    <a:pt x="506" y="335"/>
                  </a:cubicBezTo>
                  <a:close/>
                  <a:moveTo>
                    <a:pt x="506" y="330"/>
                  </a:moveTo>
                  <a:cubicBezTo>
                    <a:pt x="507" y="330"/>
                    <a:pt x="505" y="331"/>
                    <a:pt x="506" y="331"/>
                  </a:cubicBezTo>
                  <a:cubicBezTo>
                    <a:pt x="506" y="330"/>
                    <a:pt x="507" y="330"/>
                    <a:pt x="507" y="330"/>
                  </a:cubicBezTo>
                  <a:cubicBezTo>
                    <a:pt x="507" y="329"/>
                    <a:pt x="506" y="329"/>
                    <a:pt x="506" y="330"/>
                  </a:cubicBezTo>
                  <a:close/>
                  <a:moveTo>
                    <a:pt x="507" y="331"/>
                  </a:moveTo>
                  <a:cubicBezTo>
                    <a:pt x="506" y="332"/>
                    <a:pt x="506" y="332"/>
                    <a:pt x="506" y="333"/>
                  </a:cubicBezTo>
                  <a:cubicBezTo>
                    <a:pt x="506" y="333"/>
                    <a:pt x="507" y="333"/>
                    <a:pt x="507" y="333"/>
                  </a:cubicBezTo>
                  <a:cubicBezTo>
                    <a:pt x="506" y="333"/>
                    <a:pt x="507" y="332"/>
                    <a:pt x="507" y="331"/>
                  </a:cubicBezTo>
                  <a:close/>
                  <a:moveTo>
                    <a:pt x="505" y="328"/>
                  </a:moveTo>
                  <a:cubicBezTo>
                    <a:pt x="506" y="327"/>
                    <a:pt x="504" y="326"/>
                    <a:pt x="504" y="326"/>
                  </a:cubicBezTo>
                  <a:cubicBezTo>
                    <a:pt x="505" y="326"/>
                    <a:pt x="505" y="325"/>
                    <a:pt x="504" y="325"/>
                  </a:cubicBezTo>
                  <a:cubicBezTo>
                    <a:pt x="504" y="326"/>
                    <a:pt x="504" y="326"/>
                    <a:pt x="503" y="326"/>
                  </a:cubicBezTo>
                  <a:cubicBezTo>
                    <a:pt x="505" y="327"/>
                    <a:pt x="505" y="329"/>
                    <a:pt x="506" y="329"/>
                  </a:cubicBezTo>
                  <a:cubicBezTo>
                    <a:pt x="506" y="329"/>
                    <a:pt x="506" y="329"/>
                    <a:pt x="506" y="328"/>
                  </a:cubicBezTo>
                  <a:cubicBezTo>
                    <a:pt x="506" y="328"/>
                    <a:pt x="507" y="329"/>
                    <a:pt x="507" y="328"/>
                  </a:cubicBezTo>
                  <a:cubicBezTo>
                    <a:pt x="506" y="328"/>
                    <a:pt x="507" y="328"/>
                    <a:pt x="506" y="327"/>
                  </a:cubicBezTo>
                  <a:cubicBezTo>
                    <a:pt x="506" y="328"/>
                    <a:pt x="506" y="328"/>
                    <a:pt x="505" y="328"/>
                  </a:cubicBezTo>
                  <a:close/>
                  <a:moveTo>
                    <a:pt x="505" y="325"/>
                  </a:moveTo>
                  <a:cubicBezTo>
                    <a:pt x="506" y="326"/>
                    <a:pt x="506" y="327"/>
                    <a:pt x="506" y="327"/>
                  </a:cubicBezTo>
                  <a:cubicBezTo>
                    <a:pt x="506" y="327"/>
                    <a:pt x="506" y="327"/>
                    <a:pt x="506" y="326"/>
                  </a:cubicBezTo>
                  <a:cubicBezTo>
                    <a:pt x="506" y="326"/>
                    <a:pt x="506" y="325"/>
                    <a:pt x="505" y="325"/>
                  </a:cubicBezTo>
                  <a:close/>
                  <a:moveTo>
                    <a:pt x="502" y="325"/>
                  </a:moveTo>
                  <a:cubicBezTo>
                    <a:pt x="502" y="325"/>
                    <a:pt x="502" y="325"/>
                    <a:pt x="502" y="326"/>
                  </a:cubicBezTo>
                  <a:cubicBezTo>
                    <a:pt x="503" y="326"/>
                    <a:pt x="504" y="326"/>
                    <a:pt x="504" y="325"/>
                  </a:cubicBezTo>
                  <a:cubicBezTo>
                    <a:pt x="503" y="325"/>
                    <a:pt x="503" y="325"/>
                    <a:pt x="502" y="325"/>
                  </a:cubicBezTo>
                  <a:close/>
                  <a:moveTo>
                    <a:pt x="382" y="540"/>
                  </a:moveTo>
                  <a:cubicBezTo>
                    <a:pt x="382" y="540"/>
                    <a:pt x="382" y="540"/>
                    <a:pt x="382" y="540"/>
                  </a:cubicBezTo>
                  <a:cubicBezTo>
                    <a:pt x="382" y="540"/>
                    <a:pt x="381" y="541"/>
                    <a:pt x="381" y="541"/>
                  </a:cubicBezTo>
                  <a:cubicBezTo>
                    <a:pt x="381" y="541"/>
                    <a:pt x="382" y="541"/>
                    <a:pt x="382" y="541"/>
                  </a:cubicBezTo>
                  <a:cubicBezTo>
                    <a:pt x="382" y="541"/>
                    <a:pt x="382" y="541"/>
                    <a:pt x="383" y="542"/>
                  </a:cubicBezTo>
                  <a:cubicBezTo>
                    <a:pt x="383" y="541"/>
                    <a:pt x="383" y="541"/>
                    <a:pt x="382" y="540"/>
                  </a:cubicBezTo>
                  <a:close/>
                  <a:moveTo>
                    <a:pt x="379" y="542"/>
                  </a:moveTo>
                  <a:cubicBezTo>
                    <a:pt x="379" y="542"/>
                    <a:pt x="380" y="541"/>
                    <a:pt x="380" y="542"/>
                  </a:cubicBezTo>
                  <a:cubicBezTo>
                    <a:pt x="381" y="541"/>
                    <a:pt x="381" y="541"/>
                    <a:pt x="380" y="541"/>
                  </a:cubicBezTo>
                  <a:cubicBezTo>
                    <a:pt x="380" y="542"/>
                    <a:pt x="378" y="542"/>
                    <a:pt x="379" y="542"/>
                  </a:cubicBezTo>
                  <a:close/>
                  <a:moveTo>
                    <a:pt x="286" y="408"/>
                  </a:moveTo>
                  <a:cubicBezTo>
                    <a:pt x="286" y="408"/>
                    <a:pt x="286" y="409"/>
                    <a:pt x="286" y="409"/>
                  </a:cubicBezTo>
                  <a:cubicBezTo>
                    <a:pt x="285" y="409"/>
                    <a:pt x="286" y="408"/>
                    <a:pt x="285" y="408"/>
                  </a:cubicBezTo>
                  <a:cubicBezTo>
                    <a:pt x="285" y="409"/>
                    <a:pt x="285" y="409"/>
                    <a:pt x="285" y="409"/>
                  </a:cubicBezTo>
                  <a:cubicBezTo>
                    <a:pt x="286" y="409"/>
                    <a:pt x="287" y="409"/>
                    <a:pt x="287" y="409"/>
                  </a:cubicBezTo>
                  <a:cubicBezTo>
                    <a:pt x="286" y="410"/>
                    <a:pt x="286" y="408"/>
                    <a:pt x="286" y="408"/>
                  </a:cubicBezTo>
                  <a:close/>
                  <a:moveTo>
                    <a:pt x="260" y="396"/>
                  </a:moveTo>
                  <a:cubicBezTo>
                    <a:pt x="260" y="396"/>
                    <a:pt x="261" y="396"/>
                    <a:pt x="261" y="397"/>
                  </a:cubicBezTo>
                  <a:cubicBezTo>
                    <a:pt x="261" y="396"/>
                    <a:pt x="261" y="395"/>
                    <a:pt x="260" y="396"/>
                  </a:cubicBezTo>
                  <a:close/>
                  <a:moveTo>
                    <a:pt x="252" y="423"/>
                  </a:moveTo>
                  <a:cubicBezTo>
                    <a:pt x="252" y="423"/>
                    <a:pt x="253" y="422"/>
                    <a:pt x="253" y="422"/>
                  </a:cubicBezTo>
                  <a:cubicBezTo>
                    <a:pt x="253" y="421"/>
                    <a:pt x="252" y="422"/>
                    <a:pt x="252" y="423"/>
                  </a:cubicBezTo>
                  <a:close/>
                  <a:moveTo>
                    <a:pt x="255" y="397"/>
                  </a:moveTo>
                  <a:cubicBezTo>
                    <a:pt x="254" y="397"/>
                    <a:pt x="254" y="397"/>
                    <a:pt x="253" y="397"/>
                  </a:cubicBezTo>
                  <a:cubicBezTo>
                    <a:pt x="253" y="397"/>
                    <a:pt x="253" y="398"/>
                    <a:pt x="254" y="398"/>
                  </a:cubicBezTo>
                  <a:cubicBezTo>
                    <a:pt x="253" y="397"/>
                    <a:pt x="255" y="398"/>
                    <a:pt x="255" y="397"/>
                  </a:cubicBezTo>
                  <a:close/>
                  <a:moveTo>
                    <a:pt x="253" y="395"/>
                  </a:moveTo>
                  <a:cubicBezTo>
                    <a:pt x="253" y="396"/>
                    <a:pt x="253" y="396"/>
                    <a:pt x="253" y="396"/>
                  </a:cubicBezTo>
                  <a:cubicBezTo>
                    <a:pt x="253" y="396"/>
                    <a:pt x="254" y="397"/>
                    <a:pt x="254" y="397"/>
                  </a:cubicBezTo>
                  <a:cubicBezTo>
                    <a:pt x="253" y="397"/>
                    <a:pt x="254" y="395"/>
                    <a:pt x="253" y="395"/>
                  </a:cubicBezTo>
                  <a:close/>
                  <a:moveTo>
                    <a:pt x="250" y="398"/>
                  </a:moveTo>
                  <a:cubicBezTo>
                    <a:pt x="251" y="397"/>
                    <a:pt x="250" y="399"/>
                    <a:pt x="251" y="399"/>
                  </a:cubicBezTo>
                  <a:cubicBezTo>
                    <a:pt x="251" y="398"/>
                    <a:pt x="252" y="398"/>
                    <a:pt x="252" y="399"/>
                  </a:cubicBezTo>
                  <a:cubicBezTo>
                    <a:pt x="252" y="398"/>
                    <a:pt x="252" y="398"/>
                    <a:pt x="253" y="398"/>
                  </a:cubicBezTo>
                  <a:cubicBezTo>
                    <a:pt x="252" y="398"/>
                    <a:pt x="252" y="397"/>
                    <a:pt x="251" y="397"/>
                  </a:cubicBezTo>
                  <a:cubicBezTo>
                    <a:pt x="252" y="399"/>
                    <a:pt x="250" y="396"/>
                    <a:pt x="250" y="398"/>
                  </a:cubicBezTo>
                  <a:close/>
                  <a:moveTo>
                    <a:pt x="250" y="401"/>
                  </a:moveTo>
                  <a:cubicBezTo>
                    <a:pt x="251" y="401"/>
                    <a:pt x="251" y="401"/>
                    <a:pt x="251" y="400"/>
                  </a:cubicBezTo>
                  <a:cubicBezTo>
                    <a:pt x="250" y="400"/>
                    <a:pt x="249" y="400"/>
                    <a:pt x="250" y="400"/>
                  </a:cubicBezTo>
                  <a:cubicBezTo>
                    <a:pt x="249" y="399"/>
                    <a:pt x="250" y="399"/>
                    <a:pt x="249" y="400"/>
                  </a:cubicBezTo>
                  <a:cubicBezTo>
                    <a:pt x="249" y="400"/>
                    <a:pt x="250" y="400"/>
                    <a:pt x="249" y="401"/>
                  </a:cubicBezTo>
                  <a:cubicBezTo>
                    <a:pt x="249" y="401"/>
                    <a:pt x="248" y="401"/>
                    <a:pt x="247" y="401"/>
                  </a:cubicBezTo>
                  <a:cubicBezTo>
                    <a:pt x="248" y="400"/>
                    <a:pt x="248" y="400"/>
                    <a:pt x="248" y="400"/>
                  </a:cubicBezTo>
                  <a:cubicBezTo>
                    <a:pt x="247" y="400"/>
                    <a:pt x="247" y="400"/>
                    <a:pt x="246" y="401"/>
                  </a:cubicBezTo>
                  <a:cubicBezTo>
                    <a:pt x="247" y="401"/>
                    <a:pt x="247" y="401"/>
                    <a:pt x="247" y="401"/>
                  </a:cubicBezTo>
                  <a:cubicBezTo>
                    <a:pt x="248" y="400"/>
                    <a:pt x="250" y="402"/>
                    <a:pt x="250" y="402"/>
                  </a:cubicBezTo>
                  <a:cubicBezTo>
                    <a:pt x="250" y="402"/>
                    <a:pt x="250" y="402"/>
                    <a:pt x="250" y="401"/>
                  </a:cubicBezTo>
                  <a:close/>
                  <a:moveTo>
                    <a:pt x="244" y="428"/>
                  </a:moveTo>
                  <a:cubicBezTo>
                    <a:pt x="244" y="428"/>
                    <a:pt x="244" y="429"/>
                    <a:pt x="245" y="429"/>
                  </a:cubicBezTo>
                  <a:cubicBezTo>
                    <a:pt x="245" y="427"/>
                    <a:pt x="244" y="428"/>
                    <a:pt x="244" y="428"/>
                  </a:cubicBezTo>
                  <a:close/>
                  <a:moveTo>
                    <a:pt x="246" y="400"/>
                  </a:moveTo>
                  <a:cubicBezTo>
                    <a:pt x="246" y="400"/>
                    <a:pt x="245" y="400"/>
                    <a:pt x="245" y="401"/>
                  </a:cubicBezTo>
                  <a:cubicBezTo>
                    <a:pt x="246" y="401"/>
                    <a:pt x="245" y="402"/>
                    <a:pt x="244" y="402"/>
                  </a:cubicBezTo>
                  <a:cubicBezTo>
                    <a:pt x="244" y="403"/>
                    <a:pt x="246" y="403"/>
                    <a:pt x="244" y="404"/>
                  </a:cubicBezTo>
                  <a:cubicBezTo>
                    <a:pt x="245" y="404"/>
                    <a:pt x="246" y="404"/>
                    <a:pt x="246" y="403"/>
                  </a:cubicBezTo>
                  <a:cubicBezTo>
                    <a:pt x="246" y="403"/>
                    <a:pt x="245" y="403"/>
                    <a:pt x="245" y="402"/>
                  </a:cubicBezTo>
                  <a:cubicBezTo>
                    <a:pt x="245" y="402"/>
                    <a:pt x="246" y="402"/>
                    <a:pt x="246" y="402"/>
                  </a:cubicBezTo>
                  <a:cubicBezTo>
                    <a:pt x="246" y="401"/>
                    <a:pt x="245" y="401"/>
                    <a:pt x="246" y="400"/>
                  </a:cubicBezTo>
                  <a:close/>
                  <a:moveTo>
                    <a:pt x="243" y="402"/>
                  </a:moveTo>
                  <a:cubicBezTo>
                    <a:pt x="243" y="403"/>
                    <a:pt x="242" y="402"/>
                    <a:pt x="241" y="403"/>
                  </a:cubicBezTo>
                  <a:cubicBezTo>
                    <a:pt x="241" y="403"/>
                    <a:pt x="241" y="403"/>
                    <a:pt x="242" y="403"/>
                  </a:cubicBezTo>
                  <a:cubicBezTo>
                    <a:pt x="242" y="402"/>
                    <a:pt x="243" y="403"/>
                    <a:pt x="243" y="402"/>
                  </a:cubicBezTo>
                  <a:cubicBezTo>
                    <a:pt x="244" y="402"/>
                    <a:pt x="243" y="401"/>
                    <a:pt x="243" y="402"/>
                  </a:cubicBezTo>
                  <a:close/>
                  <a:moveTo>
                    <a:pt x="239" y="407"/>
                  </a:moveTo>
                  <a:cubicBezTo>
                    <a:pt x="239" y="406"/>
                    <a:pt x="240" y="407"/>
                    <a:pt x="241" y="407"/>
                  </a:cubicBezTo>
                  <a:cubicBezTo>
                    <a:pt x="241" y="406"/>
                    <a:pt x="241" y="406"/>
                    <a:pt x="242" y="406"/>
                  </a:cubicBezTo>
                  <a:cubicBezTo>
                    <a:pt x="242" y="406"/>
                    <a:pt x="242" y="406"/>
                    <a:pt x="242" y="406"/>
                  </a:cubicBezTo>
                  <a:cubicBezTo>
                    <a:pt x="241" y="405"/>
                    <a:pt x="239" y="406"/>
                    <a:pt x="239" y="407"/>
                  </a:cubicBezTo>
                  <a:close/>
                  <a:moveTo>
                    <a:pt x="238" y="408"/>
                  </a:moveTo>
                  <a:cubicBezTo>
                    <a:pt x="239" y="409"/>
                    <a:pt x="239" y="409"/>
                    <a:pt x="240" y="408"/>
                  </a:cubicBezTo>
                  <a:cubicBezTo>
                    <a:pt x="239" y="408"/>
                    <a:pt x="239" y="407"/>
                    <a:pt x="238" y="408"/>
                  </a:cubicBezTo>
                  <a:close/>
                  <a:moveTo>
                    <a:pt x="164" y="464"/>
                  </a:moveTo>
                  <a:cubicBezTo>
                    <a:pt x="164" y="464"/>
                    <a:pt x="163" y="464"/>
                    <a:pt x="163" y="464"/>
                  </a:cubicBezTo>
                  <a:cubicBezTo>
                    <a:pt x="163" y="464"/>
                    <a:pt x="165" y="465"/>
                    <a:pt x="164" y="465"/>
                  </a:cubicBezTo>
                  <a:cubicBezTo>
                    <a:pt x="164" y="465"/>
                    <a:pt x="164" y="464"/>
                    <a:pt x="164" y="464"/>
                  </a:cubicBezTo>
                  <a:close/>
                  <a:moveTo>
                    <a:pt x="155" y="439"/>
                  </a:moveTo>
                  <a:cubicBezTo>
                    <a:pt x="154" y="438"/>
                    <a:pt x="154" y="439"/>
                    <a:pt x="153" y="440"/>
                  </a:cubicBezTo>
                  <a:cubicBezTo>
                    <a:pt x="154" y="439"/>
                    <a:pt x="155" y="440"/>
                    <a:pt x="155" y="440"/>
                  </a:cubicBezTo>
                  <a:cubicBezTo>
                    <a:pt x="155" y="440"/>
                    <a:pt x="155" y="439"/>
                    <a:pt x="155" y="439"/>
                  </a:cubicBezTo>
                  <a:close/>
                  <a:moveTo>
                    <a:pt x="151" y="442"/>
                  </a:moveTo>
                  <a:cubicBezTo>
                    <a:pt x="151" y="441"/>
                    <a:pt x="151" y="441"/>
                    <a:pt x="151" y="441"/>
                  </a:cubicBezTo>
                  <a:cubicBezTo>
                    <a:pt x="151" y="442"/>
                    <a:pt x="150" y="442"/>
                    <a:pt x="150" y="442"/>
                  </a:cubicBezTo>
                  <a:cubicBezTo>
                    <a:pt x="150" y="442"/>
                    <a:pt x="152" y="442"/>
                    <a:pt x="151" y="441"/>
                  </a:cubicBezTo>
                  <a:cubicBezTo>
                    <a:pt x="151" y="441"/>
                    <a:pt x="151" y="442"/>
                    <a:pt x="151" y="442"/>
                  </a:cubicBezTo>
                  <a:close/>
                  <a:moveTo>
                    <a:pt x="148" y="443"/>
                  </a:moveTo>
                  <a:cubicBezTo>
                    <a:pt x="149" y="443"/>
                    <a:pt x="147" y="444"/>
                    <a:pt x="148" y="445"/>
                  </a:cubicBezTo>
                  <a:cubicBezTo>
                    <a:pt x="149" y="443"/>
                    <a:pt x="149" y="445"/>
                    <a:pt x="150" y="444"/>
                  </a:cubicBezTo>
                  <a:cubicBezTo>
                    <a:pt x="150" y="444"/>
                    <a:pt x="149" y="444"/>
                    <a:pt x="150" y="443"/>
                  </a:cubicBezTo>
                  <a:cubicBezTo>
                    <a:pt x="151" y="443"/>
                    <a:pt x="151" y="443"/>
                    <a:pt x="152" y="443"/>
                  </a:cubicBezTo>
                  <a:cubicBezTo>
                    <a:pt x="151" y="443"/>
                    <a:pt x="151" y="442"/>
                    <a:pt x="151" y="442"/>
                  </a:cubicBezTo>
                  <a:cubicBezTo>
                    <a:pt x="150" y="443"/>
                    <a:pt x="150" y="442"/>
                    <a:pt x="149" y="443"/>
                  </a:cubicBezTo>
                  <a:cubicBezTo>
                    <a:pt x="149" y="443"/>
                    <a:pt x="148" y="443"/>
                    <a:pt x="148" y="443"/>
                  </a:cubicBezTo>
                  <a:close/>
                  <a:moveTo>
                    <a:pt x="144" y="482"/>
                  </a:moveTo>
                  <a:cubicBezTo>
                    <a:pt x="144" y="482"/>
                    <a:pt x="145" y="481"/>
                    <a:pt x="144" y="481"/>
                  </a:cubicBezTo>
                  <a:cubicBezTo>
                    <a:pt x="144" y="481"/>
                    <a:pt x="143" y="482"/>
                    <a:pt x="144" y="482"/>
                  </a:cubicBezTo>
                  <a:close/>
                  <a:moveTo>
                    <a:pt x="137" y="484"/>
                  </a:moveTo>
                  <a:cubicBezTo>
                    <a:pt x="138" y="485"/>
                    <a:pt x="139" y="485"/>
                    <a:pt x="139" y="484"/>
                  </a:cubicBezTo>
                  <a:cubicBezTo>
                    <a:pt x="139" y="485"/>
                    <a:pt x="137" y="484"/>
                    <a:pt x="137" y="484"/>
                  </a:cubicBezTo>
                  <a:close/>
                  <a:moveTo>
                    <a:pt x="138" y="456"/>
                  </a:moveTo>
                  <a:cubicBezTo>
                    <a:pt x="138" y="456"/>
                    <a:pt x="138" y="456"/>
                    <a:pt x="139" y="456"/>
                  </a:cubicBezTo>
                  <a:cubicBezTo>
                    <a:pt x="139" y="456"/>
                    <a:pt x="139" y="456"/>
                    <a:pt x="139" y="455"/>
                  </a:cubicBezTo>
                  <a:cubicBezTo>
                    <a:pt x="138" y="456"/>
                    <a:pt x="138" y="455"/>
                    <a:pt x="137" y="455"/>
                  </a:cubicBezTo>
                  <a:cubicBezTo>
                    <a:pt x="137" y="455"/>
                    <a:pt x="138" y="456"/>
                    <a:pt x="138" y="456"/>
                  </a:cubicBezTo>
                  <a:cubicBezTo>
                    <a:pt x="137" y="456"/>
                    <a:pt x="137" y="456"/>
                    <a:pt x="138" y="456"/>
                  </a:cubicBezTo>
                  <a:close/>
                  <a:moveTo>
                    <a:pt x="134" y="462"/>
                  </a:moveTo>
                  <a:cubicBezTo>
                    <a:pt x="135" y="461"/>
                    <a:pt x="138" y="460"/>
                    <a:pt x="138" y="458"/>
                  </a:cubicBezTo>
                  <a:cubicBezTo>
                    <a:pt x="135" y="458"/>
                    <a:pt x="135" y="461"/>
                    <a:pt x="133" y="460"/>
                  </a:cubicBezTo>
                  <a:cubicBezTo>
                    <a:pt x="133" y="461"/>
                    <a:pt x="131" y="461"/>
                    <a:pt x="132" y="462"/>
                  </a:cubicBezTo>
                  <a:cubicBezTo>
                    <a:pt x="131" y="462"/>
                    <a:pt x="130" y="462"/>
                    <a:pt x="130" y="463"/>
                  </a:cubicBezTo>
                  <a:cubicBezTo>
                    <a:pt x="130" y="463"/>
                    <a:pt x="131" y="464"/>
                    <a:pt x="130" y="463"/>
                  </a:cubicBezTo>
                  <a:cubicBezTo>
                    <a:pt x="131" y="466"/>
                    <a:pt x="133" y="462"/>
                    <a:pt x="134" y="462"/>
                  </a:cubicBezTo>
                  <a:close/>
                  <a:moveTo>
                    <a:pt x="127" y="465"/>
                  </a:moveTo>
                  <a:cubicBezTo>
                    <a:pt x="127" y="467"/>
                    <a:pt x="126" y="467"/>
                    <a:pt x="125" y="468"/>
                  </a:cubicBezTo>
                  <a:cubicBezTo>
                    <a:pt x="127" y="467"/>
                    <a:pt x="128" y="467"/>
                    <a:pt x="129" y="465"/>
                  </a:cubicBezTo>
                  <a:cubicBezTo>
                    <a:pt x="128" y="465"/>
                    <a:pt x="128" y="466"/>
                    <a:pt x="127" y="465"/>
                  </a:cubicBezTo>
                  <a:close/>
                  <a:moveTo>
                    <a:pt x="114" y="477"/>
                  </a:moveTo>
                  <a:cubicBezTo>
                    <a:pt x="113" y="477"/>
                    <a:pt x="113" y="477"/>
                    <a:pt x="112" y="478"/>
                  </a:cubicBezTo>
                  <a:cubicBezTo>
                    <a:pt x="113" y="478"/>
                    <a:pt x="112" y="479"/>
                    <a:pt x="112" y="479"/>
                  </a:cubicBezTo>
                  <a:cubicBezTo>
                    <a:pt x="113" y="478"/>
                    <a:pt x="115" y="478"/>
                    <a:pt x="116" y="476"/>
                  </a:cubicBezTo>
                  <a:cubicBezTo>
                    <a:pt x="117" y="476"/>
                    <a:pt x="118" y="474"/>
                    <a:pt x="120" y="474"/>
                  </a:cubicBezTo>
                  <a:cubicBezTo>
                    <a:pt x="121" y="472"/>
                    <a:pt x="122" y="470"/>
                    <a:pt x="124" y="470"/>
                  </a:cubicBezTo>
                  <a:cubicBezTo>
                    <a:pt x="124" y="469"/>
                    <a:pt x="125" y="469"/>
                    <a:pt x="125" y="468"/>
                  </a:cubicBezTo>
                  <a:cubicBezTo>
                    <a:pt x="122" y="469"/>
                    <a:pt x="120" y="472"/>
                    <a:pt x="117" y="473"/>
                  </a:cubicBezTo>
                  <a:cubicBezTo>
                    <a:pt x="117" y="473"/>
                    <a:pt x="117" y="473"/>
                    <a:pt x="117" y="474"/>
                  </a:cubicBezTo>
                  <a:cubicBezTo>
                    <a:pt x="117" y="473"/>
                    <a:pt x="116" y="474"/>
                    <a:pt x="115" y="474"/>
                  </a:cubicBezTo>
                  <a:cubicBezTo>
                    <a:pt x="116" y="474"/>
                    <a:pt x="117" y="473"/>
                    <a:pt x="117" y="474"/>
                  </a:cubicBezTo>
                  <a:cubicBezTo>
                    <a:pt x="116" y="475"/>
                    <a:pt x="114" y="476"/>
                    <a:pt x="114" y="476"/>
                  </a:cubicBezTo>
                  <a:cubicBezTo>
                    <a:pt x="114" y="476"/>
                    <a:pt x="115" y="476"/>
                    <a:pt x="115" y="476"/>
                  </a:cubicBezTo>
                  <a:cubicBezTo>
                    <a:pt x="114" y="476"/>
                    <a:pt x="114" y="476"/>
                    <a:pt x="114" y="477"/>
                  </a:cubicBezTo>
                  <a:close/>
                  <a:moveTo>
                    <a:pt x="115" y="502"/>
                  </a:moveTo>
                  <a:cubicBezTo>
                    <a:pt x="115" y="502"/>
                    <a:pt x="114" y="502"/>
                    <a:pt x="114" y="503"/>
                  </a:cubicBezTo>
                  <a:cubicBezTo>
                    <a:pt x="115" y="503"/>
                    <a:pt x="116" y="502"/>
                    <a:pt x="115" y="502"/>
                  </a:cubicBezTo>
                  <a:close/>
                  <a:moveTo>
                    <a:pt x="114" y="503"/>
                  </a:moveTo>
                  <a:cubicBezTo>
                    <a:pt x="114" y="504"/>
                    <a:pt x="116" y="503"/>
                    <a:pt x="115" y="505"/>
                  </a:cubicBezTo>
                  <a:cubicBezTo>
                    <a:pt x="115" y="505"/>
                    <a:pt x="116" y="504"/>
                    <a:pt x="116" y="504"/>
                  </a:cubicBezTo>
                  <a:cubicBezTo>
                    <a:pt x="116" y="503"/>
                    <a:pt x="115" y="504"/>
                    <a:pt x="116" y="503"/>
                  </a:cubicBezTo>
                  <a:cubicBezTo>
                    <a:pt x="116" y="502"/>
                    <a:pt x="115" y="503"/>
                    <a:pt x="115" y="503"/>
                  </a:cubicBezTo>
                  <a:cubicBezTo>
                    <a:pt x="115" y="503"/>
                    <a:pt x="115" y="503"/>
                    <a:pt x="114" y="503"/>
                  </a:cubicBezTo>
                  <a:close/>
                  <a:moveTo>
                    <a:pt x="112" y="503"/>
                  </a:moveTo>
                  <a:cubicBezTo>
                    <a:pt x="111" y="504"/>
                    <a:pt x="112" y="503"/>
                    <a:pt x="112" y="504"/>
                  </a:cubicBezTo>
                  <a:cubicBezTo>
                    <a:pt x="111" y="504"/>
                    <a:pt x="111" y="504"/>
                    <a:pt x="111" y="504"/>
                  </a:cubicBezTo>
                  <a:cubicBezTo>
                    <a:pt x="111" y="505"/>
                    <a:pt x="111" y="505"/>
                    <a:pt x="111" y="505"/>
                  </a:cubicBezTo>
                  <a:cubicBezTo>
                    <a:pt x="112" y="505"/>
                    <a:pt x="112" y="505"/>
                    <a:pt x="113" y="506"/>
                  </a:cubicBezTo>
                  <a:cubicBezTo>
                    <a:pt x="113" y="504"/>
                    <a:pt x="113" y="504"/>
                    <a:pt x="114" y="504"/>
                  </a:cubicBezTo>
                  <a:cubicBezTo>
                    <a:pt x="114" y="504"/>
                    <a:pt x="113" y="504"/>
                    <a:pt x="113" y="503"/>
                  </a:cubicBezTo>
                  <a:cubicBezTo>
                    <a:pt x="113" y="504"/>
                    <a:pt x="112" y="504"/>
                    <a:pt x="112" y="503"/>
                  </a:cubicBezTo>
                  <a:close/>
                  <a:moveTo>
                    <a:pt x="111" y="502"/>
                  </a:moveTo>
                  <a:cubicBezTo>
                    <a:pt x="111" y="502"/>
                    <a:pt x="112" y="503"/>
                    <a:pt x="112" y="502"/>
                  </a:cubicBezTo>
                  <a:cubicBezTo>
                    <a:pt x="111" y="502"/>
                    <a:pt x="111" y="501"/>
                    <a:pt x="111" y="502"/>
                  </a:cubicBezTo>
                  <a:close/>
                  <a:moveTo>
                    <a:pt x="109" y="482"/>
                  </a:moveTo>
                  <a:cubicBezTo>
                    <a:pt x="110" y="482"/>
                    <a:pt x="111" y="480"/>
                    <a:pt x="112" y="479"/>
                  </a:cubicBezTo>
                  <a:cubicBezTo>
                    <a:pt x="110" y="479"/>
                    <a:pt x="110" y="481"/>
                    <a:pt x="109" y="482"/>
                  </a:cubicBezTo>
                  <a:close/>
                  <a:moveTo>
                    <a:pt x="99" y="512"/>
                  </a:moveTo>
                  <a:cubicBezTo>
                    <a:pt x="100" y="512"/>
                    <a:pt x="98" y="512"/>
                    <a:pt x="98" y="513"/>
                  </a:cubicBezTo>
                  <a:cubicBezTo>
                    <a:pt x="99" y="514"/>
                    <a:pt x="99" y="512"/>
                    <a:pt x="99" y="513"/>
                  </a:cubicBezTo>
                  <a:cubicBezTo>
                    <a:pt x="100" y="512"/>
                    <a:pt x="100" y="511"/>
                    <a:pt x="99" y="512"/>
                  </a:cubicBezTo>
                  <a:close/>
                  <a:moveTo>
                    <a:pt x="93" y="519"/>
                  </a:moveTo>
                  <a:cubicBezTo>
                    <a:pt x="93" y="519"/>
                    <a:pt x="94" y="519"/>
                    <a:pt x="94" y="519"/>
                  </a:cubicBezTo>
                  <a:cubicBezTo>
                    <a:pt x="94" y="520"/>
                    <a:pt x="95" y="519"/>
                    <a:pt x="95" y="520"/>
                  </a:cubicBezTo>
                  <a:cubicBezTo>
                    <a:pt x="96" y="519"/>
                    <a:pt x="96" y="518"/>
                    <a:pt x="97" y="518"/>
                  </a:cubicBezTo>
                  <a:cubicBezTo>
                    <a:pt x="98" y="517"/>
                    <a:pt x="96" y="518"/>
                    <a:pt x="97" y="516"/>
                  </a:cubicBezTo>
                  <a:cubicBezTo>
                    <a:pt x="95" y="516"/>
                    <a:pt x="96" y="519"/>
                    <a:pt x="95" y="519"/>
                  </a:cubicBezTo>
                  <a:cubicBezTo>
                    <a:pt x="95" y="518"/>
                    <a:pt x="93" y="518"/>
                    <a:pt x="92" y="518"/>
                  </a:cubicBezTo>
                  <a:cubicBezTo>
                    <a:pt x="93" y="519"/>
                    <a:pt x="93" y="520"/>
                    <a:pt x="94" y="520"/>
                  </a:cubicBezTo>
                  <a:cubicBezTo>
                    <a:pt x="94" y="519"/>
                    <a:pt x="93" y="520"/>
                    <a:pt x="93" y="519"/>
                  </a:cubicBezTo>
                  <a:close/>
                  <a:moveTo>
                    <a:pt x="95" y="518"/>
                  </a:moveTo>
                  <a:cubicBezTo>
                    <a:pt x="95" y="517"/>
                    <a:pt x="96" y="517"/>
                    <a:pt x="95" y="517"/>
                  </a:cubicBezTo>
                  <a:cubicBezTo>
                    <a:pt x="95" y="517"/>
                    <a:pt x="94" y="515"/>
                    <a:pt x="94" y="516"/>
                  </a:cubicBezTo>
                  <a:cubicBezTo>
                    <a:pt x="94" y="517"/>
                    <a:pt x="94" y="518"/>
                    <a:pt x="95" y="518"/>
                  </a:cubicBezTo>
                  <a:close/>
                  <a:moveTo>
                    <a:pt x="80" y="529"/>
                  </a:moveTo>
                  <a:cubicBezTo>
                    <a:pt x="80" y="530"/>
                    <a:pt x="80" y="531"/>
                    <a:pt x="79" y="531"/>
                  </a:cubicBezTo>
                  <a:cubicBezTo>
                    <a:pt x="80" y="530"/>
                    <a:pt x="78" y="531"/>
                    <a:pt x="78" y="531"/>
                  </a:cubicBezTo>
                  <a:cubicBezTo>
                    <a:pt x="79" y="531"/>
                    <a:pt x="78" y="533"/>
                    <a:pt x="79" y="533"/>
                  </a:cubicBezTo>
                  <a:cubicBezTo>
                    <a:pt x="78" y="532"/>
                    <a:pt x="79" y="532"/>
                    <a:pt x="80" y="532"/>
                  </a:cubicBezTo>
                  <a:cubicBezTo>
                    <a:pt x="80" y="531"/>
                    <a:pt x="79" y="532"/>
                    <a:pt x="80" y="532"/>
                  </a:cubicBezTo>
                  <a:cubicBezTo>
                    <a:pt x="80" y="531"/>
                    <a:pt x="82" y="530"/>
                    <a:pt x="80" y="529"/>
                  </a:cubicBezTo>
                  <a:close/>
                  <a:moveTo>
                    <a:pt x="54" y="549"/>
                  </a:moveTo>
                  <a:cubicBezTo>
                    <a:pt x="54" y="549"/>
                    <a:pt x="56" y="549"/>
                    <a:pt x="55" y="548"/>
                  </a:cubicBezTo>
                  <a:cubicBezTo>
                    <a:pt x="55" y="549"/>
                    <a:pt x="54" y="548"/>
                    <a:pt x="54" y="549"/>
                  </a:cubicBezTo>
                  <a:close/>
                  <a:moveTo>
                    <a:pt x="32" y="567"/>
                  </a:moveTo>
                  <a:cubicBezTo>
                    <a:pt x="32" y="567"/>
                    <a:pt x="33" y="568"/>
                    <a:pt x="33" y="567"/>
                  </a:cubicBezTo>
                  <a:cubicBezTo>
                    <a:pt x="33" y="567"/>
                    <a:pt x="32" y="566"/>
                    <a:pt x="32" y="567"/>
                  </a:cubicBezTo>
                  <a:close/>
                  <a:moveTo>
                    <a:pt x="22" y="600"/>
                  </a:moveTo>
                  <a:cubicBezTo>
                    <a:pt x="23" y="601"/>
                    <a:pt x="23" y="599"/>
                    <a:pt x="23" y="599"/>
                  </a:cubicBezTo>
                  <a:cubicBezTo>
                    <a:pt x="22" y="599"/>
                    <a:pt x="21" y="600"/>
                    <a:pt x="22" y="6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1" name="淘宝网Chenying0907出品 152">
              <a:extLst>
                <a:ext uri="{FF2B5EF4-FFF2-40B4-BE49-F238E27FC236}">
                  <a16:creationId xmlns:a16="http://schemas.microsoft.com/office/drawing/2014/main" id="{9498C4DF-452F-4307-A7D2-5292932ABE7F}"/>
                </a:ext>
              </a:extLst>
            </p:cNvPr>
            <p:cNvSpPr>
              <a:spLocks/>
            </p:cNvSpPr>
            <p:nvPr/>
          </p:nvSpPr>
          <p:spPr bwMode="auto">
            <a:xfrm>
              <a:off x="7070" y="4618"/>
              <a:ext cx="10" cy="9"/>
            </a:xfrm>
            <a:custGeom>
              <a:avLst/>
              <a:gdLst>
                <a:gd name="T0" fmla="*/ 1 w 4"/>
                <a:gd name="T1" fmla="*/ 2 h 4"/>
                <a:gd name="T2" fmla="*/ 1 w 4"/>
                <a:gd name="T3" fmla="*/ 2 h 4"/>
                <a:gd name="T4" fmla="*/ 2 w 4"/>
                <a:gd name="T5" fmla="*/ 0 h 4"/>
                <a:gd name="T6" fmla="*/ 4 w 4"/>
                <a:gd name="T7" fmla="*/ 0 h 4"/>
                <a:gd name="T8" fmla="*/ 1 w 4"/>
                <a:gd name="T9" fmla="*/ 3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1" y="3"/>
                    <a:pt x="1" y="2"/>
                  </a:cubicBezTo>
                  <a:cubicBezTo>
                    <a:pt x="1" y="1"/>
                    <a:pt x="2" y="1"/>
                    <a:pt x="2" y="0"/>
                  </a:cubicBezTo>
                  <a:cubicBezTo>
                    <a:pt x="3" y="0"/>
                    <a:pt x="3" y="0"/>
                    <a:pt x="4" y="0"/>
                  </a:cubicBezTo>
                  <a:cubicBezTo>
                    <a:pt x="3" y="1"/>
                    <a:pt x="1" y="1"/>
                    <a:pt x="1" y="3"/>
                  </a:cubicBezTo>
                  <a:cubicBezTo>
                    <a:pt x="1" y="3"/>
                    <a:pt x="0" y="4"/>
                    <a:pt x="0" y="3"/>
                  </a:cubicBezTo>
                  <a:cubicBezTo>
                    <a:pt x="2"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2" name="淘宝网Chenying0907出品 153">
              <a:extLst>
                <a:ext uri="{FF2B5EF4-FFF2-40B4-BE49-F238E27FC236}">
                  <a16:creationId xmlns:a16="http://schemas.microsoft.com/office/drawing/2014/main" id="{CA11721D-06C8-457C-8639-E31F34D51A4C}"/>
                </a:ext>
              </a:extLst>
            </p:cNvPr>
            <p:cNvSpPr>
              <a:spLocks/>
            </p:cNvSpPr>
            <p:nvPr/>
          </p:nvSpPr>
          <p:spPr bwMode="auto">
            <a:xfrm>
              <a:off x="7089" y="4604"/>
              <a:ext cx="7" cy="7"/>
            </a:xfrm>
            <a:custGeom>
              <a:avLst/>
              <a:gdLst>
                <a:gd name="T0" fmla="*/ 2 w 3"/>
                <a:gd name="T1" fmla="*/ 2 h 3"/>
                <a:gd name="T2" fmla="*/ 1 w 3"/>
                <a:gd name="T3" fmla="*/ 3 h 3"/>
                <a:gd name="T4" fmla="*/ 0 w 3"/>
                <a:gd name="T5" fmla="*/ 2 h 3"/>
                <a:gd name="T6" fmla="*/ 1 w 3"/>
                <a:gd name="T7" fmla="*/ 0 h 3"/>
                <a:gd name="T8" fmla="*/ 2 w 3"/>
                <a:gd name="T9" fmla="*/ 2 h 3"/>
                <a:gd name="T10" fmla="*/ 2 w 3"/>
                <a:gd name="T11" fmla="*/ 1 h 3"/>
                <a:gd name="T12" fmla="*/ 1 w 3"/>
                <a:gd name="T13" fmla="*/ 2 h 3"/>
                <a:gd name="T14" fmla="*/ 2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3"/>
                    <a:pt x="1" y="2"/>
                    <a:pt x="1" y="3"/>
                  </a:cubicBezTo>
                  <a:cubicBezTo>
                    <a:pt x="1" y="3"/>
                    <a:pt x="0" y="2"/>
                    <a:pt x="0" y="2"/>
                  </a:cubicBezTo>
                  <a:cubicBezTo>
                    <a:pt x="0" y="1"/>
                    <a:pt x="1" y="1"/>
                    <a:pt x="1" y="0"/>
                  </a:cubicBezTo>
                  <a:cubicBezTo>
                    <a:pt x="1" y="1"/>
                    <a:pt x="3" y="1"/>
                    <a:pt x="2" y="2"/>
                  </a:cubicBezTo>
                  <a:cubicBezTo>
                    <a:pt x="2" y="2"/>
                    <a:pt x="2" y="2"/>
                    <a:pt x="2" y="1"/>
                  </a:cubicBezTo>
                  <a:cubicBezTo>
                    <a:pt x="1" y="1"/>
                    <a:pt x="1" y="2"/>
                    <a:pt x="1" y="2"/>
                  </a:cubicBezTo>
                  <a:cubicBezTo>
                    <a:pt x="1"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3" name="淘宝网Chenying0907出品 154">
              <a:extLst>
                <a:ext uri="{FF2B5EF4-FFF2-40B4-BE49-F238E27FC236}">
                  <a16:creationId xmlns:a16="http://schemas.microsoft.com/office/drawing/2014/main" id="{E910FFFC-EA95-4457-AA95-6B46FACB8F58}"/>
                </a:ext>
              </a:extLst>
            </p:cNvPr>
            <p:cNvSpPr>
              <a:spLocks/>
            </p:cNvSpPr>
            <p:nvPr/>
          </p:nvSpPr>
          <p:spPr bwMode="auto">
            <a:xfrm>
              <a:off x="7141" y="4561"/>
              <a:ext cx="5" cy="7"/>
            </a:xfrm>
            <a:custGeom>
              <a:avLst/>
              <a:gdLst>
                <a:gd name="T0" fmla="*/ 1 w 2"/>
                <a:gd name="T1" fmla="*/ 2 h 3"/>
                <a:gd name="T2" fmla="*/ 1 w 2"/>
                <a:gd name="T3" fmla="*/ 1 h 3"/>
                <a:gd name="T4" fmla="*/ 2 w 2"/>
                <a:gd name="T5" fmla="*/ 0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3"/>
                    <a:pt x="1" y="1"/>
                    <a:pt x="1" y="1"/>
                  </a:cubicBezTo>
                  <a:cubicBezTo>
                    <a:pt x="1" y="0"/>
                    <a:pt x="1" y="0"/>
                    <a:pt x="2" y="0"/>
                  </a:cubicBezTo>
                  <a:cubicBezTo>
                    <a:pt x="2" y="1"/>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4" name="淘宝网Chenying0907出品 155">
              <a:extLst>
                <a:ext uri="{FF2B5EF4-FFF2-40B4-BE49-F238E27FC236}">
                  <a16:creationId xmlns:a16="http://schemas.microsoft.com/office/drawing/2014/main" id="{0F4F9D85-D372-4A03-8A9B-FFB7354D6E68}"/>
                </a:ext>
              </a:extLst>
            </p:cNvPr>
            <p:cNvSpPr>
              <a:spLocks/>
            </p:cNvSpPr>
            <p:nvPr/>
          </p:nvSpPr>
          <p:spPr bwMode="auto">
            <a:xfrm>
              <a:off x="7267" y="4393"/>
              <a:ext cx="5" cy="2"/>
            </a:xfrm>
            <a:custGeom>
              <a:avLst/>
              <a:gdLst>
                <a:gd name="T0" fmla="*/ 2 w 2"/>
                <a:gd name="T1" fmla="*/ 0 h 1"/>
                <a:gd name="T2" fmla="*/ 2 w 2"/>
                <a:gd name="T3" fmla="*/ 0 h 1"/>
                <a:gd name="T4" fmla="*/ 2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1"/>
                    <a:pt x="2" y="1"/>
                  </a:cubicBezTo>
                  <a:cubicBezTo>
                    <a:pt x="1" y="1"/>
                    <a:pt x="1" y="1"/>
                    <a:pt x="0"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5" name="淘宝网Chenying0907出品 156">
              <a:extLst>
                <a:ext uri="{FF2B5EF4-FFF2-40B4-BE49-F238E27FC236}">
                  <a16:creationId xmlns:a16="http://schemas.microsoft.com/office/drawing/2014/main" id="{6A6F6C19-0BFA-46B7-8A28-A8BAE1D1106D}"/>
                </a:ext>
              </a:extLst>
            </p:cNvPr>
            <p:cNvSpPr>
              <a:spLocks/>
            </p:cNvSpPr>
            <p:nvPr/>
          </p:nvSpPr>
          <p:spPr bwMode="auto">
            <a:xfrm>
              <a:off x="8608" y="3053"/>
              <a:ext cx="7" cy="4"/>
            </a:xfrm>
            <a:custGeom>
              <a:avLst/>
              <a:gdLst>
                <a:gd name="T0" fmla="*/ 0 w 3"/>
                <a:gd name="T1" fmla="*/ 1 h 2"/>
                <a:gd name="T2" fmla="*/ 1 w 3"/>
                <a:gd name="T3" fmla="*/ 0 h 2"/>
                <a:gd name="T4" fmla="*/ 1 w 3"/>
                <a:gd name="T5" fmla="*/ 2 h 2"/>
                <a:gd name="T6" fmla="*/ 0 w 3"/>
                <a:gd name="T7" fmla="*/ 1 h 2"/>
                <a:gd name="T8" fmla="*/ 1 w 3"/>
                <a:gd name="T9" fmla="*/ 0 h 2"/>
                <a:gd name="T10" fmla="*/ 0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0" y="1"/>
                  </a:moveTo>
                  <a:cubicBezTo>
                    <a:pt x="0" y="2"/>
                    <a:pt x="1" y="1"/>
                    <a:pt x="1" y="0"/>
                  </a:cubicBezTo>
                  <a:cubicBezTo>
                    <a:pt x="3" y="1"/>
                    <a:pt x="1" y="1"/>
                    <a:pt x="1" y="2"/>
                  </a:cubicBezTo>
                  <a:cubicBezTo>
                    <a:pt x="0" y="2"/>
                    <a:pt x="0" y="1"/>
                    <a:pt x="0" y="1"/>
                  </a:cubicBezTo>
                  <a:cubicBezTo>
                    <a:pt x="0" y="1"/>
                    <a:pt x="0"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6" name="淘宝网Chenying0907出品 157">
              <a:extLst>
                <a:ext uri="{FF2B5EF4-FFF2-40B4-BE49-F238E27FC236}">
                  <a16:creationId xmlns:a16="http://schemas.microsoft.com/office/drawing/2014/main" id="{2B8EB618-3C47-4EE1-B44E-0E34818EAB1B}"/>
                </a:ext>
              </a:extLst>
            </p:cNvPr>
            <p:cNvSpPr>
              <a:spLocks/>
            </p:cNvSpPr>
            <p:nvPr/>
          </p:nvSpPr>
          <p:spPr bwMode="auto">
            <a:xfrm>
              <a:off x="8594" y="3050"/>
              <a:ext cx="7" cy="5"/>
            </a:xfrm>
            <a:custGeom>
              <a:avLst/>
              <a:gdLst>
                <a:gd name="T0" fmla="*/ 2 w 3"/>
                <a:gd name="T1" fmla="*/ 0 h 2"/>
                <a:gd name="T2" fmla="*/ 3 w 3"/>
                <a:gd name="T3" fmla="*/ 0 h 2"/>
                <a:gd name="T4" fmla="*/ 0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3" y="0"/>
                    <a:pt x="3" y="0"/>
                  </a:cubicBezTo>
                  <a:cubicBezTo>
                    <a:pt x="2" y="2"/>
                    <a:pt x="1" y="1"/>
                    <a:pt x="0"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7" name="淘宝网Chenying0907出品 158">
              <a:extLst>
                <a:ext uri="{FF2B5EF4-FFF2-40B4-BE49-F238E27FC236}">
                  <a16:creationId xmlns:a16="http://schemas.microsoft.com/office/drawing/2014/main" id="{1B2F935B-0A16-4E97-A908-8F1C07A8E112}"/>
                </a:ext>
              </a:extLst>
            </p:cNvPr>
            <p:cNvSpPr>
              <a:spLocks/>
            </p:cNvSpPr>
            <p:nvPr/>
          </p:nvSpPr>
          <p:spPr bwMode="auto">
            <a:xfrm>
              <a:off x="8591" y="3055"/>
              <a:ext cx="5" cy="10"/>
            </a:xfrm>
            <a:custGeom>
              <a:avLst/>
              <a:gdLst>
                <a:gd name="T0" fmla="*/ 2 w 2"/>
                <a:gd name="T1" fmla="*/ 2 h 4"/>
                <a:gd name="T2" fmla="*/ 1 w 2"/>
                <a:gd name="T3" fmla="*/ 3 h 4"/>
                <a:gd name="T4" fmla="*/ 0 w 2"/>
                <a:gd name="T5" fmla="*/ 3 h 4"/>
                <a:gd name="T6" fmla="*/ 0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1" y="2"/>
                    <a:pt x="2" y="2"/>
                    <a:pt x="1" y="3"/>
                  </a:cubicBezTo>
                  <a:cubicBezTo>
                    <a:pt x="0" y="2"/>
                    <a:pt x="2" y="4"/>
                    <a:pt x="0" y="3"/>
                  </a:cubicBezTo>
                  <a:cubicBezTo>
                    <a:pt x="1" y="2"/>
                    <a:pt x="0" y="1"/>
                    <a:pt x="0" y="0"/>
                  </a:cubicBezTo>
                  <a:cubicBezTo>
                    <a:pt x="1"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8" name="淘宝网Chenying0907出品 159">
              <a:extLst>
                <a:ext uri="{FF2B5EF4-FFF2-40B4-BE49-F238E27FC236}">
                  <a16:creationId xmlns:a16="http://schemas.microsoft.com/office/drawing/2014/main" id="{99183A53-98F9-443D-ADE1-43EAA614FA41}"/>
                </a:ext>
              </a:extLst>
            </p:cNvPr>
            <p:cNvSpPr>
              <a:spLocks/>
            </p:cNvSpPr>
            <p:nvPr/>
          </p:nvSpPr>
          <p:spPr bwMode="auto">
            <a:xfrm>
              <a:off x="8584" y="3053"/>
              <a:ext cx="7" cy="4"/>
            </a:xfrm>
            <a:custGeom>
              <a:avLst/>
              <a:gdLst>
                <a:gd name="T0" fmla="*/ 3 w 3"/>
                <a:gd name="T1" fmla="*/ 1 h 2"/>
                <a:gd name="T2" fmla="*/ 1 w 3"/>
                <a:gd name="T3" fmla="*/ 1 h 2"/>
                <a:gd name="T4" fmla="*/ 3 w 3"/>
                <a:gd name="T5" fmla="*/ 1 h 2"/>
              </a:gdLst>
              <a:ahLst/>
              <a:cxnLst>
                <a:cxn ang="0">
                  <a:pos x="T0" y="T1"/>
                </a:cxn>
                <a:cxn ang="0">
                  <a:pos x="T2" y="T3"/>
                </a:cxn>
                <a:cxn ang="0">
                  <a:pos x="T4" y="T5"/>
                </a:cxn>
              </a:cxnLst>
              <a:rect l="0" t="0" r="r" b="b"/>
              <a:pathLst>
                <a:path w="3" h="2">
                  <a:moveTo>
                    <a:pt x="3" y="1"/>
                  </a:moveTo>
                  <a:cubicBezTo>
                    <a:pt x="3" y="2"/>
                    <a:pt x="1" y="1"/>
                    <a:pt x="1" y="1"/>
                  </a:cubicBezTo>
                  <a:cubicBezTo>
                    <a:pt x="0" y="1"/>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59" name="淘宝网Chenying0907出品 160">
              <a:extLst>
                <a:ext uri="{FF2B5EF4-FFF2-40B4-BE49-F238E27FC236}">
                  <a16:creationId xmlns:a16="http://schemas.microsoft.com/office/drawing/2014/main" id="{856BD4F5-52EF-4B51-91C5-EBA54D16A176}"/>
                </a:ext>
              </a:extLst>
            </p:cNvPr>
            <p:cNvSpPr>
              <a:spLocks/>
            </p:cNvSpPr>
            <p:nvPr/>
          </p:nvSpPr>
          <p:spPr bwMode="auto">
            <a:xfrm>
              <a:off x="8580" y="3048"/>
              <a:ext cx="4" cy="5"/>
            </a:xfrm>
            <a:custGeom>
              <a:avLst/>
              <a:gdLst>
                <a:gd name="T0" fmla="*/ 2 w 2"/>
                <a:gd name="T1" fmla="*/ 1 h 2"/>
                <a:gd name="T2" fmla="*/ 0 w 2"/>
                <a:gd name="T3" fmla="*/ 1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1"/>
                  </a:cubicBezTo>
                  <a:cubicBezTo>
                    <a:pt x="0" y="1"/>
                    <a:pt x="0" y="1"/>
                    <a:pt x="0" y="0"/>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0" name="淘宝网Chenying0907出品 161">
              <a:extLst>
                <a:ext uri="{FF2B5EF4-FFF2-40B4-BE49-F238E27FC236}">
                  <a16:creationId xmlns:a16="http://schemas.microsoft.com/office/drawing/2014/main" id="{CE5CE361-70BC-49B6-A8EB-C0573BB981F0}"/>
                </a:ext>
              </a:extLst>
            </p:cNvPr>
            <p:cNvSpPr>
              <a:spLocks/>
            </p:cNvSpPr>
            <p:nvPr/>
          </p:nvSpPr>
          <p:spPr bwMode="auto">
            <a:xfrm>
              <a:off x="8577" y="3053"/>
              <a:ext cx="5" cy="4"/>
            </a:xfrm>
            <a:custGeom>
              <a:avLst/>
              <a:gdLst>
                <a:gd name="T0" fmla="*/ 2 w 2"/>
                <a:gd name="T1" fmla="*/ 1 h 2"/>
                <a:gd name="T2" fmla="*/ 0 w 2"/>
                <a:gd name="T3" fmla="*/ 0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0"/>
                  </a:cubicBezTo>
                  <a:cubicBezTo>
                    <a:pt x="1" y="0"/>
                    <a:pt x="1" y="0"/>
                    <a:pt x="2"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1" name="淘宝网Chenying0907出品 162">
              <a:extLst>
                <a:ext uri="{FF2B5EF4-FFF2-40B4-BE49-F238E27FC236}">
                  <a16:creationId xmlns:a16="http://schemas.microsoft.com/office/drawing/2014/main" id="{080DFD2A-E82C-4221-8AF0-099B8716599D}"/>
                </a:ext>
              </a:extLst>
            </p:cNvPr>
            <p:cNvSpPr>
              <a:spLocks/>
            </p:cNvSpPr>
            <p:nvPr/>
          </p:nvSpPr>
          <p:spPr bwMode="auto">
            <a:xfrm>
              <a:off x="8568" y="3053"/>
              <a:ext cx="12" cy="12"/>
            </a:xfrm>
            <a:custGeom>
              <a:avLst/>
              <a:gdLst>
                <a:gd name="T0" fmla="*/ 3 w 5"/>
                <a:gd name="T1" fmla="*/ 2 h 5"/>
                <a:gd name="T2" fmla="*/ 3 w 5"/>
                <a:gd name="T3" fmla="*/ 1 h 5"/>
                <a:gd name="T4" fmla="*/ 4 w 5"/>
                <a:gd name="T5" fmla="*/ 1 h 5"/>
                <a:gd name="T6" fmla="*/ 4 w 5"/>
                <a:gd name="T7" fmla="*/ 3 h 5"/>
                <a:gd name="T8" fmla="*/ 3 w 5"/>
                <a:gd name="T9" fmla="*/ 2 h 5"/>
                <a:gd name="T10" fmla="*/ 2 w 5"/>
                <a:gd name="T11" fmla="*/ 3 h 5"/>
                <a:gd name="T12" fmla="*/ 3 w 5"/>
                <a:gd name="T13" fmla="*/ 5 h 5"/>
                <a:gd name="T14" fmla="*/ 0 w 5"/>
                <a:gd name="T15" fmla="*/ 4 h 5"/>
                <a:gd name="T16" fmla="*/ 1 w 5"/>
                <a:gd name="T17" fmla="*/ 3 h 5"/>
                <a:gd name="T18" fmla="*/ 2 w 5"/>
                <a:gd name="T19" fmla="*/ 4 h 5"/>
                <a:gd name="T20" fmla="*/ 0 w 5"/>
                <a:gd name="T21" fmla="*/ 3 h 5"/>
                <a:gd name="T22" fmla="*/ 1 w 5"/>
                <a:gd name="T23" fmla="*/ 2 h 5"/>
                <a:gd name="T24" fmla="*/ 0 w 5"/>
                <a:gd name="T25" fmla="*/ 2 h 5"/>
                <a:gd name="T26" fmla="*/ 1 w 5"/>
                <a:gd name="T27" fmla="*/ 1 h 5"/>
                <a:gd name="T28" fmla="*/ 2 w 5"/>
                <a:gd name="T29" fmla="*/ 1 h 5"/>
                <a:gd name="T30" fmla="*/ 2 w 5"/>
                <a:gd name="T31" fmla="*/ 2 h 5"/>
                <a:gd name="T32" fmla="*/ 3 w 5"/>
                <a:gd name="T3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2"/>
                  </a:moveTo>
                  <a:cubicBezTo>
                    <a:pt x="3" y="2"/>
                    <a:pt x="3" y="1"/>
                    <a:pt x="3" y="1"/>
                  </a:cubicBezTo>
                  <a:cubicBezTo>
                    <a:pt x="4" y="1"/>
                    <a:pt x="4" y="1"/>
                    <a:pt x="4" y="1"/>
                  </a:cubicBezTo>
                  <a:cubicBezTo>
                    <a:pt x="4" y="2"/>
                    <a:pt x="5" y="2"/>
                    <a:pt x="4" y="3"/>
                  </a:cubicBezTo>
                  <a:cubicBezTo>
                    <a:pt x="4" y="2"/>
                    <a:pt x="3" y="3"/>
                    <a:pt x="3" y="2"/>
                  </a:cubicBezTo>
                  <a:cubicBezTo>
                    <a:pt x="2" y="2"/>
                    <a:pt x="2" y="3"/>
                    <a:pt x="2" y="3"/>
                  </a:cubicBezTo>
                  <a:cubicBezTo>
                    <a:pt x="3" y="3"/>
                    <a:pt x="3" y="4"/>
                    <a:pt x="3" y="5"/>
                  </a:cubicBezTo>
                  <a:cubicBezTo>
                    <a:pt x="2" y="4"/>
                    <a:pt x="1" y="4"/>
                    <a:pt x="0" y="4"/>
                  </a:cubicBezTo>
                  <a:cubicBezTo>
                    <a:pt x="0" y="4"/>
                    <a:pt x="1" y="4"/>
                    <a:pt x="1" y="3"/>
                  </a:cubicBezTo>
                  <a:cubicBezTo>
                    <a:pt x="2" y="4"/>
                    <a:pt x="2" y="4"/>
                    <a:pt x="2" y="4"/>
                  </a:cubicBezTo>
                  <a:cubicBezTo>
                    <a:pt x="2" y="3"/>
                    <a:pt x="0" y="2"/>
                    <a:pt x="0" y="3"/>
                  </a:cubicBezTo>
                  <a:cubicBezTo>
                    <a:pt x="0" y="3"/>
                    <a:pt x="0" y="2"/>
                    <a:pt x="1" y="2"/>
                  </a:cubicBezTo>
                  <a:cubicBezTo>
                    <a:pt x="1" y="1"/>
                    <a:pt x="1" y="2"/>
                    <a:pt x="0" y="2"/>
                  </a:cubicBezTo>
                  <a:cubicBezTo>
                    <a:pt x="0" y="0"/>
                    <a:pt x="1" y="2"/>
                    <a:pt x="1" y="1"/>
                  </a:cubicBezTo>
                  <a:cubicBezTo>
                    <a:pt x="2" y="1"/>
                    <a:pt x="2" y="1"/>
                    <a:pt x="2" y="1"/>
                  </a:cubicBezTo>
                  <a:cubicBezTo>
                    <a:pt x="2" y="1"/>
                    <a:pt x="1" y="2"/>
                    <a:pt x="2" y="2"/>
                  </a:cubicBezTo>
                  <a:cubicBezTo>
                    <a:pt x="2" y="3"/>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2" name="淘宝网Chenying0907出品 163">
              <a:extLst>
                <a:ext uri="{FF2B5EF4-FFF2-40B4-BE49-F238E27FC236}">
                  <a16:creationId xmlns:a16="http://schemas.microsoft.com/office/drawing/2014/main" id="{8F071AD7-1B8D-4F64-8167-EC431A862463}"/>
                </a:ext>
              </a:extLst>
            </p:cNvPr>
            <p:cNvSpPr>
              <a:spLocks/>
            </p:cNvSpPr>
            <p:nvPr/>
          </p:nvSpPr>
          <p:spPr bwMode="auto">
            <a:xfrm>
              <a:off x="8565" y="3065"/>
              <a:ext cx="5" cy="4"/>
            </a:xfrm>
            <a:custGeom>
              <a:avLst/>
              <a:gdLst>
                <a:gd name="T0" fmla="*/ 1 w 2"/>
                <a:gd name="T1" fmla="*/ 1 h 2"/>
                <a:gd name="T2" fmla="*/ 0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0" y="1"/>
                    <a:pt x="0" y="1"/>
                  </a:cubicBezTo>
                  <a:cubicBezTo>
                    <a:pt x="0" y="1"/>
                    <a:pt x="1" y="1"/>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3" name="淘宝网Chenying0907出品 164">
              <a:extLst>
                <a:ext uri="{FF2B5EF4-FFF2-40B4-BE49-F238E27FC236}">
                  <a16:creationId xmlns:a16="http://schemas.microsoft.com/office/drawing/2014/main" id="{7C97A06A-E74F-4F3F-AEE0-9B51545AF67E}"/>
                </a:ext>
              </a:extLst>
            </p:cNvPr>
            <p:cNvSpPr>
              <a:spLocks/>
            </p:cNvSpPr>
            <p:nvPr/>
          </p:nvSpPr>
          <p:spPr bwMode="auto">
            <a:xfrm>
              <a:off x="8544" y="3069"/>
              <a:ext cx="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2" y="0"/>
                    <a:pt x="2" y="0"/>
                  </a:cubicBezTo>
                  <a:cubicBezTo>
                    <a:pt x="1" y="0"/>
                    <a:pt x="1" y="0"/>
                    <a:pt x="0"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4" name="淘宝网Chenying0907出品 165">
              <a:extLst>
                <a:ext uri="{FF2B5EF4-FFF2-40B4-BE49-F238E27FC236}">
                  <a16:creationId xmlns:a16="http://schemas.microsoft.com/office/drawing/2014/main" id="{0247656E-1B8B-482B-BF23-23047EB1CDB6}"/>
                </a:ext>
              </a:extLst>
            </p:cNvPr>
            <p:cNvSpPr>
              <a:spLocks/>
            </p:cNvSpPr>
            <p:nvPr/>
          </p:nvSpPr>
          <p:spPr bwMode="auto">
            <a:xfrm>
              <a:off x="8542" y="3072"/>
              <a:ext cx="4" cy="4"/>
            </a:xfrm>
            <a:custGeom>
              <a:avLst/>
              <a:gdLst>
                <a:gd name="T0" fmla="*/ 2 w 2"/>
                <a:gd name="T1" fmla="*/ 1 h 2"/>
                <a:gd name="T2" fmla="*/ 2 w 2"/>
                <a:gd name="T3" fmla="*/ 1 h 2"/>
                <a:gd name="T4" fmla="*/ 2 w 2"/>
                <a:gd name="T5" fmla="*/ 2 h 2"/>
                <a:gd name="T6" fmla="*/ 2 w 2"/>
                <a:gd name="T7" fmla="*/ 2 h 2"/>
                <a:gd name="T8" fmla="*/ 0 w 2"/>
                <a:gd name="T9" fmla="*/ 1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1"/>
                    <a:pt x="2" y="1"/>
                    <a:pt x="2" y="1"/>
                  </a:cubicBezTo>
                  <a:cubicBezTo>
                    <a:pt x="2" y="1"/>
                    <a:pt x="2" y="2"/>
                    <a:pt x="2" y="2"/>
                  </a:cubicBezTo>
                  <a:cubicBezTo>
                    <a:pt x="2" y="2"/>
                    <a:pt x="2" y="2"/>
                    <a:pt x="2" y="2"/>
                  </a:cubicBezTo>
                  <a:cubicBezTo>
                    <a:pt x="2" y="1"/>
                    <a:pt x="1" y="1"/>
                    <a:pt x="0"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5" name="淘宝网Chenying0907出品 166">
              <a:extLst>
                <a:ext uri="{FF2B5EF4-FFF2-40B4-BE49-F238E27FC236}">
                  <a16:creationId xmlns:a16="http://schemas.microsoft.com/office/drawing/2014/main" id="{A1A221AD-98B1-441B-A3EC-262A4B63B659}"/>
                </a:ext>
              </a:extLst>
            </p:cNvPr>
            <p:cNvSpPr>
              <a:spLocks/>
            </p:cNvSpPr>
            <p:nvPr/>
          </p:nvSpPr>
          <p:spPr bwMode="auto">
            <a:xfrm>
              <a:off x="8539" y="3074"/>
              <a:ext cx="3" cy="2"/>
            </a:xfrm>
            <a:custGeom>
              <a:avLst/>
              <a:gdLst>
                <a:gd name="T0" fmla="*/ 0 w 1"/>
                <a:gd name="T1" fmla="*/ 1 h 1"/>
                <a:gd name="T2" fmla="*/ 1 w 1"/>
                <a:gd name="T3" fmla="*/ 0 h 1"/>
                <a:gd name="T4" fmla="*/ 1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1"/>
                    <a:pt x="1" y="1"/>
                    <a:pt x="1"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6" name="淘宝网Chenying0907出品 167">
              <a:extLst>
                <a:ext uri="{FF2B5EF4-FFF2-40B4-BE49-F238E27FC236}">
                  <a16:creationId xmlns:a16="http://schemas.microsoft.com/office/drawing/2014/main" id="{1C109EDB-2E10-4A1B-B110-26648A00DCD0}"/>
                </a:ext>
              </a:extLst>
            </p:cNvPr>
            <p:cNvSpPr>
              <a:spLocks/>
            </p:cNvSpPr>
            <p:nvPr/>
          </p:nvSpPr>
          <p:spPr bwMode="auto">
            <a:xfrm>
              <a:off x="8305" y="4405"/>
              <a:ext cx="12" cy="5"/>
            </a:xfrm>
            <a:custGeom>
              <a:avLst/>
              <a:gdLst>
                <a:gd name="T0" fmla="*/ 4 w 5"/>
                <a:gd name="T1" fmla="*/ 0 h 2"/>
                <a:gd name="T2" fmla="*/ 4 w 5"/>
                <a:gd name="T3" fmla="*/ 0 h 2"/>
                <a:gd name="T4" fmla="*/ 5 w 5"/>
                <a:gd name="T5" fmla="*/ 2 h 2"/>
                <a:gd name="T6" fmla="*/ 2 w 5"/>
                <a:gd name="T7" fmla="*/ 0 h 2"/>
                <a:gd name="T8" fmla="*/ 0 w 5"/>
                <a:gd name="T9" fmla="*/ 0 h 2"/>
                <a:gd name="T10" fmla="*/ 1 w 5"/>
                <a:gd name="T11" fmla="*/ 0 h 2"/>
                <a:gd name="T12" fmla="*/ 4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0"/>
                  </a:moveTo>
                  <a:cubicBezTo>
                    <a:pt x="4" y="0"/>
                    <a:pt x="4" y="0"/>
                    <a:pt x="4" y="0"/>
                  </a:cubicBezTo>
                  <a:cubicBezTo>
                    <a:pt x="4" y="1"/>
                    <a:pt x="5" y="0"/>
                    <a:pt x="5" y="2"/>
                  </a:cubicBezTo>
                  <a:cubicBezTo>
                    <a:pt x="3" y="1"/>
                    <a:pt x="3" y="1"/>
                    <a:pt x="2" y="0"/>
                  </a:cubicBezTo>
                  <a:cubicBezTo>
                    <a:pt x="2" y="1"/>
                    <a:pt x="0" y="2"/>
                    <a:pt x="0" y="0"/>
                  </a:cubicBezTo>
                  <a:cubicBezTo>
                    <a:pt x="1" y="0"/>
                    <a:pt x="1" y="0"/>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7" name="淘宝网Chenying0907出品 168">
              <a:extLst>
                <a:ext uri="{FF2B5EF4-FFF2-40B4-BE49-F238E27FC236}">
                  <a16:creationId xmlns:a16="http://schemas.microsoft.com/office/drawing/2014/main" id="{E364D533-19FB-4FAE-8110-CE1636E11D50}"/>
                </a:ext>
              </a:extLst>
            </p:cNvPr>
            <p:cNvSpPr>
              <a:spLocks/>
            </p:cNvSpPr>
            <p:nvPr/>
          </p:nvSpPr>
          <p:spPr bwMode="auto">
            <a:xfrm>
              <a:off x="8537" y="3060"/>
              <a:ext cx="5" cy="9"/>
            </a:xfrm>
            <a:custGeom>
              <a:avLst/>
              <a:gdLst>
                <a:gd name="T0" fmla="*/ 2 w 2"/>
                <a:gd name="T1" fmla="*/ 2 h 4"/>
                <a:gd name="T2" fmla="*/ 1 w 2"/>
                <a:gd name="T3" fmla="*/ 3 h 4"/>
                <a:gd name="T4" fmla="*/ 0 w 2"/>
                <a:gd name="T5" fmla="*/ 3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2" y="2"/>
                    <a:pt x="0" y="2"/>
                    <a:pt x="1" y="3"/>
                  </a:cubicBezTo>
                  <a:cubicBezTo>
                    <a:pt x="1" y="4"/>
                    <a:pt x="0" y="2"/>
                    <a:pt x="0" y="3"/>
                  </a:cubicBezTo>
                  <a:cubicBezTo>
                    <a:pt x="0" y="2"/>
                    <a:pt x="2"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8" name="淘宝网Chenying0907出品 169">
              <a:extLst>
                <a:ext uri="{FF2B5EF4-FFF2-40B4-BE49-F238E27FC236}">
                  <a16:creationId xmlns:a16="http://schemas.microsoft.com/office/drawing/2014/main" id="{A20152DD-6D03-4F8F-8A99-8C2E12EBFFC5}"/>
                </a:ext>
              </a:extLst>
            </p:cNvPr>
            <p:cNvSpPr>
              <a:spLocks/>
            </p:cNvSpPr>
            <p:nvPr/>
          </p:nvSpPr>
          <p:spPr bwMode="auto">
            <a:xfrm>
              <a:off x="8534" y="3072"/>
              <a:ext cx="8"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69" name="淘宝网Chenying0907出品 170">
              <a:extLst>
                <a:ext uri="{FF2B5EF4-FFF2-40B4-BE49-F238E27FC236}">
                  <a16:creationId xmlns:a16="http://schemas.microsoft.com/office/drawing/2014/main" id="{99D0BE94-48F4-4258-A431-E079EE4C35A9}"/>
                </a:ext>
              </a:extLst>
            </p:cNvPr>
            <p:cNvSpPr>
              <a:spLocks/>
            </p:cNvSpPr>
            <p:nvPr/>
          </p:nvSpPr>
          <p:spPr bwMode="auto">
            <a:xfrm>
              <a:off x="8281" y="4424"/>
              <a:ext cx="12" cy="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5" y="1"/>
                    <a:pt x="1" y="1"/>
                    <a:pt x="0" y="2"/>
                  </a:cubicBezTo>
                  <a:cubicBezTo>
                    <a:pt x="0"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0" name="淘宝网Chenying0907出品 171">
              <a:extLst>
                <a:ext uri="{FF2B5EF4-FFF2-40B4-BE49-F238E27FC236}">
                  <a16:creationId xmlns:a16="http://schemas.microsoft.com/office/drawing/2014/main" id="{DA11B222-623D-4432-A0D6-CE42CA1430DA}"/>
                </a:ext>
              </a:extLst>
            </p:cNvPr>
            <p:cNvSpPr>
              <a:spLocks/>
            </p:cNvSpPr>
            <p:nvPr/>
          </p:nvSpPr>
          <p:spPr bwMode="auto">
            <a:xfrm>
              <a:off x="8281" y="4412"/>
              <a:ext cx="5" cy="7"/>
            </a:xfrm>
            <a:custGeom>
              <a:avLst/>
              <a:gdLst>
                <a:gd name="T0" fmla="*/ 1 w 2"/>
                <a:gd name="T1" fmla="*/ 3 h 3"/>
                <a:gd name="T2" fmla="*/ 0 w 2"/>
                <a:gd name="T3" fmla="*/ 1 h 3"/>
                <a:gd name="T4" fmla="*/ 1 w 2"/>
                <a:gd name="T5" fmla="*/ 1 h 3"/>
                <a:gd name="T6" fmla="*/ 1 w 2"/>
                <a:gd name="T7" fmla="*/ 3 h 3"/>
              </a:gdLst>
              <a:ahLst/>
              <a:cxnLst>
                <a:cxn ang="0">
                  <a:pos x="T0" y="T1"/>
                </a:cxn>
                <a:cxn ang="0">
                  <a:pos x="T2" y="T3"/>
                </a:cxn>
                <a:cxn ang="0">
                  <a:pos x="T4" y="T5"/>
                </a:cxn>
                <a:cxn ang="0">
                  <a:pos x="T6" y="T7"/>
                </a:cxn>
              </a:cxnLst>
              <a:rect l="0" t="0" r="r" b="b"/>
              <a:pathLst>
                <a:path w="2" h="3">
                  <a:moveTo>
                    <a:pt x="1" y="3"/>
                  </a:moveTo>
                  <a:cubicBezTo>
                    <a:pt x="1" y="2"/>
                    <a:pt x="1" y="2"/>
                    <a:pt x="0" y="1"/>
                  </a:cubicBezTo>
                  <a:cubicBezTo>
                    <a:pt x="0" y="0"/>
                    <a:pt x="1" y="1"/>
                    <a:pt x="1" y="1"/>
                  </a:cubicBezTo>
                  <a:cubicBezTo>
                    <a:pt x="1"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1" name="淘宝网Chenying0907出品 172">
              <a:extLst>
                <a:ext uri="{FF2B5EF4-FFF2-40B4-BE49-F238E27FC236}">
                  <a16:creationId xmlns:a16="http://schemas.microsoft.com/office/drawing/2014/main" id="{82219BD7-DFFF-4A01-A02B-BEEE81FA178A}"/>
                </a:ext>
              </a:extLst>
            </p:cNvPr>
            <p:cNvSpPr>
              <a:spLocks/>
            </p:cNvSpPr>
            <p:nvPr/>
          </p:nvSpPr>
          <p:spPr bwMode="auto">
            <a:xfrm>
              <a:off x="8260" y="4350"/>
              <a:ext cx="19" cy="10"/>
            </a:xfrm>
            <a:custGeom>
              <a:avLst/>
              <a:gdLst>
                <a:gd name="T0" fmla="*/ 0 w 8"/>
                <a:gd name="T1" fmla="*/ 3 h 4"/>
                <a:gd name="T2" fmla="*/ 3 w 8"/>
                <a:gd name="T3" fmla="*/ 3 h 4"/>
                <a:gd name="T4" fmla="*/ 2 w 8"/>
                <a:gd name="T5" fmla="*/ 1 h 4"/>
                <a:gd name="T6" fmla="*/ 6 w 8"/>
                <a:gd name="T7" fmla="*/ 0 h 4"/>
                <a:gd name="T8" fmla="*/ 6 w 8"/>
                <a:gd name="T9" fmla="*/ 1 h 4"/>
                <a:gd name="T10" fmla="*/ 8 w 8"/>
                <a:gd name="T11" fmla="*/ 0 h 4"/>
                <a:gd name="T12" fmla="*/ 3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1" y="2"/>
                    <a:pt x="2" y="3"/>
                    <a:pt x="3" y="3"/>
                  </a:cubicBezTo>
                  <a:cubicBezTo>
                    <a:pt x="3" y="2"/>
                    <a:pt x="2" y="2"/>
                    <a:pt x="2" y="1"/>
                  </a:cubicBezTo>
                  <a:cubicBezTo>
                    <a:pt x="4" y="1"/>
                    <a:pt x="4" y="0"/>
                    <a:pt x="6" y="0"/>
                  </a:cubicBezTo>
                  <a:cubicBezTo>
                    <a:pt x="6" y="0"/>
                    <a:pt x="6" y="0"/>
                    <a:pt x="6" y="1"/>
                  </a:cubicBezTo>
                  <a:cubicBezTo>
                    <a:pt x="7" y="0"/>
                    <a:pt x="7" y="1"/>
                    <a:pt x="8" y="0"/>
                  </a:cubicBezTo>
                  <a:cubicBezTo>
                    <a:pt x="7" y="1"/>
                    <a:pt x="5" y="3"/>
                    <a:pt x="3" y="4"/>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2" name="淘宝网Chenying0907出品 173">
              <a:extLst>
                <a:ext uri="{FF2B5EF4-FFF2-40B4-BE49-F238E27FC236}">
                  <a16:creationId xmlns:a16="http://schemas.microsoft.com/office/drawing/2014/main" id="{D5D921D9-3297-4E33-8916-079D0FC7E52E}"/>
                </a:ext>
              </a:extLst>
            </p:cNvPr>
            <p:cNvSpPr>
              <a:spLocks/>
            </p:cNvSpPr>
            <p:nvPr/>
          </p:nvSpPr>
          <p:spPr bwMode="auto">
            <a:xfrm>
              <a:off x="8482" y="3086"/>
              <a:ext cx="10" cy="7"/>
            </a:xfrm>
            <a:custGeom>
              <a:avLst/>
              <a:gdLst>
                <a:gd name="T0" fmla="*/ 4 w 4"/>
                <a:gd name="T1" fmla="*/ 0 h 3"/>
                <a:gd name="T2" fmla="*/ 3 w 4"/>
                <a:gd name="T3" fmla="*/ 1 h 3"/>
                <a:gd name="T4" fmla="*/ 4 w 4"/>
                <a:gd name="T5" fmla="*/ 1 h 3"/>
                <a:gd name="T6" fmla="*/ 3 w 4"/>
                <a:gd name="T7" fmla="*/ 1 h 3"/>
                <a:gd name="T8" fmla="*/ 3 w 4"/>
                <a:gd name="T9" fmla="*/ 2 h 3"/>
                <a:gd name="T10" fmla="*/ 1 w 4"/>
                <a:gd name="T11" fmla="*/ 1 h 3"/>
                <a:gd name="T12" fmla="*/ 0 w 4"/>
                <a:gd name="T13" fmla="*/ 2 h 3"/>
                <a:gd name="T14" fmla="*/ 0 w 4"/>
                <a:gd name="T15" fmla="*/ 1 h 3"/>
                <a:gd name="T16" fmla="*/ 2 w 4"/>
                <a:gd name="T17" fmla="*/ 0 h 3"/>
                <a:gd name="T18" fmla="*/ 4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0"/>
                  </a:moveTo>
                  <a:cubicBezTo>
                    <a:pt x="4" y="1"/>
                    <a:pt x="3" y="1"/>
                    <a:pt x="3" y="1"/>
                  </a:cubicBezTo>
                  <a:cubicBezTo>
                    <a:pt x="4" y="1"/>
                    <a:pt x="4" y="1"/>
                    <a:pt x="4" y="1"/>
                  </a:cubicBezTo>
                  <a:cubicBezTo>
                    <a:pt x="4" y="2"/>
                    <a:pt x="3" y="1"/>
                    <a:pt x="3" y="1"/>
                  </a:cubicBezTo>
                  <a:cubicBezTo>
                    <a:pt x="2" y="1"/>
                    <a:pt x="3" y="1"/>
                    <a:pt x="3" y="2"/>
                  </a:cubicBezTo>
                  <a:cubicBezTo>
                    <a:pt x="2" y="2"/>
                    <a:pt x="1" y="3"/>
                    <a:pt x="1" y="1"/>
                  </a:cubicBezTo>
                  <a:cubicBezTo>
                    <a:pt x="0" y="1"/>
                    <a:pt x="1" y="2"/>
                    <a:pt x="0" y="2"/>
                  </a:cubicBezTo>
                  <a:cubicBezTo>
                    <a:pt x="0" y="3"/>
                    <a:pt x="1" y="2"/>
                    <a:pt x="0" y="1"/>
                  </a:cubicBezTo>
                  <a:cubicBezTo>
                    <a:pt x="2" y="1"/>
                    <a:pt x="2" y="1"/>
                    <a:pt x="2" y="0"/>
                  </a:cubicBezTo>
                  <a:cubicBezTo>
                    <a:pt x="3" y="1"/>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3" name="淘宝网Chenying0907出品 174">
              <a:extLst>
                <a:ext uri="{FF2B5EF4-FFF2-40B4-BE49-F238E27FC236}">
                  <a16:creationId xmlns:a16="http://schemas.microsoft.com/office/drawing/2014/main" id="{677DDB69-B030-45E4-A881-D483E59A396F}"/>
                </a:ext>
              </a:extLst>
            </p:cNvPr>
            <p:cNvSpPr>
              <a:spLocks/>
            </p:cNvSpPr>
            <p:nvPr/>
          </p:nvSpPr>
          <p:spPr bwMode="auto">
            <a:xfrm>
              <a:off x="8262" y="4286"/>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2"/>
                    <a:pt x="0"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4" name="淘宝网Chenying0907出品 175">
              <a:extLst>
                <a:ext uri="{FF2B5EF4-FFF2-40B4-BE49-F238E27FC236}">
                  <a16:creationId xmlns:a16="http://schemas.microsoft.com/office/drawing/2014/main" id="{1B06E5C0-3A65-4BC0-A43C-8EACC805C11C}"/>
                </a:ext>
              </a:extLst>
            </p:cNvPr>
            <p:cNvSpPr>
              <a:spLocks/>
            </p:cNvSpPr>
            <p:nvPr/>
          </p:nvSpPr>
          <p:spPr bwMode="auto">
            <a:xfrm>
              <a:off x="8231" y="4440"/>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5" name="淘宝网Chenying0907出品 176">
              <a:extLst>
                <a:ext uri="{FF2B5EF4-FFF2-40B4-BE49-F238E27FC236}">
                  <a16:creationId xmlns:a16="http://schemas.microsoft.com/office/drawing/2014/main" id="{08E732A5-03FE-4E36-A44A-FB048A83E4CA}"/>
                </a:ext>
              </a:extLst>
            </p:cNvPr>
            <p:cNvSpPr>
              <a:spLocks/>
            </p:cNvSpPr>
            <p:nvPr/>
          </p:nvSpPr>
          <p:spPr bwMode="auto">
            <a:xfrm>
              <a:off x="8449" y="3088"/>
              <a:ext cx="10" cy="10"/>
            </a:xfrm>
            <a:custGeom>
              <a:avLst/>
              <a:gdLst>
                <a:gd name="T0" fmla="*/ 0 w 4"/>
                <a:gd name="T1" fmla="*/ 2 h 4"/>
                <a:gd name="T2" fmla="*/ 1 w 4"/>
                <a:gd name="T3" fmla="*/ 3 h 4"/>
                <a:gd name="T4" fmla="*/ 1 w 4"/>
                <a:gd name="T5" fmla="*/ 1 h 4"/>
                <a:gd name="T6" fmla="*/ 2 w 4"/>
                <a:gd name="T7" fmla="*/ 2 h 4"/>
                <a:gd name="T8" fmla="*/ 3 w 4"/>
                <a:gd name="T9" fmla="*/ 1 h 4"/>
                <a:gd name="T10" fmla="*/ 3 w 4"/>
                <a:gd name="T11" fmla="*/ 2 h 4"/>
                <a:gd name="T12" fmla="*/ 3 w 4"/>
                <a:gd name="T13" fmla="*/ 3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cubicBezTo>
                    <a:pt x="1" y="3"/>
                    <a:pt x="1" y="2"/>
                    <a:pt x="1" y="3"/>
                  </a:cubicBezTo>
                  <a:cubicBezTo>
                    <a:pt x="2" y="1"/>
                    <a:pt x="0" y="2"/>
                    <a:pt x="1" y="1"/>
                  </a:cubicBezTo>
                  <a:cubicBezTo>
                    <a:pt x="1" y="1"/>
                    <a:pt x="1" y="2"/>
                    <a:pt x="2" y="2"/>
                  </a:cubicBezTo>
                  <a:cubicBezTo>
                    <a:pt x="2" y="2"/>
                    <a:pt x="3" y="1"/>
                    <a:pt x="3" y="1"/>
                  </a:cubicBezTo>
                  <a:cubicBezTo>
                    <a:pt x="4" y="0"/>
                    <a:pt x="3" y="2"/>
                    <a:pt x="3" y="2"/>
                  </a:cubicBezTo>
                  <a:cubicBezTo>
                    <a:pt x="3" y="2"/>
                    <a:pt x="3" y="3"/>
                    <a:pt x="3" y="3"/>
                  </a:cubicBezTo>
                  <a:cubicBezTo>
                    <a:pt x="2"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6" name="淘宝网Chenying0907出品 177">
              <a:extLst>
                <a:ext uri="{FF2B5EF4-FFF2-40B4-BE49-F238E27FC236}">
                  <a16:creationId xmlns:a16="http://schemas.microsoft.com/office/drawing/2014/main" id="{5A182B75-B361-4062-BB7A-33C91AEF5F88}"/>
                </a:ext>
              </a:extLst>
            </p:cNvPr>
            <p:cNvSpPr>
              <a:spLocks/>
            </p:cNvSpPr>
            <p:nvPr/>
          </p:nvSpPr>
          <p:spPr bwMode="auto">
            <a:xfrm>
              <a:off x="8200" y="4450"/>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7" name="淘宝网Chenying0907出品 178">
              <a:extLst>
                <a:ext uri="{FF2B5EF4-FFF2-40B4-BE49-F238E27FC236}">
                  <a16:creationId xmlns:a16="http://schemas.microsoft.com/office/drawing/2014/main" id="{20576F8B-D739-4880-B922-C2B489A9A64F}"/>
                </a:ext>
              </a:extLst>
            </p:cNvPr>
            <p:cNvSpPr>
              <a:spLocks/>
            </p:cNvSpPr>
            <p:nvPr/>
          </p:nvSpPr>
          <p:spPr bwMode="auto">
            <a:xfrm>
              <a:off x="8426" y="3093"/>
              <a:ext cx="4" cy="7"/>
            </a:xfrm>
            <a:custGeom>
              <a:avLst/>
              <a:gdLst>
                <a:gd name="T0" fmla="*/ 2 w 2"/>
                <a:gd name="T1" fmla="*/ 2 h 3"/>
                <a:gd name="T2" fmla="*/ 2 w 2"/>
                <a:gd name="T3" fmla="*/ 1 h 3"/>
                <a:gd name="T4" fmla="*/ 0 w 2"/>
                <a:gd name="T5" fmla="*/ 1 h 3"/>
                <a:gd name="T6" fmla="*/ 1 w 2"/>
                <a:gd name="T7" fmla="*/ 0 h 3"/>
                <a:gd name="T8" fmla="*/ 2 w 2"/>
                <a:gd name="T9" fmla="*/ 2 h 3"/>
                <a:gd name="T10" fmla="*/ 2 w 2"/>
                <a:gd name="T11" fmla="*/ 2 h 3"/>
                <a:gd name="T12" fmla="*/ 0 w 2"/>
                <a:gd name="T13" fmla="*/ 3 h 3"/>
                <a:gd name="T14" fmla="*/ 0 w 2"/>
                <a:gd name="T15" fmla="*/ 2 h 3"/>
                <a:gd name="T16" fmla="*/ 1 w 2"/>
                <a:gd name="T17" fmla="*/ 2 h 3"/>
                <a:gd name="T18" fmla="*/ 2 w 2"/>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2"/>
                  </a:moveTo>
                  <a:cubicBezTo>
                    <a:pt x="2" y="2"/>
                    <a:pt x="2" y="2"/>
                    <a:pt x="2" y="1"/>
                  </a:cubicBezTo>
                  <a:cubicBezTo>
                    <a:pt x="1" y="1"/>
                    <a:pt x="0" y="1"/>
                    <a:pt x="0" y="1"/>
                  </a:cubicBezTo>
                  <a:cubicBezTo>
                    <a:pt x="0" y="0"/>
                    <a:pt x="1" y="0"/>
                    <a:pt x="1" y="0"/>
                  </a:cubicBezTo>
                  <a:cubicBezTo>
                    <a:pt x="1" y="1"/>
                    <a:pt x="2" y="1"/>
                    <a:pt x="2" y="2"/>
                  </a:cubicBezTo>
                  <a:cubicBezTo>
                    <a:pt x="2" y="2"/>
                    <a:pt x="1" y="2"/>
                    <a:pt x="2" y="2"/>
                  </a:cubicBezTo>
                  <a:cubicBezTo>
                    <a:pt x="2" y="3"/>
                    <a:pt x="1" y="2"/>
                    <a:pt x="0" y="3"/>
                  </a:cubicBezTo>
                  <a:cubicBezTo>
                    <a:pt x="0" y="3"/>
                    <a:pt x="1" y="2"/>
                    <a:pt x="0" y="2"/>
                  </a:cubicBezTo>
                  <a:cubicBezTo>
                    <a:pt x="0" y="1"/>
                    <a:pt x="0" y="2"/>
                    <a:pt x="1" y="2"/>
                  </a:cubicBezTo>
                  <a:cubicBezTo>
                    <a:pt x="2" y="2"/>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8" name="淘宝网Chenying0907出品 179">
              <a:extLst>
                <a:ext uri="{FF2B5EF4-FFF2-40B4-BE49-F238E27FC236}">
                  <a16:creationId xmlns:a16="http://schemas.microsoft.com/office/drawing/2014/main" id="{353CA846-AEAB-4570-9F60-CA8A9898DA8A}"/>
                </a:ext>
              </a:extLst>
            </p:cNvPr>
            <p:cNvSpPr>
              <a:spLocks/>
            </p:cNvSpPr>
            <p:nvPr/>
          </p:nvSpPr>
          <p:spPr bwMode="auto">
            <a:xfrm>
              <a:off x="8423" y="3100"/>
              <a:ext cx="7" cy="7"/>
            </a:xfrm>
            <a:custGeom>
              <a:avLst/>
              <a:gdLst>
                <a:gd name="T0" fmla="*/ 3 w 3"/>
                <a:gd name="T1" fmla="*/ 2 h 3"/>
                <a:gd name="T2" fmla="*/ 2 w 3"/>
                <a:gd name="T3" fmla="*/ 2 h 3"/>
                <a:gd name="T4" fmla="*/ 1 w 3"/>
                <a:gd name="T5" fmla="*/ 1 h 3"/>
                <a:gd name="T6" fmla="*/ 2 w 3"/>
                <a:gd name="T7" fmla="*/ 1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0"/>
                    <a:pt x="2" y="2"/>
                  </a:cubicBezTo>
                  <a:cubicBezTo>
                    <a:pt x="1" y="1"/>
                    <a:pt x="1" y="1"/>
                    <a:pt x="1" y="1"/>
                  </a:cubicBezTo>
                  <a:cubicBezTo>
                    <a:pt x="0" y="0"/>
                    <a:pt x="3" y="1"/>
                    <a:pt x="2" y="1"/>
                  </a:cubicBezTo>
                  <a:cubicBezTo>
                    <a:pt x="2"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79" name="淘宝网Chenying0907出品 180">
              <a:extLst>
                <a:ext uri="{FF2B5EF4-FFF2-40B4-BE49-F238E27FC236}">
                  <a16:creationId xmlns:a16="http://schemas.microsoft.com/office/drawing/2014/main" id="{3BB18C30-E228-4790-BDE0-764939EFB301}"/>
                </a:ext>
              </a:extLst>
            </p:cNvPr>
            <p:cNvSpPr>
              <a:spLocks/>
            </p:cNvSpPr>
            <p:nvPr/>
          </p:nvSpPr>
          <p:spPr bwMode="auto">
            <a:xfrm>
              <a:off x="8397" y="3100"/>
              <a:ext cx="21" cy="10"/>
            </a:xfrm>
            <a:custGeom>
              <a:avLst/>
              <a:gdLst>
                <a:gd name="T0" fmla="*/ 4 w 9"/>
                <a:gd name="T1" fmla="*/ 3 h 4"/>
                <a:gd name="T2" fmla="*/ 5 w 9"/>
                <a:gd name="T3" fmla="*/ 3 h 4"/>
                <a:gd name="T4" fmla="*/ 2 w 9"/>
                <a:gd name="T5" fmla="*/ 4 h 4"/>
                <a:gd name="T6" fmla="*/ 0 w 9"/>
                <a:gd name="T7" fmla="*/ 2 h 4"/>
                <a:gd name="T8" fmla="*/ 2 w 9"/>
                <a:gd name="T9" fmla="*/ 2 h 4"/>
                <a:gd name="T10" fmla="*/ 5 w 9"/>
                <a:gd name="T11" fmla="*/ 1 h 4"/>
                <a:gd name="T12" fmla="*/ 8 w 9"/>
                <a:gd name="T13" fmla="*/ 0 h 4"/>
                <a:gd name="T14" fmla="*/ 9 w 9"/>
                <a:gd name="T15" fmla="*/ 1 h 4"/>
                <a:gd name="T16" fmla="*/ 2 w 9"/>
                <a:gd name="T17" fmla="*/ 4 h 4"/>
                <a:gd name="T18" fmla="*/ 4 w 9"/>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4" y="3"/>
                  </a:moveTo>
                  <a:cubicBezTo>
                    <a:pt x="4" y="3"/>
                    <a:pt x="5" y="3"/>
                    <a:pt x="5" y="3"/>
                  </a:cubicBezTo>
                  <a:cubicBezTo>
                    <a:pt x="4" y="2"/>
                    <a:pt x="3" y="3"/>
                    <a:pt x="2" y="4"/>
                  </a:cubicBezTo>
                  <a:cubicBezTo>
                    <a:pt x="1" y="3"/>
                    <a:pt x="2" y="3"/>
                    <a:pt x="0" y="2"/>
                  </a:cubicBezTo>
                  <a:cubicBezTo>
                    <a:pt x="1" y="3"/>
                    <a:pt x="2" y="3"/>
                    <a:pt x="2" y="2"/>
                  </a:cubicBezTo>
                  <a:cubicBezTo>
                    <a:pt x="3" y="2"/>
                    <a:pt x="5" y="2"/>
                    <a:pt x="5" y="1"/>
                  </a:cubicBezTo>
                  <a:cubicBezTo>
                    <a:pt x="6" y="2"/>
                    <a:pt x="7" y="1"/>
                    <a:pt x="8" y="0"/>
                  </a:cubicBezTo>
                  <a:cubicBezTo>
                    <a:pt x="8" y="0"/>
                    <a:pt x="9" y="1"/>
                    <a:pt x="9" y="1"/>
                  </a:cubicBezTo>
                  <a:cubicBezTo>
                    <a:pt x="7" y="2"/>
                    <a:pt x="6" y="4"/>
                    <a:pt x="2" y="4"/>
                  </a:cubicBezTo>
                  <a:cubicBezTo>
                    <a:pt x="3"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0" name="淘宝网Chenying0907出品 181">
              <a:extLst>
                <a:ext uri="{FF2B5EF4-FFF2-40B4-BE49-F238E27FC236}">
                  <a16:creationId xmlns:a16="http://schemas.microsoft.com/office/drawing/2014/main" id="{43DEF738-9375-4B91-9B85-3381EF8FD3AC}"/>
                </a:ext>
              </a:extLst>
            </p:cNvPr>
            <p:cNvSpPr>
              <a:spLocks/>
            </p:cNvSpPr>
            <p:nvPr/>
          </p:nvSpPr>
          <p:spPr bwMode="auto">
            <a:xfrm>
              <a:off x="8402" y="3112"/>
              <a:ext cx="9" cy="7"/>
            </a:xfrm>
            <a:custGeom>
              <a:avLst/>
              <a:gdLst>
                <a:gd name="T0" fmla="*/ 4 w 4"/>
                <a:gd name="T1" fmla="*/ 0 h 3"/>
                <a:gd name="T2" fmla="*/ 0 w 4"/>
                <a:gd name="T3" fmla="*/ 2 h 3"/>
                <a:gd name="T4" fmla="*/ 1 w 4"/>
                <a:gd name="T5" fmla="*/ 0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1" y="1"/>
                    <a:pt x="0" y="2"/>
                  </a:cubicBezTo>
                  <a:cubicBezTo>
                    <a:pt x="0" y="3"/>
                    <a:pt x="1" y="1"/>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1" name="淘宝网Chenying0907出品 182">
              <a:extLst>
                <a:ext uri="{FF2B5EF4-FFF2-40B4-BE49-F238E27FC236}">
                  <a16:creationId xmlns:a16="http://schemas.microsoft.com/office/drawing/2014/main" id="{0AD8B95F-8C63-47CB-80AB-7FDC2F1569BF}"/>
                </a:ext>
              </a:extLst>
            </p:cNvPr>
            <p:cNvSpPr>
              <a:spLocks/>
            </p:cNvSpPr>
            <p:nvPr/>
          </p:nvSpPr>
          <p:spPr bwMode="auto">
            <a:xfrm>
              <a:off x="8390" y="3112"/>
              <a:ext cx="12" cy="9"/>
            </a:xfrm>
            <a:custGeom>
              <a:avLst/>
              <a:gdLst>
                <a:gd name="T0" fmla="*/ 5 w 5"/>
                <a:gd name="T1" fmla="*/ 2 h 4"/>
                <a:gd name="T2" fmla="*/ 2 w 5"/>
                <a:gd name="T3" fmla="*/ 2 h 4"/>
                <a:gd name="T4" fmla="*/ 2 w 5"/>
                <a:gd name="T5" fmla="*/ 4 h 4"/>
                <a:gd name="T6" fmla="*/ 1 w 5"/>
                <a:gd name="T7" fmla="*/ 3 h 4"/>
                <a:gd name="T8" fmla="*/ 1 w 5"/>
                <a:gd name="T9" fmla="*/ 4 h 4"/>
                <a:gd name="T10" fmla="*/ 0 w 5"/>
                <a:gd name="T11" fmla="*/ 4 h 4"/>
                <a:gd name="T12" fmla="*/ 4 w 5"/>
                <a:gd name="T13" fmla="*/ 0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cubicBezTo>
                    <a:pt x="4" y="1"/>
                    <a:pt x="3" y="1"/>
                    <a:pt x="2" y="2"/>
                  </a:cubicBezTo>
                  <a:cubicBezTo>
                    <a:pt x="4" y="3"/>
                    <a:pt x="0" y="2"/>
                    <a:pt x="2" y="4"/>
                  </a:cubicBezTo>
                  <a:cubicBezTo>
                    <a:pt x="1" y="4"/>
                    <a:pt x="1" y="3"/>
                    <a:pt x="1" y="3"/>
                  </a:cubicBezTo>
                  <a:cubicBezTo>
                    <a:pt x="0" y="3"/>
                    <a:pt x="1" y="4"/>
                    <a:pt x="1" y="4"/>
                  </a:cubicBezTo>
                  <a:cubicBezTo>
                    <a:pt x="0" y="4"/>
                    <a:pt x="0" y="4"/>
                    <a:pt x="0" y="4"/>
                  </a:cubicBezTo>
                  <a:cubicBezTo>
                    <a:pt x="0" y="2"/>
                    <a:pt x="3" y="2"/>
                    <a:pt x="4" y="0"/>
                  </a:cubicBezTo>
                  <a:cubicBezTo>
                    <a:pt x="5"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2" name="淘宝网Chenying0907出品 183">
              <a:extLst>
                <a:ext uri="{FF2B5EF4-FFF2-40B4-BE49-F238E27FC236}">
                  <a16:creationId xmlns:a16="http://schemas.microsoft.com/office/drawing/2014/main" id="{E9D084A6-692B-4458-9D42-C4AB324F5E18}"/>
                </a:ext>
              </a:extLst>
            </p:cNvPr>
            <p:cNvSpPr>
              <a:spLocks/>
            </p:cNvSpPr>
            <p:nvPr/>
          </p:nvSpPr>
          <p:spPr bwMode="auto">
            <a:xfrm>
              <a:off x="8376" y="3112"/>
              <a:ext cx="14" cy="9"/>
            </a:xfrm>
            <a:custGeom>
              <a:avLst/>
              <a:gdLst>
                <a:gd name="T0" fmla="*/ 6 w 6"/>
                <a:gd name="T1" fmla="*/ 2 h 4"/>
                <a:gd name="T2" fmla="*/ 1 w 6"/>
                <a:gd name="T3" fmla="*/ 4 h 4"/>
                <a:gd name="T4" fmla="*/ 2 w 6"/>
                <a:gd name="T5" fmla="*/ 2 h 4"/>
                <a:gd name="T6" fmla="*/ 1 w 6"/>
                <a:gd name="T7" fmla="*/ 1 h 4"/>
                <a:gd name="T8" fmla="*/ 3 w 6"/>
                <a:gd name="T9" fmla="*/ 1 h 4"/>
                <a:gd name="T10" fmla="*/ 3 w 6"/>
                <a:gd name="T11" fmla="*/ 2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cubicBezTo>
                    <a:pt x="5" y="3"/>
                    <a:pt x="2" y="1"/>
                    <a:pt x="1" y="4"/>
                  </a:cubicBezTo>
                  <a:cubicBezTo>
                    <a:pt x="0" y="3"/>
                    <a:pt x="2" y="2"/>
                    <a:pt x="2" y="2"/>
                  </a:cubicBezTo>
                  <a:cubicBezTo>
                    <a:pt x="2" y="1"/>
                    <a:pt x="1" y="1"/>
                    <a:pt x="1" y="1"/>
                  </a:cubicBezTo>
                  <a:cubicBezTo>
                    <a:pt x="1" y="0"/>
                    <a:pt x="2" y="1"/>
                    <a:pt x="3" y="1"/>
                  </a:cubicBezTo>
                  <a:cubicBezTo>
                    <a:pt x="3" y="1"/>
                    <a:pt x="3" y="2"/>
                    <a:pt x="3" y="2"/>
                  </a:cubicBezTo>
                  <a:cubicBezTo>
                    <a:pt x="4"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3" name="淘宝网Chenying0907出品 184">
              <a:extLst>
                <a:ext uri="{FF2B5EF4-FFF2-40B4-BE49-F238E27FC236}">
                  <a16:creationId xmlns:a16="http://schemas.microsoft.com/office/drawing/2014/main" id="{FD22B098-A742-4024-98E8-6B3509B4DD1C}"/>
                </a:ext>
              </a:extLst>
            </p:cNvPr>
            <p:cNvSpPr>
              <a:spLocks/>
            </p:cNvSpPr>
            <p:nvPr/>
          </p:nvSpPr>
          <p:spPr bwMode="auto">
            <a:xfrm>
              <a:off x="8139" y="4419"/>
              <a:ext cx="5" cy="5"/>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2" y="0"/>
                    <a:pt x="1" y="2"/>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4" name="淘宝网Chenying0907出品 185">
              <a:extLst>
                <a:ext uri="{FF2B5EF4-FFF2-40B4-BE49-F238E27FC236}">
                  <a16:creationId xmlns:a16="http://schemas.microsoft.com/office/drawing/2014/main" id="{1C1F5DBC-D3F7-4BD7-90EE-7DADF87581B3}"/>
                </a:ext>
              </a:extLst>
            </p:cNvPr>
            <p:cNvSpPr>
              <a:spLocks/>
            </p:cNvSpPr>
            <p:nvPr/>
          </p:nvSpPr>
          <p:spPr bwMode="auto">
            <a:xfrm>
              <a:off x="8108" y="4485"/>
              <a:ext cx="5" cy="3"/>
            </a:xfrm>
            <a:custGeom>
              <a:avLst/>
              <a:gdLst>
                <a:gd name="T0" fmla="*/ 2 w 2"/>
                <a:gd name="T1" fmla="*/ 0 h 1"/>
                <a:gd name="T2" fmla="*/ 2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2" y="1"/>
                    <a:pt x="1" y="1"/>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5" name="淘宝网Chenying0907出品 186">
              <a:extLst>
                <a:ext uri="{FF2B5EF4-FFF2-40B4-BE49-F238E27FC236}">
                  <a16:creationId xmlns:a16="http://schemas.microsoft.com/office/drawing/2014/main" id="{74EA4BE9-EDBD-4169-A46E-9541AFBE7D2F}"/>
                </a:ext>
              </a:extLst>
            </p:cNvPr>
            <p:cNvSpPr>
              <a:spLocks/>
            </p:cNvSpPr>
            <p:nvPr/>
          </p:nvSpPr>
          <p:spPr bwMode="auto">
            <a:xfrm>
              <a:off x="8338" y="3133"/>
              <a:ext cx="2" cy="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1"/>
                    <a:pt x="1" y="1"/>
                    <a:pt x="0" y="1"/>
                  </a:cubicBezTo>
                  <a:cubicBezTo>
                    <a:pt x="0" y="1"/>
                    <a:pt x="0" y="0"/>
                    <a:pt x="0" y="0"/>
                  </a:cubicBezTo>
                  <a:cubicBezTo>
                    <a:pt x="1" y="0"/>
                    <a:pt x="1"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6" name="淘宝网Chenying0907出品 187">
              <a:extLst>
                <a:ext uri="{FF2B5EF4-FFF2-40B4-BE49-F238E27FC236}">
                  <a16:creationId xmlns:a16="http://schemas.microsoft.com/office/drawing/2014/main" id="{AC526F0B-107A-45AA-AAC5-9461BF01AFB7}"/>
                </a:ext>
              </a:extLst>
            </p:cNvPr>
            <p:cNvSpPr>
              <a:spLocks/>
            </p:cNvSpPr>
            <p:nvPr/>
          </p:nvSpPr>
          <p:spPr bwMode="auto">
            <a:xfrm>
              <a:off x="8061" y="4452"/>
              <a:ext cx="35" cy="26"/>
            </a:xfrm>
            <a:custGeom>
              <a:avLst/>
              <a:gdLst>
                <a:gd name="T0" fmla="*/ 5 w 15"/>
                <a:gd name="T1" fmla="*/ 8 h 11"/>
                <a:gd name="T2" fmla="*/ 6 w 15"/>
                <a:gd name="T3" fmla="*/ 5 h 11"/>
                <a:gd name="T4" fmla="*/ 4 w 15"/>
                <a:gd name="T5" fmla="*/ 6 h 11"/>
                <a:gd name="T6" fmla="*/ 4 w 15"/>
                <a:gd name="T7" fmla="*/ 7 h 11"/>
                <a:gd name="T8" fmla="*/ 3 w 15"/>
                <a:gd name="T9" fmla="*/ 8 h 11"/>
                <a:gd name="T10" fmla="*/ 3 w 15"/>
                <a:gd name="T11" fmla="*/ 7 h 11"/>
                <a:gd name="T12" fmla="*/ 2 w 15"/>
                <a:gd name="T13" fmla="*/ 7 h 11"/>
                <a:gd name="T14" fmla="*/ 3 w 15"/>
                <a:gd name="T15" fmla="*/ 8 h 11"/>
                <a:gd name="T16" fmla="*/ 0 w 15"/>
                <a:gd name="T17" fmla="*/ 9 h 11"/>
                <a:gd name="T18" fmla="*/ 0 w 15"/>
                <a:gd name="T19" fmla="*/ 7 h 11"/>
                <a:gd name="T20" fmla="*/ 5 w 15"/>
                <a:gd name="T21" fmla="*/ 4 h 11"/>
                <a:gd name="T22" fmla="*/ 6 w 15"/>
                <a:gd name="T23" fmla="*/ 5 h 11"/>
                <a:gd name="T24" fmla="*/ 12 w 15"/>
                <a:gd name="T25" fmla="*/ 1 h 11"/>
                <a:gd name="T26" fmla="*/ 14 w 15"/>
                <a:gd name="T27" fmla="*/ 1 h 11"/>
                <a:gd name="T28" fmla="*/ 12 w 15"/>
                <a:gd name="T29" fmla="*/ 1 h 11"/>
                <a:gd name="T30" fmla="*/ 12 w 15"/>
                <a:gd name="T31" fmla="*/ 3 h 11"/>
                <a:gd name="T32" fmla="*/ 15 w 15"/>
                <a:gd name="T33" fmla="*/ 3 h 11"/>
                <a:gd name="T34" fmla="*/ 12 w 15"/>
                <a:gd name="T35" fmla="*/ 3 h 11"/>
                <a:gd name="T36" fmla="*/ 12 w 15"/>
                <a:gd name="T37" fmla="*/ 6 h 11"/>
                <a:gd name="T38" fmla="*/ 10 w 15"/>
                <a:gd name="T39" fmla="*/ 7 h 11"/>
                <a:gd name="T40" fmla="*/ 9 w 15"/>
                <a:gd name="T41" fmla="*/ 6 h 11"/>
                <a:gd name="T42" fmla="*/ 10 w 15"/>
                <a:gd name="T43" fmla="*/ 7 h 11"/>
                <a:gd name="T44" fmla="*/ 8 w 15"/>
                <a:gd name="T45" fmla="*/ 6 h 11"/>
                <a:gd name="T46" fmla="*/ 8 w 15"/>
                <a:gd name="T47" fmla="*/ 8 h 11"/>
                <a:gd name="T48" fmla="*/ 11 w 15"/>
                <a:gd name="T49" fmla="*/ 8 h 11"/>
                <a:gd name="T50" fmla="*/ 11 w 15"/>
                <a:gd name="T51" fmla="*/ 9 h 11"/>
                <a:gd name="T52" fmla="*/ 9 w 15"/>
                <a:gd name="T53" fmla="*/ 10 h 11"/>
                <a:gd name="T54" fmla="*/ 7 w 15"/>
                <a:gd name="T55" fmla="*/ 11 h 11"/>
                <a:gd name="T56" fmla="*/ 6 w 15"/>
                <a:gd name="T57" fmla="*/ 10 h 11"/>
                <a:gd name="T58" fmla="*/ 8 w 15"/>
                <a:gd name="T59" fmla="*/ 8 h 11"/>
                <a:gd name="T60" fmla="*/ 7 w 15"/>
                <a:gd name="T61" fmla="*/ 7 h 11"/>
                <a:gd name="T62" fmla="*/ 5 w 15"/>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1">
                  <a:moveTo>
                    <a:pt x="5" y="8"/>
                  </a:moveTo>
                  <a:cubicBezTo>
                    <a:pt x="4" y="8"/>
                    <a:pt x="6" y="7"/>
                    <a:pt x="6" y="5"/>
                  </a:cubicBezTo>
                  <a:cubicBezTo>
                    <a:pt x="5" y="6"/>
                    <a:pt x="4" y="6"/>
                    <a:pt x="4" y="6"/>
                  </a:cubicBezTo>
                  <a:cubicBezTo>
                    <a:pt x="3" y="7"/>
                    <a:pt x="4" y="7"/>
                    <a:pt x="4" y="7"/>
                  </a:cubicBezTo>
                  <a:cubicBezTo>
                    <a:pt x="5" y="8"/>
                    <a:pt x="4" y="7"/>
                    <a:pt x="3" y="8"/>
                  </a:cubicBezTo>
                  <a:cubicBezTo>
                    <a:pt x="3" y="8"/>
                    <a:pt x="4" y="7"/>
                    <a:pt x="3" y="7"/>
                  </a:cubicBezTo>
                  <a:cubicBezTo>
                    <a:pt x="3" y="7"/>
                    <a:pt x="2" y="8"/>
                    <a:pt x="2" y="7"/>
                  </a:cubicBezTo>
                  <a:cubicBezTo>
                    <a:pt x="2" y="9"/>
                    <a:pt x="2" y="7"/>
                    <a:pt x="3" y="8"/>
                  </a:cubicBezTo>
                  <a:cubicBezTo>
                    <a:pt x="2" y="9"/>
                    <a:pt x="1" y="8"/>
                    <a:pt x="0" y="9"/>
                  </a:cubicBezTo>
                  <a:cubicBezTo>
                    <a:pt x="0" y="8"/>
                    <a:pt x="0" y="8"/>
                    <a:pt x="0" y="7"/>
                  </a:cubicBezTo>
                  <a:cubicBezTo>
                    <a:pt x="1" y="5"/>
                    <a:pt x="4" y="6"/>
                    <a:pt x="5" y="4"/>
                  </a:cubicBezTo>
                  <a:cubicBezTo>
                    <a:pt x="6" y="4"/>
                    <a:pt x="6" y="4"/>
                    <a:pt x="6" y="5"/>
                  </a:cubicBezTo>
                  <a:cubicBezTo>
                    <a:pt x="8" y="3"/>
                    <a:pt x="9" y="1"/>
                    <a:pt x="12" y="1"/>
                  </a:cubicBezTo>
                  <a:cubicBezTo>
                    <a:pt x="12" y="0"/>
                    <a:pt x="12" y="1"/>
                    <a:pt x="14" y="1"/>
                  </a:cubicBezTo>
                  <a:cubicBezTo>
                    <a:pt x="13" y="1"/>
                    <a:pt x="13" y="1"/>
                    <a:pt x="12" y="1"/>
                  </a:cubicBezTo>
                  <a:cubicBezTo>
                    <a:pt x="12" y="2"/>
                    <a:pt x="12" y="2"/>
                    <a:pt x="12" y="3"/>
                  </a:cubicBezTo>
                  <a:cubicBezTo>
                    <a:pt x="13" y="2"/>
                    <a:pt x="14" y="2"/>
                    <a:pt x="15" y="3"/>
                  </a:cubicBezTo>
                  <a:cubicBezTo>
                    <a:pt x="14" y="4"/>
                    <a:pt x="13" y="4"/>
                    <a:pt x="12" y="3"/>
                  </a:cubicBezTo>
                  <a:cubicBezTo>
                    <a:pt x="12" y="5"/>
                    <a:pt x="13" y="5"/>
                    <a:pt x="12" y="6"/>
                  </a:cubicBezTo>
                  <a:cubicBezTo>
                    <a:pt x="11" y="4"/>
                    <a:pt x="11" y="7"/>
                    <a:pt x="10" y="7"/>
                  </a:cubicBezTo>
                  <a:cubicBezTo>
                    <a:pt x="10" y="6"/>
                    <a:pt x="9" y="6"/>
                    <a:pt x="9" y="6"/>
                  </a:cubicBezTo>
                  <a:cubicBezTo>
                    <a:pt x="9" y="6"/>
                    <a:pt x="9" y="7"/>
                    <a:pt x="10" y="7"/>
                  </a:cubicBezTo>
                  <a:cubicBezTo>
                    <a:pt x="9" y="8"/>
                    <a:pt x="9" y="6"/>
                    <a:pt x="8" y="6"/>
                  </a:cubicBezTo>
                  <a:cubicBezTo>
                    <a:pt x="8" y="7"/>
                    <a:pt x="8" y="7"/>
                    <a:pt x="8" y="8"/>
                  </a:cubicBezTo>
                  <a:cubicBezTo>
                    <a:pt x="9" y="8"/>
                    <a:pt x="10" y="8"/>
                    <a:pt x="11" y="8"/>
                  </a:cubicBezTo>
                  <a:cubicBezTo>
                    <a:pt x="11" y="8"/>
                    <a:pt x="11" y="8"/>
                    <a:pt x="11" y="9"/>
                  </a:cubicBezTo>
                  <a:cubicBezTo>
                    <a:pt x="10" y="7"/>
                    <a:pt x="8" y="10"/>
                    <a:pt x="9" y="10"/>
                  </a:cubicBezTo>
                  <a:cubicBezTo>
                    <a:pt x="8" y="11"/>
                    <a:pt x="8" y="11"/>
                    <a:pt x="7" y="11"/>
                  </a:cubicBezTo>
                  <a:cubicBezTo>
                    <a:pt x="8" y="10"/>
                    <a:pt x="7" y="10"/>
                    <a:pt x="6" y="10"/>
                  </a:cubicBezTo>
                  <a:cubicBezTo>
                    <a:pt x="7" y="9"/>
                    <a:pt x="7" y="8"/>
                    <a:pt x="8" y="8"/>
                  </a:cubicBezTo>
                  <a:cubicBezTo>
                    <a:pt x="8" y="7"/>
                    <a:pt x="7" y="8"/>
                    <a:pt x="7" y="7"/>
                  </a:cubicBezTo>
                  <a:cubicBezTo>
                    <a:pt x="6"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7" name="淘宝网Chenying0907出品 188">
              <a:extLst>
                <a:ext uri="{FF2B5EF4-FFF2-40B4-BE49-F238E27FC236}">
                  <a16:creationId xmlns:a16="http://schemas.microsoft.com/office/drawing/2014/main" id="{49585374-5638-4A40-A069-C60CB09E852B}"/>
                </a:ext>
              </a:extLst>
            </p:cNvPr>
            <p:cNvSpPr>
              <a:spLocks/>
            </p:cNvSpPr>
            <p:nvPr/>
          </p:nvSpPr>
          <p:spPr bwMode="auto">
            <a:xfrm>
              <a:off x="8089" y="4443"/>
              <a:ext cx="5" cy="7"/>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8" name="淘宝网Chenying0907出品 189">
              <a:extLst>
                <a:ext uri="{FF2B5EF4-FFF2-40B4-BE49-F238E27FC236}">
                  <a16:creationId xmlns:a16="http://schemas.microsoft.com/office/drawing/2014/main" id="{2E906B33-FA8B-4770-8685-14E0ACE141BF}"/>
                </a:ext>
              </a:extLst>
            </p:cNvPr>
            <p:cNvSpPr>
              <a:spLocks/>
            </p:cNvSpPr>
            <p:nvPr/>
          </p:nvSpPr>
          <p:spPr bwMode="auto">
            <a:xfrm>
              <a:off x="8070" y="4500"/>
              <a:ext cx="10" cy="7"/>
            </a:xfrm>
            <a:custGeom>
              <a:avLst/>
              <a:gdLst>
                <a:gd name="T0" fmla="*/ 4 w 4"/>
                <a:gd name="T1" fmla="*/ 0 h 3"/>
                <a:gd name="T2" fmla="*/ 4 w 4"/>
                <a:gd name="T3" fmla="*/ 0 h 3"/>
                <a:gd name="T4" fmla="*/ 4 w 4"/>
                <a:gd name="T5" fmla="*/ 1 h 3"/>
                <a:gd name="T6" fmla="*/ 1 w 4"/>
                <a:gd name="T7" fmla="*/ 2 h 3"/>
                <a:gd name="T8" fmla="*/ 1 w 4"/>
                <a:gd name="T9" fmla="*/ 2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4" y="0"/>
                    <a:pt x="4" y="0"/>
                    <a:pt x="4" y="0"/>
                  </a:cubicBezTo>
                  <a:cubicBezTo>
                    <a:pt x="3" y="1"/>
                    <a:pt x="4" y="1"/>
                    <a:pt x="4" y="1"/>
                  </a:cubicBezTo>
                  <a:cubicBezTo>
                    <a:pt x="2" y="0"/>
                    <a:pt x="2" y="3"/>
                    <a:pt x="1" y="2"/>
                  </a:cubicBezTo>
                  <a:cubicBezTo>
                    <a:pt x="0" y="2"/>
                    <a:pt x="1" y="2"/>
                    <a:pt x="1" y="2"/>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89" name="淘宝网Chenying0907出品 190">
              <a:extLst>
                <a:ext uri="{FF2B5EF4-FFF2-40B4-BE49-F238E27FC236}">
                  <a16:creationId xmlns:a16="http://schemas.microsoft.com/office/drawing/2014/main" id="{540295E8-F4B7-4D5B-92D2-B761FBF8FE1B}"/>
                </a:ext>
              </a:extLst>
            </p:cNvPr>
            <p:cNvSpPr>
              <a:spLocks/>
            </p:cNvSpPr>
            <p:nvPr/>
          </p:nvSpPr>
          <p:spPr bwMode="auto">
            <a:xfrm>
              <a:off x="8020" y="4500"/>
              <a:ext cx="36" cy="23"/>
            </a:xfrm>
            <a:custGeom>
              <a:avLst/>
              <a:gdLst>
                <a:gd name="T0" fmla="*/ 14 w 15"/>
                <a:gd name="T1" fmla="*/ 4 h 10"/>
                <a:gd name="T2" fmla="*/ 12 w 15"/>
                <a:gd name="T3" fmla="*/ 3 h 10"/>
                <a:gd name="T4" fmla="*/ 9 w 15"/>
                <a:gd name="T5" fmla="*/ 6 h 10"/>
                <a:gd name="T6" fmla="*/ 8 w 15"/>
                <a:gd name="T7" fmla="*/ 6 h 10"/>
                <a:gd name="T8" fmla="*/ 8 w 15"/>
                <a:gd name="T9" fmla="*/ 7 h 10"/>
                <a:gd name="T10" fmla="*/ 0 w 15"/>
                <a:gd name="T11" fmla="*/ 10 h 10"/>
                <a:gd name="T12" fmla="*/ 6 w 15"/>
                <a:gd name="T13" fmla="*/ 4 h 10"/>
                <a:gd name="T14" fmla="*/ 13 w 15"/>
                <a:gd name="T15" fmla="*/ 2 h 10"/>
                <a:gd name="T16" fmla="*/ 12 w 15"/>
                <a:gd name="T17" fmla="*/ 1 h 10"/>
                <a:gd name="T18" fmla="*/ 13 w 15"/>
                <a:gd name="T19" fmla="*/ 0 h 10"/>
                <a:gd name="T20" fmla="*/ 15 w 15"/>
                <a:gd name="T21" fmla="*/ 1 h 10"/>
                <a:gd name="T22" fmla="*/ 14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4" y="4"/>
                  </a:moveTo>
                  <a:cubicBezTo>
                    <a:pt x="13" y="4"/>
                    <a:pt x="12" y="4"/>
                    <a:pt x="12" y="3"/>
                  </a:cubicBezTo>
                  <a:cubicBezTo>
                    <a:pt x="12" y="4"/>
                    <a:pt x="10" y="5"/>
                    <a:pt x="9" y="6"/>
                  </a:cubicBezTo>
                  <a:cubicBezTo>
                    <a:pt x="9" y="6"/>
                    <a:pt x="9" y="6"/>
                    <a:pt x="8" y="6"/>
                  </a:cubicBezTo>
                  <a:cubicBezTo>
                    <a:pt x="8" y="6"/>
                    <a:pt x="8" y="7"/>
                    <a:pt x="8" y="7"/>
                  </a:cubicBezTo>
                  <a:cubicBezTo>
                    <a:pt x="4" y="8"/>
                    <a:pt x="2" y="8"/>
                    <a:pt x="0" y="10"/>
                  </a:cubicBezTo>
                  <a:cubicBezTo>
                    <a:pt x="1" y="8"/>
                    <a:pt x="4" y="7"/>
                    <a:pt x="6" y="4"/>
                  </a:cubicBezTo>
                  <a:cubicBezTo>
                    <a:pt x="8" y="4"/>
                    <a:pt x="11" y="3"/>
                    <a:pt x="13" y="2"/>
                  </a:cubicBezTo>
                  <a:cubicBezTo>
                    <a:pt x="13" y="2"/>
                    <a:pt x="12" y="2"/>
                    <a:pt x="12" y="1"/>
                  </a:cubicBezTo>
                  <a:cubicBezTo>
                    <a:pt x="13" y="1"/>
                    <a:pt x="13" y="1"/>
                    <a:pt x="13" y="0"/>
                  </a:cubicBezTo>
                  <a:cubicBezTo>
                    <a:pt x="14" y="2"/>
                    <a:pt x="15" y="2"/>
                    <a:pt x="15" y="1"/>
                  </a:cubicBezTo>
                  <a:cubicBezTo>
                    <a:pt x="15" y="3"/>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0" name="淘宝网Chenying0907出品 191">
              <a:extLst>
                <a:ext uri="{FF2B5EF4-FFF2-40B4-BE49-F238E27FC236}">
                  <a16:creationId xmlns:a16="http://schemas.microsoft.com/office/drawing/2014/main" id="{621D271E-DE2F-4E30-9B67-8EC5E363674D}"/>
                </a:ext>
              </a:extLst>
            </p:cNvPr>
            <p:cNvSpPr>
              <a:spLocks/>
            </p:cNvSpPr>
            <p:nvPr/>
          </p:nvSpPr>
          <p:spPr bwMode="auto">
            <a:xfrm>
              <a:off x="8011" y="4507"/>
              <a:ext cx="9" cy="4"/>
            </a:xfrm>
            <a:custGeom>
              <a:avLst/>
              <a:gdLst>
                <a:gd name="T0" fmla="*/ 3 w 4"/>
                <a:gd name="T1" fmla="*/ 0 h 2"/>
                <a:gd name="T2" fmla="*/ 3 w 4"/>
                <a:gd name="T3" fmla="*/ 2 h 2"/>
                <a:gd name="T4" fmla="*/ 0 w 4"/>
                <a:gd name="T5" fmla="*/ 2 h 2"/>
                <a:gd name="T6" fmla="*/ 3 w 4"/>
                <a:gd name="T7" fmla="*/ 0 h 2"/>
              </a:gdLst>
              <a:ahLst/>
              <a:cxnLst>
                <a:cxn ang="0">
                  <a:pos x="T0" y="T1"/>
                </a:cxn>
                <a:cxn ang="0">
                  <a:pos x="T2" y="T3"/>
                </a:cxn>
                <a:cxn ang="0">
                  <a:pos x="T4" y="T5"/>
                </a:cxn>
                <a:cxn ang="0">
                  <a:pos x="T6" y="T7"/>
                </a:cxn>
              </a:cxnLst>
              <a:rect l="0" t="0" r="r" b="b"/>
              <a:pathLst>
                <a:path w="4" h="2">
                  <a:moveTo>
                    <a:pt x="3" y="0"/>
                  </a:moveTo>
                  <a:cubicBezTo>
                    <a:pt x="4" y="1"/>
                    <a:pt x="2" y="1"/>
                    <a:pt x="3" y="2"/>
                  </a:cubicBezTo>
                  <a:cubicBezTo>
                    <a:pt x="2" y="2"/>
                    <a:pt x="1" y="2"/>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1" name="淘宝网Chenying0907出品 192">
              <a:extLst>
                <a:ext uri="{FF2B5EF4-FFF2-40B4-BE49-F238E27FC236}">
                  <a16:creationId xmlns:a16="http://schemas.microsoft.com/office/drawing/2014/main" id="{F12CB729-836D-4EF3-86ED-0918FB60EAD9}"/>
                </a:ext>
              </a:extLst>
            </p:cNvPr>
            <p:cNvSpPr>
              <a:spLocks/>
            </p:cNvSpPr>
            <p:nvPr/>
          </p:nvSpPr>
          <p:spPr bwMode="auto">
            <a:xfrm>
              <a:off x="8229" y="3155"/>
              <a:ext cx="5" cy="4"/>
            </a:xfrm>
            <a:custGeom>
              <a:avLst/>
              <a:gdLst>
                <a:gd name="T0" fmla="*/ 2 w 2"/>
                <a:gd name="T1" fmla="*/ 0 h 2"/>
                <a:gd name="T2" fmla="*/ 1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0" y="0"/>
                    <a:pt x="1" y="2"/>
                  </a:cubicBezTo>
                  <a:cubicBezTo>
                    <a:pt x="0" y="2"/>
                    <a:pt x="0" y="1"/>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2" name="淘宝网Chenying0907出品 193">
              <a:extLst>
                <a:ext uri="{FF2B5EF4-FFF2-40B4-BE49-F238E27FC236}">
                  <a16:creationId xmlns:a16="http://schemas.microsoft.com/office/drawing/2014/main" id="{37D3D3EC-DFAD-421E-B7F4-A55BE40C20E5}"/>
                </a:ext>
              </a:extLst>
            </p:cNvPr>
            <p:cNvSpPr>
              <a:spLocks/>
            </p:cNvSpPr>
            <p:nvPr/>
          </p:nvSpPr>
          <p:spPr bwMode="auto">
            <a:xfrm>
              <a:off x="8158" y="3197"/>
              <a:ext cx="12"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1"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3" name="淘宝网Chenying0907出品 194">
              <a:extLst>
                <a:ext uri="{FF2B5EF4-FFF2-40B4-BE49-F238E27FC236}">
                  <a16:creationId xmlns:a16="http://schemas.microsoft.com/office/drawing/2014/main" id="{E6841ACF-B9E1-4689-9787-77D567525F19}"/>
                </a:ext>
              </a:extLst>
            </p:cNvPr>
            <p:cNvSpPr>
              <a:spLocks/>
            </p:cNvSpPr>
            <p:nvPr/>
          </p:nvSpPr>
          <p:spPr bwMode="auto">
            <a:xfrm>
              <a:off x="8153" y="3200"/>
              <a:ext cx="5" cy="2"/>
            </a:xfrm>
            <a:custGeom>
              <a:avLst/>
              <a:gdLst>
                <a:gd name="T0" fmla="*/ 0 w 2"/>
                <a:gd name="T1" fmla="*/ 1 h 1"/>
                <a:gd name="T2" fmla="*/ 1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1" y="0"/>
                    <a:pt x="1" y="0"/>
                  </a:cubicBezTo>
                  <a:cubicBezTo>
                    <a:pt x="2" y="0"/>
                    <a:pt x="1" y="0"/>
                    <a:pt x="1"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4" name="淘宝网Chenying0907出品 195">
              <a:extLst>
                <a:ext uri="{FF2B5EF4-FFF2-40B4-BE49-F238E27FC236}">
                  <a16:creationId xmlns:a16="http://schemas.microsoft.com/office/drawing/2014/main" id="{17D76D3F-4049-479B-A155-64D9971B4424}"/>
                </a:ext>
              </a:extLst>
            </p:cNvPr>
            <p:cNvSpPr>
              <a:spLocks/>
            </p:cNvSpPr>
            <p:nvPr/>
          </p:nvSpPr>
          <p:spPr bwMode="auto">
            <a:xfrm>
              <a:off x="8035" y="3249"/>
              <a:ext cx="7" cy="3"/>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5" name="淘宝网Chenying0907出品 196">
              <a:extLst>
                <a:ext uri="{FF2B5EF4-FFF2-40B4-BE49-F238E27FC236}">
                  <a16:creationId xmlns:a16="http://schemas.microsoft.com/office/drawing/2014/main" id="{70C43350-E5FB-424D-A81A-D53D075278B9}"/>
                </a:ext>
              </a:extLst>
            </p:cNvPr>
            <p:cNvSpPr>
              <a:spLocks/>
            </p:cNvSpPr>
            <p:nvPr/>
          </p:nvSpPr>
          <p:spPr bwMode="auto">
            <a:xfrm>
              <a:off x="7990" y="3266"/>
              <a:ext cx="11"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5" y="2"/>
                    <a:pt x="2" y="2"/>
                    <a:pt x="0" y="3"/>
                  </a:cubicBezTo>
                  <a:cubicBezTo>
                    <a:pt x="1"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6" name="淘宝网Chenying0907出品 197">
              <a:extLst>
                <a:ext uri="{FF2B5EF4-FFF2-40B4-BE49-F238E27FC236}">
                  <a16:creationId xmlns:a16="http://schemas.microsoft.com/office/drawing/2014/main" id="{A4646382-392E-424B-8714-21D48FD50B52}"/>
                </a:ext>
              </a:extLst>
            </p:cNvPr>
            <p:cNvSpPr>
              <a:spLocks/>
            </p:cNvSpPr>
            <p:nvPr/>
          </p:nvSpPr>
          <p:spPr bwMode="auto">
            <a:xfrm>
              <a:off x="7895" y="3299"/>
              <a:ext cx="5" cy="5"/>
            </a:xfrm>
            <a:custGeom>
              <a:avLst/>
              <a:gdLst>
                <a:gd name="T0" fmla="*/ 2 w 2"/>
                <a:gd name="T1" fmla="*/ 0 h 2"/>
                <a:gd name="T2" fmla="*/ 1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1" y="2"/>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7" name="淘宝网Chenying0907出品 198">
              <a:extLst>
                <a:ext uri="{FF2B5EF4-FFF2-40B4-BE49-F238E27FC236}">
                  <a16:creationId xmlns:a16="http://schemas.microsoft.com/office/drawing/2014/main" id="{0BDAEA40-EF15-43C5-84A2-99C2AE4C9031}"/>
                </a:ext>
              </a:extLst>
            </p:cNvPr>
            <p:cNvSpPr>
              <a:spLocks/>
            </p:cNvSpPr>
            <p:nvPr/>
          </p:nvSpPr>
          <p:spPr bwMode="auto">
            <a:xfrm>
              <a:off x="7819" y="3330"/>
              <a:ext cx="12" cy="5"/>
            </a:xfrm>
            <a:custGeom>
              <a:avLst/>
              <a:gdLst>
                <a:gd name="T0" fmla="*/ 4 w 5"/>
                <a:gd name="T1" fmla="*/ 0 h 2"/>
                <a:gd name="T2" fmla="*/ 5 w 5"/>
                <a:gd name="T3" fmla="*/ 0 h 2"/>
                <a:gd name="T4" fmla="*/ 0 w 5"/>
                <a:gd name="T5" fmla="*/ 2 h 2"/>
                <a:gd name="T6" fmla="*/ 1 w 5"/>
                <a:gd name="T7" fmla="*/ 2 h 2"/>
                <a:gd name="T8" fmla="*/ 2 w 5"/>
                <a:gd name="T9" fmla="*/ 0 h 2"/>
                <a:gd name="T10" fmla="*/ 4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4" y="0"/>
                  </a:moveTo>
                  <a:cubicBezTo>
                    <a:pt x="4" y="0"/>
                    <a:pt x="4" y="0"/>
                    <a:pt x="5" y="0"/>
                  </a:cubicBezTo>
                  <a:cubicBezTo>
                    <a:pt x="3" y="0"/>
                    <a:pt x="2" y="2"/>
                    <a:pt x="0" y="2"/>
                  </a:cubicBezTo>
                  <a:cubicBezTo>
                    <a:pt x="0" y="2"/>
                    <a:pt x="1" y="2"/>
                    <a:pt x="1" y="2"/>
                  </a:cubicBezTo>
                  <a:cubicBezTo>
                    <a:pt x="1" y="2"/>
                    <a:pt x="2" y="1"/>
                    <a:pt x="2" y="0"/>
                  </a:cubicBezTo>
                  <a:cubicBezTo>
                    <a:pt x="3" y="1"/>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8" name="淘宝网Chenying0907出品 199">
              <a:extLst>
                <a:ext uri="{FF2B5EF4-FFF2-40B4-BE49-F238E27FC236}">
                  <a16:creationId xmlns:a16="http://schemas.microsoft.com/office/drawing/2014/main" id="{B7A2B51D-7341-4874-BE8A-80B659A84FBF}"/>
                </a:ext>
              </a:extLst>
            </p:cNvPr>
            <p:cNvSpPr>
              <a:spLocks/>
            </p:cNvSpPr>
            <p:nvPr/>
          </p:nvSpPr>
          <p:spPr bwMode="auto">
            <a:xfrm>
              <a:off x="7812" y="3351"/>
              <a:ext cx="5" cy="5"/>
            </a:xfrm>
            <a:custGeom>
              <a:avLst/>
              <a:gdLst>
                <a:gd name="T0" fmla="*/ 2 w 2"/>
                <a:gd name="T1" fmla="*/ 0 h 2"/>
                <a:gd name="T2" fmla="*/ 0 w 2"/>
                <a:gd name="T3" fmla="*/ 1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2"/>
                    <a:pt x="0" y="1"/>
                  </a:cubicBezTo>
                  <a:cubicBezTo>
                    <a:pt x="0" y="1"/>
                    <a:pt x="1"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199" name="淘宝网Chenying0907出品 200">
              <a:extLst>
                <a:ext uri="{FF2B5EF4-FFF2-40B4-BE49-F238E27FC236}">
                  <a16:creationId xmlns:a16="http://schemas.microsoft.com/office/drawing/2014/main" id="{9E97AC9F-27B9-43A6-9896-9DA9FC1DF791}"/>
                </a:ext>
              </a:extLst>
            </p:cNvPr>
            <p:cNvSpPr>
              <a:spLocks/>
            </p:cNvSpPr>
            <p:nvPr/>
          </p:nvSpPr>
          <p:spPr bwMode="auto">
            <a:xfrm>
              <a:off x="7810" y="3332"/>
              <a:ext cx="9" cy="10"/>
            </a:xfrm>
            <a:custGeom>
              <a:avLst/>
              <a:gdLst>
                <a:gd name="T0" fmla="*/ 4 w 4"/>
                <a:gd name="T1" fmla="*/ 0 h 4"/>
                <a:gd name="T2" fmla="*/ 4 w 4"/>
                <a:gd name="T3" fmla="*/ 0 h 4"/>
                <a:gd name="T4" fmla="*/ 4 w 4"/>
                <a:gd name="T5" fmla="*/ 2 h 4"/>
                <a:gd name="T6" fmla="*/ 0 w 4"/>
                <a:gd name="T7" fmla="*/ 3 h 4"/>
                <a:gd name="T8" fmla="*/ 0 w 4"/>
                <a:gd name="T9" fmla="*/ 3 h 4"/>
                <a:gd name="T10" fmla="*/ 2 w 4"/>
                <a:gd name="T11" fmla="*/ 3 h 4"/>
                <a:gd name="T12" fmla="*/ 3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4" y="0"/>
                    <a:pt x="4" y="0"/>
                    <a:pt x="4" y="0"/>
                  </a:cubicBezTo>
                  <a:cubicBezTo>
                    <a:pt x="3" y="1"/>
                    <a:pt x="4" y="1"/>
                    <a:pt x="4" y="2"/>
                  </a:cubicBezTo>
                  <a:cubicBezTo>
                    <a:pt x="3" y="3"/>
                    <a:pt x="2" y="4"/>
                    <a:pt x="0" y="3"/>
                  </a:cubicBezTo>
                  <a:cubicBezTo>
                    <a:pt x="0" y="3"/>
                    <a:pt x="0" y="3"/>
                    <a:pt x="0" y="3"/>
                  </a:cubicBezTo>
                  <a:cubicBezTo>
                    <a:pt x="1" y="3"/>
                    <a:pt x="2" y="2"/>
                    <a:pt x="2" y="3"/>
                  </a:cubicBezTo>
                  <a:cubicBezTo>
                    <a:pt x="2" y="1"/>
                    <a:pt x="4" y="2"/>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00" name="淘宝网Chenying0907出品 201">
              <a:extLst>
                <a:ext uri="{FF2B5EF4-FFF2-40B4-BE49-F238E27FC236}">
                  <a16:creationId xmlns:a16="http://schemas.microsoft.com/office/drawing/2014/main" id="{71EB97BD-9493-46D6-8752-526AD9F31CB8}"/>
                </a:ext>
              </a:extLst>
            </p:cNvPr>
            <p:cNvSpPr>
              <a:spLocks/>
            </p:cNvSpPr>
            <p:nvPr/>
          </p:nvSpPr>
          <p:spPr bwMode="auto">
            <a:xfrm>
              <a:off x="7802" y="3342"/>
              <a:ext cx="10" cy="4"/>
            </a:xfrm>
            <a:custGeom>
              <a:avLst/>
              <a:gdLst>
                <a:gd name="T0" fmla="*/ 4 w 4"/>
                <a:gd name="T1" fmla="*/ 0 h 2"/>
                <a:gd name="T2" fmla="*/ 0 w 4"/>
                <a:gd name="T3" fmla="*/ 2 h 2"/>
                <a:gd name="T4" fmla="*/ 3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3" y="1"/>
                    <a:pt x="2" y="2"/>
                    <a:pt x="0" y="2"/>
                  </a:cubicBezTo>
                  <a:cubicBezTo>
                    <a:pt x="1" y="1"/>
                    <a:pt x="2" y="1"/>
                    <a:pt x="3"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01" name="淘宝网Chenying0907出品 202">
              <a:extLst>
                <a:ext uri="{FF2B5EF4-FFF2-40B4-BE49-F238E27FC236}">
                  <a16:creationId xmlns:a16="http://schemas.microsoft.com/office/drawing/2014/main" id="{04A87389-C24D-4C71-9342-0CDA6A6186DB}"/>
                </a:ext>
              </a:extLst>
            </p:cNvPr>
            <p:cNvSpPr>
              <a:spLocks/>
            </p:cNvSpPr>
            <p:nvPr/>
          </p:nvSpPr>
          <p:spPr bwMode="auto">
            <a:xfrm>
              <a:off x="7791" y="3346"/>
              <a:ext cx="9" cy="7"/>
            </a:xfrm>
            <a:custGeom>
              <a:avLst/>
              <a:gdLst>
                <a:gd name="T0" fmla="*/ 3 w 4"/>
                <a:gd name="T1" fmla="*/ 0 h 3"/>
                <a:gd name="T2" fmla="*/ 4 w 4"/>
                <a:gd name="T3" fmla="*/ 1 h 3"/>
                <a:gd name="T4" fmla="*/ 0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4" y="1"/>
                    <a:pt x="4" y="0"/>
                    <a:pt x="4" y="1"/>
                  </a:cubicBezTo>
                  <a:cubicBezTo>
                    <a:pt x="3" y="1"/>
                    <a:pt x="2" y="3"/>
                    <a:pt x="0" y="3"/>
                  </a:cubicBezTo>
                  <a:cubicBezTo>
                    <a:pt x="1"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02" name="淘宝网Chenying0907出品 203">
              <a:extLst>
                <a:ext uri="{FF2B5EF4-FFF2-40B4-BE49-F238E27FC236}">
                  <a16:creationId xmlns:a16="http://schemas.microsoft.com/office/drawing/2014/main" id="{96164EC4-432C-4ECC-B18B-6C8B696AE26E}"/>
                </a:ext>
              </a:extLst>
            </p:cNvPr>
            <p:cNvSpPr>
              <a:spLocks/>
            </p:cNvSpPr>
            <p:nvPr/>
          </p:nvSpPr>
          <p:spPr bwMode="auto">
            <a:xfrm>
              <a:off x="7767" y="3361"/>
              <a:ext cx="26" cy="14"/>
            </a:xfrm>
            <a:custGeom>
              <a:avLst/>
              <a:gdLst>
                <a:gd name="T0" fmla="*/ 5 w 11"/>
                <a:gd name="T1" fmla="*/ 3 h 6"/>
                <a:gd name="T2" fmla="*/ 11 w 11"/>
                <a:gd name="T3" fmla="*/ 2 h 6"/>
                <a:gd name="T4" fmla="*/ 0 w 11"/>
                <a:gd name="T5" fmla="*/ 6 h 6"/>
                <a:gd name="T6" fmla="*/ 4 w 11"/>
                <a:gd name="T7" fmla="*/ 4 h 6"/>
                <a:gd name="T8" fmla="*/ 5 w 11"/>
                <a:gd name="T9" fmla="*/ 5 h 6"/>
                <a:gd name="T10" fmla="*/ 5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5" y="3"/>
                  </a:moveTo>
                  <a:cubicBezTo>
                    <a:pt x="8" y="3"/>
                    <a:pt x="9" y="0"/>
                    <a:pt x="11" y="2"/>
                  </a:cubicBezTo>
                  <a:cubicBezTo>
                    <a:pt x="7" y="3"/>
                    <a:pt x="5" y="6"/>
                    <a:pt x="0" y="6"/>
                  </a:cubicBezTo>
                  <a:cubicBezTo>
                    <a:pt x="2" y="6"/>
                    <a:pt x="3" y="5"/>
                    <a:pt x="4" y="4"/>
                  </a:cubicBezTo>
                  <a:cubicBezTo>
                    <a:pt x="5" y="4"/>
                    <a:pt x="5" y="4"/>
                    <a:pt x="5" y="5"/>
                  </a:cubicBezTo>
                  <a:cubicBezTo>
                    <a:pt x="6" y="5"/>
                    <a:pt x="5"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03" name="淘宝网Chenying0907出品 204">
              <a:extLst>
                <a:ext uri="{FF2B5EF4-FFF2-40B4-BE49-F238E27FC236}">
                  <a16:creationId xmlns:a16="http://schemas.microsoft.com/office/drawing/2014/main" id="{B4160E80-CB5B-4A9C-B660-03816A9F5B06}"/>
                </a:ext>
              </a:extLst>
            </p:cNvPr>
            <p:cNvSpPr>
              <a:spLocks/>
            </p:cNvSpPr>
            <p:nvPr/>
          </p:nvSpPr>
          <p:spPr bwMode="auto">
            <a:xfrm>
              <a:off x="7793" y="3339"/>
              <a:ext cx="2" cy="3"/>
            </a:xfrm>
            <a:custGeom>
              <a:avLst/>
              <a:gdLst>
                <a:gd name="T0" fmla="*/ 1 w 1"/>
                <a:gd name="T1" fmla="*/ 1 h 1"/>
                <a:gd name="T2" fmla="*/ 0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1"/>
                  </a:cubicBezTo>
                  <a:cubicBezTo>
                    <a:pt x="0" y="0"/>
                    <a:pt x="0"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grpSp>
      <p:sp>
        <p:nvSpPr>
          <p:cNvPr id="204" name="淘宝网Chenying0907出品 280">
            <a:extLst>
              <a:ext uri="{FF2B5EF4-FFF2-40B4-BE49-F238E27FC236}">
                <a16:creationId xmlns:a16="http://schemas.microsoft.com/office/drawing/2014/main" id="{FDA71222-3093-4021-BD62-F8487040CE9A}"/>
              </a:ext>
            </a:extLst>
          </p:cNvPr>
          <p:cNvSpPr/>
          <p:nvPr/>
        </p:nvSpPr>
        <p:spPr>
          <a:xfrm rot="12400600">
            <a:off x="3717586" y="5122655"/>
            <a:ext cx="4180387" cy="1158332"/>
          </a:xfrm>
          <a:custGeom>
            <a:avLst/>
            <a:gdLst>
              <a:gd name="connsiteX0" fmla="*/ 0 w 2985796"/>
              <a:gd name="connsiteY0" fmla="*/ 339457 h 959424"/>
              <a:gd name="connsiteX1" fmla="*/ 1091682 w 2985796"/>
              <a:gd name="connsiteY1" fmla="*/ 955278 h 959424"/>
              <a:gd name="connsiteX2" fmla="*/ 2444621 w 2985796"/>
              <a:gd name="connsiteY2" fmla="*/ 68870 h 959424"/>
              <a:gd name="connsiteX3" fmla="*/ 2985796 w 2985796"/>
              <a:gd name="connsiteY3" fmla="*/ 124853 h 959424"/>
            </a:gdLst>
            <a:ahLst/>
            <a:cxnLst>
              <a:cxn ang="0">
                <a:pos x="connsiteX0" y="connsiteY0"/>
              </a:cxn>
              <a:cxn ang="0">
                <a:pos x="connsiteX1" y="connsiteY1"/>
              </a:cxn>
              <a:cxn ang="0">
                <a:pos x="connsiteX2" y="connsiteY2"/>
              </a:cxn>
              <a:cxn ang="0">
                <a:pos x="connsiteX3" y="connsiteY3"/>
              </a:cxn>
            </a:cxnLst>
            <a:rect l="l" t="t" r="r" b="b"/>
            <a:pathLst>
              <a:path w="2985796" h="959424">
                <a:moveTo>
                  <a:pt x="0" y="339457"/>
                </a:moveTo>
                <a:cubicBezTo>
                  <a:pt x="342122" y="669916"/>
                  <a:pt x="684245" y="1000376"/>
                  <a:pt x="1091682" y="955278"/>
                </a:cubicBezTo>
                <a:cubicBezTo>
                  <a:pt x="1499119" y="910180"/>
                  <a:pt x="2128935" y="207274"/>
                  <a:pt x="2444621" y="68870"/>
                </a:cubicBezTo>
                <a:cubicBezTo>
                  <a:pt x="2760307" y="-69534"/>
                  <a:pt x="2873051" y="27659"/>
                  <a:pt x="2985796" y="124853"/>
                </a:cubicBezTo>
              </a:path>
            </a:pathLst>
          </a:custGeom>
          <a:noFill/>
          <a:ln w="1905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dirty="0">
              <a:solidFill>
                <a:schemeClr val="bg1"/>
              </a:solidFill>
              <a:latin typeface="等线" panose="020F0502020204030204"/>
              <a:ea typeface="等线" panose="02010600030101010101" pitchFamily="2" charset="-122"/>
              <a:cs typeface="+mn-ea"/>
              <a:sym typeface="+mn-lt"/>
            </a:endParaRPr>
          </a:p>
        </p:txBody>
      </p:sp>
      <p:sp>
        <p:nvSpPr>
          <p:cNvPr id="205" name="原创设计师QQ：178119980 喵小姐">
            <a:extLst>
              <a:ext uri="{FF2B5EF4-FFF2-40B4-BE49-F238E27FC236}">
                <a16:creationId xmlns:a16="http://schemas.microsoft.com/office/drawing/2014/main" id="{536C58B0-C72F-4456-916E-07F48205AD4A}"/>
              </a:ext>
            </a:extLst>
          </p:cNvPr>
          <p:cNvSpPr/>
          <p:nvPr/>
        </p:nvSpPr>
        <p:spPr>
          <a:xfrm>
            <a:off x="4560985" y="3461573"/>
            <a:ext cx="2262520" cy="1464888"/>
          </a:xfrm>
          <a:prstGeom prst="rect">
            <a:avLst/>
          </a:prstGeom>
        </p:spPr>
        <p:txBody>
          <a:bodyPr wrap="square">
            <a:spAutoFit/>
          </a:bodyPr>
          <a:lstStyle/>
          <a:p>
            <a:pPr algn="ctr" defTabSz="964326" fontAlgn="auto">
              <a:lnSpc>
                <a:spcPct val="130000"/>
              </a:lnSpc>
              <a:spcBef>
                <a:spcPts val="0"/>
              </a:spcBef>
              <a:spcAft>
                <a:spcPts val="0"/>
              </a:spcAft>
            </a:pPr>
            <a:r>
              <a:rPr lang="zh-CN" altLang="en-US" sz="2531"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a:t>
            </a:r>
            <a:endParaRPr lang="en-US" altLang="zh-CN" sz="2531"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476"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476"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206" name="原创设计师QQ：178119980 喵小姐">
            <a:extLst>
              <a:ext uri="{FF2B5EF4-FFF2-40B4-BE49-F238E27FC236}">
                <a16:creationId xmlns:a16="http://schemas.microsoft.com/office/drawing/2014/main" id="{9B7E1808-447E-45AF-B825-A66D3C59BD2E}"/>
              </a:ext>
            </a:extLst>
          </p:cNvPr>
          <p:cNvSpPr/>
          <p:nvPr/>
        </p:nvSpPr>
        <p:spPr>
          <a:xfrm>
            <a:off x="9076064" y="2021183"/>
            <a:ext cx="2311119" cy="1444370"/>
          </a:xfrm>
          <a:prstGeom prst="rect">
            <a:avLst/>
          </a:prstGeom>
        </p:spPr>
        <p:txBody>
          <a:bodyPr wrap="square">
            <a:spAutoFit/>
          </a:bodyPr>
          <a:lstStyle/>
          <a:p>
            <a:pPr algn="ctr" defTabSz="964326" fontAlgn="auto">
              <a:lnSpc>
                <a:spcPct val="130000"/>
              </a:lnSpc>
              <a:spcBef>
                <a:spcPts val="0"/>
              </a:spcBef>
              <a:spcAft>
                <a:spcPts val="0"/>
              </a:spcAft>
            </a:pPr>
            <a:r>
              <a:rPr lang="zh-CN" altLang="en-US" sz="2531"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a:t>
            </a:r>
            <a:endParaRPr lang="en-US" altLang="zh-CN" sz="2531"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476"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476" b="1" dirty="0">
              <a:solidFill>
                <a:prstClr val="white"/>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grpSp>
        <p:nvGrpSpPr>
          <p:cNvPr id="207" name="Group 205">
            <a:extLst>
              <a:ext uri="{FF2B5EF4-FFF2-40B4-BE49-F238E27FC236}">
                <a16:creationId xmlns:a16="http://schemas.microsoft.com/office/drawing/2014/main" id="{FBD24BD1-D02A-4402-B873-1493345407A7}"/>
              </a:ext>
            </a:extLst>
          </p:cNvPr>
          <p:cNvGrpSpPr>
            <a:grpSpLocks/>
          </p:cNvGrpSpPr>
          <p:nvPr/>
        </p:nvGrpSpPr>
        <p:grpSpPr bwMode="auto">
          <a:xfrm rot="19757829">
            <a:off x="3859454" y="5107532"/>
            <a:ext cx="889026" cy="858807"/>
            <a:chOff x="6895" y="2681"/>
            <a:chExt cx="2177" cy="2103"/>
          </a:xfrm>
          <a:solidFill>
            <a:srgbClr val="CBCBCB"/>
          </a:solidFill>
        </p:grpSpPr>
        <p:sp>
          <p:nvSpPr>
            <p:cNvPr id="208" name="淘宝网Chenying0907出品 5">
              <a:extLst>
                <a:ext uri="{FF2B5EF4-FFF2-40B4-BE49-F238E27FC236}">
                  <a16:creationId xmlns:a16="http://schemas.microsoft.com/office/drawing/2014/main" id="{0D44F42D-7B29-432D-B6CA-A4EECCA63D6D}"/>
                </a:ext>
              </a:extLst>
            </p:cNvPr>
            <p:cNvSpPr>
              <a:spLocks/>
            </p:cNvSpPr>
            <p:nvPr/>
          </p:nvSpPr>
          <p:spPr bwMode="auto">
            <a:xfrm>
              <a:off x="8973" y="2953"/>
              <a:ext cx="7" cy="5"/>
            </a:xfrm>
            <a:custGeom>
              <a:avLst/>
              <a:gdLst>
                <a:gd name="T0" fmla="*/ 2 w 3"/>
                <a:gd name="T1" fmla="*/ 1 h 2"/>
                <a:gd name="T2" fmla="*/ 2 w 3"/>
                <a:gd name="T3" fmla="*/ 1 h 2"/>
                <a:gd name="T4" fmla="*/ 2 w 3"/>
                <a:gd name="T5" fmla="*/ 2 h 2"/>
                <a:gd name="T6" fmla="*/ 1 w 3"/>
                <a:gd name="T7" fmla="*/ 2 h 2"/>
                <a:gd name="T8" fmla="*/ 1 w 3"/>
                <a:gd name="T9" fmla="*/ 0 h 2"/>
                <a:gd name="T10" fmla="*/ 2 w 3"/>
                <a:gd name="T11" fmla="*/ 0 h 2"/>
                <a:gd name="T12" fmla="*/ 2 w 3"/>
                <a:gd name="T13" fmla="*/ 1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2" y="1"/>
                  </a:moveTo>
                  <a:cubicBezTo>
                    <a:pt x="2" y="1"/>
                    <a:pt x="2" y="1"/>
                    <a:pt x="2" y="1"/>
                  </a:cubicBezTo>
                  <a:cubicBezTo>
                    <a:pt x="3" y="1"/>
                    <a:pt x="3" y="2"/>
                    <a:pt x="2" y="2"/>
                  </a:cubicBezTo>
                  <a:cubicBezTo>
                    <a:pt x="2" y="2"/>
                    <a:pt x="1" y="2"/>
                    <a:pt x="1" y="2"/>
                  </a:cubicBezTo>
                  <a:cubicBezTo>
                    <a:pt x="1" y="1"/>
                    <a:pt x="0" y="1"/>
                    <a:pt x="1" y="0"/>
                  </a:cubicBezTo>
                  <a:cubicBezTo>
                    <a:pt x="1" y="0"/>
                    <a:pt x="2" y="1"/>
                    <a:pt x="2" y="0"/>
                  </a:cubicBezTo>
                  <a:cubicBezTo>
                    <a:pt x="3"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09" name="淘宝网Chenying0907出品 6">
              <a:extLst>
                <a:ext uri="{FF2B5EF4-FFF2-40B4-BE49-F238E27FC236}">
                  <a16:creationId xmlns:a16="http://schemas.microsoft.com/office/drawing/2014/main" id="{FA43795F-AB69-462A-B503-EF0410266641}"/>
                </a:ext>
              </a:extLst>
            </p:cNvPr>
            <p:cNvSpPr>
              <a:spLocks/>
            </p:cNvSpPr>
            <p:nvPr/>
          </p:nvSpPr>
          <p:spPr bwMode="auto">
            <a:xfrm>
              <a:off x="8959" y="2965"/>
              <a:ext cx="4" cy="7"/>
            </a:xfrm>
            <a:custGeom>
              <a:avLst/>
              <a:gdLst>
                <a:gd name="T0" fmla="*/ 1 w 2"/>
                <a:gd name="T1" fmla="*/ 0 h 3"/>
                <a:gd name="T2" fmla="*/ 1 w 2"/>
                <a:gd name="T3" fmla="*/ 1 h 3"/>
                <a:gd name="T4" fmla="*/ 1 w 2"/>
                <a:gd name="T5" fmla="*/ 2 h 3"/>
                <a:gd name="T6" fmla="*/ 0 w 2"/>
                <a:gd name="T7" fmla="*/ 2 h 3"/>
                <a:gd name="T8" fmla="*/ 1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1"/>
                    <a:pt x="1" y="1"/>
                  </a:cubicBezTo>
                  <a:cubicBezTo>
                    <a:pt x="0" y="1"/>
                    <a:pt x="2" y="1"/>
                    <a:pt x="1" y="2"/>
                  </a:cubicBezTo>
                  <a:cubicBezTo>
                    <a:pt x="1" y="2"/>
                    <a:pt x="0" y="3"/>
                    <a:pt x="0" y="2"/>
                  </a:cubicBezTo>
                  <a:cubicBezTo>
                    <a:pt x="0" y="1"/>
                    <a:pt x="0" y="1"/>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0" name="淘宝网Chenying0907出品 7">
              <a:extLst>
                <a:ext uri="{FF2B5EF4-FFF2-40B4-BE49-F238E27FC236}">
                  <a16:creationId xmlns:a16="http://schemas.microsoft.com/office/drawing/2014/main" id="{B83B8A96-7FBA-4FE1-9797-8F2DB290237C}"/>
                </a:ext>
              </a:extLst>
            </p:cNvPr>
            <p:cNvSpPr>
              <a:spLocks/>
            </p:cNvSpPr>
            <p:nvPr/>
          </p:nvSpPr>
          <p:spPr bwMode="auto">
            <a:xfrm>
              <a:off x="8947" y="2967"/>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1"/>
                  </a:cubicBezTo>
                  <a:cubicBezTo>
                    <a:pt x="0" y="1"/>
                    <a:pt x="0" y="0"/>
                    <a:pt x="1" y="0"/>
                  </a:cubicBezTo>
                  <a:cubicBezTo>
                    <a:pt x="1"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1" name="淘宝网Chenying0907出品 8">
              <a:extLst>
                <a:ext uri="{FF2B5EF4-FFF2-40B4-BE49-F238E27FC236}">
                  <a16:creationId xmlns:a16="http://schemas.microsoft.com/office/drawing/2014/main" id="{F9F90915-426D-4AC8-A5E4-88275CA938D8}"/>
                </a:ext>
              </a:extLst>
            </p:cNvPr>
            <p:cNvSpPr>
              <a:spLocks/>
            </p:cNvSpPr>
            <p:nvPr/>
          </p:nvSpPr>
          <p:spPr bwMode="auto">
            <a:xfrm>
              <a:off x="8944" y="2970"/>
              <a:ext cx="5" cy="5"/>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2" name="淘宝网Chenying0907出品 9">
              <a:extLst>
                <a:ext uri="{FF2B5EF4-FFF2-40B4-BE49-F238E27FC236}">
                  <a16:creationId xmlns:a16="http://schemas.microsoft.com/office/drawing/2014/main" id="{A2550FD3-3A19-4BD0-88D8-58E1C42558C4}"/>
                </a:ext>
              </a:extLst>
            </p:cNvPr>
            <p:cNvSpPr>
              <a:spLocks/>
            </p:cNvSpPr>
            <p:nvPr/>
          </p:nvSpPr>
          <p:spPr bwMode="auto">
            <a:xfrm>
              <a:off x="8947" y="2949"/>
              <a:ext cx="2" cy="4"/>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0" y="1"/>
                    <a:pt x="1"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3" name="淘宝网Chenying0907出品 10">
              <a:extLst>
                <a:ext uri="{FF2B5EF4-FFF2-40B4-BE49-F238E27FC236}">
                  <a16:creationId xmlns:a16="http://schemas.microsoft.com/office/drawing/2014/main" id="{CBC67B96-F807-4B25-ACDF-82B9EFD887A1}"/>
                </a:ext>
              </a:extLst>
            </p:cNvPr>
            <p:cNvSpPr>
              <a:spLocks/>
            </p:cNvSpPr>
            <p:nvPr/>
          </p:nvSpPr>
          <p:spPr bwMode="auto">
            <a:xfrm>
              <a:off x="8755" y="3015"/>
              <a:ext cx="2" cy="2"/>
            </a:xfrm>
            <a:custGeom>
              <a:avLst/>
              <a:gdLst>
                <a:gd name="T0" fmla="*/ 1 w 1"/>
                <a:gd name="T1" fmla="*/ 1 h 1"/>
                <a:gd name="T2" fmla="*/ 0 w 1"/>
                <a:gd name="T3" fmla="*/ 1 h 1"/>
                <a:gd name="T4" fmla="*/ 0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1"/>
                    <a:pt x="0" y="1"/>
                  </a:cubicBezTo>
                  <a:cubicBezTo>
                    <a:pt x="0" y="1"/>
                    <a:pt x="0" y="1"/>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4" name="淘宝网Chenying0907出品 11">
              <a:extLst>
                <a:ext uri="{FF2B5EF4-FFF2-40B4-BE49-F238E27FC236}">
                  <a16:creationId xmlns:a16="http://schemas.microsoft.com/office/drawing/2014/main" id="{5369406B-4033-4315-A1CE-9595D26512C9}"/>
                </a:ext>
              </a:extLst>
            </p:cNvPr>
            <p:cNvSpPr>
              <a:spLocks/>
            </p:cNvSpPr>
            <p:nvPr/>
          </p:nvSpPr>
          <p:spPr bwMode="auto">
            <a:xfrm>
              <a:off x="8703" y="3031"/>
              <a:ext cx="4" cy="8"/>
            </a:xfrm>
            <a:custGeom>
              <a:avLst/>
              <a:gdLst>
                <a:gd name="T0" fmla="*/ 1 w 2"/>
                <a:gd name="T1" fmla="*/ 2 h 3"/>
                <a:gd name="T2" fmla="*/ 1 w 2"/>
                <a:gd name="T3" fmla="*/ 3 h 3"/>
                <a:gd name="T4" fmla="*/ 1 w 2"/>
                <a:gd name="T5" fmla="*/ 0 h 3"/>
                <a:gd name="T6" fmla="*/ 1 w 2"/>
                <a:gd name="T7" fmla="*/ 2 h 3"/>
              </a:gdLst>
              <a:ahLst/>
              <a:cxnLst>
                <a:cxn ang="0">
                  <a:pos x="T0" y="T1"/>
                </a:cxn>
                <a:cxn ang="0">
                  <a:pos x="T2" y="T3"/>
                </a:cxn>
                <a:cxn ang="0">
                  <a:pos x="T4" y="T5"/>
                </a:cxn>
                <a:cxn ang="0">
                  <a:pos x="T6" y="T7"/>
                </a:cxn>
              </a:cxnLst>
              <a:rect l="0" t="0" r="r" b="b"/>
              <a:pathLst>
                <a:path w="2" h="3">
                  <a:moveTo>
                    <a:pt x="1" y="2"/>
                  </a:moveTo>
                  <a:cubicBezTo>
                    <a:pt x="1" y="2"/>
                    <a:pt x="1" y="2"/>
                    <a:pt x="1" y="3"/>
                  </a:cubicBezTo>
                  <a:cubicBezTo>
                    <a:pt x="0" y="2"/>
                    <a:pt x="1" y="2"/>
                    <a:pt x="1" y="0"/>
                  </a:cubicBezTo>
                  <a:cubicBezTo>
                    <a:pt x="2" y="0"/>
                    <a:pt x="0"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5" name="淘宝网Chenying0907出品 12">
              <a:extLst>
                <a:ext uri="{FF2B5EF4-FFF2-40B4-BE49-F238E27FC236}">
                  <a16:creationId xmlns:a16="http://schemas.microsoft.com/office/drawing/2014/main" id="{4510659A-6B1B-4597-BDA9-C9B339771115}"/>
                </a:ext>
              </a:extLst>
            </p:cNvPr>
            <p:cNvSpPr>
              <a:spLocks/>
            </p:cNvSpPr>
            <p:nvPr/>
          </p:nvSpPr>
          <p:spPr bwMode="auto">
            <a:xfrm>
              <a:off x="8677" y="3039"/>
              <a:ext cx="4" cy="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1" y="2"/>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6" name="淘宝网Chenying0907出品 13">
              <a:extLst>
                <a:ext uri="{FF2B5EF4-FFF2-40B4-BE49-F238E27FC236}">
                  <a16:creationId xmlns:a16="http://schemas.microsoft.com/office/drawing/2014/main" id="{A70820BA-9DE5-4BF6-A27C-B56B10523968}"/>
                </a:ext>
              </a:extLst>
            </p:cNvPr>
            <p:cNvSpPr>
              <a:spLocks/>
            </p:cNvSpPr>
            <p:nvPr/>
          </p:nvSpPr>
          <p:spPr bwMode="auto">
            <a:xfrm>
              <a:off x="8660" y="3043"/>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2"/>
                    <a:pt x="1" y="2"/>
                  </a:cubicBezTo>
                  <a:cubicBezTo>
                    <a:pt x="0" y="1"/>
                    <a:pt x="1" y="1"/>
                    <a:pt x="0" y="1"/>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7" name="淘宝网Chenying0907出品 14">
              <a:extLst>
                <a:ext uri="{FF2B5EF4-FFF2-40B4-BE49-F238E27FC236}">
                  <a16:creationId xmlns:a16="http://schemas.microsoft.com/office/drawing/2014/main" id="{5012EB92-0B8B-4CD5-A6EB-8245519167EC}"/>
                </a:ext>
              </a:extLst>
            </p:cNvPr>
            <p:cNvSpPr>
              <a:spLocks/>
            </p:cNvSpPr>
            <p:nvPr/>
          </p:nvSpPr>
          <p:spPr bwMode="auto">
            <a:xfrm>
              <a:off x="8629" y="3053"/>
              <a:ext cx="3" cy="4"/>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1"/>
                  </a:cubicBezTo>
                  <a:cubicBezTo>
                    <a:pt x="0" y="0"/>
                    <a:pt x="1" y="1"/>
                    <a:pt x="1"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8" name="淘宝网Chenying0907出品 15">
              <a:extLst>
                <a:ext uri="{FF2B5EF4-FFF2-40B4-BE49-F238E27FC236}">
                  <a16:creationId xmlns:a16="http://schemas.microsoft.com/office/drawing/2014/main" id="{635A92C3-C2B9-4C64-B606-3A6F7D8BA25D}"/>
                </a:ext>
              </a:extLst>
            </p:cNvPr>
            <p:cNvSpPr>
              <a:spLocks/>
            </p:cNvSpPr>
            <p:nvPr/>
          </p:nvSpPr>
          <p:spPr bwMode="auto">
            <a:xfrm>
              <a:off x="8617" y="3048"/>
              <a:ext cx="3" cy="5"/>
            </a:xfrm>
            <a:custGeom>
              <a:avLst/>
              <a:gdLst>
                <a:gd name="T0" fmla="*/ 1 w 1"/>
                <a:gd name="T1" fmla="*/ 1 h 2"/>
                <a:gd name="T2" fmla="*/ 1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1"/>
                    <a:pt x="1" y="2"/>
                  </a:cubicBezTo>
                  <a:cubicBezTo>
                    <a:pt x="0" y="2"/>
                    <a:pt x="1" y="0"/>
                    <a:pt x="0" y="1"/>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19" name="淘宝网Chenying0907出品 16">
              <a:extLst>
                <a:ext uri="{FF2B5EF4-FFF2-40B4-BE49-F238E27FC236}">
                  <a16:creationId xmlns:a16="http://schemas.microsoft.com/office/drawing/2014/main" id="{B4B95D0A-2DDD-4A2E-9EBA-7780EA40B592}"/>
                </a:ext>
              </a:extLst>
            </p:cNvPr>
            <p:cNvSpPr>
              <a:spLocks/>
            </p:cNvSpPr>
            <p:nvPr/>
          </p:nvSpPr>
          <p:spPr bwMode="auto">
            <a:xfrm>
              <a:off x="8615" y="3046"/>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0" name="淘宝网Chenying0907出品 17">
              <a:extLst>
                <a:ext uri="{FF2B5EF4-FFF2-40B4-BE49-F238E27FC236}">
                  <a16:creationId xmlns:a16="http://schemas.microsoft.com/office/drawing/2014/main" id="{65D4F68B-0E3A-480B-8C9A-E3451A00A308}"/>
                </a:ext>
              </a:extLst>
            </p:cNvPr>
            <p:cNvSpPr>
              <a:spLocks/>
            </p:cNvSpPr>
            <p:nvPr/>
          </p:nvSpPr>
          <p:spPr bwMode="auto">
            <a:xfrm>
              <a:off x="8613" y="3046"/>
              <a:ext cx="4" cy="4"/>
            </a:xfrm>
            <a:custGeom>
              <a:avLst/>
              <a:gdLst>
                <a:gd name="T0" fmla="*/ 2 w 2"/>
                <a:gd name="T1" fmla="*/ 1 h 2"/>
                <a:gd name="T2" fmla="*/ 2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2" y="2"/>
                    <a:pt x="2" y="2"/>
                  </a:cubicBezTo>
                  <a:cubicBezTo>
                    <a:pt x="1" y="2"/>
                    <a:pt x="1" y="1"/>
                    <a:pt x="0" y="1"/>
                  </a:cubicBezTo>
                  <a:cubicBezTo>
                    <a:pt x="1"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1" name="淘宝网Chenying0907出品 18">
              <a:extLst>
                <a:ext uri="{FF2B5EF4-FFF2-40B4-BE49-F238E27FC236}">
                  <a16:creationId xmlns:a16="http://schemas.microsoft.com/office/drawing/2014/main" id="{95D45755-AF92-4FF1-B547-41C2F8D9F627}"/>
                </a:ext>
              </a:extLst>
            </p:cNvPr>
            <p:cNvSpPr>
              <a:spLocks/>
            </p:cNvSpPr>
            <p:nvPr/>
          </p:nvSpPr>
          <p:spPr bwMode="auto">
            <a:xfrm>
              <a:off x="8613" y="3050"/>
              <a:ext cx="4" cy="5"/>
            </a:xfrm>
            <a:custGeom>
              <a:avLst/>
              <a:gdLst>
                <a:gd name="T0" fmla="*/ 0 w 2"/>
                <a:gd name="T1" fmla="*/ 0 h 2"/>
                <a:gd name="T2" fmla="*/ 2 w 2"/>
                <a:gd name="T3" fmla="*/ 1 h 2"/>
                <a:gd name="T4" fmla="*/ 1 w 2"/>
                <a:gd name="T5" fmla="*/ 2 h 2"/>
                <a:gd name="T6" fmla="*/ 0 w 2"/>
                <a:gd name="T7" fmla="*/ 2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1"/>
                    <a:pt x="2" y="1"/>
                  </a:cubicBezTo>
                  <a:cubicBezTo>
                    <a:pt x="2" y="2"/>
                    <a:pt x="1" y="2"/>
                    <a:pt x="1" y="2"/>
                  </a:cubicBezTo>
                  <a:cubicBezTo>
                    <a:pt x="1" y="2"/>
                    <a:pt x="0" y="2"/>
                    <a:pt x="0" y="2"/>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2" name="淘宝网Chenying0907出品 19">
              <a:extLst>
                <a:ext uri="{FF2B5EF4-FFF2-40B4-BE49-F238E27FC236}">
                  <a16:creationId xmlns:a16="http://schemas.microsoft.com/office/drawing/2014/main" id="{60DAF8A0-4917-41C3-87E1-0F7DF67F277D}"/>
                </a:ext>
              </a:extLst>
            </p:cNvPr>
            <p:cNvSpPr>
              <a:spLocks/>
            </p:cNvSpPr>
            <p:nvPr/>
          </p:nvSpPr>
          <p:spPr bwMode="auto">
            <a:xfrm>
              <a:off x="8601" y="3046"/>
              <a:ext cx="5" cy="2"/>
            </a:xfrm>
            <a:custGeom>
              <a:avLst/>
              <a:gdLst>
                <a:gd name="T0" fmla="*/ 2 w 2"/>
                <a:gd name="T1" fmla="*/ 0 h 1"/>
                <a:gd name="T2" fmla="*/ 1 w 2"/>
                <a:gd name="T3" fmla="*/ 1 h 1"/>
                <a:gd name="T4" fmla="*/ 0 w 2"/>
                <a:gd name="T5" fmla="*/ 1 h 1"/>
                <a:gd name="T6" fmla="*/ 0 w 2"/>
                <a:gd name="T7" fmla="*/ 1 h 1"/>
                <a:gd name="T8" fmla="*/ 0 w 2"/>
                <a:gd name="T9" fmla="*/ 0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1"/>
                    <a:pt x="1" y="0"/>
                    <a:pt x="1" y="1"/>
                  </a:cubicBezTo>
                  <a:cubicBezTo>
                    <a:pt x="1" y="1"/>
                    <a:pt x="1" y="1"/>
                    <a:pt x="0" y="1"/>
                  </a:cubicBezTo>
                  <a:cubicBezTo>
                    <a:pt x="0" y="1"/>
                    <a:pt x="0"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3" name="淘宝网Chenying0907出品 20">
              <a:extLst>
                <a:ext uri="{FF2B5EF4-FFF2-40B4-BE49-F238E27FC236}">
                  <a16:creationId xmlns:a16="http://schemas.microsoft.com/office/drawing/2014/main" id="{1A69CF10-5D27-4322-B054-12A9658D65F6}"/>
                </a:ext>
              </a:extLst>
            </p:cNvPr>
            <p:cNvSpPr>
              <a:spLocks/>
            </p:cNvSpPr>
            <p:nvPr/>
          </p:nvSpPr>
          <p:spPr bwMode="auto">
            <a:xfrm>
              <a:off x="8584" y="3050"/>
              <a:ext cx="5" cy="3"/>
            </a:xfrm>
            <a:custGeom>
              <a:avLst/>
              <a:gdLst>
                <a:gd name="T0" fmla="*/ 2 w 2"/>
                <a:gd name="T1" fmla="*/ 1 h 1"/>
                <a:gd name="T2" fmla="*/ 1 w 2"/>
                <a:gd name="T3" fmla="*/ 1 h 1"/>
                <a:gd name="T4" fmla="*/ 0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2" y="1"/>
                    <a:pt x="1" y="1"/>
                    <a:pt x="1" y="1"/>
                  </a:cubicBezTo>
                  <a:cubicBezTo>
                    <a:pt x="1" y="1"/>
                    <a:pt x="0" y="0"/>
                    <a:pt x="0"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4" name="淘宝网Chenying0907出品 21">
              <a:extLst>
                <a:ext uri="{FF2B5EF4-FFF2-40B4-BE49-F238E27FC236}">
                  <a16:creationId xmlns:a16="http://schemas.microsoft.com/office/drawing/2014/main" id="{D23795E3-BCE5-4BC2-8D90-FF1B3DBB578E}"/>
                </a:ext>
              </a:extLst>
            </p:cNvPr>
            <p:cNvSpPr>
              <a:spLocks/>
            </p:cNvSpPr>
            <p:nvPr/>
          </p:nvSpPr>
          <p:spPr bwMode="auto">
            <a:xfrm>
              <a:off x="8437" y="3777"/>
              <a:ext cx="5" cy="3"/>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5" name="淘宝网Chenying0907出品 22">
              <a:extLst>
                <a:ext uri="{FF2B5EF4-FFF2-40B4-BE49-F238E27FC236}">
                  <a16:creationId xmlns:a16="http://schemas.microsoft.com/office/drawing/2014/main" id="{5E6B2355-4FA5-4443-9085-9A390915C491}"/>
                </a:ext>
              </a:extLst>
            </p:cNvPr>
            <p:cNvSpPr>
              <a:spLocks/>
            </p:cNvSpPr>
            <p:nvPr/>
          </p:nvSpPr>
          <p:spPr bwMode="auto">
            <a:xfrm>
              <a:off x="8553" y="3065"/>
              <a:ext cx="5" cy="7"/>
            </a:xfrm>
            <a:custGeom>
              <a:avLst/>
              <a:gdLst>
                <a:gd name="T0" fmla="*/ 2 w 2"/>
                <a:gd name="T1" fmla="*/ 2 h 3"/>
                <a:gd name="T2" fmla="*/ 1 w 2"/>
                <a:gd name="T3" fmla="*/ 3 h 3"/>
                <a:gd name="T4" fmla="*/ 0 w 2"/>
                <a:gd name="T5" fmla="*/ 1 h 3"/>
                <a:gd name="T6" fmla="*/ 1 w 2"/>
                <a:gd name="T7" fmla="*/ 0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1" y="2"/>
                    <a:pt x="1" y="2"/>
                    <a:pt x="1" y="3"/>
                  </a:cubicBezTo>
                  <a:cubicBezTo>
                    <a:pt x="0" y="3"/>
                    <a:pt x="0" y="2"/>
                    <a:pt x="0" y="1"/>
                  </a:cubicBezTo>
                  <a:cubicBezTo>
                    <a:pt x="2" y="2"/>
                    <a:pt x="0" y="1"/>
                    <a:pt x="1" y="0"/>
                  </a:cubicBezTo>
                  <a:cubicBezTo>
                    <a:pt x="2"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6" name="淘宝网Chenying0907出品 23">
              <a:extLst>
                <a:ext uri="{FF2B5EF4-FFF2-40B4-BE49-F238E27FC236}">
                  <a16:creationId xmlns:a16="http://schemas.microsoft.com/office/drawing/2014/main" id="{A9B4C47F-B572-4CBD-8942-06CE77A0C821}"/>
                </a:ext>
              </a:extLst>
            </p:cNvPr>
            <p:cNvSpPr>
              <a:spLocks/>
            </p:cNvSpPr>
            <p:nvPr/>
          </p:nvSpPr>
          <p:spPr bwMode="auto">
            <a:xfrm>
              <a:off x="8295" y="4410"/>
              <a:ext cx="14" cy="7"/>
            </a:xfrm>
            <a:custGeom>
              <a:avLst/>
              <a:gdLst>
                <a:gd name="T0" fmla="*/ 5 w 6"/>
                <a:gd name="T1" fmla="*/ 0 h 3"/>
                <a:gd name="T2" fmla="*/ 4 w 6"/>
                <a:gd name="T3" fmla="*/ 1 h 3"/>
                <a:gd name="T4" fmla="*/ 3 w 6"/>
                <a:gd name="T5" fmla="*/ 3 h 3"/>
                <a:gd name="T6" fmla="*/ 1 w 6"/>
                <a:gd name="T7" fmla="*/ 3 h 3"/>
                <a:gd name="T8" fmla="*/ 0 w 6"/>
                <a:gd name="T9" fmla="*/ 2 h 3"/>
                <a:gd name="T10" fmla="*/ 3 w 6"/>
                <a:gd name="T11" fmla="*/ 2 h 3"/>
                <a:gd name="T12" fmla="*/ 3 w 6"/>
                <a:gd name="T13" fmla="*/ 0 h 3"/>
                <a:gd name="T14" fmla="*/ 5 w 6"/>
                <a:gd name="T15" fmla="*/ 0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3">
                  <a:moveTo>
                    <a:pt x="5" y="0"/>
                  </a:moveTo>
                  <a:cubicBezTo>
                    <a:pt x="6" y="1"/>
                    <a:pt x="4" y="1"/>
                    <a:pt x="4" y="1"/>
                  </a:cubicBezTo>
                  <a:cubicBezTo>
                    <a:pt x="5" y="2"/>
                    <a:pt x="4" y="2"/>
                    <a:pt x="3" y="3"/>
                  </a:cubicBezTo>
                  <a:cubicBezTo>
                    <a:pt x="2" y="3"/>
                    <a:pt x="2" y="3"/>
                    <a:pt x="1" y="3"/>
                  </a:cubicBezTo>
                  <a:cubicBezTo>
                    <a:pt x="1" y="2"/>
                    <a:pt x="1" y="2"/>
                    <a:pt x="0" y="2"/>
                  </a:cubicBezTo>
                  <a:cubicBezTo>
                    <a:pt x="1" y="1"/>
                    <a:pt x="3" y="0"/>
                    <a:pt x="3" y="2"/>
                  </a:cubicBezTo>
                  <a:cubicBezTo>
                    <a:pt x="4" y="1"/>
                    <a:pt x="3" y="0"/>
                    <a:pt x="3" y="0"/>
                  </a:cubicBezTo>
                  <a:cubicBezTo>
                    <a:pt x="3" y="0"/>
                    <a:pt x="5"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7" name="淘宝网Chenying0907出品 24">
              <a:extLst>
                <a:ext uri="{FF2B5EF4-FFF2-40B4-BE49-F238E27FC236}">
                  <a16:creationId xmlns:a16="http://schemas.microsoft.com/office/drawing/2014/main" id="{7DE865A5-22D3-40C4-A2C1-8A82B156B196}"/>
                </a:ext>
              </a:extLst>
            </p:cNvPr>
            <p:cNvSpPr>
              <a:spLocks/>
            </p:cNvSpPr>
            <p:nvPr/>
          </p:nvSpPr>
          <p:spPr bwMode="auto">
            <a:xfrm>
              <a:off x="8305" y="4388"/>
              <a:ext cx="4" cy="5"/>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1" y="1"/>
                    <a:pt x="1" y="2"/>
                    <a:pt x="0"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8" name="淘宝网Chenying0907出品 25">
              <a:extLst>
                <a:ext uri="{FF2B5EF4-FFF2-40B4-BE49-F238E27FC236}">
                  <a16:creationId xmlns:a16="http://schemas.microsoft.com/office/drawing/2014/main" id="{812BB5EE-9113-47DE-B775-72CD6C192F46}"/>
                </a:ext>
              </a:extLst>
            </p:cNvPr>
            <p:cNvSpPr>
              <a:spLocks/>
            </p:cNvSpPr>
            <p:nvPr/>
          </p:nvSpPr>
          <p:spPr bwMode="auto">
            <a:xfrm>
              <a:off x="8295" y="4419"/>
              <a:ext cx="7" cy="2"/>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3" y="1"/>
                    <a:pt x="1" y="1"/>
                    <a:pt x="0"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29" name="淘宝网Chenying0907出品 26">
              <a:extLst>
                <a:ext uri="{FF2B5EF4-FFF2-40B4-BE49-F238E27FC236}">
                  <a16:creationId xmlns:a16="http://schemas.microsoft.com/office/drawing/2014/main" id="{F1427789-3C36-4C0B-889B-3076D8DE83D6}"/>
                </a:ext>
              </a:extLst>
            </p:cNvPr>
            <p:cNvSpPr>
              <a:spLocks/>
            </p:cNvSpPr>
            <p:nvPr/>
          </p:nvSpPr>
          <p:spPr bwMode="auto">
            <a:xfrm>
              <a:off x="8302" y="4386"/>
              <a:ext cx="7" cy="2"/>
            </a:xfrm>
            <a:custGeom>
              <a:avLst/>
              <a:gdLst>
                <a:gd name="T0" fmla="*/ 3 w 3"/>
                <a:gd name="T1" fmla="*/ 0 h 1"/>
                <a:gd name="T2" fmla="*/ 2 w 3"/>
                <a:gd name="T3" fmla="*/ 1 h 1"/>
                <a:gd name="T4" fmla="*/ 0 w 3"/>
                <a:gd name="T5" fmla="*/ 1 h 1"/>
                <a:gd name="T6" fmla="*/ 3 w 3"/>
                <a:gd name="T7" fmla="*/ 0 h 1"/>
              </a:gdLst>
              <a:ahLst/>
              <a:cxnLst>
                <a:cxn ang="0">
                  <a:pos x="T0" y="T1"/>
                </a:cxn>
                <a:cxn ang="0">
                  <a:pos x="T2" y="T3"/>
                </a:cxn>
                <a:cxn ang="0">
                  <a:pos x="T4" y="T5"/>
                </a:cxn>
                <a:cxn ang="0">
                  <a:pos x="T6" y="T7"/>
                </a:cxn>
              </a:cxnLst>
              <a:rect l="0" t="0" r="r" b="b"/>
              <a:pathLst>
                <a:path w="3" h="1">
                  <a:moveTo>
                    <a:pt x="3" y="0"/>
                  </a:moveTo>
                  <a:cubicBezTo>
                    <a:pt x="2" y="1"/>
                    <a:pt x="2" y="0"/>
                    <a:pt x="2" y="1"/>
                  </a:cubicBezTo>
                  <a:cubicBezTo>
                    <a:pt x="2" y="1"/>
                    <a:pt x="1" y="1"/>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0" name="淘宝网Chenying0907出品 27">
              <a:extLst>
                <a:ext uri="{FF2B5EF4-FFF2-40B4-BE49-F238E27FC236}">
                  <a16:creationId xmlns:a16="http://schemas.microsoft.com/office/drawing/2014/main" id="{CBF0569E-47BF-4780-B46B-0967F5ECF0E9}"/>
                </a:ext>
              </a:extLst>
            </p:cNvPr>
            <p:cNvSpPr>
              <a:spLocks/>
            </p:cNvSpPr>
            <p:nvPr/>
          </p:nvSpPr>
          <p:spPr bwMode="auto">
            <a:xfrm>
              <a:off x="8300" y="4405"/>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2" y="2"/>
                    <a:pt x="0" y="2"/>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1" name="淘宝网Chenying0907出品 28">
              <a:extLst>
                <a:ext uri="{FF2B5EF4-FFF2-40B4-BE49-F238E27FC236}">
                  <a16:creationId xmlns:a16="http://schemas.microsoft.com/office/drawing/2014/main" id="{8F21F6F9-44FF-45FB-9C21-F00E761A51D3}"/>
                </a:ext>
              </a:extLst>
            </p:cNvPr>
            <p:cNvSpPr>
              <a:spLocks/>
            </p:cNvSpPr>
            <p:nvPr/>
          </p:nvSpPr>
          <p:spPr bwMode="auto">
            <a:xfrm>
              <a:off x="8295" y="4398"/>
              <a:ext cx="7" cy="4"/>
            </a:xfrm>
            <a:custGeom>
              <a:avLst/>
              <a:gdLst>
                <a:gd name="T0" fmla="*/ 3 w 3"/>
                <a:gd name="T1" fmla="*/ 2 h 2"/>
                <a:gd name="T2" fmla="*/ 1 w 3"/>
                <a:gd name="T3" fmla="*/ 2 h 2"/>
                <a:gd name="T4" fmla="*/ 0 w 3"/>
                <a:gd name="T5" fmla="*/ 1 h 2"/>
                <a:gd name="T6" fmla="*/ 0 w 3"/>
                <a:gd name="T7" fmla="*/ 1 h 2"/>
                <a:gd name="T8" fmla="*/ 2 w 3"/>
                <a:gd name="T9" fmla="*/ 0 h 2"/>
                <a:gd name="T10" fmla="*/ 3 w 3"/>
                <a:gd name="T11" fmla="*/ 2 h 2"/>
              </a:gdLst>
              <a:ahLst/>
              <a:cxnLst>
                <a:cxn ang="0">
                  <a:pos x="T0" y="T1"/>
                </a:cxn>
                <a:cxn ang="0">
                  <a:pos x="T2" y="T3"/>
                </a:cxn>
                <a:cxn ang="0">
                  <a:pos x="T4" y="T5"/>
                </a:cxn>
                <a:cxn ang="0">
                  <a:pos x="T6" y="T7"/>
                </a:cxn>
                <a:cxn ang="0">
                  <a:pos x="T8" y="T9"/>
                </a:cxn>
                <a:cxn ang="0">
                  <a:pos x="T10" y="T11"/>
                </a:cxn>
              </a:cxnLst>
              <a:rect l="0" t="0" r="r" b="b"/>
              <a:pathLst>
                <a:path w="3" h="2">
                  <a:moveTo>
                    <a:pt x="3" y="2"/>
                  </a:moveTo>
                  <a:cubicBezTo>
                    <a:pt x="2" y="2"/>
                    <a:pt x="2" y="2"/>
                    <a:pt x="1" y="2"/>
                  </a:cubicBezTo>
                  <a:cubicBezTo>
                    <a:pt x="2" y="2"/>
                    <a:pt x="1" y="1"/>
                    <a:pt x="0" y="1"/>
                  </a:cubicBezTo>
                  <a:cubicBezTo>
                    <a:pt x="0" y="1"/>
                    <a:pt x="0" y="1"/>
                    <a:pt x="0" y="1"/>
                  </a:cubicBezTo>
                  <a:cubicBezTo>
                    <a:pt x="1" y="0"/>
                    <a:pt x="1" y="0"/>
                    <a:pt x="2" y="0"/>
                  </a:cubicBezTo>
                  <a:cubicBezTo>
                    <a:pt x="3"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2" name="淘宝网Chenying0907出品 29">
              <a:extLst>
                <a:ext uri="{FF2B5EF4-FFF2-40B4-BE49-F238E27FC236}">
                  <a16:creationId xmlns:a16="http://schemas.microsoft.com/office/drawing/2014/main" id="{019DD464-2EA7-4A5C-BC94-8D11E112E113}"/>
                </a:ext>
              </a:extLst>
            </p:cNvPr>
            <p:cNvSpPr>
              <a:spLocks/>
            </p:cNvSpPr>
            <p:nvPr/>
          </p:nvSpPr>
          <p:spPr bwMode="auto">
            <a:xfrm>
              <a:off x="8293" y="4395"/>
              <a:ext cx="7" cy="3"/>
            </a:xfrm>
            <a:custGeom>
              <a:avLst/>
              <a:gdLst>
                <a:gd name="T0" fmla="*/ 1 w 3"/>
                <a:gd name="T1" fmla="*/ 1 h 1"/>
                <a:gd name="T2" fmla="*/ 2 w 3"/>
                <a:gd name="T3" fmla="*/ 0 h 1"/>
                <a:gd name="T4" fmla="*/ 1 w 3"/>
                <a:gd name="T5" fmla="*/ 1 h 1"/>
              </a:gdLst>
              <a:ahLst/>
              <a:cxnLst>
                <a:cxn ang="0">
                  <a:pos x="T0" y="T1"/>
                </a:cxn>
                <a:cxn ang="0">
                  <a:pos x="T2" y="T3"/>
                </a:cxn>
                <a:cxn ang="0">
                  <a:pos x="T4" y="T5"/>
                </a:cxn>
              </a:cxnLst>
              <a:rect l="0" t="0" r="r" b="b"/>
              <a:pathLst>
                <a:path w="3" h="1">
                  <a:moveTo>
                    <a:pt x="1" y="1"/>
                  </a:moveTo>
                  <a:cubicBezTo>
                    <a:pt x="0" y="0"/>
                    <a:pt x="2" y="1"/>
                    <a:pt x="2" y="0"/>
                  </a:cubicBezTo>
                  <a:cubicBezTo>
                    <a:pt x="3"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3" name="淘宝网Chenying0907出品 30">
              <a:extLst>
                <a:ext uri="{FF2B5EF4-FFF2-40B4-BE49-F238E27FC236}">
                  <a16:creationId xmlns:a16="http://schemas.microsoft.com/office/drawing/2014/main" id="{E57FA3D2-F2A9-41E4-8321-A76145264745}"/>
                </a:ext>
              </a:extLst>
            </p:cNvPr>
            <p:cNvSpPr>
              <a:spLocks/>
            </p:cNvSpPr>
            <p:nvPr/>
          </p:nvSpPr>
          <p:spPr bwMode="auto">
            <a:xfrm>
              <a:off x="8295" y="4376"/>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4" name="淘宝网Chenying0907出品 31">
              <a:extLst>
                <a:ext uri="{FF2B5EF4-FFF2-40B4-BE49-F238E27FC236}">
                  <a16:creationId xmlns:a16="http://schemas.microsoft.com/office/drawing/2014/main" id="{5723D074-BF37-4870-A81E-B6FD51CEDD86}"/>
                </a:ext>
              </a:extLst>
            </p:cNvPr>
            <p:cNvSpPr>
              <a:spLocks/>
            </p:cNvSpPr>
            <p:nvPr/>
          </p:nvSpPr>
          <p:spPr bwMode="auto">
            <a:xfrm>
              <a:off x="8293" y="4362"/>
              <a:ext cx="2" cy="5"/>
            </a:xfrm>
            <a:custGeom>
              <a:avLst/>
              <a:gdLst>
                <a:gd name="T0" fmla="*/ 1 w 1"/>
                <a:gd name="T1" fmla="*/ 1 h 2"/>
                <a:gd name="T2" fmla="*/ 0 w 1"/>
                <a:gd name="T3" fmla="*/ 1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1"/>
                    <a:pt x="0" y="1"/>
                  </a:cubicBezTo>
                  <a:cubicBezTo>
                    <a:pt x="0" y="0"/>
                    <a:pt x="0" y="0"/>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5" name="淘宝网Chenying0907出品 32">
              <a:extLst>
                <a:ext uri="{FF2B5EF4-FFF2-40B4-BE49-F238E27FC236}">
                  <a16:creationId xmlns:a16="http://schemas.microsoft.com/office/drawing/2014/main" id="{CA88B4F8-4C0F-4192-927B-8C3F2B23F8A7}"/>
                </a:ext>
              </a:extLst>
            </p:cNvPr>
            <p:cNvSpPr>
              <a:spLocks/>
            </p:cNvSpPr>
            <p:nvPr/>
          </p:nvSpPr>
          <p:spPr bwMode="auto">
            <a:xfrm>
              <a:off x="8508" y="3074"/>
              <a:ext cx="5" cy="5"/>
            </a:xfrm>
            <a:custGeom>
              <a:avLst/>
              <a:gdLst>
                <a:gd name="T0" fmla="*/ 2 w 2"/>
                <a:gd name="T1" fmla="*/ 1 h 2"/>
                <a:gd name="T2" fmla="*/ 1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2" y="1"/>
                    <a:pt x="1" y="1"/>
                    <a:pt x="1" y="2"/>
                  </a:cubicBezTo>
                  <a:cubicBezTo>
                    <a:pt x="0" y="1"/>
                    <a:pt x="1" y="1"/>
                    <a:pt x="0" y="1"/>
                  </a:cubicBezTo>
                  <a:cubicBezTo>
                    <a:pt x="0"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6" name="淘宝网Chenying0907出品 33">
              <a:extLst>
                <a:ext uri="{FF2B5EF4-FFF2-40B4-BE49-F238E27FC236}">
                  <a16:creationId xmlns:a16="http://schemas.microsoft.com/office/drawing/2014/main" id="{38372F5C-76B7-4CEF-BB3E-154C1C046983}"/>
                </a:ext>
              </a:extLst>
            </p:cNvPr>
            <p:cNvSpPr>
              <a:spLocks/>
            </p:cNvSpPr>
            <p:nvPr/>
          </p:nvSpPr>
          <p:spPr bwMode="auto">
            <a:xfrm>
              <a:off x="8504" y="3076"/>
              <a:ext cx="4" cy="3"/>
            </a:xfrm>
            <a:custGeom>
              <a:avLst/>
              <a:gdLst>
                <a:gd name="T0" fmla="*/ 2 w 2"/>
                <a:gd name="T1" fmla="*/ 0 h 1"/>
                <a:gd name="T2" fmla="*/ 0 w 2"/>
                <a:gd name="T3" fmla="*/ 1 h 1"/>
                <a:gd name="T4" fmla="*/ 1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1"/>
                    <a:pt x="1" y="1"/>
                    <a:pt x="0" y="1"/>
                  </a:cubicBezTo>
                  <a:cubicBezTo>
                    <a:pt x="0" y="0"/>
                    <a:pt x="1" y="1"/>
                    <a:pt x="1" y="0"/>
                  </a:cubicBezTo>
                  <a:cubicBezTo>
                    <a:pt x="2"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7" name="淘宝网Chenying0907出品 34">
              <a:extLst>
                <a:ext uri="{FF2B5EF4-FFF2-40B4-BE49-F238E27FC236}">
                  <a16:creationId xmlns:a16="http://schemas.microsoft.com/office/drawing/2014/main" id="{54EF6B7F-62A2-4E7A-BB92-353D48083FFF}"/>
                </a:ext>
              </a:extLst>
            </p:cNvPr>
            <p:cNvSpPr>
              <a:spLocks/>
            </p:cNvSpPr>
            <p:nvPr/>
          </p:nvSpPr>
          <p:spPr bwMode="auto">
            <a:xfrm>
              <a:off x="8279" y="4388"/>
              <a:ext cx="7" cy="5"/>
            </a:xfrm>
            <a:custGeom>
              <a:avLst/>
              <a:gdLst>
                <a:gd name="T0" fmla="*/ 3 w 3"/>
                <a:gd name="T1" fmla="*/ 1 h 2"/>
                <a:gd name="T2" fmla="*/ 0 w 3"/>
                <a:gd name="T3" fmla="*/ 2 h 2"/>
                <a:gd name="T4" fmla="*/ 2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2"/>
                    <a:pt x="0" y="2"/>
                  </a:cubicBezTo>
                  <a:cubicBezTo>
                    <a:pt x="1" y="1"/>
                    <a:pt x="1" y="1"/>
                    <a:pt x="2" y="0"/>
                  </a:cubicBezTo>
                  <a:cubicBezTo>
                    <a:pt x="3"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8" name="淘宝网Chenying0907出品 35">
              <a:extLst>
                <a:ext uri="{FF2B5EF4-FFF2-40B4-BE49-F238E27FC236}">
                  <a16:creationId xmlns:a16="http://schemas.microsoft.com/office/drawing/2014/main" id="{693C5226-DD72-434C-B49D-067F914E4C5E}"/>
                </a:ext>
              </a:extLst>
            </p:cNvPr>
            <p:cNvSpPr>
              <a:spLocks/>
            </p:cNvSpPr>
            <p:nvPr/>
          </p:nvSpPr>
          <p:spPr bwMode="auto">
            <a:xfrm>
              <a:off x="8286" y="4317"/>
              <a:ext cx="7" cy="5"/>
            </a:xfrm>
            <a:custGeom>
              <a:avLst/>
              <a:gdLst>
                <a:gd name="T0" fmla="*/ 3 w 3"/>
                <a:gd name="T1" fmla="*/ 1 h 2"/>
                <a:gd name="T2" fmla="*/ 0 w 3"/>
                <a:gd name="T3" fmla="*/ 1 h 2"/>
                <a:gd name="T4" fmla="*/ 1 w 3"/>
                <a:gd name="T5" fmla="*/ 0 h 2"/>
                <a:gd name="T6" fmla="*/ 3 w 3"/>
                <a:gd name="T7" fmla="*/ 1 h 2"/>
              </a:gdLst>
              <a:ahLst/>
              <a:cxnLst>
                <a:cxn ang="0">
                  <a:pos x="T0" y="T1"/>
                </a:cxn>
                <a:cxn ang="0">
                  <a:pos x="T2" y="T3"/>
                </a:cxn>
                <a:cxn ang="0">
                  <a:pos x="T4" y="T5"/>
                </a:cxn>
                <a:cxn ang="0">
                  <a:pos x="T6" y="T7"/>
                </a:cxn>
              </a:cxnLst>
              <a:rect l="0" t="0" r="r" b="b"/>
              <a:pathLst>
                <a:path w="3" h="2">
                  <a:moveTo>
                    <a:pt x="3" y="1"/>
                  </a:moveTo>
                  <a:cubicBezTo>
                    <a:pt x="2" y="2"/>
                    <a:pt x="1" y="1"/>
                    <a:pt x="0" y="1"/>
                  </a:cubicBezTo>
                  <a:cubicBezTo>
                    <a:pt x="0" y="0"/>
                    <a:pt x="1" y="0"/>
                    <a:pt x="1" y="0"/>
                  </a:cubicBezTo>
                  <a:cubicBezTo>
                    <a:pt x="2" y="0"/>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39" name="淘宝网Chenying0907出品 36">
              <a:extLst>
                <a:ext uri="{FF2B5EF4-FFF2-40B4-BE49-F238E27FC236}">
                  <a16:creationId xmlns:a16="http://schemas.microsoft.com/office/drawing/2014/main" id="{B65D31C6-A939-4A28-8377-4A3B43D987BA}"/>
                </a:ext>
              </a:extLst>
            </p:cNvPr>
            <p:cNvSpPr>
              <a:spLocks/>
            </p:cNvSpPr>
            <p:nvPr/>
          </p:nvSpPr>
          <p:spPr bwMode="auto">
            <a:xfrm>
              <a:off x="8281" y="4334"/>
              <a:ext cx="5" cy="5"/>
            </a:xfrm>
            <a:custGeom>
              <a:avLst/>
              <a:gdLst>
                <a:gd name="T0" fmla="*/ 2 w 2"/>
                <a:gd name="T1" fmla="*/ 1 h 2"/>
                <a:gd name="T2" fmla="*/ 0 w 2"/>
                <a:gd name="T3" fmla="*/ 2 h 2"/>
                <a:gd name="T4" fmla="*/ 0 w 2"/>
                <a:gd name="T5" fmla="*/ 0 h 2"/>
                <a:gd name="T6" fmla="*/ 1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1"/>
                    <a:pt x="0" y="2"/>
                  </a:cubicBezTo>
                  <a:cubicBezTo>
                    <a:pt x="0" y="2"/>
                    <a:pt x="0" y="1"/>
                    <a:pt x="0" y="0"/>
                  </a:cubicBezTo>
                  <a:cubicBezTo>
                    <a:pt x="0" y="0"/>
                    <a:pt x="1" y="1"/>
                    <a:pt x="1" y="0"/>
                  </a:cubicBezTo>
                  <a:cubicBezTo>
                    <a:pt x="2"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0" name="淘宝网Chenying0907出品 37">
              <a:extLst>
                <a:ext uri="{FF2B5EF4-FFF2-40B4-BE49-F238E27FC236}">
                  <a16:creationId xmlns:a16="http://schemas.microsoft.com/office/drawing/2014/main" id="{FE334187-1AE9-4E61-AD3C-5D7F0581A762}"/>
                </a:ext>
              </a:extLst>
            </p:cNvPr>
            <p:cNvSpPr>
              <a:spLocks/>
            </p:cNvSpPr>
            <p:nvPr/>
          </p:nvSpPr>
          <p:spPr bwMode="auto">
            <a:xfrm>
              <a:off x="8281" y="4329"/>
              <a:ext cx="5" cy="5"/>
            </a:xfrm>
            <a:custGeom>
              <a:avLst/>
              <a:gdLst>
                <a:gd name="T0" fmla="*/ 2 w 2"/>
                <a:gd name="T1" fmla="*/ 2 h 2"/>
                <a:gd name="T2" fmla="*/ 0 w 2"/>
                <a:gd name="T3" fmla="*/ 1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1" y="1"/>
                    <a:pt x="1" y="1"/>
                    <a:pt x="0" y="1"/>
                  </a:cubicBezTo>
                  <a:cubicBezTo>
                    <a:pt x="1" y="1"/>
                    <a:pt x="1" y="1"/>
                    <a:pt x="1" y="0"/>
                  </a:cubicBezTo>
                  <a:cubicBezTo>
                    <a:pt x="2" y="0"/>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1" name="淘宝网Chenying0907出品 38">
              <a:extLst>
                <a:ext uri="{FF2B5EF4-FFF2-40B4-BE49-F238E27FC236}">
                  <a16:creationId xmlns:a16="http://schemas.microsoft.com/office/drawing/2014/main" id="{73A93167-4E16-4AD8-83AB-8D47C10951DF}"/>
                </a:ext>
              </a:extLst>
            </p:cNvPr>
            <p:cNvSpPr>
              <a:spLocks/>
            </p:cNvSpPr>
            <p:nvPr/>
          </p:nvSpPr>
          <p:spPr bwMode="auto">
            <a:xfrm>
              <a:off x="8272" y="4398"/>
              <a:ext cx="2" cy="2"/>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2" name="淘宝网Chenying0907出品 39">
              <a:extLst>
                <a:ext uri="{FF2B5EF4-FFF2-40B4-BE49-F238E27FC236}">
                  <a16:creationId xmlns:a16="http://schemas.microsoft.com/office/drawing/2014/main" id="{70A6F7C7-5B71-4A2D-9D1C-F73696656ADD}"/>
                </a:ext>
              </a:extLst>
            </p:cNvPr>
            <p:cNvSpPr>
              <a:spLocks/>
            </p:cNvSpPr>
            <p:nvPr/>
          </p:nvSpPr>
          <p:spPr bwMode="auto">
            <a:xfrm>
              <a:off x="8276" y="4324"/>
              <a:ext cx="5" cy="7"/>
            </a:xfrm>
            <a:custGeom>
              <a:avLst/>
              <a:gdLst>
                <a:gd name="T0" fmla="*/ 2 w 2"/>
                <a:gd name="T1" fmla="*/ 2 h 3"/>
                <a:gd name="T2" fmla="*/ 0 w 2"/>
                <a:gd name="T3" fmla="*/ 2 h 3"/>
                <a:gd name="T4" fmla="*/ 2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1" y="2"/>
                    <a:pt x="1" y="3"/>
                    <a:pt x="0" y="2"/>
                  </a:cubicBezTo>
                  <a:cubicBezTo>
                    <a:pt x="0" y="1"/>
                    <a:pt x="1"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3" name="淘宝网Chenying0907出品 40">
              <a:extLst>
                <a:ext uri="{FF2B5EF4-FFF2-40B4-BE49-F238E27FC236}">
                  <a16:creationId xmlns:a16="http://schemas.microsoft.com/office/drawing/2014/main" id="{2CA5F672-412D-45A2-822A-D6C9DE1C74CF}"/>
                </a:ext>
              </a:extLst>
            </p:cNvPr>
            <p:cNvSpPr>
              <a:spLocks/>
            </p:cNvSpPr>
            <p:nvPr/>
          </p:nvSpPr>
          <p:spPr bwMode="auto">
            <a:xfrm>
              <a:off x="8324" y="2681"/>
              <a:ext cx="237" cy="57"/>
            </a:xfrm>
            <a:custGeom>
              <a:avLst/>
              <a:gdLst>
                <a:gd name="T0" fmla="*/ 100 w 100"/>
                <a:gd name="T1" fmla="*/ 1 h 24"/>
                <a:gd name="T2" fmla="*/ 100 w 100"/>
                <a:gd name="T3" fmla="*/ 1 h 24"/>
                <a:gd name="T4" fmla="*/ 81 w 100"/>
                <a:gd name="T5" fmla="*/ 6 h 24"/>
                <a:gd name="T6" fmla="*/ 70 w 100"/>
                <a:gd name="T7" fmla="*/ 9 h 24"/>
                <a:gd name="T8" fmla="*/ 66 w 100"/>
                <a:gd name="T9" fmla="*/ 11 h 24"/>
                <a:gd name="T10" fmla="*/ 64 w 100"/>
                <a:gd name="T11" fmla="*/ 10 h 24"/>
                <a:gd name="T12" fmla="*/ 60 w 100"/>
                <a:gd name="T13" fmla="*/ 11 h 24"/>
                <a:gd name="T14" fmla="*/ 52 w 100"/>
                <a:gd name="T15" fmla="*/ 13 h 24"/>
                <a:gd name="T16" fmla="*/ 31 w 100"/>
                <a:gd name="T17" fmla="*/ 19 h 24"/>
                <a:gd name="T18" fmla="*/ 21 w 100"/>
                <a:gd name="T19" fmla="*/ 21 h 24"/>
                <a:gd name="T20" fmla="*/ 17 w 100"/>
                <a:gd name="T21" fmla="*/ 21 h 24"/>
                <a:gd name="T22" fmla="*/ 12 w 100"/>
                <a:gd name="T23" fmla="*/ 22 h 24"/>
                <a:gd name="T24" fmla="*/ 7 w 100"/>
                <a:gd name="T25" fmla="*/ 21 h 24"/>
                <a:gd name="T26" fmla="*/ 0 w 100"/>
                <a:gd name="T27" fmla="*/ 23 h 24"/>
                <a:gd name="T28" fmla="*/ 1 w 100"/>
                <a:gd name="T29" fmla="*/ 22 h 24"/>
                <a:gd name="T30" fmla="*/ 3 w 100"/>
                <a:gd name="T31" fmla="*/ 22 h 24"/>
                <a:gd name="T32" fmla="*/ 13 w 100"/>
                <a:gd name="T33" fmla="*/ 17 h 24"/>
                <a:gd name="T34" fmla="*/ 25 w 100"/>
                <a:gd name="T35" fmla="*/ 14 h 24"/>
                <a:gd name="T36" fmla="*/ 26 w 100"/>
                <a:gd name="T37" fmla="*/ 14 h 24"/>
                <a:gd name="T38" fmla="*/ 75 w 100"/>
                <a:gd name="T39" fmla="*/ 3 h 24"/>
                <a:gd name="T40" fmla="*/ 76 w 100"/>
                <a:gd name="T41" fmla="*/ 4 h 24"/>
                <a:gd name="T42" fmla="*/ 89 w 100"/>
                <a:gd name="T43" fmla="*/ 0 h 24"/>
                <a:gd name="T44" fmla="*/ 97 w 100"/>
                <a:gd name="T45" fmla="*/ 1 h 24"/>
                <a:gd name="T46" fmla="*/ 100 w 100"/>
                <a:gd name="T4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0" h="24">
                  <a:moveTo>
                    <a:pt x="100" y="1"/>
                  </a:moveTo>
                  <a:cubicBezTo>
                    <a:pt x="100" y="1"/>
                    <a:pt x="100" y="1"/>
                    <a:pt x="100" y="1"/>
                  </a:cubicBezTo>
                  <a:cubicBezTo>
                    <a:pt x="94" y="3"/>
                    <a:pt x="87" y="3"/>
                    <a:pt x="81" y="6"/>
                  </a:cubicBezTo>
                  <a:cubicBezTo>
                    <a:pt x="77" y="7"/>
                    <a:pt x="74" y="9"/>
                    <a:pt x="70" y="9"/>
                  </a:cubicBezTo>
                  <a:cubicBezTo>
                    <a:pt x="68" y="10"/>
                    <a:pt x="67" y="9"/>
                    <a:pt x="66" y="11"/>
                  </a:cubicBezTo>
                  <a:cubicBezTo>
                    <a:pt x="65" y="11"/>
                    <a:pt x="65" y="10"/>
                    <a:pt x="64" y="10"/>
                  </a:cubicBezTo>
                  <a:cubicBezTo>
                    <a:pt x="63" y="10"/>
                    <a:pt x="62" y="11"/>
                    <a:pt x="60" y="11"/>
                  </a:cubicBezTo>
                  <a:cubicBezTo>
                    <a:pt x="58" y="13"/>
                    <a:pt x="55" y="13"/>
                    <a:pt x="52" y="13"/>
                  </a:cubicBezTo>
                  <a:cubicBezTo>
                    <a:pt x="45" y="15"/>
                    <a:pt x="38" y="17"/>
                    <a:pt x="31" y="19"/>
                  </a:cubicBezTo>
                  <a:cubicBezTo>
                    <a:pt x="28" y="18"/>
                    <a:pt x="25" y="21"/>
                    <a:pt x="21" y="21"/>
                  </a:cubicBezTo>
                  <a:cubicBezTo>
                    <a:pt x="20" y="21"/>
                    <a:pt x="18" y="21"/>
                    <a:pt x="17" y="21"/>
                  </a:cubicBezTo>
                  <a:cubicBezTo>
                    <a:pt x="15" y="21"/>
                    <a:pt x="14" y="22"/>
                    <a:pt x="12" y="22"/>
                  </a:cubicBezTo>
                  <a:cubicBezTo>
                    <a:pt x="11" y="22"/>
                    <a:pt x="9" y="21"/>
                    <a:pt x="7" y="21"/>
                  </a:cubicBezTo>
                  <a:cubicBezTo>
                    <a:pt x="5" y="22"/>
                    <a:pt x="4" y="24"/>
                    <a:pt x="0" y="23"/>
                  </a:cubicBezTo>
                  <a:cubicBezTo>
                    <a:pt x="0" y="22"/>
                    <a:pt x="1" y="22"/>
                    <a:pt x="1" y="22"/>
                  </a:cubicBezTo>
                  <a:cubicBezTo>
                    <a:pt x="2" y="22"/>
                    <a:pt x="2" y="22"/>
                    <a:pt x="3" y="22"/>
                  </a:cubicBezTo>
                  <a:cubicBezTo>
                    <a:pt x="6" y="20"/>
                    <a:pt x="10" y="20"/>
                    <a:pt x="13" y="17"/>
                  </a:cubicBezTo>
                  <a:cubicBezTo>
                    <a:pt x="17" y="18"/>
                    <a:pt x="21" y="16"/>
                    <a:pt x="25" y="14"/>
                  </a:cubicBezTo>
                  <a:cubicBezTo>
                    <a:pt x="25" y="14"/>
                    <a:pt x="26" y="14"/>
                    <a:pt x="26" y="14"/>
                  </a:cubicBezTo>
                  <a:cubicBezTo>
                    <a:pt x="41" y="9"/>
                    <a:pt x="59" y="7"/>
                    <a:pt x="75" y="3"/>
                  </a:cubicBezTo>
                  <a:cubicBezTo>
                    <a:pt x="75" y="3"/>
                    <a:pt x="76" y="3"/>
                    <a:pt x="76" y="4"/>
                  </a:cubicBezTo>
                  <a:cubicBezTo>
                    <a:pt x="78" y="2"/>
                    <a:pt x="85" y="1"/>
                    <a:pt x="89" y="0"/>
                  </a:cubicBezTo>
                  <a:cubicBezTo>
                    <a:pt x="92" y="0"/>
                    <a:pt x="95" y="0"/>
                    <a:pt x="97" y="1"/>
                  </a:cubicBezTo>
                  <a:cubicBezTo>
                    <a:pt x="97" y="0"/>
                    <a:pt x="100" y="0"/>
                    <a:pt x="10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4" name="淘宝网Chenying0907出品 41">
              <a:extLst>
                <a:ext uri="{FF2B5EF4-FFF2-40B4-BE49-F238E27FC236}">
                  <a16:creationId xmlns:a16="http://schemas.microsoft.com/office/drawing/2014/main" id="{970A79C9-1C54-441B-AAE8-E5BA76D94B0F}"/>
                </a:ext>
              </a:extLst>
            </p:cNvPr>
            <p:cNvSpPr>
              <a:spLocks/>
            </p:cNvSpPr>
            <p:nvPr/>
          </p:nvSpPr>
          <p:spPr bwMode="auto">
            <a:xfrm>
              <a:off x="8274" y="4320"/>
              <a:ext cx="7" cy="4"/>
            </a:xfrm>
            <a:custGeom>
              <a:avLst/>
              <a:gdLst>
                <a:gd name="T0" fmla="*/ 3 w 3"/>
                <a:gd name="T1" fmla="*/ 1 h 2"/>
                <a:gd name="T2" fmla="*/ 1 w 3"/>
                <a:gd name="T3" fmla="*/ 0 h 2"/>
                <a:gd name="T4" fmla="*/ 3 w 3"/>
                <a:gd name="T5" fmla="*/ 1 h 2"/>
              </a:gdLst>
              <a:ahLst/>
              <a:cxnLst>
                <a:cxn ang="0">
                  <a:pos x="T0" y="T1"/>
                </a:cxn>
                <a:cxn ang="0">
                  <a:pos x="T2" y="T3"/>
                </a:cxn>
                <a:cxn ang="0">
                  <a:pos x="T4" y="T5"/>
                </a:cxn>
              </a:cxnLst>
              <a:rect l="0" t="0" r="r" b="b"/>
              <a:pathLst>
                <a:path w="3" h="2">
                  <a:moveTo>
                    <a:pt x="3" y="1"/>
                  </a:moveTo>
                  <a:cubicBezTo>
                    <a:pt x="2" y="2"/>
                    <a:pt x="0" y="1"/>
                    <a:pt x="1" y="0"/>
                  </a:cubicBezTo>
                  <a:cubicBezTo>
                    <a:pt x="2" y="0"/>
                    <a:pt x="2"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5" name="淘宝网Chenying0907出品 42">
              <a:extLst>
                <a:ext uri="{FF2B5EF4-FFF2-40B4-BE49-F238E27FC236}">
                  <a16:creationId xmlns:a16="http://schemas.microsoft.com/office/drawing/2014/main" id="{21325CA3-9456-4EF6-B1A4-8BC14CA4EF23}"/>
                </a:ext>
              </a:extLst>
            </p:cNvPr>
            <p:cNvSpPr>
              <a:spLocks/>
            </p:cNvSpPr>
            <p:nvPr/>
          </p:nvSpPr>
          <p:spPr bwMode="auto">
            <a:xfrm>
              <a:off x="8264" y="4329"/>
              <a:ext cx="10" cy="7"/>
            </a:xfrm>
            <a:custGeom>
              <a:avLst/>
              <a:gdLst>
                <a:gd name="T0" fmla="*/ 4 w 4"/>
                <a:gd name="T1" fmla="*/ 2 h 3"/>
                <a:gd name="T2" fmla="*/ 3 w 4"/>
                <a:gd name="T3" fmla="*/ 3 h 3"/>
                <a:gd name="T4" fmla="*/ 0 w 4"/>
                <a:gd name="T5" fmla="*/ 1 h 3"/>
                <a:gd name="T6" fmla="*/ 3 w 4"/>
                <a:gd name="T7" fmla="*/ 1 h 3"/>
                <a:gd name="T8" fmla="*/ 3 w 4"/>
                <a:gd name="T9" fmla="*/ 2 h 3"/>
                <a:gd name="T10" fmla="*/ 4 w 4"/>
                <a:gd name="T11" fmla="*/ 2 h 3"/>
              </a:gdLst>
              <a:ahLst/>
              <a:cxnLst>
                <a:cxn ang="0">
                  <a:pos x="T0" y="T1"/>
                </a:cxn>
                <a:cxn ang="0">
                  <a:pos x="T2" y="T3"/>
                </a:cxn>
                <a:cxn ang="0">
                  <a:pos x="T4" y="T5"/>
                </a:cxn>
                <a:cxn ang="0">
                  <a:pos x="T6" y="T7"/>
                </a:cxn>
                <a:cxn ang="0">
                  <a:pos x="T8" y="T9"/>
                </a:cxn>
                <a:cxn ang="0">
                  <a:pos x="T10" y="T11"/>
                </a:cxn>
              </a:cxnLst>
              <a:rect l="0" t="0" r="r" b="b"/>
              <a:pathLst>
                <a:path w="4" h="3">
                  <a:moveTo>
                    <a:pt x="4" y="2"/>
                  </a:moveTo>
                  <a:cubicBezTo>
                    <a:pt x="3" y="2"/>
                    <a:pt x="3" y="2"/>
                    <a:pt x="3" y="3"/>
                  </a:cubicBezTo>
                  <a:cubicBezTo>
                    <a:pt x="2" y="3"/>
                    <a:pt x="1" y="2"/>
                    <a:pt x="0" y="1"/>
                  </a:cubicBezTo>
                  <a:cubicBezTo>
                    <a:pt x="1" y="0"/>
                    <a:pt x="2" y="1"/>
                    <a:pt x="3" y="1"/>
                  </a:cubicBezTo>
                  <a:cubicBezTo>
                    <a:pt x="3" y="1"/>
                    <a:pt x="3" y="2"/>
                    <a:pt x="3" y="2"/>
                  </a:cubicBezTo>
                  <a:cubicBezTo>
                    <a:pt x="4" y="2"/>
                    <a:pt x="4" y="2"/>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6" name="淘宝网Chenying0907出品 43">
              <a:extLst>
                <a:ext uri="{FF2B5EF4-FFF2-40B4-BE49-F238E27FC236}">
                  <a16:creationId xmlns:a16="http://schemas.microsoft.com/office/drawing/2014/main" id="{19E60D3E-651E-4E2D-8966-9FA6838535B3}"/>
                </a:ext>
              </a:extLst>
            </p:cNvPr>
            <p:cNvSpPr>
              <a:spLocks/>
            </p:cNvSpPr>
            <p:nvPr/>
          </p:nvSpPr>
          <p:spPr bwMode="auto">
            <a:xfrm>
              <a:off x="8267" y="4317"/>
              <a:ext cx="7" cy="7"/>
            </a:xfrm>
            <a:custGeom>
              <a:avLst/>
              <a:gdLst>
                <a:gd name="T0" fmla="*/ 2 w 3"/>
                <a:gd name="T1" fmla="*/ 0 h 3"/>
                <a:gd name="T2" fmla="*/ 2 w 3"/>
                <a:gd name="T3" fmla="*/ 2 h 3"/>
                <a:gd name="T4" fmla="*/ 0 w 3"/>
                <a:gd name="T5" fmla="*/ 3 h 3"/>
                <a:gd name="T6" fmla="*/ 1 w 3"/>
                <a:gd name="T7" fmla="*/ 1 h 3"/>
                <a:gd name="T8" fmla="*/ 2 w 3"/>
                <a:gd name="T9" fmla="*/ 0 h 3"/>
              </a:gdLst>
              <a:ahLst/>
              <a:cxnLst>
                <a:cxn ang="0">
                  <a:pos x="T0" y="T1"/>
                </a:cxn>
                <a:cxn ang="0">
                  <a:pos x="T2" y="T3"/>
                </a:cxn>
                <a:cxn ang="0">
                  <a:pos x="T4" y="T5"/>
                </a:cxn>
                <a:cxn ang="0">
                  <a:pos x="T6" y="T7"/>
                </a:cxn>
                <a:cxn ang="0">
                  <a:pos x="T8" y="T9"/>
                </a:cxn>
              </a:cxnLst>
              <a:rect l="0" t="0" r="r" b="b"/>
              <a:pathLst>
                <a:path w="3" h="3">
                  <a:moveTo>
                    <a:pt x="2" y="0"/>
                  </a:moveTo>
                  <a:cubicBezTo>
                    <a:pt x="3" y="1"/>
                    <a:pt x="1" y="2"/>
                    <a:pt x="2" y="2"/>
                  </a:cubicBezTo>
                  <a:cubicBezTo>
                    <a:pt x="1" y="2"/>
                    <a:pt x="1" y="2"/>
                    <a:pt x="0" y="3"/>
                  </a:cubicBezTo>
                  <a:cubicBezTo>
                    <a:pt x="1" y="2"/>
                    <a:pt x="1" y="2"/>
                    <a:pt x="1" y="1"/>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7" name="淘宝网Chenying0907出品 44">
              <a:extLst>
                <a:ext uri="{FF2B5EF4-FFF2-40B4-BE49-F238E27FC236}">
                  <a16:creationId xmlns:a16="http://schemas.microsoft.com/office/drawing/2014/main" id="{54B0C557-812D-4486-BF5C-9ADDD1E2A90E}"/>
                </a:ext>
              </a:extLst>
            </p:cNvPr>
            <p:cNvSpPr>
              <a:spLocks/>
            </p:cNvSpPr>
            <p:nvPr/>
          </p:nvSpPr>
          <p:spPr bwMode="auto">
            <a:xfrm>
              <a:off x="8264" y="4341"/>
              <a:ext cx="3" cy="5"/>
            </a:xfrm>
            <a:custGeom>
              <a:avLst/>
              <a:gdLst>
                <a:gd name="T0" fmla="*/ 1 w 1"/>
                <a:gd name="T1" fmla="*/ 2 h 2"/>
                <a:gd name="T2" fmla="*/ 0 w 1"/>
                <a:gd name="T3" fmla="*/ 2 h 2"/>
                <a:gd name="T4" fmla="*/ 0 w 1"/>
                <a:gd name="T5" fmla="*/ 1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1" y="2"/>
                    <a:pt x="1" y="2"/>
                    <a:pt x="0" y="2"/>
                  </a:cubicBezTo>
                  <a:cubicBezTo>
                    <a:pt x="0" y="1"/>
                    <a:pt x="0" y="1"/>
                    <a:pt x="0" y="1"/>
                  </a:cubicBezTo>
                  <a:cubicBezTo>
                    <a:pt x="1" y="1"/>
                    <a:pt x="0" y="1"/>
                    <a:pt x="1" y="0"/>
                  </a:cubicBezTo>
                  <a:cubicBezTo>
                    <a:pt x="1" y="0"/>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8" name="淘宝网Chenying0907出品 45">
              <a:extLst>
                <a:ext uri="{FF2B5EF4-FFF2-40B4-BE49-F238E27FC236}">
                  <a16:creationId xmlns:a16="http://schemas.microsoft.com/office/drawing/2014/main" id="{4162A5E9-D7B2-4643-9E09-1A57C0EBB22B}"/>
                </a:ext>
              </a:extLst>
            </p:cNvPr>
            <p:cNvSpPr>
              <a:spLocks/>
            </p:cNvSpPr>
            <p:nvPr/>
          </p:nvSpPr>
          <p:spPr bwMode="auto">
            <a:xfrm>
              <a:off x="8269" y="4308"/>
              <a:ext cx="3" cy="4"/>
            </a:xfrm>
            <a:custGeom>
              <a:avLst/>
              <a:gdLst>
                <a:gd name="T0" fmla="*/ 1 w 1"/>
                <a:gd name="T1" fmla="*/ 2 h 2"/>
                <a:gd name="T2" fmla="*/ 0 w 1"/>
                <a:gd name="T3" fmla="*/ 1 h 2"/>
                <a:gd name="T4" fmla="*/ 1 w 1"/>
                <a:gd name="T5" fmla="*/ 0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0" y="1"/>
                  </a:cubicBezTo>
                  <a:cubicBezTo>
                    <a:pt x="0" y="1"/>
                    <a:pt x="0"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49" name="淘宝网Chenying0907出品 46">
              <a:extLst>
                <a:ext uri="{FF2B5EF4-FFF2-40B4-BE49-F238E27FC236}">
                  <a16:creationId xmlns:a16="http://schemas.microsoft.com/office/drawing/2014/main" id="{95F270F3-DA28-4836-8DBE-E7328DDAE753}"/>
                </a:ext>
              </a:extLst>
            </p:cNvPr>
            <p:cNvSpPr>
              <a:spLocks/>
            </p:cNvSpPr>
            <p:nvPr/>
          </p:nvSpPr>
          <p:spPr bwMode="auto">
            <a:xfrm>
              <a:off x="8267" y="4291"/>
              <a:ext cx="7" cy="7"/>
            </a:xfrm>
            <a:custGeom>
              <a:avLst/>
              <a:gdLst>
                <a:gd name="T0" fmla="*/ 3 w 3"/>
                <a:gd name="T1" fmla="*/ 2 h 3"/>
                <a:gd name="T2" fmla="*/ 0 w 3"/>
                <a:gd name="T3" fmla="*/ 3 h 3"/>
                <a:gd name="T4" fmla="*/ 0 w 3"/>
                <a:gd name="T5" fmla="*/ 1 h 3"/>
                <a:gd name="T6" fmla="*/ 2 w 3"/>
                <a:gd name="T7" fmla="*/ 0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2"/>
                    <a:pt x="1" y="3"/>
                    <a:pt x="0" y="3"/>
                  </a:cubicBezTo>
                  <a:cubicBezTo>
                    <a:pt x="0" y="2"/>
                    <a:pt x="0" y="2"/>
                    <a:pt x="0" y="1"/>
                  </a:cubicBezTo>
                  <a:cubicBezTo>
                    <a:pt x="1" y="1"/>
                    <a:pt x="1" y="0"/>
                    <a:pt x="2" y="0"/>
                  </a:cubicBezTo>
                  <a:cubicBezTo>
                    <a:pt x="2" y="1"/>
                    <a:pt x="2"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0" name="淘宝网Chenying0907出品 47">
              <a:extLst>
                <a:ext uri="{FF2B5EF4-FFF2-40B4-BE49-F238E27FC236}">
                  <a16:creationId xmlns:a16="http://schemas.microsoft.com/office/drawing/2014/main" id="{68E25950-2D90-4325-986A-4B310A84E9AF}"/>
                </a:ext>
              </a:extLst>
            </p:cNvPr>
            <p:cNvSpPr>
              <a:spLocks/>
            </p:cNvSpPr>
            <p:nvPr/>
          </p:nvSpPr>
          <p:spPr bwMode="auto">
            <a:xfrm>
              <a:off x="8264" y="4308"/>
              <a:ext cx="5" cy="4"/>
            </a:xfrm>
            <a:custGeom>
              <a:avLst/>
              <a:gdLst>
                <a:gd name="T0" fmla="*/ 2 w 2"/>
                <a:gd name="T1" fmla="*/ 1 h 2"/>
                <a:gd name="T2" fmla="*/ 0 w 2"/>
                <a:gd name="T3" fmla="*/ 0 h 2"/>
                <a:gd name="T4" fmla="*/ 2 w 2"/>
                <a:gd name="T5" fmla="*/ 1 h 2"/>
              </a:gdLst>
              <a:ahLst/>
              <a:cxnLst>
                <a:cxn ang="0">
                  <a:pos x="T0" y="T1"/>
                </a:cxn>
                <a:cxn ang="0">
                  <a:pos x="T2" y="T3"/>
                </a:cxn>
                <a:cxn ang="0">
                  <a:pos x="T4" y="T5"/>
                </a:cxn>
              </a:cxnLst>
              <a:rect l="0" t="0" r="r" b="b"/>
              <a:pathLst>
                <a:path w="2" h="2">
                  <a:moveTo>
                    <a:pt x="2" y="1"/>
                  </a:moveTo>
                  <a:cubicBezTo>
                    <a:pt x="1" y="1"/>
                    <a:pt x="0" y="2"/>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1" name="淘宝网Chenying0907出品 48">
              <a:extLst>
                <a:ext uri="{FF2B5EF4-FFF2-40B4-BE49-F238E27FC236}">
                  <a16:creationId xmlns:a16="http://schemas.microsoft.com/office/drawing/2014/main" id="{C75EEC7E-CBE2-4560-A00C-7F51C7192CCC}"/>
                </a:ext>
              </a:extLst>
            </p:cNvPr>
            <p:cNvSpPr>
              <a:spLocks/>
            </p:cNvSpPr>
            <p:nvPr/>
          </p:nvSpPr>
          <p:spPr bwMode="auto">
            <a:xfrm>
              <a:off x="8456" y="3091"/>
              <a:ext cx="5" cy="4"/>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1" y="2"/>
                    <a:pt x="2" y="1"/>
                    <a:pt x="1" y="2"/>
                  </a:cubicBezTo>
                  <a:cubicBezTo>
                    <a:pt x="0"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2" name="淘宝网Chenying0907出品 49">
              <a:extLst>
                <a:ext uri="{FF2B5EF4-FFF2-40B4-BE49-F238E27FC236}">
                  <a16:creationId xmlns:a16="http://schemas.microsoft.com/office/drawing/2014/main" id="{FAEFCA4B-941D-4C9F-B0E9-D6CCC9D12E97}"/>
                </a:ext>
              </a:extLst>
            </p:cNvPr>
            <p:cNvSpPr>
              <a:spLocks/>
            </p:cNvSpPr>
            <p:nvPr/>
          </p:nvSpPr>
          <p:spPr bwMode="auto">
            <a:xfrm>
              <a:off x="8456" y="3086"/>
              <a:ext cx="3" cy="5"/>
            </a:xfrm>
            <a:custGeom>
              <a:avLst/>
              <a:gdLst>
                <a:gd name="T0" fmla="*/ 1 w 1"/>
                <a:gd name="T1" fmla="*/ 1 h 2"/>
                <a:gd name="T2" fmla="*/ 0 w 1"/>
                <a:gd name="T3" fmla="*/ 2 h 2"/>
                <a:gd name="T4" fmla="*/ 0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3" name="淘宝网Chenying0907出品 50">
              <a:extLst>
                <a:ext uri="{FF2B5EF4-FFF2-40B4-BE49-F238E27FC236}">
                  <a16:creationId xmlns:a16="http://schemas.microsoft.com/office/drawing/2014/main" id="{5F358840-6727-45CE-BF87-CADD71900AA4}"/>
                </a:ext>
              </a:extLst>
            </p:cNvPr>
            <p:cNvSpPr>
              <a:spLocks/>
            </p:cNvSpPr>
            <p:nvPr/>
          </p:nvSpPr>
          <p:spPr bwMode="auto">
            <a:xfrm>
              <a:off x="8452" y="3086"/>
              <a:ext cx="2" cy="2"/>
            </a:xfrm>
            <a:custGeom>
              <a:avLst/>
              <a:gdLst>
                <a:gd name="T0" fmla="*/ 1 w 1"/>
                <a:gd name="T1" fmla="*/ 0 h 1"/>
                <a:gd name="T2" fmla="*/ 0 w 1"/>
                <a:gd name="T3" fmla="*/ 1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0" y="1"/>
                    <a:pt x="0" y="1"/>
                  </a:cubicBezTo>
                  <a:cubicBezTo>
                    <a:pt x="0" y="1"/>
                    <a:pt x="0"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4" name="淘宝网Chenying0907出品 51">
              <a:extLst>
                <a:ext uri="{FF2B5EF4-FFF2-40B4-BE49-F238E27FC236}">
                  <a16:creationId xmlns:a16="http://schemas.microsoft.com/office/drawing/2014/main" id="{31B0219A-9219-4CFE-83FB-3FD1A0A5049F}"/>
                </a:ext>
              </a:extLst>
            </p:cNvPr>
            <p:cNvSpPr>
              <a:spLocks/>
            </p:cNvSpPr>
            <p:nvPr/>
          </p:nvSpPr>
          <p:spPr bwMode="auto">
            <a:xfrm>
              <a:off x="8215" y="444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5" name="淘宝网Chenying0907出品 52">
              <a:extLst>
                <a:ext uri="{FF2B5EF4-FFF2-40B4-BE49-F238E27FC236}">
                  <a16:creationId xmlns:a16="http://schemas.microsoft.com/office/drawing/2014/main" id="{17D52EAB-B72A-4604-9E65-7E019F3C2D21}"/>
                </a:ext>
              </a:extLst>
            </p:cNvPr>
            <p:cNvSpPr>
              <a:spLocks/>
            </p:cNvSpPr>
            <p:nvPr/>
          </p:nvSpPr>
          <p:spPr bwMode="auto">
            <a:xfrm>
              <a:off x="8437" y="3088"/>
              <a:ext cx="3" cy="5"/>
            </a:xfrm>
            <a:custGeom>
              <a:avLst/>
              <a:gdLst>
                <a:gd name="T0" fmla="*/ 1 w 1"/>
                <a:gd name="T1" fmla="*/ 1 h 2"/>
                <a:gd name="T2" fmla="*/ 0 w 1"/>
                <a:gd name="T3" fmla="*/ 2 h 2"/>
                <a:gd name="T4" fmla="*/ 0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0" y="2"/>
                    <a:pt x="0" y="2"/>
                  </a:cubicBezTo>
                  <a:cubicBezTo>
                    <a:pt x="0" y="2"/>
                    <a:pt x="0" y="1"/>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6" name="淘宝网Chenying0907出品 53">
              <a:extLst>
                <a:ext uri="{FF2B5EF4-FFF2-40B4-BE49-F238E27FC236}">
                  <a16:creationId xmlns:a16="http://schemas.microsoft.com/office/drawing/2014/main" id="{9065FC4E-B7F9-4DBB-8A72-F86FFCA2750A}"/>
                </a:ext>
              </a:extLst>
            </p:cNvPr>
            <p:cNvSpPr>
              <a:spLocks/>
            </p:cNvSpPr>
            <p:nvPr/>
          </p:nvSpPr>
          <p:spPr bwMode="auto">
            <a:xfrm>
              <a:off x="8428" y="3100"/>
              <a:ext cx="7" cy="2"/>
            </a:xfrm>
            <a:custGeom>
              <a:avLst/>
              <a:gdLst>
                <a:gd name="T0" fmla="*/ 2 w 3"/>
                <a:gd name="T1" fmla="*/ 0 h 1"/>
                <a:gd name="T2" fmla="*/ 3 w 3"/>
                <a:gd name="T3" fmla="*/ 1 h 1"/>
                <a:gd name="T4" fmla="*/ 1 w 3"/>
                <a:gd name="T5" fmla="*/ 1 h 1"/>
                <a:gd name="T6" fmla="*/ 2 w 3"/>
                <a:gd name="T7" fmla="*/ 0 h 1"/>
              </a:gdLst>
              <a:ahLst/>
              <a:cxnLst>
                <a:cxn ang="0">
                  <a:pos x="T0" y="T1"/>
                </a:cxn>
                <a:cxn ang="0">
                  <a:pos x="T2" y="T3"/>
                </a:cxn>
                <a:cxn ang="0">
                  <a:pos x="T4" y="T5"/>
                </a:cxn>
                <a:cxn ang="0">
                  <a:pos x="T6" y="T7"/>
                </a:cxn>
              </a:cxnLst>
              <a:rect l="0" t="0" r="r" b="b"/>
              <a:pathLst>
                <a:path w="3" h="1">
                  <a:moveTo>
                    <a:pt x="2" y="0"/>
                  </a:moveTo>
                  <a:cubicBezTo>
                    <a:pt x="3" y="0"/>
                    <a:pt x="3" y="0"/>
                    <a:pt x="3" y="1"/>
                  </a:cubicBez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7" name="淘宝网Chenying0907出品 54">
              <a:extLst>
                <a:ext uri="{FF2B5EF4-FFF2-40B4-BE49-F238E27FC236}">
                  <a16:creationId xmlns:a16="http://schemas.microsoft.com/office/drawing/2014/main" id="{7E220E80-C228-410A-AA5C-4A22BDB7E0C8}"/>
                </a:ext>
              </a:extLst>
            </p:cNvPr>
            <p:cNvSpPr>
              <a:spLocks/>
            </p:cNvSpPr>
            <p:nvPr/>
          </p:nvSpPr>
          <p:spPr bwMode="auto">
            <a:xfrm>
              <a:off x="8186" y="4452"/>
              <a:ext cx="10" cy="5"/>
            </a:xfrm>
            <a:custGeom>
              <a:avLst/>
              <a:gdLst>
                <a:gd name="T0" fmla="*/ 4 w 4"/>
                <a:gd name="T1" fmla="*/ 0 h 2"/>
                <a:gd name="T2" fmla="*/ 4 w 4"/>
                <a:gd name="T3" fmla="*/ 2 h 2"/>
                <a:gd name="T4" fmla="*/ 1 w 4"/>
                <a:gd name="T5" fmla="*/ 2 h 2"/>
                <a:gd name="T6" fmla="*/ 2 w 4"/>
                <a:gd name="T7" fmla="*/ 1 h 2"/>
                <a:gd name="T8" fmla="*/ 4 w 4"/>
                <a:gd name="T9" fmla="*/ 0 h 2"/>
              </a:gdLst>
              <a:ahLst/>
              <a:cxnLst>
                <a:cxn ang="0">
                  <a:pos x="T0" y="T1"/>
                </a:cxn>
                <a:cxn ang="0">
                  <a:pos x="T2" y="T3"/>
                </a:cxn>
                <a:cxn ang="0">
                  <a:pos x="T4" y="T5"/>
                </a:cxn>
                <a:cxn ang="0">
                  <a:pos x="T6" y="T7"/>
                </a:cxn>
                <a:cxn ang="0">
                  <a:pos x="T8" y="T9"/>
                </a:cxn>
              </a:cxnLst>
              <a:rect l="0" t="0" r="r" b="b"/>
              <a:pathLst>
                <a:path w="4" h="2">
                  <a:moveTo>
                    <a:pt x="4" y="0"/>
                  </a:moveTo>
                  <a:cubicBezTo>
                    <a:pt x="4" y="1"/>
                    <a:pt x="4" y="1"/>
                    <a:pt x="4" y="2"/>
                  </a:cubicBezTo>
                  <a:cubicBezTo>
                    <a:pt x="3" y="2"/>
                    <a:pt x="2" y="2"/>
                    <a:pt x="1" y="2"/>
                  </a:cubicBezTo>
                  <a:cubicBezTo>
                    <a:pt x="0" y="1"/>
                    <a:pt x="2" y="2"/>
                    <a:pt x="2" y="1"/>
                  </a:cubicBezTo>
                  <a:cubicBezTo>
                    <a:pt x="2" y="2"/>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8" name="淘宝网Chenying0907出品 55">
              <a:extLst>
                <a:ext uri="{FF2B5EF4-FFF2-40B4-BE49-F238E27FC236}">
                  <a16:creationId xmlns:a16="http://schemas.microsoft.com/office/drawing/2014/main" id="{03449B77-04DC-4F32-AFAE-9EF958682E9B}"/>
                </a:ext>
              </a:extLst>
            </p:cNvPr>
            <p:cNvSpPr>
              <a:spLocks/>
            </p:cNvSpPr>
            <p:nvPr/>
          </p:nvSpPr>
          <p:spPr bwMode="auto">
            <a:xfrm>
              <a:off x="8418" y="3102"/>
              <a:ext cx="3" cy="5"/>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1" y="1"/>
                    <a:pt x="1" y="2"/>
                    <a:pt x="1" y="2"/>
                  </a:cubicBezTo>
                  <a:cubicBezTo>
                    <a:pt x="0" y="2"/>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59" name="淘宝网Chenying0907出品 56">
              <a:extLst>
                <a:ext uri="{FF2B5EF4-FFF2-40B4-BE49-F238E27FC236}">
                  <a16:creationId xmlns:a16="http://schemas.microsoft.com/office/drawing/2014/main" id="{AD0481FD-12B6-421A-AA07-583EBDB82854}"/>
                </a:ext>
              </a:extLst>
            </p:cNvPr>
            <p:cNvSpPr>
              <a:spLocks/>
            </p:cNvSpPr>
            <p:nvPr/>
          </p:nvSpPr>
          <p:spPr bwMode="auto">
            <a:xfrm>
              <a:off x="8416" y="3110"/>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0" name="淘宝网Chenying0907出品 57">
              <a:extLst>
                <a:ext uri="{FF2B5EF4-FFF2-40B4-BE49-F238E27FC236}">
                  <a16:creationId xmlns:a16="http://schemas.microsoft.com/office/drawing/2014/main" id="{36429900-1F72-4F90-8A51-E93F71F95534}"/>
                </a:ext>
              </a:extLst>
            </p:cNvPr>
            <p:cNvSpPr>
              <a:spLocks/>
            </p:cNvSpPr>
            <p:nvPr/>
          </p:nvSpPr>
          <p:spPr bwMode="auto">
            <a:xfrm>
              <a:off x="8179" y="4457"/>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1" name="淘宝网Chenying0907出品 58">
              <a:extLst>
                <a:ext uri="{FF2B5EF4-FFF2-40B4-BE49-F238E27FC236}">
                  <a16:creationId xmlns:a16="http://schemas.microsoft.com/office/drawing/2014/main" id="{9ED27FE9-2C26-4DD4-A7E6-68A1F3D2ECE3}"/>
                </a:ext>
              </a:extLst>
            </p:cNvPr>
            <p:cNvSpPr>
              <a:spLocks/>
            </p:cNvSpPr>
            <p:nvPr/>
          </p:nvSpPr>
          <p:spPr bwMode="auto">
            <a:xfrm>
              <a:off x="8404" y="3098"/>
              <a:ext cx="5" cy="2"/>
            </a:xfrm>
            <a:custGeom>
              <a:avLst/>
              <a:gdLst>
                <a:gd name="T0" fmla="*/ 1 w 2"/>
                <a:gd name="T1" fmla="*/ 0 h 1"/>
                <a:gd name="T2" fmla="*/ 2 w 2"/>
                <a:gd name="T3" fmla="*/ 0 h 1"/>
                <a:gd name="T4" fmla="*/ 2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1" y="0"/>
                    <a:pt x="2" y="0"/>
                  </a:cubicBezTo>
                  <a:cubicBezTo>
                    <a:pt x="2" y="1"/>
                    <a:pt x="2" y="1"/>
                    <a:pt x="2" y="1"/>
                  </a:cubicBezTo>
                  <a:cubicBezTo>
                    <a:pt x="1" y="1"/>
                    <a:pt x="0"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2" name="淘宝网Chenying0907出品 59">
              <a:extLst>
                <a:ext uri="{FF2B5EF4-FFF2-40B4-BE49-F238E27FC236}">
                  <a16:creationId xmlns:a16="http://schemas.microsoft.com/office/drawing/2014/main" id="{D8048C06-CBE1-4776-9366-A6ABDCF19A18}"/>
                </a:ext>
              </a:extLst>
            </p:cNvPr>
            <p:cNvSpPr>
              <a:spLocks/>
            </p:cNvSpPr>
            <p:nvPr/>
          </p:nvSpPr>
          <p:spPr bwMode="auto">
            <a:xfrm>
              <a:off x="8160" y="4457"/>
              <a:ext cx="7" cy="7"/>
            </a:xfrm>
            <a:custGeom>
              <a:avLst/>
              <a:gdLst>
                <a:gd name="T0" fmla="*/ 3 w 3"/>
                <a:gd name="T1" fmla="*/ 0 h 3"/>
                <a:gd name="T2" fmla="*/ 0 w 3"/>
                <a:gd name="T3" fmla="*/ 2 h 3"/>
                <a:gd name="T4" fmla="*/ 2 w 3"/>
                <a:gd name="T5" fmla="*/ 0 h 3"/>
                <a:gd name="T6" fmla="*/ 3 w 3"/>
                <a:gd name="T7" fmla="*/ 0 h 3"/>
              </a:gdLst>
              <a:ahLst/>
              <a:cxnLst>
                <a:cxn ang="0">
                  <a:pos x="T0" y="T1"/>
                </a:cxn>
                <a:cxn ang="0">
                  <a:pos x="T2" y="T3"/>
                </a:cxn>
                <a:cxn ang="0">
                  <a:pos x="T4" y="T5"/>
                </a:cxn>
                <a:cxn ang="0">
                  <a:pos x="T6" y="T7"/>
                </a:cxn>
              </a:cxnLst>
              <a:rect l="0" t="0" r="r" b="b"/>
              <a:pathLst>
                <a:path w="3" h="3">
                  <a:moveTo>
                    <a:pt x="3" y="0"/>
                  </a:moveTo>
                  <a:cubicBezTo>
                    <a:pt x="2" y="1"/>
                    <a:pt x="1" y="3"/>
                    <a:pt x="0" y="2"/>
                  </a:cubicBezTo>
                  <a:cubicBezTo>
                    <a:pt x="0" y="1"/>
                    <a:pt x="2" y="2"/>
                    <a:pt x="2" y="0"/>
                  </a:cubicBezTo>
                  <a:cubicBezTo>
                    <a:pt x="2"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3" name="淘宝网Chenying0907出品 60">
              <a:extLst>
                <a:ext uri="{FF2B5EF4-FFF2-40B4-BE49-F238E27FC236}">
                  <a16:creationId xmlns:a16="http://schemas.microsoft.com/office/drawing/2014/main" id="{78B906A4-BFCF-4CC9-8AC3-C563EA714C45}"/>
                </a:ext>
              </a:extLst>
            </p:cNvPr>
            <p:cNvSpPr>
              <a:spLocks/>
            </p:cNvSpPr>
            <p:nvPr/>
          </p:nvSpPr>
          <p:spPr bwMode="auto">
            <a:xfrm>
              <a:off x="8158" y="4466"/>
              <a:ext cx="2"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4" name="淘宝网Chenying0907出品 61">
              <a:extLst>
                <a:ext uri="{FF2B5EF4-FFF2-40B4-BE49-F238E27FC236}">
                  <a16:creationId xmlns:a16="http://schemas.microsoft.com/office/drawing/2014/main" id="{BE45F932-E177-40C4-BE23-972114C919DA}"/>
                </a:ext>
              </a:extLst>
            </p:cNvPr>
            <p:cNvSpPr>
              <a:spLocks/>
            </p:cNvSpPr>
            <p:nvPr/>
          </p:nvSpPr>
          <p:spPr bwMode="auto">
            <a:xfrm>
              <a:off x="8155" y="4414"/>
              <a:ext cx="8"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2" y="1"/>
                    <a:pt x="1" y="0"/>
                    <a:pt x="0" y="1"/>
                  </a:cubicBezTo>
                  <a:cubicBezTo>
                    <a:pt x="1"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5" name="淘宝网Chenying0907出品 62">
              <a:extLst>
                <a:ext uri="{FF2B5EF4-FFF2-40B4-BE49-F238E27FC236}">
                  <a16:creationId xmlns:a16="http://schemas.microsoft.com/office/drawing/2014/main" id="{6C55DBFE-8089-448D-B8BB-ECD055C23865}"/>
                </a:ext>
              </a:extLst>
            </p:cNvPr>
            <p:cNvSpPr>
              <a:spLocks/>
            </p:cNvSpPr>
            <p:nvPr/>
          </p:nvSpPr>
          <p:spPr bwMode="auto">
            <a:xfrm>
              <a:off x="8141" y="4471"/>
              <a:ext cx="7" cy="5"/>
            </a:xfrm>
            <a:custGeom>
              <a:avLst/>
              <a:gdLst>
                <a:gd name="T0" fmla="*/ 3 w 3"/>
                <a:gd name="T1" fmla="*/ 0 h 2"/>
                <a:gd name="T2" fmla="*/ 1 w 3"/>
                <a:gd name="T3" fmla="*/ 2 h 2"/>
                <a:gd name="T4" fmla="*/ 1 w 3"/>
                <a:gd name="T5" fmla="*/ 0 h 2"/>
                <a:gd name="T6" fmla="*/ 3 w 3"/>
                <a:gd name="T7" fmla="*/ 0 h 2"/>
              </a:gdLst>
              <a:ahLst/>
              <a:cxnLst>
                <a:cxn ang="0">
                  <a:pos x="T0" y="T1"/>
                </a:cxn>
                <a:cxn ang="0">
                  <a:pos x="T2" y="T3"/>
                </a:cxn>
                <a:cxn ang="0">
                  <a:pos x="T4" y="T5"/>
                </a:cxn>
                <a:cxn ang="0">
                  <a:pos x="T6" y="T7"/>
                </a:cxn>
              </a:cxnLst>
              <a:rect l="0" t="0" r="r" b="b"/>
              <a:pathLst>
                <a:path w="3" h="2">
                  <a:moveTo>
                    <a:pt x="3" y="0"/>
                  </a:moveTo>
                  <a:cubicBezTo>
                    <a:pt x="3" y="1"/>
                    <a:pt x="1" y="1"/>
                    <a:pt x="1" y="2"/>
                  </a:cubicBezTo>
                  <a:cubicBezTo>
                    <a:pt x="0" y="1"/>
                    <a:pt x="1" y="1"/>
                    <a:pt x="1" y="0"/>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6" name="淘宝网Chenying0907出品 63">
              <a:extLst>
                <a:ext uri="{FF2B5EF4-FFF2-40B4-BE49-F238E27FC236}">
                  <a16:creationId xmlns:a16="http://schemas.microsoft.com/office/drawing/2014/main" id="{F756C4D2-226E-4716-85E0-65D4296AE406}"/>
                </a:ext>
              </a:extLst>
            </p:cNvPr>
            <p:cNvSpPr>
              <a:spLocks/>
            </p:cNvSpPr>
            <p:nvPr/>
          </p:nvSpPr>
          <p:spPr bwMode="auto">
            <a:xfrm>
              <a:off x="8120" y="4474"/>
              <a:ext cx="21" cy="11"/>
            </a:xfrm>
            <a:custGeom>
              <a:avLst/>
              <a:gdLst>
                <a:gd name="T0" fmla="*/ 9 w 9"/>
                <a:gd name="T1" fmla="*/ 1 h 5"/>
                <a:gd name="T2" fmla="*/ 0 w 9"/>
                <a:gd name="T3" fmla="*/ 5 h 5"/>
                <a:gd name="T4" fmla="*/ 1 w 9"/>
                <a:gd name="T5" fmla="*/ 3 h 5"/>
                <a:gd name="T6" fmla="*/ 2 w 9"/>
                <a:gd name="T7" fmla="*/ 2 h 5"/>
                <a:gd name="T8" fmla="*/ 9 w 9"/>
                <a:gd name="T9" fmla="*/ 1 h 5"/>
              </a:gdLst>
              <a:ahLst/>
              <a:cxnLst>
                <a:cxn ang="0">
                  <a:pos x="T0" y="T1"/>
                </a:cxn>
                <a:cxn ang="0">
                  <a:pos x="T2" y="T3"/>
                </a:cxn>
                <a:cxn ang="0">
                  <a:pos x="T4" y="T5"/>
                </a:cxn>
                <a:cxn ang="0">
                  <a:pos x="T6" y="T7"/>
                </a:cxn>
                <a:cxn ang="0">
                  <a:pos x="T8" y="T9"/>
                </a:cxn>
              </a:cxnLst>
              <a:rect l="0" t="0" r="r" b="b"/>
              <a:pathLst>
                <a:path w="9" h="5">
                  <a:moveTo>
                    <a:pt x="9" y="1"/>
                  </a:moveTo>
                  <a:cubicBezTo>
                    <a:pt x="6" y="3"/>
                    <a:pt x="2" y="3"/>
                    <a:pt x="0" y="5"/>
                  </a:cubicBezTo>
                  <a:cubicBezTo>
                    <a:pt x="0" y="4"/>
                    <a:pt x="0" y="3"/>
                    <a:pt x="1" y="3"/>
                  </a:cubicBezTo>
                  <a:cubicBezTo>
                    <a:pt x="1" y="3"/>
                    <a:pt x="2" y="3"/>
                    <a:pt x="2" y="2"/>
                  </a:cubicBezTo>
                  <a:cubicBezTo>
                    <a:pt x="4" y="4"/>
                    <a:pt x="6"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7" name="淘宝网Chenying0907出品 64">
              <a:extLst>
                <a:ext uri="{FF2B5EF4-FFF2-40B4-BE49-F238E27FC236}">
                  <a16:creationId xmlns:a16="http://schemas.microsoft.com/office/drawing/2014/main" id="{DD8E1AF6-9DC9-4C63-B145-CA5E704D7CF8}"/>
                </a:ext>
              </a:extLst>
            </p:cNvPr>
            <p:cNvSpPr>
              <a:spLocks/>
            </p:cNvSpPr>
            <p:nvPr/>
          </p:nvSpPr>
          <p:spPr bwMode="auto">
            <a:xfrm>
              <a:off x="8139" y="4450"/>
              <a:ext cx="2" cy="5"/>
            </a:xfrm>
            <a:custGeom>
              <a:avLst/>
              <a:gdLst>
                <a:gd name="T0" fmla="*/ 1 w 1"/>
                <a:gd name="T1" fmla="*/ 1 h 2"/>
                <a:gd name="T2" fmla="*/ 1 w 1"/>
                <a:gd name="T3" fmla="*/ 2 h 2"/>
                <a:gd name="T4" fmla="*/ 1 w 1"/>
                <a:gd name="T5" fmla="*/ 1 h 2"/>
              </a:gdLst>
              <a:ahLst/>
              <a:cxnLst>
                <a:cxn ang="0">
                  <a:pos x="T0" y="T1"/>
                </a:cxn>
                <a:cxn ang="0">
                  <a:pos x="T2" y="T3"/>
                </a:cxn>
                <a:cxn ang="0">
                  <a:pos x="T4" y="T5"/>
                </a:cxn>
              </a:cxnLst>
              <a:rect l="0" t="0" r="r" b="b"/>
              <a:pathLst>
                <a:path w="1" h="2">
                  <a:moveTo>
                    <a:pt x="1" y="1"/>
                  </a:moveTo>
                  <a:cubicBezTo>
                    <a:pt x="1" y="1"/>
                    <a:pt x="1" y="2"/>
                    <a:pt x="1" y="2"/>
                  </a:cubicBezTo>
                  <a:cubicBezTo>
                    <a:pt x="0" y="2"/>
                    <a:pt x="0"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8" name="淘宝网Chenying0907出品 65">
              <a:extLst>
                <a:ext uri="{FF2B5EF4-FFF2-40B4-BE49-F238E27FC236}">
                  <a16:creationId xmlns:a16="http://schemas.microsoft.com/office/drawing/2014/main" id="{9772E9F4-947E-4A9D-8618-0850105E90F5}"/>
                </a:ext>
              </a:extLst>
            </p:cNvPr>
            <p:cNvSpPr>
              <a:spLocks/>
            </p:cNvSpPr>
            <p:nvPr/>
          </p:nvSpPr>
          <p:spPr bwMode="auto">
            <a:xfrm>
              <a:off x="8118" y="4459"/>
              <a:ext cx="4" cy="3"/>
            </a:xfrm>
            <a:custGeom>
              <a:avLst/>
              <a:gdLst>
                <a:gd name="T0" fmla="*/ 2 w 2"/>
                <a:gd name="T1" fmla="*/ 0 h 1"/>
                <a:gd name="T2" fmla="*/ 2 w 2"/>
                <a:gd name="T3" fmla="*/ 1 h 1"/>
                <a:gd name="T4" fmla="*/ 1 w 2"/>
                <a:gd name="T5" fmla="*/ 1 h 1"/>
                <a:gd name="T6" fmla="*/ 1 w 2"/>
                <a:gd name="T7" fmla="*/ 0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1"/>
                  </a:cubicBezTo>
                  <a:cubicBezTo>
                    <a:pt x="1" y="0"/>
                    <a:pt x="1" y="0"/>
                    <a:pt x="1" y="1"/>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69" name="淘宝网Chenying0907出品 66">
              <a:extLst>
                <a:ext uri="{FF2B5EF4-FFF2-40B4-BE49-F238E27FC236}">
                  <a16:creationId xmlns:a16="http://schemas.microsoft.com/office/drawing/2014/main" id="{4640FC23-94D0-4E74-A0C1-C2EE7DA3EDEB}"/>
                </a:ext>
              </a:extLst>
            </p:cNvPr>
            <p:cNvSpPr>
              <a:spLocks/>
            </p:cNvSpPr>
            <p:nvPr/>
          </p:nvSpPr>
          <p:spPr bwMode="auto">
            <a:xfrm>
              <a:off x="8113" y="4483"/>
              <a:ext cx="7" cy="5"/>
            </a:xfrm>
            <a:custGeom>
              <a:avLst/>
              <a:gdLst>
                <a:gd name="T0" fmla="*/ 2 w 3"/>
                <a:gd name="T1" fmla="*/ 0 h 2"/>
                <a:gd name="T2" fmla="*/ 0 w 3"/>
                <a:gd name="T3" fmla="*/ 0 h 2"/>
                <a:gd name="T4" fmla="*/ 2 w 3"/>
                <a:gd name="T5" fmla="*/ 0 h 2"/>
              </a:gdLst>
              <a:ahLst/>
              <a:cxnLst>
                <a:cxn ang="0">
                  <a:pos x="T0" y="T1"/>
                </a:cxn>
                <a:cxn ang="0">
                  <a:pos x="T2" y="T3"/>
                </a:cxn>
                <a:cxn ang="0">
                  <a:pos x="T4" y="T5"/>
                </a:cxn>
              </a:cxnLst>
              <a:rect l="0" t="0" r="r" b="b"/>
              <a:pathLst>
                <a:path w="3" h="2">
                  <a:moveTo>
                    <a:pt x="2" y="0"/>
                  </a:moveTo>
                  <a:cubicBezTo>
                    <a:pt x="3" y="2"/>
                    <a:pt x="0" y="1"/>
                    <a:pt x="0" y="0"/>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0" name="淘宝网Chenying0907出品 67">
              <a:extLst>
                <a:ext uri="{FF2B5EF4-FFF2-40B4-BE49-F238E27FC236}">
                  <a16:creationId xmlns:a16="http://schemas.microsoft.com/office/drawing/2014/main" id="{10CA23F6-3AA8-4096-9383-B80B00E4AE83}"/>
                </a:ext>
              </a:extLst>
            </p:cNvPr>
            <p:cNvSpPr>
              <a:spLocks/>
            </p:cNvSpPr>
            <p:nvPr/>
          </p:nvSpPr>
          <p:spPr bwMode="auto">
            <a:xfrm>
              <a:off x="8103" y="4438"/>
              <a:ext cx="5" cy="5"/>
            </a:xfrm>
            <a:custGeom>
              <a:avLst/>
              <a:gdLst>
                <a:gd name="T0" fmla="*/ 2 w 2"/>
                <a:gd name="T1" fmla="*/ 2 h 2"/>
                <a:gd name="T2" fmla="*/ 0 w 2"/>
                <a:gd name="T3" fmla="*/ 2 h 2"/>
                <a:gd name="T4" fmla="*/ 1 w 2"/>
                <a:gd name="T5" fmla="*/ 0 h 2"/>
                <a:gd name="T6" fmla="*/ 2 w 2"/>
                <a:gd name="T7" fmla="*/ 2 h 2"/>
              </a:gdLst>
              <a:ahLst/>
              <a:cxnLst>
                <a:cxn ang="0">
                  <a:pos x="T0" y="T1"/>
                </a:cxn>
                <a:cxn ang="0">
                  <a:pos x="T2" y="T3"/>
                </a:cxn>
                <a:cxn ang="0">
                  <a:pos x="T4" y="T5"/>
                </a:cxn>
                <a:cxn ang="0">
                  <a:pos x="T6" y="T7"/>
                </a:cxn>
              </a:cxnLst>
              <a:rect l="0" t="0" r="r" b="b"/>
              <a:pathLst>
                <a:path w="2" h="2">
                  <a:moveTo>
                    <a:pt x="2" y="2"/>
                  </a:moveTo>
                  <a:cubicBezTo>
                    <a:pt x="2" y="2"/>
                    <a:pt x="0" y="2"/>
                    <a:pt x="0" y="2"/>
                  </a:cubicBezTo>
                  <a:cubicBezTo>
                    <a:pt x="0" y="1"/>
                    <a:pt x="1" y="1"/>
                    <a:pt x="1"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1" name="淘宝网Chenying0907出品 68">
              <a:extLst>
                <a:ext uri="{FF2B5EF4-FFF2-40B4-BE49-F238E27FC236}">
                  <a16:creationId xmlns:a16="http://schemas.microsoft.com/office/drawing/2014/main" id="{6810D9F6-5CB7-46AC-9C18-56106D2A59C5}"/>
                </a:ext>
              </a:extLst>
            </p:cNvPr>
            <p:cNvSpPr>
              <a:spLocks/>
            </p:cNvSpPr>
            <p:nvPr/>
          </p:nvSpPr>
          <p:spPr bwMode="auto">
            <a:xfrm>
              <a:off x="8321" y="3138"/>
              <a:ext cx="5"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2" name="淘宝网Chenying0907出品 69">
              <a:extLst>
                <a:ext uri="{FF2B5EF4-FFF2-40B4-BE49-F238E27FC236}">
                  <a16:creationId xmlns:a16="http://schemas.microsoft.com/office/drawing/2014/main" id="{F4DD6D28-3398-4BE6-950F-1105D580B38F}"/>
                </a:ext>
              </a:extLst>
            </p:cNvPr>
            <p:cNvSpPr>
              <a:spLocks/>
            </p:cNvSpPr>
            <p:nvPr/>
          </p:nvSpPr>
          <p:spPr bwMode="auto">
            <a:xfrm>
              <a:off x="8089" y="4492"/>
              <a:ext cx="5" cy="5"/>
            </a:xfrm>
            <a:custGeom>
              <a:avLst/>
              <a:gdLst>
                <a:gd name="T0" fmla="*/ 2 w 2"/>
                <a:gd name="T1" fmla="*/ 1 h 2"/>
                <a:gd name="T2" fmla="*/ 0 w 2"/>
                <a:gd name="T3" fmla="*/ 2 h 2"/>
                <a:gd name="T4" fmla="*/ 0 w 2"/>
                <a:gd name="T5" fmla="*/ 0 h 2"/>
                <a:gd name="T6" fmla="*/ 2 w 2"/>
                <a:gd name="T7" fmla="*/ 1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0" y="1"/>
                    <a:pt x="0" y="2"/>
                  </a:cubicBezTo>
                  <a:cubicBezTo>
                    <a:pt x="0" y="1"/>
                    <a:pt x="0" y="1"/>
                    <a:pt x="0" y="0"/>
                  </a:cubicBezTo>
                  <a:cubicBezTo>
                    <a:pt x="1" y="0"/>
                    <a:pt x="1" y="0"/>
                    <a:pt x="2" y="1"/>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3" name="淘宝网Chenying0907出品 70">
              <a:extLst>
                <a:ext uri="{FF2B5EF4-FFF2-40B4-BE49-F238E27FC236}">
                  <a16:creationId xmlns:a16="http://schemas.microsoft.com/office/drawing/2014/main" id="{75C85589-86F8-48D7-9B6A-8B64165C68F9}"/>
                </a:ext>
              </a:extLst>
            </p:cNvPr>
            <p:cNvSpPr>
              <a:spLocks/>
            </p:cNvSpPr>
            <p:nvPr/>
          </p:nvSpPr>
          <p:spPr bwMode="auto">
            <a:xfrm>
              <a:off x="8096" y="4443"/>
              <a:ext cx="5" cy="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1"/>
                    <a:pt x="1" y="2"/>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4" name="淘宝网Chenying0907出品 71">
              <a:extLst>
                <a:ext uri="{FF2B5EF4-FFF2-40B4-BE49-F238E27FC236}">
                  <a16:creationId xmlns:a16="http://schemas.microsoft.com/office/drawing/2014/main" id="{5D97FD28-70AC-4489-A06C-D39A092673F8}"/>
                </a:ext>
              </a:extLst>
            </p:cNvPr>
            <p:cNvSpPr>
              <a:spLocks/>
            </p:cNvSpPr>
            <p:nvPr/>
          </p:nvSpPr>
          <p:spPr bwMode="auto">
            <a:xfrm>
              <a:off x="8087" y="4474"/>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5" name="淘宝网Chenying0907出品 72">
              <a:extLst>
                <a:ext uri="{FF2B5EF4-FFF2-40B4-BE49-F238E27FC236}">
                  <a16:creationId xmlns:a16="http://schemas.microsoft.com/office/drawing/2014/main" id="{761BA9DC-5FAE-486E-B712-6A08E686F8CD}"/>
                </a:ext>
              </a:extLst>
            </p:cNvPr>
            <p:cNvSpPr>
              <a:spLocks/>
            </p:cNvSpPr>
            <p:nvPr/>
          </p:nvSpPr>
          <p:spPr bwMode="auto">
            <a:xfrm>
              <a:off x="8065" y="4504"/>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6" name="淘宝网Chenying0907出品 73">
              <a:extLst>
                <a:ext uri="{FF2B5EF4-FFF2-40B4-BE49-F238E27FC236}">
                  <a16:creationId xmlns:a16="http://schemas.microsoft.com/office/drawing/2014/main" id="{000BF272-3128-4519-919A-8BE187A11D3F}"/>
                </a:ext>
              </a:extLst>
            </p:cNvPr>
            <p:cNvSpPr>
              <a:spLocks/>
            </p:cNvSpPr>
            <p:nvPr/>
          </p:nvSpPr>
          <p:spPr bwMode="auto">
            <a:xfrm>
              <a:off x="8046" y="4471"/>
              <a:ext cx="10" cy="7"/>
            </a:xfrm>
            <a:custGeom>
              <a:avLst/>
              <a:gdLst>
                <a:gd name="T0" fmla="*/ 0 w 4"/>
                <a:gd name="T1" fmla="*/ 3 h 3"/>
                <a:gd name="T2" fmla="*/ 2 w 4"/>
                <a:gd name="T3" fmla="*/ 2 h 3"/>
                <a:gd name="T4" fmla="*/ 3 w 4"/>
                <a:gd name="T5" fmla="*/ 0 h 3"/>
                <a:gd name="T6" fmla="*/ 0 w 4"/>
                <a:gd name="T7" fmla="*/ 3 h 3"/>
              </a:gdLst>
              <a:ahLst/>
              <a:cxnLst>
                <a:cxn ang="0">
                  <a:pos x="T0" y="T1"/>
                </a:cxn>
                <a:cxn ang="0">
                  <a:pos x="T2" y="T3"/>
                </a:cxn>
                <a:cxn ang="0">
                  <a:pos x="T4" y="T5"/>
                </a:cxn>
                <a:cxn ang="0">
                  <a:pos x="T6" y="T7"/>
                </a:cxn>
              </a:cxnLst>
              <a:rect l="0" t="0" r="r" b="b"/>
              <a:pathLst>
                <a:path w="4" h="3">
                  <a:moveTo>
                    <a:pt x="0" y="3"/>
                  </a:moveTo>
                  <a:cubicBezTo>
                    <a:pt x="0" y="1"/>
                    <a:pt x="2" y="1"/>
                    <a:pt x="2" y="2"/>
                  </a:cubicBezTo>
                  <a:cubicBezTo>
                    <a:pt x="3" y="2"/>
                    <a:pt x="2" y="0"/>
                    <a:pt x="3" y="0"/>
                  </a:cubicBezTo>
                  <a:cubicBezTo>
                    <a:pt x="4" y="1"/>
                    <a:pt x="2"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7" name="淘宝网Chenying0907出品 74">
              <a:extLst>
                <a:ext uri="{FF2B5EF4-FFF2-40B4-BE49-F238E27FC236}">
                  <a16:creationId xmlns:a16="http://schemas.microsoft.com/office/drawing/2014/main" id="{C45CBA4D-14A6-418F-A47C-865694D17FF3}"/>
                </a:ext>
              </a:extLst>
            </p:cNvPr>
            <p:cNvSpPr>
              <a:spLocks/>
            </p:cNvSpPr>
            <p:nvPr/>
          </p:nvSpPr>
          <p:spPr bwMode="auto">
            <a:xfrm>
              <a:off x="8037" y="4516"/>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1"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8" name="淘宝网Chenying0907出品 75">
              <a:extLst>
                <a:ext uri="{FF2B5EF4-FFF2-40B4-BE49-F238E27FC236}">
                  <a16:creationId xmlns:a16="http://schemas.microsoft.com/office/drawing/2014/main" id="{AE8F7997-126B-4D21-BF87-8673F633D152}"/>
                </a:ext>
              </a:extLst>
            </p:cNvPr>
            <p:cNvSpPr>
              <a:spLocks/>
            </p:cNvSpPr>
            <p:nvPr/>
          </p:nvSpPr>
          <p:spPr bwMode="auto">
            <a:xfrm>
              <a:off x="8011" y="4521"/>
              <a:ext cx="7" cy="7"/>
            </a:xfrm>
            <a:custGeom>
              <a:avLst/>
              <a:gdLst>
                <a:gd name="T0" fmla="*/ 3 w 3"/>
                <a:gd name="T1" fmla="*/ 1 h 3"/>
                <a:gd name="T2" fmla="*/ 2 w 3"/>
                <a:gd name="T3" fmla="*/ 2 h 3"/>
                <a:gd name="T4" fmla="*/ 0 w 3"/>
                <a:gd name="T5" fmla="*/ 2 h 3"/>
                <a:gd name="T6" fmla="*/ 1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3" y="1"/>
                    <a:pt x="2" y="1"/>
                    <a:pt x="2" y="2"/>
                  </a:cubicBezTo>
                  <a:cubicBezTo>
                    <a:pt x="1" y="2"/>
                    <a:pt x="1" y="3"/>
                    <a:pt x="0" y="2"/>
                  </a:cubicBezTo>
                  <a:cubicBezTo>
                    <a:pt x="0" y="2"/>
                    <a:pt x="1" y="2"/>
                    <a:pt x="1" y="1"/>
                  </a:cubicBezTo>
                  <a:cubicBezTo>
                    <a:pt x="1" y="2"/>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79" name="淘宝网Chenying0907出品 76">
              <a:extLst>
                <a:ext uri="{FF2B5EF4-FFF2-40B4-BE49-F238E27FC236}">
                  <a16:creationId xmlns:a16="http://schemas.microsoft.com/office/drawing/2014/main" id="{2AFD51E3-8A0A-4EF4-BE26-25E83A5EEEC8}"/>
                </a:ext>
              </a:extLst>
            </p:cNvPr>
            <p:cNvSpPr>
              <a:spLocks/>
            </p:cNvSpPr>
            <p:nvPr/>
          </p:nvSpPr>
          <p:spPr bwMode="auto">
            <a:xfrm>
              <a:off x="8001" y="4528"/>
              <a:ext cx="5" cy="5"/>
            </a:xfrm>
            <a:custGeom>
              <a:avLst/>
              <a:gdLst>
                <a:gd name="T0" fmla="*/ 2 w 2"/>
                <a:gd name="T1" fmla="*/ 1 h 2"/>
                <a:gd name="T2" fmla="*/ 0 w 2"/>
                <a:gd name="T3" fmla="*/ 2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2"/>
                    <a:pt x="0" y="2"/>
                  </a:cubicBezTo>
                  <a:cubicBezTo>
                    <a:pt x="0" y="1"/>
                    <a:pt x="1" y="1"/>
                    <a:pt x="2" y="0"/>
                  </a:cubicBezTo>
                  <a:cubicBezTo>
                    <a:pt x="2"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0" name="淘宝网Chenying0907出品 77">
              <a:extLst>
                <a:ext uri="{FF2B5EF4-FFF2-40B4-BE49-F238E27FC236}">
                  <a16:creationId xmlns:a16="http://schemas.microsoft.com/office/drawing/2014/main" id="{386561AA-B3AE-43E0-9E5F-9F4368526A6E}"/>
                </a:ext>
              </a:extLst>
            </p:cNvPr>
            <p:cNvSpPr>
              <a:spLocks/>
            </p:cNvSpPr>
            <p:nvPr/>
          </p:nvSpPr>
          <p:spPr bwMode="auto">
            <a:xfrm>
              <a:off x="7926" y="4568"/>
              <a:ext cx="4" cy="5"/>
            </a:xfrm>
            <a:custGeom>
              <a:avLst/>
              <a:gdLst>
                <a:gd name="T0" fmla="*/ 2 w 2"/>
                <a:gd name="T1" fmla="*/ 1 h 2"/>
                <a:gd name="T2" fmla="*/ 1 w 2"/>
                <a:gd name="T3" fmla="*/ 2 h 2"/>
                <a:gd name="T4" fmla="*/ 0 w 2"/>
                <a:gd name="T5" fmla="*/ 1 h 2"/>
                <a:gd name="T6" fmla="*/ 0 w 2"/>
                <a:gd name="T7" fmla="*/ 0 h 2"/>
                <a:gd name="T8" fmla="*/ 2 w 2"/>
                <a:gd name="T9" fmla="*/ 1 h 2"/>
              </a:gdLst>
              <a:ahLst/>
              <a:cxnLst>
                <a:cxn ang="0">
                  <a:pos x="T0" y="T1"/>
                </a:cxn>
                <a:cxn ang="0">
                  <a:pos x="T2" y="T3"/>
                </a:cxn>
                <a:cxn ang="0">
                  <a:pos x="T4" y="T5"/>
                </a:cxn>
                <a:cxn ang="0">
                  <a:pos x="T6" y="T7"/>
                </a:cxn>
                <a:cxn ang="0">
                  <a:pos x="T8" y="T9"/>
                </a:cxn>
              </a:cxnLst>
              <a:rect l="0" t="0" r="r" b="b"/>
              <a:pathLst>
                <a:path w="2" h="2">
                  <a:moveTo>
                    <a:pt x="2" y="1"/>
                  </a:moveTo>
                  <a:cubicBezTo>
                    <a:pt x="2" y="2"/>
                    <a:pt x="1" y="0"/>
                    <a:pt x="1" y="2"/>
                  </a:cubicBezTo>
                  <a:cubicBezTo>
                    <a:pt x="0" y="1"/>
                    <a:pt x="0" y="1"/>
                    <a:pt x="0" y="1"/>
                  </a:cubicBezTo>
                  <a:cubicBezTo>
                    <a:pt x="0" y="1"/>
                    <a:pt x="0" y="1"/>
                    <a:pt x="0" y="0"/>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1" name="淘宝网Chenying0907出品 78">
              <a:extLst>
                <a:ext uri="{FF2B5EF4-FFF2-40B4-BE49-F238E27FC236}">
                  <a16:creationId xmlns:a16="http://schemas.microsoft.com/office/drawing/2014/main" id="{1BB1D65E-A512-48BB-ABA7-99E0F89008C4}"/>
                </a:ext>
              </a:extLst>
            </p:cNvPr>
            <p:cNvSpPr>
              <a:spLocks/>
            </p:cNvSpPr>
            <p:nvPr/>
          </p:nvSpPr>
          <p:spPr bwMode="auto">
            <a:xfrm>
              <a:off x="7892" y="3301"/>
              <a:ext cx="3" cy="5"/>
            </a:xfrm>
            <a:custGeom>
              <a:avLst/>
              <a:gdLst>
                <a:gd name="T0" fmla="*/ 0 w 1"/>
                <a:gd name="T1" fmla="*/ 2 h 2"/>
                <a:gd name="T2" fmla="*/ 0 w 1"/>
                <a:gd name="T3" fmla="*/ 0 h 2"/>
                <a:gd name="T4" fmla="*/ 0 w 1"/>
                <a:gd name="T5" fmla="*/ 2 h 2"/>
              </a:gdLst>
              <a:ahLst/>
              <a:cxnLst>
                <a:cxn ang="0">
                  <a:pos x="T0" y="T1"/>
                </a:cxn>
                <a:cxn ang="0">
                  <a:pos x="T2" y="T3"/>
                </a:cxn>
                <a:cxn ang="0">
                  <a:pos x="T4" y="T5"/>
                </a:cxn>
              </a:cxnLst>
              <a:rect l="0" t="0" r="r" b="b"/>
              <a:pathLst>
                <a:path w="1" h="2">
                  <a:moveTo>
                    <a:pt x="0" y="2"/>
                  </a:moveTo>
                  <a:cubicBezTo>
                    <a:pt x="0" y="2"/>
                    <a:pt x="0" y="1"/>
                    <a:pt x="0" y="0"/>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2" name="淘宝网Chenying0907出品 79">
              <a:extLst>
                <a:ext uri="{FF2B5EF4-FFF2-40B4-BE49-F238E27FC236}">
                  <a16:creationId xmlns:a16="http://schemas.microsoft.com/office/drawing/2014/main" id="{97F88A08-D007-4437-8EDB-FC2AE2B748EB}"/>
                </a:ext>
              </a:extLst>
            </p:cNvPr>
            <p:cNvSpPr>
              <a:spLocks/>
            </p:cNvSpPr>
            <p:nvPr/>
          </p:nvSpPr>
          <p:spPr bwMode="auto">
            <a:xfrm>
              <a:off x="7876" y="3306"/>
              <a:ext cx="2" cy="5"/>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2"/>
                    <a:pt x="1" y="2"/>
                    <a:pt x="0" y="2"/>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3" name="淘宝网Chenying0907出品 80">
              <a:extLst>
                <a:ext uri="{FF2B5EF4-FFF2-40B4-BE49-F238E27FC236}">
                  <a16:creationId xmlns:a16="http://schemas.microsoft.com/office/drawing/2014/main" id="{6E78094E-C399-4FC8-A978-5B0A32A04899}"/>
                </a:ext>
              </a:extLst>
            </p:cNvPr>
            <p:cNvSpPr>
              <a:spLocks/>
            </p:cNvSpPr>
            <p:nvPr/>
          </p:nvSpPr>
          <p:spPr bwMode="auto">
            <a:xfrm>
              <a:off x="7871" y="3308"/>
              <a:ext cx="5" cy="5"/>
            </a:xfrm>
            <a:custGeom>
              <a:avLst/>
              <a:gdLst>
                <a:gd name="T0" fmla="*/ 2 w 2"/>
                <a:gd name="T1" fmla="*/ 1 h 2"/>
                <a:gd name="T2" fmla="*/ 1 w 2"/>
                <a:gd name="T3" fmla="*/ 2 h 2"/>
                <a:gd name="T4" fmla="*/ 2 w 2"/>
                <a:gd name="T5" fmla="*/ 1 h 2"/>
              </a:gdLst>
              <a:ahLst/>
              <a:cxnLst>
                <a:cxn ang="0">
                  <a:pos x="T0" y="T1"/>
                </a:cxn>
                <a:cxn ang="0">
                  <a:pos x="T2" y="T3"/>
                </a:cxn>
                <a:cxn ang="0">
                  <a:pos x="T4" y="T5"/>
                </a:cxn>
              </a:cxnLst>
              <a:rect l="0" t="0" r="r" b="b"/>
              <a:pathLst>
                <a:path w="2" h="2">
                  <a:moveTo>
                    <a:pt x="2" y="1"/>
                  </a:moveTo>
                  <a:cubicBezTo>
                    <a:pt x="2" y="1"/>
                    <a:pt x="1" y="1"/>
                    <a:pt x="1" y="2"/>
                  </a:cubicBezTo>
                  <a:cubicBezTo>
                    <a:pt x="0"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4" name="淘宝网Chenying0907出品 81">
              <a:extLst>
                <a:ext uri="{FF2B5EF4-FFF2-40B4-BE49-F238E27FC236}">
                  <a16:creationId xmlns:a16="http://schemas.microsoft.com/office/drawing/2014/main" id="{CA0031C7-5F23-4C7F-B4A7-B88886922CF7}"/>
                </a:ext>
              </a:extLst>
            </p:cNvPr>
            <p:cNvSpPr>
              <a:spLocks/>
            </p:cNvSpPr>
            <p:nvPr/>
          </p:nvSpPr>
          <p:spPr bwMode="auto">
            <a:xfrm>
              <a:off x="7805" y="3356"/>
              <a:ext cx="5"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0"/>
                    <a:pt x="1" y="1"/>
                    <a:pt x="0"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5" name="淘宝网Chenying0907出品 82">
              <a:extLst>
                <a:ext uri="{FF2B5EF4-FFF2-40B4-BE49-F238E27FC236}">
                  <a16:creationId xmlns:a16="http://schemas.microsoft.com/office/drawing/2014/main" id="{A1D7A570-BF62-458F-BCA6-F9197DE843CE}"/>
                </a:ext>
              </a:extLst>
            </p:cNvPr>
            <p:cNvSpPr>
              <a:spLocks/>
            </p:cNvSpPr>
            <p:nvPr/>
          </p:nvSpPr>
          <p:spPr bwMode="auto">
            <a:xfrm>
              <a:off x="7776" y="3344"/>
              <a:ext cx="5" cy="5"/>
            </a:xfrm>
            <a:custGeom>
              <a:avLst/>
              <a:gdLst>
                <a:gd name="T0" fmla="*/ 2 w 2"/>
                <a:gd name="T1" fmla="*/ 0 h 2"/>
                <a:gd name="T2" fmla="*/ 1 w 2"/>
                <a:gd name="T3" fmla="*/ 2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1" y="1"/>
                    <a:pt x="1" y="1"/>
                    <a:pt x="1" y="2"/>
                  </a:cubicBezTo>
                  <a:cubicBezTo>
                    <a:pt x="0" y="1"/>
                    <a:pt x="1" y="0"/>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6" name="淘宝网Chenying0907出品 83">
              <a:extLst>
                <a:ext uri="{FF2B5EF4-FFF2-40B4-BE49-F238E27FC236}">
                  <a16:creationId xmlns:a16="http://schemas.microsoft.com/office/drawing/2014/main" id="{81A340E3-621D-47EB-A7AD-BA8A1EEB14E5}"/>
                </a:ext>
              </a:extLst>
            </p:cNvPr>
            <p:cNvSpPr>
              <a:spLocks/>
            </p:cNvSpPr>
            <p:nvPr/>
          </p:nvSpPr>
          <p:spPr bwMode="auto">
            <a:xfrm>
              <a:off x="7767" y="3346"/>
              <a:ext cx="5" cy="3"/>
            </a:xfrm>
            <a:custGeom>
              <a:avLst/>
              <a:gdLst>
                <a:gd name="T0" fmla="*/ 2 w 2"/>
                <a:gd name="T1" fmla="*/ 1 h 1"/>
                <a:gd name="T2" fmla="*/ 0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2" y="1"/>
                  </a:moveTo>
                  <a:cubicBezTo>
                    <a:pt x="1" y="1"/>
                    <a:pt x="1" y="1"/>
                    <a:pt x="0" y="1"/>
                  </a:cubicBezTo>
                  <a:cubicBezTo>
                    <a:pt x="0" y="0"/>
                    <a:pt x="1" y="0"/>
                    <a:pt x="1"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7" name="淘宝网Chenying0907出品 84">
              <a:extLst>
                <a:ext uri="{FF2B5EF4-FFF2-40B4-BE49-F238E27FC236}">
                  <a16:creationId xmlns:a16="http://schemas.microsoft.com/office/drawing/2014/main" id="{50F8152B-F4EE-4127-BFFF-B47808E9F74D}"/>
                </a:ext>
              </a:extLst>
            </p:cNvPr>
            <p:cNvSpPr>
              <a:spLocks/>
            </p:cNvSpPr>
            <p:nvPr/>
          </p:nvSpPr>
          <p:spPr bwMode="auto">
            <a:xfrm>
              <a:off x="7753" y="3380"/>
              <a:ext cx="7" cy="7"/>
            </a:xfrm>
            <a:custGeom>
              <a:avLst/>
              <a:gdLst>
                <a:gd name="T0" fmla="*/ 3 w 3"/>
                <a:gd name="T1" fmla="*/ 1 h 3"/>
                <a:gd name="T2" fmla="*/ 0 w 3"/>
                <a:gd name="T3" fmla="*/ 3 h 3"/>
                <a:gd name="T4" fmla="*/ 3 w 3"/>
                <a:gd name="T5" fmla="*/ 0 h 3"/>
                <a:gd name="T6" fmla="*/ 3 w 3"/>
                <a:gd name="T7" fmla="*/ 1 h 3"/>
              </a:gdLst>
              <a:ahLst/>
              <a:cxnLst>
                <a:cxn ang="0">
                  <a:pos x="T0" y="T1"/>
                </a:cxn>
                <a:cxn ang="0">
                  <a:pos x="T2" y="T3"/>
                </a:cxn>
                <a:cxn ang="0">
                  <a:pos x="T4" y="T5"/>
                </a:cxn>
                <a:cxn ang="0">
                  <a:pos x="T6" y="T7"/>
                </a:cxn>
              </a:cxnLst>
              <a:rect l="0" t="0" r="r" b="b"/>
              <a:pathLst>
                <a:path w="3" h="3">
                  <a:moveTo>
                    <a:pt x="3" y="1"/>
                  </a:moveTo>
                  <a:cubicBezTo>
                    <a:pt x="2" y="2"/>
                    <a:pt x="1" y="2"/>
                    <a:pt x="0" y="3"/>
                  </a:cubicBezTo>
                  <a:cubicBezTo>
                    <a:pt x="0" y="2"/>
                    <a:pt x="2" y="1"/>
                    <a:pt x="3" y="0"/>
                  </a:cubicBezTo>
                  <a:cubicBezTo>
                    <a:pt x="3" y="1"/>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8" name="淘宝网Chenying0907出品 85">
              <a:extLst>
                <a:ext uri="{FF2B5EF4-FFF2-40B4-BE49-F238E27FC236}">
                  <a16:creationId xmlns:a16="http://schemas.microsoft.com/office/drawing/2014/main" id="{91CF7C11-3B1E-4D79-8820-CFADA9F365D7}"/>
                </a:ext>
              </a:extLst>
            </p:cNvPr>
            <p:cNvSpPr>
              <a:spLocks/>
            </p:cNvSpPr>
            <p:nvPr/>
          </p:nvSpPr>
          <p:spPr bwMode="auto">
            <a:xfrm>
              <a:off x="7665" y="3401"/>
              <a:ext cx="5" cy="5"/>
            </a:xfrm>
            <a:custGeom>
              <a:avLst/>
              <a:gdLst>
                <a:gd name="T0" fmla="*/ 0 w 2"/>
                <a:gd name="T1" fmla="*/ 0 h 2"/>
                <a:gd name="T2" fmla="*/ 2 w 2"/>
                <a:gd name="T3" fmla="*/ 1 h 2"/>
                <a:gd name="T4" fmla="*/ 1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0"/>
                    <a:pt x="2" y="1"/>
                    <a:pt x="2" y="1"/>
                  </a:cubicBezTo>
                  <a:cubicBezTo>
                    <a:pt x="1" y="1"/>
                    <a:pt x="1" y="1"/>
                    <a:pt x="1"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89" name="淘宝网Chenying0907出品 86">
              <a:extLst>
                <a:ext uri="{FF2B5EF4-FFF2-40B4-BE49-F238E27FC236}">
                  <a16:creationId xmlns:a16="http://schemas.microsoft.com/office/drawing/2014/main" id="{2BABB108-C62E-473C-B3A4-2BEA1DFC14C4}"/>
                </a:ext>
              </a:extLst>
            </p:cNvPr>
            <p:cNvSpPr>
              <a:spLocks/>
            </p:cNvSpPr>
            <p:nvPr/>
          </p:nvSpPr>
          <p:spPr bwMode="auto">
            <a:xfrm>
              <a:off x="7663" y="3403"/>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0" name="淘宝网Chenying0907出品 87">
              <a:extLst>
                <a:ext uri="{FF2B5EF4-FFF2-40B4-BE49-F238E27FC236}">
                  <a16:creationId xmlns:a16="http://schemas.microsoft.com/office/drawing/2014/main" id="{BE5186AC-6890-47ED-840D-CB912F61A8A4}"/>
                </a:ext>
              </a:extLst>
            </p:cNvPr>
            <p:cNvSpPr>
              <a:spLocks/>
            </p:cNvSpPr>
            <p:nvPr/>
          </p:nvSpPr>
          <p:spPr bwMode="auto">
            <a:xfrm>
              <a:off x="7641" y="3434"/>
              <a:ext cx="5" cy="2"/>
            </a:xfrm>
            <a:custGeom>
              <a:avLst/>
              <a:gdLst>
                <a:gd name="T0" fmla="*/ 2 w 2"/>
                <a:gd name="T1" fmla="*/ 0 h 1"/>
                <a:gd name="T2" fmla="*/ 1 w 2"/>
                <a:gd name="T3" fmla="*/ 1 h 1"/>
                <a:gd name="T4" fmla="*/ 0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1" y="0"/>
                    <a:pt x="1" y="1"/>
                  </a:cubicBezTo>
                  <a:cubicBezTo>
                    <a:pt x="1" y="0"/>
                    <a:pt x="0"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1" name="淘宝网Chenying0907出品 88">
              <a:extLst>
                <a:ext uri="{FF2B5EF4-FFF2-40B4-BE49-F238E27FC236}">
                  <a16:creationId xmlns:a16="http://schemas.microsoft.com/office/drawing/2014/main" id="{1262D0C6-3444-48A1-8B42-6C107B87373B}"/>
                </a:ext>
              </a:extLst>
            </p:cNvPr>
            <p:cNvSpPr>
              <a:spLocks/>
            </p:cNvSpPr>
            <p:nvPr/>
          </p:nvSpPr>
          <p:spPr bwMode="auto">
            <a:xfrm>
              <a:off x="7485" y="4343"/>
              <a:ext cx="5" cy="3"/>
            </a:xfrm>
            <a:custGeom>
              <a:avLst/>
              <a:gdLst>
                <a:gd name="T0" fmla="*/ 1 w 2"/>
                <a:gd name="T1" fmla="*/ 1 h 1"/>
                <a:gd name="T2" fmla="*/ 0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1" y="1"/>
                    <a:pt x="1" y="1"/>
                    <a:pt x="0" y="1"/>
                  </a:cubicBezTo>
                  <a:cubicBezTo>
                    <a:pt x="0" y="0"/>
                    <a:pt x="1" y="0"/>
                    <a:pt x="1" y="0"/>
                  </a:cubicBezTo>
                  <a:cubicBezTo>
                    <a:pt x="1" y="0"/>
                    <a:pt x="2"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2" name="淘宝网Chenying0907出品 89">
              <a:extLst>
                <a:ext uri="{FF2B5EF4-FFF2-40B4-BE49-F238E27FC236}">
                  <a16:creationId xmlns:a16="http://schemas.microsoft.com/office/drawing/2014/main" id="{BD1DE7B9-2F4A-43CD-88B9-C3E0C50CAA5F}"/>
                </a:ext>
              </a:extLst>
            </p:cNvPr>
            <p:cNvSpPr>
              <a:spLocks/>
            </p:cNvSpPr>
            <p:nvPr/>
          </p:nvSpPr>
          <p:spPr bwMode="auto">
            <a:xfrm>
              <a:off x="7473" y="4346"/>
              <a:ext cx="12" cy="4"/>
            </a:xfrm>
            <a:custGeom>
              <a:avLst/>
              <a:gdLst>
                <a:gd name="T0" fmla="*/ 5 w 5"/>
                <a:gd name="T1" fmla="*/ 0 h 2"/>
                <a:gd name="T2" fmla="*/ 0 w 5"/>
                <a:gd name="T3" fmla="*/ 1 h 2"/>
                <a:gd name="T4" fmla="*/ 1 w 5"/>
                <a:gd name="T5" fmla="*/ 0 h 2"/>
                <a:gd name="T6" fmla="*/ 5 w 5"/>
                <a:gd name="T7" fmla="*/ 0 h 2"/>
              </a:gdLst>
              <a:ahLst/>
              <a:cxnLst>
                <a:cxn ang="0">
                  <a:pos x="T0" y="T1"/>
                </a:cxn>
                <a:cxn ang="0">
                  <a:pos x="T2" y="T3"/>
                </a:cxn>
                <a:cxn ang="0">
                  <a:pos x="T4" y="T5"/>
                </a:cxn>
                <a:cxn ang="0">
                  <a:pos x="T6" y="T7"/>
                </a:cxn>
              </a:cxnLst>
              <a:rect l="0" t="0" r="r" b="b"/>
              <a:pathLst>
                <a:path w="5" h="2">
                  <a:moveTo>
                    <a:pt x="5" y="0"/>
                  </a:moveTo>
                  <a:cubicBezTo>
                    <a:pt x="4" y="1"/>
                    <a:pt x="2" y="2"/>
                    <a:pt x="0" y="1"/>
                  </a:cubicBezTo>
                  <a:cubicBezTo>
                    <a:pt x="1" y="1"/>
                    <a:pt x="1" y="1"/>
                    <a:pt x="1" y="0"/>
                  </a:cubicBezTo>
                  <a:cubicBezTo>
                    <a:pt x="3"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3" name="淘宝网Chenying0907出品 90">
              <a:extLst>
                <a:ext uri="{FF2B5EF4-FFF2-40B4-BE49-F238E27FC236}">
                  <a16:creationId xmlns:a16="http://schemas.microsoft.com/office/drawing/2014/main" id="{27748B53-075A-4EEE-BECF-9EE2EB8A8A2D}"/>
                </a:ext>
              </a:extLst>
            </p:cNvPr>
            <p:cNvSpPr>
              <a:spLocks/>
            </p:cNvSpPr>
            <p:nvPr/>
          </p:nvSpPr>
          <p:spPr bwMode="auto">
            <a:xfrm>
              <a:off x="7620" y="3443"/>
              <a:ext cx="17" cy="12"/>
            </a:xfrm>
            <a:custGeom>
              <a:avLst/>
              <a:gdLst>
                <a:gd name="T0" fmla="*/ 6 w 7"/>
                <a:gd name="T1" fmla="*/ 0 h 5"/>
                <a:gd name="T2" fmla="*/ 6 w 7"/>
                <a:gd name="T3" fmla="*/ 1 h 5"/>
                <a:gd name="T4" fmla="*/ 0 w 7"/>
                <a:gd name="T5" fmla="*/ 5 h 5"/>
                <a:gd name="T6" fmla="*/ 6 w 7"/>
                <a:gd name="T7" fmla="*/ 0 h 5"/>
              </a:gdLst>
              <a:ahLst/>
              <a:cxnLst>
                <a:cxn ang="0">
                  <a:pos x="T0" y="T1"/>
                </a:cxn>
                <a:cxn ang="0">
                  <a:pos x="T2" y="T3"/>
                </a:cxn>
                <a:cxn ang="0">
                  <a:pos x="T4" y="T5"/>
                </a:cxn>
                <a:cxn ang="0">
                  <a:pos x="T6" y="T7"/>
                </a:cxn>
              </a:cxnLst>
              <a:rect l="0" t="0" r="r" b="b"/>
              <a:pathLst>
                <a:path w="7" h="5">
                  <a:moveTo>
                    <a:pt x="6" y="0"/>
                  </a:moveTo>
                  <a:cubicBezTo>
                    <a:pt x="7" y="0"/>
                    <a:pt x="5" y="1"/>
                    <a:pt x="6" y="1"/>
                  </a:cubicBezTo>
                  <a:cubicBezTo>
                    <a:pt x="4" y="1"/>
                    <a:pt x="2" y="4"/>
                    <a:pt x="0" y="5"/>
                  </a:cubicBezTo>
                  <a:cubicBezTo>
                    <a:pt x="0" y="3"/>
                    <a:pt x="4" y="2"/>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4" name="淘宝网Chenying0907出品 91">
              <a:extLst>
                <a:ext uri="{FF2B5EF4-FFF2-40B4-BE49-F238E27FC236}">
                  <a16:creationId xmlns:a16="http://schemas.microsoft.com/office/drawing/2014/main" id="{4B67B6FC-DEAC-4084-B837-8A4072C54CF2}"/>
                </a:ext>
              </a:extLst>
            </p:cNvPr>
            <p:cNvSpPr>
              <a:spLocks/>
            </p:cNvSpPr>
            <p:nvPr/>
          </p:nvSpPr>
          <p:spPr bwMode="auto">
            <a:xfrm>
              <a:off x="7584" y="3422"/>
              <a:ext cx="3" cy="5"/>
            </a:xfrm>
            <a:custGeom>
              <a:avLst/>
              <a:gdLst>
                <a:gd name="T0" fmla="*/ 0 w 1"/>
                <a:gd name="T1" fmla="*/ 1 h 2"/>
                <a:gd name="T2" fmla="*/ 0 w 1"/>
                <a:gd name="T3" fmla="*/ 1 h 2"/>
                <a:gd name="T4" fmla="*/ 1 w 1"/>
                <a:gd name="T5" fmla="*/ 1 h 2"/>
                <a:gd name="T6" fmla="*/ 0 w 1"/>
                <a:gd name="T7" fmla="*/ 2 h 2"/>
                <a:gd name="T8" fmla="*/ 0 w 1"/>
                <a:gd name="T9" fmla="*/ 1 h 2"/>
              </a:gdLst>
              <a:ahLst/>
              <a:cxnLst>
                <a:cxn ang="0">
                  <a:pos x="T0" y="T1"/>
                </a:cxn>
                <a:cxn ang="0">
                  <a:pos x="T2" y="T3"/>
                </a:cxn>
                <a:cxn ang="0">
                  <a:pos x="T4" y="T5"/>
                </a:cxn>
                <a:cxn ang="0">
                  <a:pos x="T6" y="T7"/>
                </a:cxn>
                <a:cxn ang="0">
                  <a:pos x="T8" y="T9"/>
                </a:cxn>
              </a:cxnLst>
              <a:rect l="0" t="0" r="r" b="b"/>
              <a:pathLst>
                <a:path w="1" h="2">
                  <a:moveTo>
                    <a:pt x="0" y="1"/>
                  </a:moveTo>
                  <a:cubicBezTo>
                    <a:pt x="0" y="1"/>
                    <a:pt x="0" y="1"/>
                    <a:pt x="0" y="1"/>
                  </a:cubicBezTo>
                  <a:cubicBezTo>
                    <a:pt x="1" y="1"/>
                    <a:pt x="1" y="0"/>
                    <a:pt x="1" y="1"/>
                  </a:cubicBezTo>
                  <a:cubicBezTo>
                    <a:pt x="1" y="1"/>
                    <a:pt x="0" y="1"/>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5" name="淘宝网Chenying0907出品 92">
              <a:extLst>
                <a:ext uri="{FF2B5EF4-FFF2-40B4-BE49-F238E27FC236}">
                  <a16:creationId xmlns:a16="http://schemas.microsoft.com/office/drawing/2014/main" id="{00A1B401-16DB-486F-A13B-5660F779CA4B}"/>
                </a:ext>
              </a:extLst>
            </p:cNvPr>
            <p:cNvSpPr>
              <a:spLocks/>
            </p:cNvSpPr>
            <p:nvPr/>
          </p:nvSpPr>
          <p:spPr bwMode="auto">
            <a:xfrm>
              <a:off x="7414" y="4426"/>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6" name="淘宝网Chenying0907出品 93">
              <a:extLst>
                <a:ext uri="{FF2B5EF4-FFF2-40B4-BE49-F238E27FC236}">
                  <a16:creationId xmlns:a16="http://schemas.microsoft.com/office/drawing/2014/main" id="{1DF4AABF-EFDC-4841-9AF8-9E2EC9811E5B}"/>
                </a:ext>
              </a:extLst>
            </p:cNvPr>
            <p:cNvSpPr>
              <a:spLocks/>
            </p:cNvSpPr>
            <p:nvPr/>
          </p:nvSpPr>
          <p:spPr bwMode="auto">
            <a:xfrm>
              <a:off x="7575" y="3425"/>
              <a:ext cx="9" cy="7"/>
            </a:xfrm>
            <a:custGeom>
              <a:avLst/>
              <a:gdLst>
                <a:gd name="T0" fmla="*/ 4 w 4"/>
                <a:gd name="T1" fmla="*/ 1 h 3"/>
                <a:gd name="T2" fmla="*/ 2 w 4"/>
                <a:gd name="T3" fmla="*/ 3 h 3"/>
                <a:gd name="T4" fmla="*/ 1 w 4"/>
                <a:gd name="T5" fmla="*/ 3 h 3"/>
                <a:gd name="T6" fmla="*/ 4 w 4"/>
                <a:gd name="T7" fmla="*/ 1 h 3"/>
              </a:gdLst>
              <a:ahLst/>
              <a:cxnLst>
                <a:cxn ang="0">
                  <a:pos x="T0" y="T1"/>
                </a:cxn>
                <a:cxn ang="0">
                  <a:pos x="T2" y="T3"/>
                </a:cxn>
                <a:cxn ang="0">
                  <a:pos x="T4" y="T5"/>
                </a:cxn>
                <a:cxn ang="0">
                  <a:pos x="T6" y="T7"/>
                </a:cxn>
              </a:cxnLst>
              <a:rect l="0" t="0" r="r" b="b"/>
              <a:pathLst>
                <a:path w="4" h="3">
                  <a:moveTo>
                    <a:pt x="4" y="1"/>
                  </a:moveTo>
                  <a:cubicBezTo>
                    <a:pt x="3" y="2"/>
                    <a:pt x="2" y="1"/>
                    <a:pt x="2" y="3"/>
                  </a:cubicBezTo>
                  <a:cubicBezTo>
                    <a:pt x="1" y="2"/>
                    <a:pt x="1" y="2"/>
                    <a:pt x="1" y="3"/>
                  </a:cubicBezTo>
                  <a:cubicBezTo>
                    <a:pt x="0"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7" name="淘宝网Chenying0907出品 94">
              <a:extLst>
                <a:ext uri="{FF2B5EF4-FFF2-40B4-BE49-F238E27FC236}">
                  <a16:creationId xmlns:a16="http://schemas.microsoft.com/office/drawing/2014/main" id="{ECC88584-363D-44ED-8E79-07DA37DFDC70}"/>
                </a:ext>
              </a:extLst>
            </p:cNvPr>
            <p:cNvSpPr>
              <a:spLocks/>
            </p:cNvSpPr>
            <p:nvPr/>
          </p:nvSpPr>
          <p:spPr bwMode="auto">
            <a:xfrm>
              <a:off x="7397" y="4438"/>
              <a:ext cx="5"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1" y="0"/>
                    <a:pt x="1" y="1"/>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8" name="淘宝网Chenying0907出品 95">
              <a:extLst>
                <a:ext uri="{FF2B5EF4-FFF2-40B4-BE49-F238E27FC236}">
                  <a16:creationId xmlns:a16="http://schemas.microsoft.com/office/drawing/2014/main" id="{B3F16D89-0270-43B6-890A-362151BA5E25}"/>
                </a:ext>
              </a:extLst>
            </p:cNvPr>
            <p:cNvSpPr>
              <a:spLocks/>
            </p:cNvSpPr>
            <p:nvPr/>
          </p:nvSpPr>
          <p:spPr bwMode="auto">
            <a:xfrm>
              <a:off x="7566" y="3453"/>
              <a:ext cx="4" cy="5"/>
            </a:xfrm>
            <a:custGeom>
              <a:avLst/>
              <a:gdLst>
                <a:gd name="T0" fmla="*/ 1 w 2"/>
                <a:gd name="T1" fmla="*/ 1 h 2"/>
                <a:gd name="T2" fmla="*/ 1 w 2"/>
                <a:gd name="T3" fmla="*/ 2 h 2"/>
                <a:gd name="T4" fmla="*/ 0 w 2"/>
                <a:gd name="T5" fmla="*/ 1 h 2"/>
                <a:gd name="T6" fmla="*/ 1 w 2"/>
                <a:gd name="T7" fmla="*/ 1 h 2"/>
              </a:gdLst>
              <a:ahLst/>
              <a:cxnLst>
                <a:cxn ang="0">
                  <a:pos x="T0" y="T1"/>
                </a:cxn>
                <a:cxn ang="0">
                  <a:pos x="T2" y="T3"/>
                </a:cxn>
                <a:cxn ang="0">
                  <a:pos x="T4" y="T5"/>
                </a:cxn>
                <a:cxn ang="0">
                  <a:pos x="T6" y="T7"/>
                </a:cxn>
              </a:cxnLst>
              <a:rect l="0" t="0" r="r" b="b"/>
              <a:pathLst>
                <a:path w="2" h="2">
                  <a:moveTo>
                    <a:pt x="1" y="1"/>
                  </a:moveTo>
                  <a:cubicBezTo>
                    <a:pt x="2" y="1"/>
                    <a:pt x="1" y="1"/>
                    <a:pt x="1" y="2"/>
                  </a:cubicBezTo>
                  <a:cubicBezTo>
                    <a:pt x="0" y="2"/>
                    <a:pt x="1" y="1"/>
                    <a:pt x="0" y="1"/>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299" name="淘宝网Chenying0907出品 96">
              <a:extLst>
                <a:ext uri="{FF2B5EF4-FFF2-40B4-BE49-F238E27FC236}">
                  <a16:creationId xmlns:a16="http://schemas.microsoft.com/office/drawing/2014/main" id="{E37E437A-1736-4BCF-BED3-7453AA1C304A}"/>
                </a:ext>
              </a:extLst>
            </p:cNvPr>
            <p:cNvSpPr>
              <a:spLocks/>
            </p:cNvSpPr>
            <p:nvPr/>
          </p:nvSpPr>
          <p:spPr bwMode="auto">
            <a:xfrm>
              <a:off x="7395" y="4438"/>
              <a:ext cx="5" cy="5"/>
            </a:xfrm>
            <a:custGeom>
              <a:avLst/>
              <a:gdLst>
                <a:gd name="T0" fmla="*/ 2 w 2"/>
                <a:gd name="T1" fmla="*/ 1 h 2"/>
                <a:gd name="T2" fmla="*/ 0 w 2"/>
                <a:gd name="T3" fmla="*/ 2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1" y="2"/>
                    <a:pt x="0" y="2"/>
                  </a:cubicBezTo>
                  <a:cubicBezTo>
                    <a:pt x="0" y="2"/>
                    <a:pt x="0" y="2"/>
                    <a:pt x="0" y="1"/>
                  </a:cubicBezTo>
                  <a:cubicBezTo>
                    <a:pt x="1" y="2"/>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0" name="淘宝网Chenying0907出品 97">
              <a:extLst>
                <a:ext uri="{FF2B5EF4-FFF2-40B4-BE49-F238E27FC236}">
                  <a16:creationId xmlns:a16="http://schemas.microsoft.com/office/drawing/2014/main" id="{B8BF847F-B99B-49CA-B133-E5E300EC7820}"/>
                </a:ext>
              </a:extLst>
            </p:cNvPr>
            <p:cNvSpPr>
              <a:spLocks/>
            </p:cNvSpPr>
            <p:nvPr/>
          </p:nvSpPr>
          <p:spPr bwMode="auto">
            <a:xfrm>
              <a:off x="7558" y="3472"/>
              <a:ext cx="3" cy="2"/>
            </a:xfrm>
            <a:custGeom>
              <a:avLst/>
              <a:gdLst>
                <a:gd name="T0" fmla="*/ 1 w 1"/>
                <a:gd name="T1" fmla="*/ 0 h 1"/>
                <a:gd name="T2" fmla="*/ 1 w 1"/>
                <a:gd name="T3" fmla="*/ 0 h 1"/>
                <a:gd name="T4" fmla="*/ 0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1" y="0"/>
                  </a:cubicBezTo>
                  <a:cubicBezTo>
                    <a:pt x="1" y="0"/>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1" name="淘宝网Chenying0907出品 98">
              <a:extLst>
                <a:ext uri="{FF2B5EF4-FFF2-40B4-BE49-F238E27FC236}">
                  <a16:creationId xmlns:a16="http://schemas.microsoft.com/office/drawing/2014/main" id="{5D45E170-99B4-4D64-B634-2C30A3BCB6AF}"/>
                </a:ext>
              </a:extLst>
            </p:cNvPr>
            <p:cNvSpPr>
              <a:spLocks/>
            </p:cNvSpPr>
            <p:nvPr/>
          </p:nvSpPr>
          <p:spPr bwMode="auto">
            <a:xfrm>
              <a:off x="7556" y="3460"/>
              <a:ext cx="5" cy="5"/>
            </a:xfrm>
            <a:custGeom>
              <a:avLst/>
              <a:gdLst>
                <a:gd name="T0" fmla="*/ 0 w 2"/>
                <a:gd name="T1" fmla="*/ 2 h 2"/>
                <a:gd name="T2" fmla="*/ 0 w 2"/>
                <a:gd name="T3" fmla="*/ 0 h 2"/>
                <a:gd name="T4" fmla="*/ 1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0" y="1"/>
                    <a:pt x="0" y="1"/>
                    <a:pt x="0" y="0"/>
                  </a:cubicBezTo>
                  <a:cubicBezTo>
                    <a:pt x="1" y="0"/>
                    <a:pt x="1" y="0"/>
                    <a:pt x="1" y="0"/>
                  </a:cubicBezTo>
                  <a:cubicBezTo>
                    <a:pt x="2" y="1"/>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2" name="淘宝网Chenying0907出品 99">
              <a:extLst>
                <a:ext uri="{FF2B5EF4-FFF2-40B4-BE49-F238E27FC236}">
                  <a16:creationId xmlns:a16="http://schemas.microsoft.com/office/drawing/2014/main" id="{D82DF36F-C9A1-45BE-B4A5-75EAA6C8455A}"/>
                </a:ext>
              </a:extLst>
            </p:cNvPr>
            <p:cNvSpPr>
              <a:spLocks/>
            </p:cNvSpPr>
            <p:nvPr/>
          </p:nvSpPr>
          <p:spPr bwMode="auto">
            <a:xfrm>
              <a:off x="7532" y="3474"/>
              <a:ext cx="3" cy="3"/>
            </a:xfrm>
            <a:custGeom>
              <a:avLst/>
              <a:gdLst>
                <a:gd name="T0" fmla="*/ 1 w 1"/>
                <a:gd name="T1" fmla="*/ 0 h 1"/>
                <a:gd name="T2" fmla="*/ 1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0"/>
                    <a:pt x="1" y="1"/>
                  </a:cubicBezTo>
                  <a:cubicBezTo>
                    <a:pt x="0" y="1"/>
                    <a:pt x="0"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3" name="淘宝网Chenying0907出品 100">
              <a:extLst>
                <a:ext uri="{FF2B5EF4-FFF2-40B4-BE49-F238E27FC236}">
                  <a16:creationId xmlns:a16="http://schemas.microsoft.com/office/drawing/2014/main" id="{3695D153-AD52-4030-ABAD-1C0DB59197B4}"/>
                </a:ext>
              </a:extLst>
            </p:cNvPr>
            <p:cNvSpPr>
              <a:spLocks/>
            </p:cNvSpPr>
            <p:nvPr/>
          </p:nvSpPr>
          <p:spPr bwMode="auto">
            <a:xfrm>
              <a:off x="7362" y="4424"/>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1"/>
                    <a:pt x="0" y="1"/>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4" name="淘宝网Chenying0907出品 101">
              <a:extLst>
                <a:ext uri="{FF2B5EF4-FFF2-40B4-BE49-F238E27FC236}">
                  <a16:creationId xmlns:a16="http://schemas.microsoft.com/office/drawing/2014/main" id="{1C016A3B-5018-4857-AB6B-F73CD039DB2E}"/>
                </a:ext>
              </a:extLst>
            </p:cNvPr>
            <p:cNvSpPr>
              <a:spLocks/>
            </p:cNvSpPr>
            <p:nvPr/>
          </p:nvSpPr>
          <p:spPr bwMode="auto">
            <a:xfrm>
              <a:off x="7502" y="3488"/>
              <a:ext cx="4" cy="3"/>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1" y="0"/>
                    <a:pt x="2" y="0"/>
                    <a:pt x="2" y="1"/>
                  </a:cubicBezTo>
                  <a:cubicBezTo>
                    <a:pt x="2" y="0"/>
                    <a:pt x="1"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5" name="淘宝网Chenying0907出品 102">
              <a:extLst>
                <a:ext uri="{FF2B5EF4-FFF2-40B4-BE49-F238E27FC236}">
                  <a16:creationId xmlns:a16="http://schemas.microsoft.com/office/drawing/2014/main" id="{7851F26E-8FE9-424D-B39A-13177B618062}"/>
                </a:ext>
              </a:extLst>
            </p:cNvPr>
            <p:cNvSpPr>
              <a:spLocks/>
            </p:cNvSpPr>
            <p:nvPr/>
          </p:nvSpPr>
          <p:spPr bwMode="auto">
            <a:xfrm>
              <a:off x="7343" y="4433"/>
              <a:ext cx="5" cy="5"/>
            </a:xfrm>
            <a:custGeom>
              <a:avLst/>
              <a:gdLst>
                <a:gd name="T0" fmla="*/ 0 w 2"/>
                <a:gd name="T1" fmla="*/ 1 h 2"/>
                <a:gd name="T2" fmla="*/ 1 w 2"/>
                <a:gd name="T3" fmla="*/ 0 h 2"/>
                <a:gd name="T4" fmla="*/ 0 w 2"/>
                <a:gd name="T5" fmla="*/ 1 h 2"/>
              </a:gdLst>
              <a:ahLst/>
              <a:cxnLst>
                <a:cxn ang="0">
                  <a:pos x="T0" y="T1"/>
                </a:cxn>
                <a:cxn ang="0">
                  <a:pos x="T2" y="T3"/>
                </a:cxn>
                <a:cxn ang="0">
                  <a:pos x="T4" y="T5"/>
                </a:cxn>
              </a:cxnLst>
              <a:rect l="0" t="0" r="r" b="b"/>
              <a:pathLst>
                <a:path w="2" h="2">
                  <a:moveTo>
                    <a:pt x="0" y="1"/>
                  </a:moveTo>
                  <a:cubicBezTo>
                    <a:pt x="0" y="1"/>
                    <a:pt x="1" y="1"/>
                    <a:pt x="1" y="0"/>
                  </a:cubicBezTo>
                  <a:cubicBezTo>
                    <a:pt x="2" y="1"/>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6" name="淘宝网Chenying0907出品 103">
              <a:extLst>
                <a:ext uri="{FF2B5EF4-FFF2-40B4-BE49-F238E27FC236}">
                  <a16:creationId xmlns:a16="http://schemas.microsoft.com/office/drawing/2014/main" id="{E27CB94D-DE20-4F8E-B238-7A0050D78EB5}"/>
                </a:ext>
              </a:extLst>
            </p:cNvPr>
            <p:cNvSpPr>
              <a:spLocks/>
            </p:cNvSpPr>
            <p:nvPr/>
          </p:nvSpPr>
          <p:spPr bwMode="auto">
            <a:xfrm>
              <a:off x="7303" y="4481"/>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7" name="淘宝网Chenying0907出品 104">
              <a:extLst>
                <a:ext uri="{FF2B5EF4-FFF2-40B4-BE49-F238E27FC236}">
                  <a16:creationId xmlns:a16="http://schemas.microsoft.com/office/drawing/2014/main" id="{7045CC66-36DA-41F5-8DBB-D63A62D84780}"/>
                </a:ext>
              </a:extLst>
            </p:cNvPr>
            <p:cNvSpPr>
              <a:spLocks/>
            </p:cNvSpPr>
            <p:nvPr/>
          </p:nvSpPr>
          <p:spPr bwMode="auto">
            <a:xfrm>
              <a:off x="7284" y="4483"/>
              <a:ext cx="4" cy="5"/>
            </a:xfrm>
            <a:custGeom>
              <a:avLst/>
              <a:gdLst>
                <a:gd name="T0" fmla="*/ 0 w 2"/>
                <a:gd name="T1" fmla="*/ 2 h 2"/>
                <a:gd name="T2" fmla="*/ 1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1"/>
                    <a:pt x="1" y="0"/>
                  </a:cubicBezTo>
                  <a:cubicBezTo>
                    <a:pt x="2" y="0"/>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8" name="淘宝网Chenying0907出品 105">
              <a:extLst>
                <a:ext uri="{FF2B5EF4-FFF2-40B4-BE49-F238E27FC236}">
                  <a16:creationId xmlns:a16="http://schemas.microsoft.com/office/drawing/2014/main" id="{230DD9EA-4CB0-406E-9909-CE2286C4452A}"/>
                </a:ext>
              </a:extLst>
            </p:cNvPr>
            <p:cNvSpPr>
              <a:spLocks/>
            </p:cNvSpPr>
            <p:nvPr/>
          </p:nvSpPr>
          <p:spPr bwMode="auto">
            <a:xfrm>
              <a:off x="7281" y="4497"/>
              <a:ext cx="3" cy="5"/>
            </a:xfrm>
            <a:custGeom>
              <a:avLst/>
              <a:gdLst>
                <a:gd name="T0" fmla="*/ 1 w 1"/>
                <a:gd name="T1" fmla="*/ 0 h 2"/>
                <a:gd name="T2" fmla="*/ 0 w 1"/>
                <a:gd name="T3" fmla="*/ 0 h 2"/>
                <a:gd name="T4" fmla="*/ 1 w 1"/>
                <a:gd name="T5" fmla="*/ 0 h 2"/>
              </a:gdLst>
              <a:ahLst/>
              <a:cxnLst>
                <a:cxn ang="0">
                  <a:pos x="T0" y="T1"/>
                </a:cxn>
                <a:cxn ang="0">
                  <a:pos x="T2" y="T3"/>
                </a:cxn>
                <a:cxn ang="0">
                  <a:pos x="T4" y="T5"/>
                </a:cxn>
              </a:cxnLst>
              <a:rect l="0" t="0" r="r" b="b"/>
              <a:pathLst>
                <a:path w="1" h="2">
                  <a:moveTo>
                    <a:pt x="1" y="0"/>
                  </a:moveTo>
                  <a:cubicBezTo>
                    <a:pt x="1" y="1"/>
                    <a:pt x="0" y="2"/>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09" name="淘宝网Chenying0907出品 106">
              <a:extLst>
                <a:ext uri="{FF2B5EF4-FFF2-40B4-BE49-F238E27FC236}">
                  <a16:creationId xmlns:a16="http://schemas.microsoft.com/office/drawing/2014/main" id="{5D1C2BC0-C1AF-4145-B546-70951FB1AE76}"/>
                </a:ext>
              </a:extLst>
            </p:cNvPr>
            <p:cNvSpPr>
              <a:spLocks/>
            </p:cNvSpPr>
            <p:nvPr/>
          </p:nvSpPr>
          <p:spPr bwMode="auto">
            <a:xfrm>
              <a:off x="7260" y="4530"/>
              <a:ext cx="9" cy="7"/>
            </a:xfrm>
            <a:custGeom>
              <a:avLst/>
              <a:gdLst>
                <a:gd name="T0" fmla="*/ 4 w 4"/>
                <a:gd name="T1" fmla="*/ 0 h 3"/>
                <a:gd name="T2" fmla="*/ 0 w 4"/>
                <a:gd name="T3" fmla="*/ 3 h 3"/>
                <a:gd name="T4" fmla="*/ 1 w 4"/>
                <a:gd name="T5" fmla="*/ 1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2" y="3"/>
                    <a:pt x="0" y="3"/>
                  </a:cubicBezTo>
                  <a:cubicBezTo>
                    <a:pt x="0" y="2"/>
                    <a:pt x="1" y="3"/>
                    <a:pt x="1" y="1"/>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0" name="淘宝网Chenying0907出品 107">
              <a:extLst>
                <a:ext uri="{FF2B5EF4-FFF2-40B4-BE49-F238E27FC236}">
                  <a16:creationId xmlns:a16="http://schemas.microsoft.com/office/drawing/2014/main" id="{D18B7339-DC4F-4EF7-90D0-55DEA60CA6B3}"/>
                </a:ext>
              </a:extLst>
            </p:cNvPr>
            <p:cNvSpPr>
              <a:spLocks/>
            </p:cNvSpPr>
            <p:nvPr/>
          </p:nvSpPr>
          <p:spPr bwMode="auto">
            <a:xfrm>
              <a:off x="7419" y="3543"/>
              <a:ext cx="4" cy="5"/>
            </a:xfrm>
            <a:custGeom>
              <a:avLst/>
              <a:gdLst>
                <a:gd name="T0" fmla="*/ 1 w 2"/>
                <a:gd name="T1" fmla="*/ 0 h 2"/>
                <a:gd name="T2" fmla="*/ 2 w 2"/>
                <a:gd name="T3" fmla="*/ 0 h 2"/>
                <a:gd name="T4" fmla="*/ 2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2" y="0"/>
                    <a:pt x="2" y="0"/>
                  </a:cubicBezTo>
                  <a:cubicBezTo>
                    <a:pt x="2" y="1"/>
                    <a:pt x="1" y="1"/>
                    <a:pt x="2" y="2"/>
                  </a:cubicBezTo>
                  <a:cubicBezTo>
                    <a:pt x="0" y="2"/>
                    <a:pt x="2"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1" name="淘宝网Chenying0907出品 108">
              <a:extLst>
                <a:ext uri="{FF2B5EF4-FFF2-40B4-BE49-F238E27FC236}">
                  <a16:creationId xmlns:a16="http://schemas.microsoft.com/office/drawing/2014/main" id="{FD86BF37-7245-4FA5-AC03-71389D953F8A}"/>
                </a:ext>
              </a:extLst>
            </p:cNvPr>
            <p:cNvSpPr>
              <a:spLocks/>
            </p:cNvSpPr>
            <p:nvPr/>
          </p:nvSpPr>
          <p:spPr bwMode="auto">
            <a:xfrm>
              <a:off x="7404" y="3541"/>
              <a:ext cx="5" cy="4"/>
            </a:xfrm>
            <a:custGeom>
              <a:avLst/>
              <a:gdLst>
                <a:gd name="T0" fmla="*/ 2 w 2"/>
                <a:gd name="T1" fmla="*/ 2 h 2"/>
                <a:gd name="T2" fmla="*/ 1 w 2"/>
                <a:gd name="T3" fmla="*/ 2 h 2"/>
                <a:gd name="T4" fmla="*/ 2 w 2"/>
                <a:gd name="T5" fmla="*/ 2 h 2"/>
              </a:gdLst>
              <a:ahLst/>
              <a:cxnLst>
                <a:cxn ang="0">
                  <a:pos x="T0" y="T1"/>
                </a:cxn>
                <a:cxn ang="0">
                  <a:pos x="T2" y="T3"/>
                </a:cxn>
                <a:cxn ang="0">
                  <a:pos x="T4" y="T5"/>
                </a:cxn>
              </a:cxnLst>
              <a:rect l="0" t="0" r="r" b="b"/>
              <a:pathLst>
                <a:path w="2" h="2">
                  <a:moveTo>
                    <a:pt x="2" y="2"/>
                  </a:moveTo>
                  <a:cubicBezTo>
                    <a:pt x="2" y="1"/>
                    <a:pt x="1" y="2"/>
                    <a:pt x="1" y="2"/>
                  </a:cubicBezTo>
                  <a:cubicBezTo>
                    <a:pt x="0" y="2"/>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2" name="淘宝网Chenying0907出品 109">
              <a:extLst>
                <a:ext uri="{FF2B5EF4-FFF2-40B4-BE49-F238E27FC236}">
                  <a16:creationId xmlns:a16="http://schemas.microsoft.com/office/drawing/2014/main" id="{D0DCA12E-FE95-4DA9-B4A3-95C4F99453DE}"/>
                </a:ext>
              </a:extLst>
            </p:cNvPr>
            <p:cNvSpPr>
              <a:spLocks/>
            </p:cNvSpPr>
            <p:nvPr/>
          </p:nvSpPr>
          <p:spPr bwMode="auto">
            <a:xfrm>
              <a:off x="7402" y="3550"/>
              <a:ext cx="5" cy="5"/>
            </a:xfrm>
            <a:custGeom>
              <a:avLst/>
              <a:gdLst>
                <a:gd name="T0" fmla="*/ 1 w 2"/>
                <a:gd name="T1" fmla="*/ 2 h 2"/>
                <a:gd name="T2" fmla="*/ 0 w 2"/>
                <a:gd name="T3" fmla="*/ 1 h 2"/>
                <a:gd name="T4" fmla="*/ 1 w 2"/>
                <a:gd name="T5" fmla="*/ 0 h 2"/>
                <a:gd name="T6" fmla="*/ 1 w 2"/>
                <a:gd name="T7" fmla="*/ 0 h 2"/>
                <a:gd name="T8" fmla="*/ 1 w 2"/>
                <a:gd name="T9" fmla="*/ 2 h 2"/>
              </a:gdLst>
              <a:ahLst/>
              <a:cxnLst>
                <a:cxn ang="0">
                  <a:pos x="T0" y="T1"/>
                </a:cxn>
                <a:cxn ang="0">
                  <a:pos x="T2" y="T3"/>
                </a:cxn>
                <a:cxn ang="0">
                  <a:pos x="T4" y="T5"/>
                </a:cxn>
                <a:cxn ang="0">
                  <a:pos x="T6" y="T7"/>
                </a:cxn>
                <a:cxn ang="0">
                  <a:pos x="T8" y="T9"/>
                </a:cxn>
              </a:cxnLst>
              <a:rect l="0" t="0" r="r" b="b"/>
              <a:pathLst>
                <a:path w="2" h="2">
                  <a:moveTo>
                    <a:pt x="1" y="2"/>
                  </a:moveTo>
                  <a:cubicBezTo>
                    <a:pt x="0" y="2"/>
                    <a:pt x="2" y="0"/>
                    <a:pt x="0" y="1"/>
                  </a:cubicBezTo>
                  <a:cubicBezTo>
                    <a:pt x="0" y="0"/>
                    <a:pt x="1" y="0"/>
                    <a:pt x="1" y="0"/>
                  </a:cubicBezTo>
                  <a:cubicBezTo>
                    <a:pt x="1" y="0"/>
                    <a:pt x="1" y="0"/>
                    <a:pt x="1" y="0"/>
                  </a:cubicBezTo>
                  <a:cubicBezTo>
                    <a:pt x="1" y="0"/>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3" name="淘宝网Chenying0907出品 110">
              <a:extLst>
                <a:ext uri="{FF2B5EF4-FFF2-40B4-BE49-F238E27FC236}">
                  <a16:creationId xmlns:a16="http://schemas.microsoft.com/office/drawing/2014/main" id="{A739D5EF-6718-4CA6-8D55-18140D8BC670}"/>
                </a:ext>
              </a:extLst>
            </p:cNvPr>
            <p:cNvSpPr>
              <a:spLocks/>
            </p:cNvSpPr>
            <p:nvPr/>
          </p:nvSpPr>
          <p:spPr bwMode="auto">
            <a:xfrm>
              <a:off x="7213" y="4540"/>
              <a:ext cx="9" cy="7"/>
            </a:xfrm>
            <a:custGeom>
              <a:avLst/>
              <a:gdLst>
                <a:gd name="T0" fmla="*/ 4 w 4"/>
                <a:gd name="T1" fmla="*/ 1 h 3"/>
                <a:gd name="T2" fmla="*/ 3 w 4"/>
                <a:gd name="T3" fmla="*/ 1 h 3"/>
                <a:gd name="T4" fmla="*/ 0 w 4"/>
                <a:gd name="T5" fmla="*/ 3 h 3"/>
                <a:gd name="T6" fmla="*/ 0 w 4"/>
                <a:gd name="T7" fmla="*/ 2 h 3"/>
                <a:gd name="T8" fmla="*/ 2 w 4"/>
                <a:gd name="T9" fmla="*/ 0 h 3"/>
                <a:gd name="T10" fmla="*/ 4 w 4"/>
                <a:gd name="T11" fmla="*/ 1 h 3"/>
              </a:gdLst>
              <a:ahLst/>
              <a:cxnLst>
                <a:cxn ang="0">
                  <a:pos x="T0" y="T1"/>
                </a:cxn>
                <a:cxn ang="0">
                  <a:pos x="T2" y="T3"/>
                </a:cxn>
                <a:cxn ang="0">
                  <a:pos x="T4" y="T5"/>
                </a:cxn>
                <a:cxn ang="0">
                  <a:pos x="T6" y="T7"/>
                </a:cxn>
                <a:cxn ang="0">
                  <a:pos x="T8" y="T9"/>
                </a:cxn>
                <a:cxn ang="0">
                  <a:pos x="T10" y="T11"/>
                </a:cxn>
              </a:cxnLst>
              <a:rect l="0" t="0" r="r" b="b"/>
              <a:pathLst>
                <a:path w="4" h="3">
                  <a:moveTo>
                    <a:pt x="4" y="1"/>
                  </a:moveTo>
                  <a:cubicBezTo>
                    <a:pt x="4" y="1"/>
                    <a:pt x="3" y="1"/>
                    <a:pt x="3" y="1"/>
                  </a:cubicBezTo>
                  <a:cubicBezTo>
                    <a:pt x="2" y="2"/>
                    <a:pt x="2" y="3"/>
                    <a:pt x="0" y="3"/>
                  </a:cubicBezTo>
                  <a:cubicBezTo>
                    <a:pt x="0" y="2"/>
                    <a:pt x="0" y="2"/>
                    <a:pt x="0" y="2"/>
                  </a:cubicBezTo>
                  <a:cubicBezTo>
                    <a:pt x="1" y="2"/>
                    <a:pt x="2" y="1"/>
                    <a:pt x="2" y="0"/>
                  </a:cubicBezTo>
                  <a:cubicBezTo>
                    <a:pt x="3" y="0"/>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4" name="淘宝网Chenying0907出品 111">
              <a:extLst>
                <a:ext uri="{FF2B5EF4-FFF2-40B4-BE49-F238E27FC236}">
                  <a16:creationId xmlns:a16="http://schemas.microsoft.com/office/drawing/2014/main" id="{39DD7999-884D-4AB4-A228-16DFD76209F3}"/>
                </a:ext>
              </a:extLst>
            </p:cNvPr>
            <p:cNvSpPr>
              <a:spLocks/>
            </p:cNvSpPr>
            <p:nvPr/>
          </p:nvSpPr>
          <p:spPr bwMode="auto">
            <a:xfrm>
              <a:off x="7210" y="4568"/>
              <a:ext cx="5" cy="5"/>
            </a:xfrm>
            <a:custGeom>
              <a:avLst/>
              <a:gdLst>
                <a:gd name="T0" fmla="*/ 0 w 2"/>
                <a:gd name="T1" fmla="*/ 2 h 2"/>
                <a:gd name="T2" fmla="*/ 2 w 2"/>
                <a:gd name="T3" fmla="*/ 0 h 2"/>
                <a:gd name="T4" fmla="*/ 0 w 2"/>
                <a:gd name="T5" fmla="*/ 2 h 2"/>
              </a:gdLst>
              <a:ahLst/>
              <a:cxnLst>
                <a:cxn ang="0">
                  <a:pos x="T0" y="T1"/>
                </a:cxn>
                <a:cxn ang="0">
                  <a:pos x="T2" y="T3"/>
                </a:cxn>
                <a:cxn ang="0">
                  <a:pos x="T4" y="T5"/>
                </a:cxn>
              </a:cxnLst>
              <a:rect l="0" t="0" r="r" b="b"/>
              <a:pathLst>
                <a:path w="2" h="2">
                  <a:moveTo>
                    <a:pt x="0" y="2"/>
                  </a:moveTo>
                  <a:cubicBezTo>
                    <a:pt x="0" y="1"/>
                    <a:pt x="1" y="2"/>
                    <a:pt x="2" y="0"/>
                  </a:cubicBezTo>
                  <a:cubicBezTo>
                    <a:pt x="2" y="1"/>
                    <a:pt x="1" y="2"/>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5" name="淘宝网Chenying0907出品 112">
              <a:extLst>
                <a:ext uri="{FF2B5EF4-FFF2-40B4-BE49-F238E27FC236}">
                  <a16:creationId xmlns:a16="http://schemas.microsoft.com/office/drawing/2014/main" id="{6F97E000-E031-4969-81D9-5F784EC0C35F}"/>
                </a:ext>
              </a:extLst>
            </p:cNvPr>
            <p:cNvSpPr>
              <a:spLocks/>
            </p:cNvSpPr>
            <p:nvPr/>
          </p:nvSpPr>
          <p:spPr bwMode="auto">
            <a:xfrm>
              <a:off x="7390" y="3514"/>
              <a:ext cx="3" cy="5"/>
            </a:xfrm>
            <a:custGeom>
              <a:avLst/>
              <a:gdLst>
                <a:gd name="T0" fmla="*/ 1 w 1"/>
                <a:gd name="T1" fmla="*/ 0 h 2"/>
                <a:gd name="T2" fmla="*/ 1 w 1"/>
                <a:gd name="T3" fmla="*/ 1 h 2"/>
                <a:gd name="T4" fmla="*/ 0 w 1"/>
                <a:gd name="T5" fmla="*/ 1 h 2"/>
                <a:gd name="T6" fmla="*/ 0 w 1"/>
                <a:gd name="T7" fmla="*/ 0 h 2"/>
                <a:gd name="T8" fmla="*/ 1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1" y="0"/>
                  </a:moveTo>
                  <a:cubicBezTo>
                    <a:pt x="1" y="0"/>
                    <a:pt x="1" y="1"/>
                    <a:pt x="1" y="1"/>
                  </a:cubicBezTo>
                  <a:cubicBezTo>
                    <a:pt x="0" y="0"/>
                    <a:pt x="1" y="2"/>
                    <a:pt x="0" y="1"/>
                  </a:cubicBezTo>
                  <a:cubicBezTo>
                    <a:pt x="0" y="1"/>
                    <a:pt x="0" y="1"/>
                    <a:pt x="0" y="0"/>
                  </a:cubicBezTo>
                  <a:cubicBezTo>
                    <a:pt x="0" y="1"/>
                    <a:pt x="1" y="1"/>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6" name="淘宝网Chenying0907出品 113">
              <a:extLst>
                <a:ext uri="{FF2B5EF4-FFF2-40B4-BE49-F238E27FC236}">
                  <a16:creationId xmlns:a16="http://schemas.microsoft.com/office/drawing/2014/main" id="{949EF166-1A59-42B6-8033-0667D5E7E5A0}"/>
                </a:ext>
              </a:extLst>
            </p:cNvPr>
            <p:cNvSpPr>
              <a:spLocks/>
            </p:cNvSpPr>
            <p:nvPr/>
          </p:nvSpPr>
          <p:spPr bwMode="auto">
            <a:xfrm>
              <a:off x="7189" y="4528"/>
              <a:ext cx="2" cy="5"/>
            </a:xfrm>
            <a:custGeom>
              <a:avLst/>
              <a:gdLst>
                <a:gd name="T0" fmla="*/ 1 w 1"/>
                <a:gd name="T1" fmla="*/ 0 h 2"/>
                <a:gd name="T2" fmla="*/ 0 w 1"/>
                <a:gd name="T3" fmla="*/ 1 h 2"/>
                <a:gd name="T4" fmla="*/ 0 w 1"/>
                <a:gd name="T5" fmla="*/ 1 h 2"/>
                <a:gd name="T6" fmla="*/ 0 w 1"/>
                <a:gd name="T7" fmla="*/ 0 h 2"/>
                <a:gd name="T8" fmla="*/ 1 w 1"/>
                <a:gd name="T9" fmla="*/ 0 h 2"/>
              </a:gdLst>
              <a:ahLst/>
              <a:cxnLst>
                <a:cxn ang="0">
                  <a:pos x="T0" y="T1"/>
                </a:cxn>
                <a:cxn ang="0">
                  <a:pos x="T2" y="T3"/>
                </a:cxn>
                <a:cxn ang="0">
                  <a:pos x="T4" y="T5"/>
                </a:cxn>
                <a:cxn ang="0">
                  <a:pos x="T6" y="T7"/>
                </a:cxn>
                <a:cxn ang="0">
                  <a:pos x="T8" y="T9"/>
                </a:cxn>
              </a:cxnLst>
              <a:rect l="0" t="0" r="r" b="b"/>
              <a:pathLst>
                <a:path w="1" h="2">
                  <a:moveTo>
                    <a:pt x="1" y="0"/>
                  </a:moveTo>
                  <a:cubicBezTo>
                    <a:pt x="1" y="0"/>
                    <a:pt x="1" y="2"/>
                    <a:pt x="0" y="1"/>
                  </a:cubicBezTo>
                  <a:cubicBezTo>
                    <a:pt x="0" y="1"/>
                    <a:pt x="0" y="1"/>
                    <a:pt x="0" y="1"/>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7" name="淘宝网Chenying0907出品 114">
              <a:extLst>
                <a:ext uri="{FF2B5EF4-FFF2-40B4-BE49-F238E27FC236}">
                  <a16:creationId xmlns:a16="http://schemas.microsoft.com/office/drawing/2014/main" id="{8CB7E1E3-0B3F-4DD7-919E-14AF6B718FC5}"/>
                </a:ext>
              </a:extLst>
            </p:cNvPr>
            <p:cNvSpPr>
              <a:spLocks/>
            </p:cNvSpPr>
            <p:nvPr/>
          </p:nvSpPr>
          <p:spPr bwMode="auto">
            <a:xfrm>
              <a:off x="7348" y="3538"/>
              <a:ext cx="7" cy="3"/>
            </a:xfrm>
            <a:custGeom>
              <a:avLst/>
              <a:gdLst>
                <a:gd name="T0" fmla="*/ 2 w 3"/>
                <a:gd name="T1" fmla="*/ 1 h 1"/>
                <a:gd name="T2" fmla="*/ 1 w 3"/>
                <a:gd name="T3" fmla="*/ 0 h 1"/>
                <a:gd name="T4" fmla="*/ 2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2" y="1"/>
                    <a:pt x="1" y="0"/>
                    <a:pt x="1" y="0"/>
                  </a:cubicBezTo>
                  <a:cubicBezTo>
                    <a:pt x="0" y="0"/>
                    <a:pt x="2" y="0"/>
                    <a:pt x="2" y="0"/>
                  </a:cubicBezTo>
                  <a:cubicBezTo>
                    <a:pt x="3" y="0"/>
                    <a:pt x="3"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8" name="淘宝网Chenying0907出品 115">
              <a:extLst>
                <a:ext uri="{FF2B5EF4-FFF2-40B4-BE49-F238E27FC236}">
                  <a16:creationId xmlns:a16="http://schemas.microsoft.com/office/drawing/2014/main" id="{D8BF0135-4C5C-42F3-8C99-6223B3D642E8}"/>
                </a:ext>
              </a:extLst>
            </p:cNvPr>
            <p:cNvSpPr>
              <a:spLocks/>
            </p:cNvSpPr>
            <p:nvPr/>
          </p:nvSpPr>
          <p:spPr bwMode="auto">
            <a:xfrm>
              <a:off x="7333" y="3609"/>
              <a:ext cx="3"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0" y="1"/>
                    <a:pt x="0" y="1"/>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19" name="淘宝网Chenying0907出品 116">
              <a:extLst>
                <a:ext uri="{FF2B5EF4-FFF2-40B4-BE49-F238E27FC236}">
                  <a16:creationId xmlns:a16="http://schemas.microsoft.com/office/drawing/2014/main" id="{FCA77D15-36DB-4062-BE75-187B19C4EEBB}"/>
                </a:ext>
              </a:extLst>
            </p:cNvPr>
            <p:cNvSpPr>
              <a:spLocks/>
            </p:cNvSpPr>
            <p:nvPr/>
          </p:nvSpPr>
          <p:spPr bwMode="auto">
            <a:xfrm>
              <a:off x="7331" y="3604"/>
              <a:ext cx="5" cy="3"/>
            </a:xfrm>
            <a:custGeom>
              <a:avLst/>
              <a:gdLst>
                <a:gd name="T0" fmla="*/ 2 w 2"/>
                <a:gd name="T1" fmla="*/ 0 h 1"/>
                <a:gd name="T2" fmla="*/ 0 w 2"/>
                <a:gd name="T3" fmla="*/ 1 h 1"/>
                <a:gd name="T4" fmla="*/ 0 w 2"/>
                <a:gd name="T5" fmla="*/ 0 h 1"/>
                <a:gd name="T6" fmla="*/ 2 w 2"/>
                <a:gd name="T7" fmla="*/ 0 h 1"/>
              </a:gdLst>
              <a:ahLst/>
              <a:cxnLst>
                <a:cxn ang="0">
                  <a:pos x="T0" y="T1"/>
                </a:cxn>
                <a:cxn ang="0">
                  <a:pos x="T2" y="T3"/>
                </a:cxn>
                <a:cxn ang="0">
                  <a:pos x="T4" y="T5"/>
                </a:cxn>
                <a:cxn ang="0">
                  <a:pos x="T6" y="T7"/>
                </a:cxn>
              </a:cxnLst>
              <a:rect l="0" t="0" r="r" b="b"/>
              <a:pathLst>
                <a:path w="2" h="1">
                  <a:moveTo>
                    <a:pt x="2" y="0"/>
                  </a:moveTo>
                  <a:cubicBezTo>
                    <a:pt x="1" y="0"/>
                    <a:pt x="1" y="1"/>
                    <a:pt x="0" y="1"/>
                  </a:cubicBezTo>
                  <a:cubicBezTo>
                    <a:pt x="0" y="1"/>
                    <a:pt x="0" y="0"/>
                    <a:pt x="0" y="0"/>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0" name="淘宝网Chenying0907出品 117">
              <a:extLst>
                <a:ext uri="{FF2B5EF4-FFF2-40B4-BE49-F238E27FC236}">
                  <a16:creationId xmlns:a16="http://schemas.microsoft.com/office/drawing/2014/main" id="{B55BBD2B-BA16-4D87-AA0E-5E02F6D45704}"/>
                </a:ext>
              </a:extLst>
            </p:cNvPr>
            <p:cNvSpPr>
              <a:spLocks/>
            </p:cNvSpPr>
            <p:nvPr/>
          </p:nvSpPr>
          <p:spPr bwMode="auto">
            <a:xfrm>
              <a:off x="7149" y="4559"/>
              <a:ext cx="2"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2"/>
                    <a:pt x="0" y="1"/>
                    <a:pt x="0" y="1"/>
                  </a:cubicBezTo>
                  <a:cubicBezTo>
                    <a:pt x="0" y="0"/>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1" name="淘宝网Chenying0907出品 118">
              <a:extLst>
                <a:ext uri="{FF2B5EF4-FFF2-40B4-BE49-F238E27FC236}">
                  <a16:creationId xmlns:a16="http://schemas.microsoft.com/office/drawing/2014/main" id="{77035630-8E1E-4FDA-8D14-1FE3AB262E26}"/>
                </a:ext>
              </a:extLst>
            </p:cNvPr>
            <p:cNvSpPr>
              <a:spLocks/>
            </p:cNvSpPr>
            <p:nvPr/>
          </p:nvSpPr>
          <p:spPr bwMode="auto">
            <a:xfrm>
              <a:off x="7317" y="3557"/>
              <a:ext cx="4" cy="5"/>
            </a:xfrm>
            <a:custGeom>
              <a:avLst/>
              <a:gdLst>
                <a:gd name="T0" fmla="*/ 2 w 2"/>
                <a:gd name="T1" fmla="*/ 0 h 2"/>
                <a:gd name="T2" fmla="*/ 2 w 2"/>
                <a:gd name="T3" fmla="*/ 1 h 2"/>
                <a:gd name="T4" fmla="*/ 1 w 2"/>
                <a:gd name="T5" fmla="*/ 1 h 2"/>
                <a:gd name="T6" fmla="*/ 0 w 2"/>
                <a:gd name="T7" fmla="*/ 2 h 2"/>
                <a:gd name="T8" fmla="*/ 1 w 2"/>
                <a:gd name="T9" fmla="*/ 1 h 2"/>
                <a:gd name="T10" fmla="*/ 2 w 2"/>
                <a:gd name="T11" fmla="*/ 0 h 2"/>
                <a:gd name="T12" fmla="*/ 2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2" y="0"/>
                  </a:moveTo>
                  <a:cubicBezTo>
                    <a:pt x="2" y="0"/>
                    <a:pt x="2" y="1"/>
                    <a:pt x="2" y="1"/>
                  </a:cubicBezTo>
                  <a:cubicBezTo>
                    <a:pt x="1" y="1"/>
                    <a:pt x="1" y="2"/>
                    <a:pt x="1" y="1"/>
                  </a:cubicBezTo>
                  <a:cubicBezTo>
                    <a:pt x="1" y="1"/>
                    <a:pt x="0" y="2"/>
                    <a:pt x="0" y="2"/>
                  </a:cubicBezTo>
                  <a:cubicBezTo>
                    <a:pt x="0" y="2"/>
                    <a:pt x="0" y="1"/>
                    <a:pt x="1" y="1"/>
                  </a:cubicBezTo>
                  <a:cubicBezTo>
                    <a:pt x="0" y="0"/>
                    <a:pt x="1" y="0"/>
                    <a:pt x="2" y="0"/>
                  </a:cubicBezTo>
                  <a:cubicBezTo>
                    <a:pt x="1"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2" name="淘宝网Chenying0907出品 119">
              <a:extLst>
                <a:ext uri="{FF2B5EF4-FFF2-40B4-BE49-F238E27FC236}">
                  <a16:creationId xmlns:a16="http://schemas.microsoft.com/office/drawing/2014/main" id="{7653E457-0BC7-4351-AF8D-A5FEC7183A54}"/>
                </a:ext>
              </a:extLst>
            </p:cNvPr>
            <p:cNvSpPr>
              <a:spLocks/>
            </p:cNvSpPr>
            <p:nvPr/>
          </p:nvSpPr>
          <p:spPr bwMode="auto">
            <a:xfrm>
              <a:off x="7144" y="4563"/>
              <a:ext cx="5" cy="5"/>
            </a:xfrm>
            <a:custGeom>
              <a:avLst/>
              <a:gdLst>
                <a:gd name="T0" fmla="*/ 2 w 2"/>
                <a:gd name="T1" fmla="*/ 0 h 2"/>
                <a:gd name="T2" fmla="*/ 2 w 2"/>
                <a:gd name="T3" fmla="*/ 1 h 2"/>
                <a:gd name="T4" fmla="*/ 1 w 2"/>
                <a:gd name="T5" fmla="*/ 2 h 2"/>
                <a:gd name="T6" fmla="*/ 0 w 2"/>
                <a:gd name="T7" fmla="*/ 0 h 2"/>
                <a:gd name="T8" fmla="*/ 1 w 2"/>
                <a:gd name="T9" fmla="*/ 1 h 2"/>
                <a:gd name="T10" fmla="*/ 2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2" y="0"/>
                  </a:moveTo>
                  <a:cubicBezTo>
                    <a:pt x="2" y="0"/>
                    <a:pt x="1" y="1"/>
                    <a:pt x="2" y="1"/>
                  </a:cubicBezTo>
                  <a:cubicBezTo>
                    <a:pt x="1" y="1"/>
                    <a:pt x="1" y="1"/>
                    <a:pt x="1" y="2"/>
                  </a:cubicBezTo>
                  <a:cubicBezTo>
                    <a:pt x="1" y="1"/>
                    <a:pt x="0" y="1"/>
                    <a:pt x="0" y="0"/>
                  </a:cubicBezTo>
                  <a:cubicBezTo>
                    <a:pt x="1" y="0"/>
                    <a:pt x="1" y="0"/>
                    <a:pt x="1" y="1"/>
                  </a:cubicBezTo>
                  <a:cubicBezTo>
                    <a:pt x="1"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3" name="淘宝网Chenying0907出品 120">
              <a:extLst>
                <a:ext uri="{FF2B5EF4-FFF2-40B4-BE49-F238E27FC236}">
                  <a16:creationId xmlns:a16="http://schemas.microsoft.com/office/drawing/2014/main" id="{BF8FB505-E63A-4889-86B4-9FD52793360C}"/>
                </a:ext>
              </a:extLst>
            </p:cNvPr>
            <p:cNvSpPr>
              <a:spLocks/>
            </p:cNvSpPr>
            <p:nvPr/>
          </p:nvSpPr>
          <p:spPr bwMode="auto">
            <a:xfrm>
              <a:off x="7096" y="4675"/>
              <a:ext cx="19" cy="12"/>
            </a:xfrm>
            <a:custGeom>
              <a:avLst/>
              <a:gdLst>
                <a:gd name="T0" fmla="*/ 8 w 8"/>
                <a:gd name="T1" fmla="*/ 0 h 5"/>
                <a:gd name="T2" fmla="*/ 0 w 8"/>
                <a:gd name="T3" fmla="*/ 5 h 5"/>
                <a:gd name="T4" fmla="*/ 8 w 8"/>
                <a:gd name="T5" fmla="*/ 0 h 5"/>
              </a:gdLst>
              <a:ahLst/>
              <a:cxnLst>
                <a:cxn ang="0">
                  <a:pos x="T0" y="T1"/>
                </a:cxn>
                <a:cxn ang="0">
                  <a:pos x="T2" y="T3"/>
                </a:cxn>
                <a:cxn ang="0">
                  <a:pos x="T4" y="T5"/>
                </a:cxn>
              </a:cxnLst>
              <a:rect l="0" t="0" r="r" b="b"/>
              <a:pathLst>
                <a:path w="8" h="5">
                  <a:moveTo>
                    <a:pt x="8" y="0"/>
                  </a:moveTo>
                  <a:cubicBezTo>
                    <a:pt x="5" y="2"/>
                    <a:pt x="4" y="5"/>
                    <a:pt x="0" y="5"/>
                  </a:cubicBezTo>
                  <a:cubicBezTo>
                    <a:pt x="2" y="3"/>
                    <a:pt x="4"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4" name="淘宝网Chenying0907出品 121">
              <a:extLst>
                <a:ext uri="{FF2B5EF4-FFF2-40B4-BE49-F238E27FC236}">
                  <a16:creationId xmlns:a16="http://schemas.microsoft.com/office/drawing/2014/main" id="{4CE595F9-4503-40BE-AB70-E622E4A1CE2A}"/>
                </a:ext>
              </a:extLst>
            </p:cNvPr>
            <p:cNvSpPr>
              <a:spLocks/>
            </p:cNvSpPr>
            <p:nvPr/>
          </p:nvSpPr>
          <p:spPr bwMode="auto">
            <a:xfrm>
              <a:off x="7288" y="3628"/>
              <a:ext cx="5" cy="5"/>
            </a:xfrm>
            <a:custGeom>
              <a:avLst/>
              <a:gdLst>
                <a:gd name="T0" fmla="*/ 2 w 2"/>
                <a:gd name="T1" fmla="*/ 0 h 2"/>
                <a:gd name="T2" fmla="*/ 1 w 2"/>
                <a:gd name="T3" fmla="*/ 0 h 2"/>
                <a:gd name="T4" fmla="*/ 0 w 2"/>
                <a:gd name="T5" fmla="*/ 1 h 2"/>
                <a:gd name="T6" fmla="*/ 1 w 2"/>
                <a:gd name="T7" fmla="*/ 0 h 2"/>
                <a:gd name="T8" fmla="*/ 2 w 2"/>
                <a:gd name="T9" fmla="*/ 0 h 2"/>
              </a:gdLst>
              <a:ahLst/>
              <a:cxnLst>
                <a:cxn ang="0">
                  <a:pos x="T0" y="T1"/>
                </a:cxn>
                <a:cxn ang="0">
                  <a:pos x="T2" y="T3"/>
                </a:cxn>
                <a:cxn ang="0">
                  <a:pos x="T4" y="T5"/>
                </a:cxn>
                <a:cxn ang="0">
                  <a:pos x="T6" y="T7"/>
                </a:cxn>
                <a:cxn ang="0">
                  <a:pos x="T8" y="T9"/>
                </a:cxn>
              </a:cxnLst>
              <a:rect l="0" t="0" r="r" b="b"/>
              <a:pathLst>
                <a:path w="2" h="2">
                  <a:moveTo>
                    <a:pt x="2" y="0"/>
                  </a:moveTo>
                  <a:cubicBezTo>
                    <a:pt x="2" y="0"/>
                    <a:pt x="1" y="0"/>
                    <a:pt x="1" y="0"/>
                  </a:cubicBezTo>
                  <a:cubicBezTo>
                    <a:pt x="1" y="1"/>
                    <a:pt x="0" y="2"/>
                    <a:pt x="0" y="1"/>
                  </a:cubicBezTo>
                  <a:cubicBezTo>
                    <a:pt x="0" y="0"/>
                    <a:pt x="1" y="1"/>
                    <a:pt x="1"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5" name="淘宝网Chenying0907出品 122">
              <a:extLst>
                <a:ext uri="{FF2B5EF4-FFF2-40B4-BE49-F238E27FC236}">
                  <a16:creationId xmlns:a16="http://schemas.microsoft.com/office/drawing/2014/main" id="{AC04B3C9-9266-4F98-AA38-A8E583DC17CB}"/>
                </a:ext>
              </a:extLst>
            </p:cNvPr>
            <p:cNvSpPr>
              <a:spLocks/>
            </p:cNvSpPr>
            <p:nvPr/>
          </p:nvSpPr>
          <p:spPr bwMode="auto">
            <a:xfrm>
              <a:off x="7274" y="3640"/>
              <a:ext cx="7" cy="5"/>
            </a:xfrm>
            <a:custGeom>
              <a:avLst/>
              <a:gdLst>
                <a:gd name="T0" fmla="*/ 3 w 3"/>
                <a:gd name="T1" fmla="*/ 0 h 2"/>
                <a:gd name="T2" fmla="*/ 0 w 3"/>
                <a:gd name="T3" fmla="*/ 1 h 2"/>
                <a:gd name="T4" fmla="*/ 3 w 3"/>
                <a:gd name="T5" fmla="*/ 0 h 2"/>
              </a:gdLst>
              <a:ahLst/>
              <a:cxnLst>
                <a:cxn ang="0">
                  <a:pos x="T0" y="T1"/>
                </a:cxn>
                <a:cxn ang="0">
                  <a:pos x="T2" y="T3"/>
                </a:cxn>
                <a:cxn ang="0">
                  <a:pos x="T4" y="T5"/>
                </a:cxn>
              </a:cxnLst>
              <a:rect l="0" t="0" r="r" b="b"/>
              <a:pathLst>
                <a:path w="3" h="2">
                  <a:moveTo>
                    <a:pt x="3" y="0"/>
                  </a:moveTo>
                  <a:cubicBezTo>
                    <a:pt x="2" y="1"/>
                    <a:pt x="1" y="2"/>
                    <a:pt x="0" y="1"/>
                  </a:cubicBezTo>
                  <a:cubicBezTo>
                    <a:pt x="1"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6" name="淘宝网Chenying0907出品 123">
              <a:extLst>
                <a:ext uri="{FF2B5EF4-FFF2-40B4-BE49-F238E27FC236}">
                  <a16:creationId xmlns:a16="http://schemas.microsoft.com/office/drawing/2014/main" id="{E108C42D-1B46-4645-A921-6D679E63F499}"/>
                </a:ext>
              </a:extLst>
            </p:cNvPr>
            <p:cNvSpPr>
              <a:spLocks/>
            </p:cNvSpPr>
            <p:nvPr/>
          </p:nvSpPr>
          <p:spPr bwMode="auto">
            <a:xfrm>
              <a:off x="7267" y="3640"/>
              <a:ext cx="2" cy="2"/>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7" name="淘宝网Chenying0907出品 124">
              <a:extLst>
                <a:ext uri="{FF2B5EF4-FFF2-40B4-BE49-F238E27FC236}">
                  <a16:creationId xmlns:a16="http://schemas.microsoft.com/office/drawing/2014/main" id="{551E730A-ED07-4671-81F6-870E4BD044B8}"/>
                </a:ext>
              </a:extLst>
            </p:cNvPr>
            <p:cNvSpPr>
              <a:spLocks/>
            </p:cNvSpPr>
            <p:nvPr/>
          </p:nvSpPr>
          <p:spPr bwMode="auto">
            <a:xfrm>
              <a:off x="7265" y="3588"/>
              <a:ext cx="2" cy="5"/>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1" y="2"/>
                    <a:pt x="0" y="2"/>
                    <a:pt x="0" y="1"/>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8" name="淘宝网Chenying0907出品 125">
              <a:extLst>
                <a:ext uri="{FF2B5EF4-FFF2-40B4-BE49-F238E27FC236}">
                  <a16:creationId xmlns:a16="http://schemas.microsoft.com/office/drawing/2014/main" id="{CADE000E-BB5B-4E1C-935E-948C79DA4876}"/>
                </a:ext>
              </a:extLst>
            </p:cNvPr>
            <p:cNvSpPr>
              <a:spLocks/>
            </p:cNvSpPr>
            <p:nvPr/>
          </p:nvSpPr>
          <p:spPr bwMode="auto">
            <a:xfrm>
              <a:off x="7234" y="3661"/>
              <a:ext cx="7" cy="3"/>
            </a:xfrm>
            <a:custGeom>
              <a:avLst/>
              <a:gdLst>
                <a:gd name="T0" fmla="*/ 3 w 3"/>
                <a:gd name="T1" fmla="*/ 0 h 1"/>
                <a:gd name="T2" fmla="*/ 1 w 3"/>
                <a:gd name="T3" fmla="*/ 1 h 1"/>
                <a:gd name="T4" fmla="*/ 3 w 3"/>
                <a:gd name="T5" fmla="*/ 0 h 1"/>
              </a:gdLst>
              <a:ahLst/>
              <a:cxnLst>
                <a:cxn ang="0">
                  <a:pos x="T0" y="T1"/>
                </a:cxn>
                <a:cxn ang="0">
                  <a:pos x="T2" y="T3"/>
                </a:cxn>
                <a:cxn ang="0">
                  <a:pos x="T4" y="T5"/>
                </a:cxn>
              </a:cxnLst>
              <a:rect l="0" t="0" r="r" b="b"/>
              <a:pathLst>
                <a:path w="3" h="1">
                  <a:moveTo>
                    <a:pt x="3" y="0"/>
                  </a:moveTo>
                  <a:cubicBezTo>
                    <a:pt x="3" y="0"/>
                    <a:pt x="1" y="0"/>
                    <a:pt x="1" y="1"/>
                  </a:cubicBezTo>
                  <a:cubicBezTo>
                    <a:pt x="0" y="0"/>
                    <a:pt x="2"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29" name="淘宝网Chenying0907出品 126">
              <a:extLst>
                <a:ext uri="{FF2B5EF4-FFF2-40B4-BE49-F238E27FC236}">
                  <a16:creationId xmlns:a16="http://schemas.microsoft.com/office/drawing/2014/main" id="{FB84CA81-56B6-4DB9-8854-1A3016B20A9C}"/>
                </a:ext>
              </a:extLst>
            </p:cNvPr>
            <p:cNvSpPr>
              <a:spLocks/>
            </p:cNvSpPr>
            <p:nvPr/>
          </p:nvSpPr>
          <p:spPr bwMode="auto">
            <a:xfrm>
              <a:off x="7059" y="4677"/>
              <a:ext cx="4" cy="5"/>
            </a:xfrm>
            <a:custGeom>
              <a:avLst/>
              <a:gdLst>
                <a:gd name="T0" fmla="*/ 2 w 2"/>
                <a:gd name="T1" fmla="*/ 1 h 2"/>
                <a:gd name="T2" fmla="*/ 1 w 2"/>
                <a:gd name="T3" fmla="*/ 2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2" y="2"/>
                    <a:pt x="1" y="1"/>
                    <a:pt x="1" y="2"/>
                  </a:cubicBezTo>
                  <a:cubicBezTo>
                    <a:pt x="1" y="2"/>
                    <a:pt x="0" y="1"/>
                    <a:pt x="0" y="0"/>
                  </a:cubicBezTo>
                  <a:cubicBezTo>
                    <a:pt x="1" y="1"/>
                    <a:pt x="1" y="0"/>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0" name="淘宝网Chenying0907出品 127">
              <a:extLst>
                <a:ext uri="{FF2B5EF4-FFF2-40B4-BE49-F238E27FC236}">
                  <a16:creationId xmlns:a16="http://schemas.microsoft.com/office/drawing/2014/main" id="{94DECFB5-C27D-4D64-BF79-C71AB29F024E}"/>
                </a:ext>
              </a:extLst>
            </p:cNvPr>
            <p:cNvSpPr>
              <a:spLocks/>
            </p:cNvSpPr>
            <p:nvPr/>
          </p:nvSpPr>
          <p:spPr bwMode="auto">
            <a:xfrm>
              <a:off x="7054" y="4680"/>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1"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1" name="淘宝网Chenying0907出品 128">
              <a:extLst>
                <a:ext uri="{FF2B5EF4-FFF2-40B4-BE49-F238E27FC236}">
                  <a16:creationId xmlns:a16="http://schemas.microsoft.com/office/drawing/2014/main" id="{72589BAD-A1EC-4A35-9415-5CACB2EE306E}"/>
                </a:ext>
              </a:extLst>
            </p:cNvPr>
            <p:cNvSpPr>
              <a:spLocks/>
            </p:cNvSpPr>
            <p:nvPr/>
          </p:nvSpPr>
          <p:spPr bwMode="auto">
            <a:xfrm>
              <a:off x="7040" y="4644"/>
              <a:ext cx="4" cy="2"/>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1"/>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2" name="淘宝网Chenying0907出品 129">
              <a:extLst>
                <a:ext uri="{FF2B5EF4-FFF2-40B4-BE49-F238E27FC236}">
                  <a16:creationId xmlns:a16="http://schemas.microsoft.com/office/drawing/2014/main" id="{FBA2FEE2-C70D-4FA0-BFE8-3D02ADF12FDD}"/>
                </a:ext>
              </a:extLst>
            </p:cNvPr>
            <p:cNvSpPr>
              <a:spLocks/>
            </p:cNvSpPr>
            <p:nvPr/>
          </p:nvSpPr>
          <p:spPr bwMode="auto">
            <a:xfrm>
              <a:off x="7006" y="4751"/>
              <a:ext cx="5" cy="4"/>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2"/>
                    <a:pt x="0" y="2"/>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3" name="淘宝网Chenying0907出品 130">
              <a:extLst>
                <a:ext uri="{FF2B5EF4-FFF2-40B4-BE49-F238E27FC236}">
                  <a16:creationId xmlns:a16="http://schemas.microsoft.com/office/drawing/2014/main" id="{509A9749-8C91-40C2-8531-04D8D161E168}"/>
                </a:ext>
              </a:extLst>
            </p:cNvPr>
            <p:cNvSpPr>
              <a:spLocks/>
            </p:cNvSpPr>
            <p:nvPr/>
          </p:nvSpPr>
          <p:spPr bwMode="auto">
            <a:xfrm>
              <a:off x="7170" y="3685"/>
              <a:ext cx="5" cy="7"/>
            </a:xfrm>
            <a:custGeom>
              <a:avLst/>
              <a:gdLst>
                <a:gd name="T0" fmla="*/ 2 w 2"/>
                <a:gd name="T1" fmla="*/ 2 h 3"/>
                <a:gd name="T2" fmla="*/ 2 w 2"/>
                <a:gd name="T3" fmla="*/ 3 h 3"/>
                <a:gd name="T4" fmla="*/ 1 w 2"/>
                <a:gd name="T5" fmla="*/ 0 h 3"/>
                <a:gd name="T6" fmla="*/ 2 w 2"/>
                <a:gd name="T7" fmla="*/ 2 h 3"/>
              </a:gdLst>
              <a:ahLst/>
              <a:cxnLst>
                <a:cxn ang="0">
                  <a:pos x="T0" y="T1"/>
                </a:cxn>
                <a:cxn ang="0">
                  <a:pos x="T2" y="T3"/>
                </a:cxn>
                <a:cxn ang="0">
                  <a:pos x="T4" y="T5"/>
                </a:cxn>
                <a:cxn ang="0">
                  <a:pos x="T6" y="T7"/>
                </a:cxn>
              </a:cxnLst>
              <a:rect l="0" t="0" r="r" b="b"/>
              <a:pathLst>
                <a:path w="2" h="3">
                  <a:moveTo>
                    <a:pt x="2" y="2"/>
                  </a:moveTo>
                  <a:cubicBezTo>
                    <a:pt x="2" y="2"/>
                    <a:pt x="2" y="2"/>
                    <a:pt x="2" y="3"/>
                  </a:cubicBezTo>
                  <a:cubicBezTo>
                    <a:pt x="1" y="2"/>
                    <a:pt x="0" y="0"/>
                    <a:pt x="1"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4" name="淘宝网Chenying0907出品 131">
              <a:extLst>
                <a:ext uri="{FF2B5EF4-FFF2-40B4-BE49-F238E27FC236}">
                  <a16:creationId xmlns:a16="http://schemas.microsoft.com/office/drawing/2014/main" id="{5069ACD9-8E6B-4ABD-B8C6-7696AAFDCB0D}"/>
                </a:ext>
              </a:extLst>
            </p:cNvPr>
            <p:cNvSpPr>
              <a:spLocks/>
            </p:cNvSpPr>
            <p:nvPr/>
          </p:nvSpPr>
          <p:spPr bwMode="auto">
            <a:xfrm>
              <a:off x="7030" y="3768"/>
              <a:ext cx="2" cy="2"/>
            </a:xfrm>
            <a:custGeom>
              <a:avLst/>
              <a:gdLst>
                <a:gd name="T0" fmla="*/ 1 w 1"/>
                <a:gd name="T1" fmla="*/ 0 h 1"/>
                <a:gd name="T2" fmla="*/ 0 w 1"/>
                <a:gd name="T3" fmla="*/ 1 h 1"/>
                <a:gd name="T4" fmla="*/ 0 w 1"/>
                <a:gd name="T5" fmla="*/ 0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1"/>
                    <a:pt x="0" y="0"/>
                    <a:pt x="0" y="1"/>
                  </a:cubicBezTo>
                  <a:cubicBezTo>
                    <a:pt x="0" y="1"/>
                    <a:pt x="0" y="1"/>
                    <a:pt x="0" y="0"/>
                  </a:cubicBezTo>
                  <a:cubicBezTo>
                    <a:pt x="0" y="0"/>
                    <a:pt x="0"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5" name="淘宝网Chenying0907出品 132">
              <a:extLst>
                <a:ext uri="{FF2B5EF4-FFF2-40B4-BE49-F238E27FC236}">
                  <a16:creationId xmlns:a16="http://schemas.microsoft.com/office/drawing/2014/main" id="{CB6F8419-D17D-4CB1-B665-3446C2E5D07C}"/>
                </a:ext>
              </a:extLst>
            </p:cNvPr>
            <p:cNvSpPr>
              <a:spLocks/>
            </p:cNvSpPr>
            <p:nvPr/>
          </p:nvSpPr>
          <p:spPr bwMode="auto">
            <a:xfrm>
              <a:off x="6926" y="3773"/>
              <a:ext cx="2" cy="4"/>
            </a:xfrm>
            <a:custGeom>
              <a:avLst/>
              <a:gdLst>
                <a:gd name="T0" fmla="*/ 1 w 1"/>
                <a:gd name="T1" fmla="*/ 1 h 2"/>
                <a:gd name="T2" fmla="*/ 0 w 1"/>
                <a:gd name="T3" fmla="*/ 2 h 2"/>
                <a:gd name="T4" fmla="*/ 1 w 1"/>
                <a:gd name="T5" fmla="*/ 0 h 2"/>
                <a:gd name="T6" fmla="*/ 1 w 1"/>
                <a:gd name="T7" fmla="*/ 1 h 2"/>
              </a:gdLst>
              <a:ahLst/>
              <a:cxnLst>
                <a:cxn ang="0">
                  <a:pos x="T0" y="T1"/>
                </a:cxn>
                <a:cxn ang="0">
                  <a:pos x="T2" y="T3"/>
                </a:cxn>
                <a:cxn ang="0">
                  <a:pos x="T4" y="T5"/>
                </a:cxn>
                <a:cxn ang="0">
                  <a:pos x="T6" y="T7"/>
                </a:cxn>
              </a:cxnLst>
              <a:rect l="0" t="0" r="r" b="b"/>
              <a:pathLst>
                <a:path w="1" h="2">
                  <a:moveTo>
                    <a:pt x="1" y="1"/>
                  </a:moveTo>
                  <a:cubicBezTo>
                    <a:pt x="1" y="2"/>
                    <a:pt x="1" y="1"/>
                    <a:pt x="0" y="2"/>
                  </a:cubicBezTo>
                  <a:cubicBezTo>
                    <a:pt x="0" y="1"/>
                    <a:pt x="1" y="1"/>
                    <a:pt x="1" y="0"/>
                  </a:cubicBezTo>
                  <a:cubicBezTo>
                    <a:pt x="1" y="1"/>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6" name="淘宝网Chenying0907出品 133">
              <a:extLst>
                <a:ext uri="{FF2B5EF4-FFF2-40B4-BE49-F238E27FC236}">
                  <a16:creationId xmlns:a16="http://schemas.microsoft.com/office/drawing/2014/main" id="{C74CC3DB-DE23-405A-B381-76C35C2C1DB4}"/>
                </a:ext>
              </a:extLst>
            </p:cNvPr>
            <p:cNvSpPr>
              <a:spLocks noEditPoints="1"/>
            </p:cNvSpPr>
            <p:nvPr/>
          </p:nvSpPr>
          <p:spPr bwMode="auto">
            <a:xfrm>
              <a:off x="6926" y="2764"/>
              <a:ext cx="2146" cy="1028"/>
            </a:xfrm>
            <a:custGeom>
              <a:avLst/>
              <a:gdLst>
                <a:gd name="T0" fmla="*/ 874 w 906"/>
                <a:gd name="T1" fmla="*/ 78 h 434"/>
                <a:gd name="T2" fmla="*/ 851 w 906"/>
                <a:gd name="T3" fmla="*/ 80 h 434"/>
                <a:gd name="T4" fmla="*/ 800 w 906"/>
                <a:gd name="T5" fmla="*/ 100 h 434"/>
                <a:gd name="T6" fmla="*/ 749 w 906"/>
                <a:gd name="T7" fmla="*/ 112 h 434"/>
                <a:gd name="T8" fmla="*/ 714 w 906"/>
                <a:gd name="T9" fmla="*/ 116 h 434"/>
                <a:gd name="T10" fmla="*/ 682 w 906"/>
                <a:gd name="T11" fmla="*/ 124 h 434"/>
                <a:gd name="T12" fmla="*/ 650 w 906"/>
                <a:gd name="T13" fmla="*/ 136 h 434"/>
                <a:gd name="T14" fmla="*/ 610 w 906"/>
                <a:gd name="T15" fmla="*/ 151 h 434"/>
                <a:gd name="T16" fmla="*/ 546 w 906"/>
                <a:gd name="T17" fmla="*/ 174 h 434"/>
                <a:gd name="T18" fmla="*/ 460 w 906"/>
                <a:gd name="T19" fmla="*/ 207 h 434"/>
                <a:gd name="T20" fmla="*/ 381 w 906"/>
                <a:gd name="T21" fmla="*/ 236 h 434"/>
                <a:gd name="T22" fmla="*/ 309 w 906"/>
                <a:gd name="T23" fmla="*/ 269 h 434"/>
                <a:gd name="T24" fmla="*/ 263 w 906"/>
                <a:gd name="T25" fmla="*/ 293 h 434"/>
                <a:gd name="T26" fmla="*/ 282 w 906"/>
                <a:gd name="T27" fmla="*/ 275 h 434"/>
                <a:gd name="T28" fmla="*/ 119 w 906"/>
                <a:gd name="T29" fmla="*/ 357 h 434"/>
                <a:gd name="T30" fmla="*/ 47 w 906"/>
                <a:gd name="T31" fmla="*/ 400 h 434"/>
                <a:gd name="T32" fmla="*/ 134 w 906"/>
                <a:gd name="T33" fmla="*/ 358 h 434"/>
                <a:gd name="T34" fmla="*/ 223 w 906"/>
                <a:gd name="T35" fmla="*/ 313 h 434"/>
                <a:gd name="T36" fmla="*/ 226 w 906"/>
                <a:gd name="T37" fmla="*/ 315 h 434"/>
                <a:gd name="T38" fmla="*/ 196 w 906"/>
                <a:gd name="T39" fmla="*/ 331 h 434"/>
                <a:gd name="T40" fmla="*/ 167 w 906"/>
                <a:gd name="T41" fmla="*/ 352 h 434"/>
                <a:gd name="T42" fmla="*/ 127 w 906"/>
                <a:gd name="T43" fmla="*/ 374 h 434"/>
                <a:gd name="T44" fmla="*/ 81 w 906"/>
                <a:gd name="T45" fmla="*/ 404 h 434"/>
                <a:gd name="T46" fmla="*/ 36 w 906"/>
                <a:gd name="T47" fmla="*/ 426 h 434"/>
                <a:gd name="T48" fmla="*/ 37 w 906"/>
                <a:gd name="T49" fmla="*/ 372 h 434"/>
                <a:gd name="T50" fmla="*/ 111 w 906"/>
                <a:gd name="T51" fmla="*/ 293 h 434"/>
                <a:gd name="T52" fmla="*/ 687 w 906"/>
                <a:gd name="T53" fmla="*/ 32 h 434"/>
                <a:gd name="T54" fmla="*/ 216 w 906"/>
                <a:gd name="T55" fmla="*/ 160 h 434"/>
                <a:gd name="T56" fmla="*/ 232 w 906"/>
                <a:gd name="T57" fmla="*/ 112 h 434"/>
                <a:gd name="T58" fmla="*/ 903 w 906"/>
                <a:gd name="T59" fmla="*/ 41 h 434"/>
                <a:gd name="T60" fmla="*/ 247 w 906"/>
                <a:gd name="T61" fmla="*/ 301 h 434"/>
                <a:gd name="T62" fmla="*/ 869 w 906"/>
                <a:gd name="T63" fmla="*/ 25 h 434"/>
                <a:gd name="T64" fmla="*/ 833 w 906"/>
                <a:gd name="T65" fmla="*/ 84 h 434"/>
                <a:gd name="T66" fmla="*/ 820 w 906"/>
                <a:gd name="T67" fmla="*/ 91 h 434"/>
                <a:gd name="T68" fmla="*/ 797 w 906"/>
                <a:gd name="T69" fmla="*/ 65 h 434"/>
                <a:gd name="T70" fmla="*/ 804 w 906"/>
                <a:gd name="T71" fmla="*/ 87 h 434"/>
                <a:gd name="T72" fmla="*/ 784 w 906"/>
                <a:gd name="T73" fmla="*/ 93 h 434"/>
                <a:gd name="T74" fmla="*/ 772 w 906"/>
                <a:gd name="T75" fmla="*/ 72 h 434"/>
                <a:gd name="T76" fmla="*/ 772 w 906"/>
                <a:gd name="T77" fmla="*/ 101 h 434"/>
                <a:gd name="T78" fmla="*/ 762 w 906"/>
                <a:gd name="T79" fmla="*/ 79 h 434"/>
                <a:gd name="T80" fmla="*/ 760 w 906"/>
                <a:gd name="T81" fmla="*/ 101 h 434"/>
                <a:gd name="T82" fmla="*/ 755 w 906"/>
                <a:gd name="T83" fmla="*/ 78 h 434"/>
                <a:gd name="T84" fmla="*/ 743 w 906"/>
                <a:gd name="T85" fmla="*/ 110 h 434"/>
                <a:gd name="T86" fmla="*/ 741 w 906"/>
                <a:gd name="T87" fmla="*/ 88 h 434"/>
                <a:gd name="T88" fmla="*/ 734 w 906"/>
                <a:gd name="T89" fmla="*/ 93 h 434"/>
                <a:gd name="T90" fmla="*/ 719 w 906"/>
                <a:gd name="T91" fmla="*/ 91 h 434"/>
                <a:gd name="T92" fmla="*/ 690 w 906"/>
                <a:gd name="T93" fmla="*/ 103 h 434"/>
                <a:gd name="T94" fmla="*/ 620 w 906"/>
                <a:gd name="T95" fmla="*/ 127 h 434"/>
                <a:gd name="T96" fmla="*/ 600 w 906"/>
                <a:gd name="T97" fmla="*/ 152 h 434"/>
                <a:gd name="T98" fmla="*/ 585 w 906"/>
                <a:gd name="T99" fmla="*/ 150 h 434"/>
                <a:gd name="T100" fmla="*/ 420 w 906"/>
                <a:gd name="T101" fmla="*/ 168 h 434"/>
                <a:gd name="T102" fmla="*/ 568 w 906"/>
                <a:gd name="T103" fmla="*/ 159 h 434"/>
                <a:gd name="T104" fmla="*/ 555 w 906"/>
                <a:gd name="T105" fmla="*/ 165 h 434"/>
                <a:gd name="T106" fmla="*/ 540 w 906"/>
                <a:gd name="T107" fmla="*/ 170 h 434"/>
                <a:gd name="T108" fmla="*/ 544 w 906"/>
                <a:gd name="T109" fmla="*/ 121 h 434"/>
                <a:gd name="T110" fmla="*/ 462 w 906"/>
                <a:gd name="T111" fmla="*/ 147 h 434"/>
                <a:gd name="T112" fmla="*/ 129 w 906"/>
                <a:gd name="T113" fmla="*/ 269 h 434"/>
                <a:gd name="T114" fmla="*/ 322 w 906"/>
                <a:gd name="T115" fmla="*/ 182 h 434"/>
                <a:gd name="T116" fmla="*/ 250 w 906"/>
                <a:gd name="T117" fmla="*/ 208 h 434"/>
                <a:gd name="T118" fmla="*/ 324 w 906"/>
                <a:gd name="T119" fmla="*/ 258 h 434"/>
                <a:gd name="T120" fmla="*/ 206 w 906"/>
                <a:gd name="T121" fmla="*/ 327 h 434"/>
                <a:gd name="T122" fmla="*/ 110 w 906"/>
                <a:gd name="T123" fmla="*/ 380 h 434"/>
                <a:gd name="T124" fmla="*/ 70 w 906"/>
                <a:gd name="T125" fmla="*/ 40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06" h="434">
                  <a:moveTo>
                    <a:pt x="897" y="52"/>
                  </a:moveTo>
                  <a:cubicBezTo>
                    <a:pt x="896" y="52"/>
                    <a:pt x="897" y="52"/>
                    <a:pt x="897" y="53"/>
                  </a:cubicBezTo>
                  <a:cubicBezTo>
                    <a:pt x="897" y="52"/>
                    <a:pt x="896" y="53"/>
                    <a:pt x="896" y="53"/>
                  </a:cubicBezTo>
                  <a:cubicBezTo>
                    <a:pt x="896" y="53"/>
                    <a:pt x="897" y="54"/>
                    <a:pt x="897" y="54"/>
                  </a:cubicBezTo>
                  <a:cubicBezTo>
                    <a:pt x="896" y="55"/>
                    <a:pt x="896" y="55"/>
                    <a:pt x="895" y="54"/>
                  </a:cubicBezTo>
                  <a:cubicBezTo>
                    <a:pt x="895" y="55"/>
                    <a:pt x="895" y="55"/>
                    <a:pt x="895" y="55"/>
                  </a:cubicBezTo>
                  <a:cubicBezTo>
                    <a:pt x="895" y="55"/>
                    <a:pt x="895" y="55"/>
                    <a:pt x="895" y="55"/>
                  </a:cubicBezTo>
                  <a:cubicBezTo>
                    <a:pt x="893" y="56"/>
                    <a:pt x="892" y="54"/>
                    <a:pt x="891" y="57"/>
                  </a:cubicBezTo>
                  <a:cubicBezTo>
                    <a:pt x="891" y="56"/>
                    <a:pt x="890" y="57"/>
                    <a:pt x="890" y="56"/>
                  </a:cubicBezTo>
                  <a:cubicBezTo>
                    <a:pt x="890" y="55"/>
                    <a:pt x="889" y="57"/>
                    <a:pt x="890" y="57"/>
                  </a:cubicBezTo>
                  <a:cubicBezTo>
                    <a:pt x="889" y="57"/>
                    <a:pt x="888" y="58"/>
                    <a:pt x="888" y="57"/>
                  </a:cubicBezTo>
                  <a:cubicBezTo>
                    <a:pt x="888" y="58"/>
                    <a:pt x="887" y="59"/>
                    <a:pt x="886" y="58"/>
                  </a:cubicBezTo>
                  <a:cubicBezTo>
                    <a:pt x="886" y="59"/>
                    <a:pt x="885" y="58"/>
                    <a:pt x="885" y="59"/>
                  </a:cubicBezTo>
                  <a:cubicBezTo>
                    <a:pt x="884" y="59"/>
                    <a:pt x="884" y="59"/>
                    <a:pt x="884" y="59"/>
                  </a:cubicBezTo>
                  <a:cubicBezTo>
                    <a:pt x="883" y="59"/>
                    <a:pt x="883" y="59"/>
                    <a:pt x="883" y="60"/>
                  </a:cubicBezTo>
                  <a:cubicBezTo>
                    <a:pt x="881" y="60"/>
                    <a:pt x="880" y="60"/>
                    <a:pt x="877" y="62"/>
                  </a:cubicBezTo>
                  <a:cubicBezTo>
                    <a:pt x="877" y="62"/>
                    <a:pt x="878" y="62"/>
                    <a:pt x="878" y="63"/>
                  </a:cubicBezTo>
                  <a:cubicBezTo>
                    <a:pt x="880" y="63"/>
                    <a:pt x="883" y="62"/>
                    <a:pt x="885" y="63"/>
                  </a:cubicBezTo>
                  <a:cubicBezTo>
                    <a:pt x="886" y="63"/>
                    <a:pt x="888" y="64"/>
                    <a:pt x="888" y="62"/>
                  </a:cubicBezTo>
                  <a:cubicBezTo>
                    <a:pt x="889" y="63"/>
                    <a:pt x="890" y="63"/>
                    <a:pt x="891" y="63"/>
                  </a:cubicBezTo>
                  <a:cubicBezTo>
                    <a:pt x="892" y="64"/>
                    <a:pt x="892" y="64"/>
                    <a:pt x="893" y="64"/>
                  </a:cubicBezTo>
                  <a:cubicBezTo>
                    <a:pt x="894" y="64"/>
                    <a:pt x="894" y="63"/>
                    <a:pt x="894" y="63"/>
                  </a:cubicBezTo>
                  <a:cubicBezTo>
                    <a:pt x="895" y="63"/>
                    <a:pt x="894" y="65"/>
                    <a:pt x="894" y="64"/>
                  </a:cubicBezTo>
                  <a:cubicBezTo>
                    <a:pt x="895" y="64"/>
                    <a:pt x="895" y="65"/>
                    <a:pt x="894" y="64"/>
                  </a:cubicBezTo>
                  <a:cubicBezTo>
                    <a:pt x="894" y="65"/>
                    <a:pt x="895" y="64"/>
                    <a:pt x="895" y="66"/>
                  </a:cubicBezTo>
                  <a:cubicBezTo>
                    <a:pt x="896" y="66"/>
                    <a:pt x="897" y="65"/>
                    <a:pt x="898" y="66"/>
                  </a:cubicBezTo>
                  <a:cubicBezTo>
                    <a:pt x="898" y="66"/>
                    <a:pt x="898" y="67"/>
                    <a:pt x="899" y="67"/>
                  </a:cubicBezTo>
                  <a:cubicBezTo>
                    <a:pt x="899" y="67"/>
                    <a:pt x="898" y="67"/>
                    <a:pt x="899" y="66"/>
                  </a:cubicBezTo>
                  <a:cubicBezTo>
                    <a:pt x="900" y="67"/>
                    <a:pt x="899" y="68"/>
                    <a:pt x="898" y="68"/>
                  </a:cubicBezTo>
                  <a:cubicBezTo>
                    <a:pt x="898" y="68"/>
                    <a:pt x="900" y="67"/>
                    <a:pt x="899" y="68"/>
                  </a:cubicBezTo>
                  <a:cubicBezTo>
                    <a:pt x="899" y="70"/>
                    <a:pt x="898" y="68"/>
                    <a:pt x="898" y="70"/>
                  </a:cubicBezTo>
                  <a:cubicBezTo>
                    <a:pt x="897" y="70"/>
                    <a:pt x="897" y="69"/>
                    <a:pt x="897" y="69"/>
                  </a:cubicBezTo>
                  <a:cubicBezTo>
                    <a:pt x="897" y="69"/>
                    <a:pt x="897" y="69"/>
                    <a:pt x="897" y="70"/>
                  </a:cubicBezTo>
                  <a:cubicBezTo>
                    <a:pt x="896" y="70"/>
                    <a:pt x="896" y="70"/>
                    <a:pt x="896" y="71"/>
                  </a:cubicBezTo>
                  <a:cubicBezTo>
                    <a:pt x="896" y="71"/>
                    <a:pt x="896" y="70"/>
                    <a:pt x="895" y="70"/>
                  </a:cubicBezTo>
                  <a:cubicBezTo>
                    <a:pt x="895" y="70"/>
                    <a:pt x="895" y="71"/>
                    <a:pt x="894" y="71"/>
                  </a:cubicBezTo>
                  <a:cubicBezTo>
                    <a:pt x="894" y="71"/>
                    <a:pt x="894" y="71"/>
                    <a:pt x="894" y="71"/>
                  </a:cubicBezTo>
                  <a:cubicBezTo>
                    <a:pt x="893" y="71"/>
                    <a:pt x="894" y="71"/>
                    <a:pt x="894" y="72"/>
                  </a:cubicBezTo>
                  <a:cubicBezTo>
                    <a:pt x="893" y="72"/>
                    <a:pt x="893" y="72"/>
                    <a:pt x="893" y="71"/>
                  </a:cubicBezTo>
                  <a:cubicBezTo>
                    <a:pt x="893" y="72"/>
                    <a:pt x="890" y="72"/>
                    <a:pt x="889" y="72"/>
                  </a:cubicBezTo>
                  <a:cubicBezTo>
                    <a:pt x="888" y="73"/>
                    <a:pt x="888" y="73"/>
                    <a:pt x="887" y="74"/>
                  </a:cubicBezTo>
                  <a:cubicBezTo>
                    <a:pt x="887" y="75"/>
                    <a:pt x="888" y="75"/>
                    <a:pt x="889" y="75"/>
                  </a:cubicBezTo>
                  <a:cubicBezTo>
                    <a:pt x="889" y="76"/>
                    <a:pt x="886" y="75"/>
                    <a:pt x="885" y="75"/>
                  </a:cubicBezTo>
                  <a:cubicBezTo>
                    <a:pt x="886" y="77"/>
                    <a:pt x="888" y="77"/>
                    <a:pt x="888" y="78"/>
                  </a:cubicBezTo>
                  <a:cubicBezTo>
                    <a:pt x="887" y="77"/>
                    <a:pt x="886" y="78"/>
                    <a:pt x="885" y="77"/>
                  </a:cubicBezTo>
                  <a:cubicBezTo>
                    <a:pt x="885" y="78"/>
                    <a:pt x="887" y="78"/>
                    <a:pt x="887" y="78"/>
                  </a:cubicBezTo>
                  <a:cubicBezTo>
                    <a:pt x="888" y="78"/>
                    <a:pt x="887" y="78"/>
                    <a:pt x="887" y="79"/>
                  </a:cubicBezTo>
                  <a:cubicBezTo>
                    <a:pt x="884" y="78"/>
                    <a:pt x="884" y="78"/>
                    <a:pt x="882" y="79"/>
                  </a:cubicBezTo>
                  <a:cubicBezTo>
                    <a:pt x="883" y="77"/>
                    <a:pt x="883" y="78"/>
                    <a:pt x="884" y="77"/>
                  </a:cubicBezTo>
                  <a:cubicBezTo>
                    <a:pt x="882" y="78"/>
                    <a:pt x="880" y="76"/>
                    <a:pt x="878" y="77"/>
                  </a:cubicBezTo>
                  <a:cubicBezTo>
                    <a:pt x="878" y="77"/>
                    <a:pt x="879" y="76"/>
                    <a:pt x="878" y="76"/>
                  </a:cubicBezTo>
                  <a:cubicBezTo>
                    <a:pt x="878" y="77"/>
                    <a:pt x="877" y="78"/>
                    <a:pt x="876" y="79"/>
                  </a:cubicBezTo>
                  <a:cubicBezTo>
                    <a:pt x="877" y="79"/>
                    <a:pt x="877" y="79"/>
                    <a:pt x="878" y="80"/>
                  </a:cubicBezTo>
                  <a:cubicBezTo>
                    <a:pt x="878" y="78"/>
                    <a:pt x="878" y="81"/>
                    <a:pt x="879" y="81"/>
                  </a:cubicBezTo>
                  <a:cubicBezTo>
                    <a:pt x="878" y="82"/>
                    <a:pt x="878" y="80"/>
                    <a:pt x="877" y="81"/>
                  </a:cubicBezTo>
                  <a:cubicBezTo>
                    <a:pt x="877" y="81"/>
                    <a:pt x="877" y="81"/>
                    <a:pt x="877" y="80"/>
                  </a:cubicBezTo>
                  <a:cubicBezTo>
                    <a:pt x="877" y="80"/>
                    <a:pt x="877" y="80"/>
                    <a:pt x="877" y="80"/>
                  </a:cubicBezTo>
                  <a:cubicBezTo>
                    <a:pt x="876" y="80"/>
                    <a:pt x="877" y="80"/>
                    <a:pt x="876" y="80"/>
                  </a:cubicBezTo>
                  <a:cubicBezTo>
                    <a:pt x="876" y="80"/>
                    <a:pt x="876" y="80"/>
                    <a:pt x="876" y="79"/>
                  </a:cubicBezTo>
                  <a:cubicBezTo>
                    <a:pt x="875" y="80"/>
                    <a:pt x="875" y="79"/>
                    <a:pt x="874" y="80"/>
                  </a:cubicBezTo>
                  <a:cubicBezTo>
                    <a:pt x="873" y="79"/>
                    <a:pt x="874" y="78"/>
                    <a:pt x="874" y="78"/>
                  </a:cubicBezTo>
                  <a:cubicBezTo>
                    <a:pt x="873" y="78"/>
                    <a:pt x="873" y="79"/>
                    <a:pt x="871" y="79"/>
                  </a:cubicBezTo>
                  <a:cubicBezTo>
                    <a:pt x="872" y="79"/>
                    <a:pt x="871" y="79"/>
                    <a:pt x="871" y="79"/>
                  </a:cubicBezTo>
                  <a:cubicBezTo>
                    <a:pt x="871" y="80"/>
                    <a:pt x="872" y="79"/>
                    <a:pt x="872" y="80"/>
                  </a:cubicBezTo>
                  <a:cubicBezTo>
                    <a:pt x="871" y="80"/>
                    <a:pt x="871" y="80"/>
                    <a:pt x="870" y="80"/>
                  </a:cubicBezTo>
                  <a:cubicBezTo>
                    <a:pt x="870" y="79"/>
                    <a:pt x="870" y="79"/>
                    <a:pt x="871" y="79"/>
                  </a:cubicBezTo>
                  <a:cubicBezTo>
                    <a:pt x="871" y="79"/>
                    <a:pt x="870" y="78"/>
                    <a:pt x="870" y="78"/>
                  </a:cubicBezTo>
                  <a:cubicBezTo>
                    <a:pt x="870" y="78"/>
                    <a:pt x="869" y="78"/>
                    <a:pt x="869" y="79"/>
                  </a:cubicBezTo>
                  <a:cubicBezTo>
                    <a:pt x="868" y="78"/>
                    <a:pt x="870" y="78"/>
                    <a:pt x="869" y="77"/>
                  </a:cubicBezTo>
                  <a:cubicBezTo>
                    <a:pt x="869" y="78"/>
                    <a:pt x="868" y="79"/>
                    <a:pt x="869" y="79"/>
                  </a:cubicBezTo>
                  <a:cubicBezTo>
                    <a:pt x="868" y="80"/>
                    <a:pt x="868" y="79"/>
                    <a:pt x="868" y="79"/>
                  </a:cubicBezTo>
                  <a:cubicBezTo>
                    <a:pt x="868" y="79"/>
                    <a:pt x="868" y="80"/>
                    <a:pt x="868" y="80"/>
                  </a:cubicBezTo>
                  <a:cubicBezTo>
                    <a:pt x="867" y="80"/>
                    <a:pt x="868" y="80"/>
                    <a:pt x="867" y="80"/>
                  </a:cubicBezTo>
                  <a:cubicBezTo>
                    <a:pt x="867" y="79"/>
                    <a:pt x="867" y="79"/>
                    <a:pt x="868" y="79"/>
                  </a:cubicBezTo>
                  <a:cubicBezTo>
                    <a:pt x="867" y="78"/>
                    <a:pt x="866" y="78"/>
                    <a:pt x="867" y="77"/>
                  </a:cubicBezTo>
                  <a:cubicBezTo>
                    <a:pt x="866" y="78"/>
                    <a:pt x="865" y="78"/>
                    <a:pt x="865" y="79"/>
                  </a:cubicBezTo>
                  <a:cubicBezTo>
                    <a:pt x="865" y="80"/>
                    <a:pt x="865" y="78"/>
                    <a:pt x="866" y="78"/>
                  </a:cubicBezTo>
                  <a:cubicBezTo>
                    <a:pt x="865" y="79"/>
                    <a:pt x="866" y="79"/>
                    <a:pt x="866" y="80"/>
                  </a:cubicBezTo>
                  <a:cubicBezTo>
                    <a:pt x="865" y="79"/>
                    <a:pt x="864" y="80"/>
                    <a:pt x="864" y="79"/>
                  </a:cubicBezTo>
                  <a:cubicBezTo>
                    <a:pt x="864" y="78"/>
                    <a:pt x="865" y="78"/>
                    <a:pt x="865" y="78"/>
                  </a:cubicBezTo>
                  <a:cubicBezTo>
                    <a:pt x="864" y="78"/>
                    <a:pt x="865" y="76"/>
                    <a:pt x="863" y="76"/>
                  </a:cubicBezTo>
                  <a:cubicBezTo>
                    <a:pt x="863" y="76"/>
                    <a:pt x="864" y="78"/>
                    <a:pt x="863" y="78"/>
                  </a:cubicBezTo>
                  <a:cubicBezTo>
                    <a:pt x="863" y="78"/>
                    <a:pt x="863" y="77"/>
                    <a:pt x="862" y="78"/>
                  </a:cubicBezTo>
                  <a:cubicBezTo>
                    <a:pt x="862" y="77"/>
                    <a:pt x="862" y="77"/>
                    <a:pt x="863" y="76"/>
                  </a:cubicBezTo>
                  <a:cubicBezTo>
                    <a:pt x="862" y="75"/>
                    <a:pt x="862" y="76"/>
                    <a:pt x="861" y="75"/>
                  </a:cubicBezTo>
                  <a:cubicBezTo>
                    <a:pt x="861" y="76"/>
                    <a:pt x="861" y="77"/>
                    <a:pt x="861" y="78"/>
                  </a:cubicBezTo>
                  <a:cubicBezTo>
                    <a:pt x="861" y="78"/>
                    <a:pt x="861" y="77"/>
                    <a:pt x="861" y="77"/>
                  </a:cubicBezTo>
                  <a:cubicBezTo>
                    <a:pt x="861" y="77"/>
                    <a:pt x="861" y="77"/>
                    <a:pt x="861" y="77"/>
                  </a:cubicBezTo>
                  <a:cubicBezTo>
                    <a:pt x="860" y="77"/>
                    <a:pt x="861" y="77"/>
                    <a:pt x="861" y="76"/>
                  </a:cubicBezTo>
                  <a:cubicBezTo>
                    <a:pt x="861" y="75"/>
                    <a:pt x="860" y="77"/>
                    <a:pt x="860" y="75"/>
                  </a:cubicBezTo>
                  <a:cubicBezTo>
                    <a:pt x="860" y="75"/>
                    <a:pt x="860" y="77"/>
                    <a:pt x="859" y="76"/>
                  </a:cubicBezTo>
                  <a:cubicBezTo>
                    <a:pt x="860" y="76"/>
                    <a:pt x="860" y="77"/>
                    <a:pt x="859" y="77"/>
                  </a:cubicBezTo>
                  <a:cubicBezTo>
                    <a:pt x="858" y="77"/>
                    <a:pt x="860" y="76"/>
                    <a:pt x="858" y="76"/>
                  </a:cubicBezTo>
                  <a:cubicBezTo>
                    <a:pt x="858" y="77"/>
                    <a:pt x="859" y="77"/>
                    <a:pt x="859" y="78"/>
                  </a:cubicBezTo>
                  <a:cubicBezTo>
                    <a:pt x="858" y="78"/>
                    <a:pt x="858" y="77"/>
                    <a:pt x="858" y="77"/>
                  </a:cubicBezTo>
                  <a:cubicBezTo>
                    <a:pt x="858" y="77"/>
                    <a:pt x="858" y="77"/>
                    <a:pt x="858" y="77"/>
                  </a:cubicBezTo>
                  <a:cubicBezTo>
                    <a:pt x="858" y="78"/>
                    <a:pt x="857" y="77"/>
                    <a:pt x="857" y="77"/>
                  </a:cubicBezTo>
                  <a:cubicBezTo>
                    <a:pt x="856" y="78"/>
                    <a:pt x="857" y="79"/>
                    <a:pt x="857" y="79"/>
                  </a:cubicBezTo>
                  <a:cubicBezTo>
                    <a:pt x="858" y="79"/>
                    <a:pt x="858" y="79"/>
                    <a:pt x="858" y="78"/>
                  </a:cubicBezTo>
                  <a:cubicBezTo>
                    <a:pt x="859" y="78"/>
                    <a:pt x="859" y="79"/>
                    <a:pt x="859" y="80"/>
                  </a:cubicBezTo>
                  <a:cubicBezTo>
                    <a:pt x="859" y="79"/>
                    <a:pt x="859" y="79"/>
                    <a:pt x="859" y="79"/>
                  </a:cubicBezTo>
                  <a:cubicBezTo>
                    <a:pt x="860" y="80"/>
                    <a:pt x="859" y="80"/>
                    <a:pt x="858" y="80"/>
                  </a:cubicBezTo>
                  <a:cubicBezTo>
                    <a:pt x="858" y="79"/>
                    <a:pt x="858" y="79"/>
                    <a:pt x="858" y="79"/>
                  </a:cubicBezTo>
                  <a:cubicBezTo>
                    <a:pt x="858" y="80"/>
                    <a:pt x="856" y="79"/>
                    <a:pt x="855" y="79"/>
                  </a:cubicBezTo>
                  <a:cubicBezTo>
                    <a:pt x="855" y="78"/>
                    <a:pt x="856" y="79"/>
                    <a:pt x="856" y="79"/>
                  </a:cubicBezTo>
                  <a:cubicBezTo>
                    <a:pt x="856" y="78"/>
                    <a:pt x="856" y="78"/>
                    <a:pt x="856" y="77"/>
                  </a:cubicBezTo>
                  <a:cubicBezTo>
                    <a:pt x="855" y="78"/>
                    <a:pt x="855" y="77"/>
                    <a:pt x="855" y="76"/>
                  </a:cubicBezTo>
                  <a:cubicBezTo>
                    <a:pt x="853" y="76"/>
                    <a:pt x="852" y="77"/>
                    <a:pt x="852" y="77"/>
                  </a:cubicBezTo>
                  <a:cubicBezTo>
                    <a:pt x="852" y="78"/>
                    <a:pt x="852" y="78"/>
                    <a:pt x="852" y="79"/>
                  </a:cubicBezTo>
                  <a:cubicBezTo>
                    <a:pt x="851" y="78"/>
                    <a:pt x="851" y="78"/>
                    <a:pt x="849" y="78"/>
                  </a:cubicBezTo>
                  <a:cubicBezTo>
                    <a:pt x="849" y="78"/>
                    <a:pt x="850" y="78"/>
                    <a:pt x="850" y="77"/>
                  </a:cubicBezTo>
                  <a:cubicBezTo>
                    <a:pt x="849" y="77"/>
                    <a:pt x="849" y="77"/>
                    <a:pt x="849" y="78"/>
                  </a:cubicBezTo>
                  <a:cubicBezTo>
                    <a:pt x="849" y="77"/>
                    <a:pt x="848" y="78"/>
                    <a:pt x="847" y="77"/>
                  </a:cubicBezTo>
                  <a:cubicBezTo>
                    <a:pt x="847" y="78"/>
                    <a:pt x="847" y="78"/>
                    <a:pt x="847" y="78"/>
                  </a:cubicBezTo>
                  <a:cubicBezTo>
                    <a:pt x="847" y="78"/>
                    <a:pt x="848" y="79"/>
                    <a:pt x="848" y="79"/>
                  </a:cubicBezTo>
                  <a:cubicBezTo>
                    <a:pt x="847" y="80"/>
                    <a:pt x="847" y="79"/>
                    <a:pt x="847" y="81"/>
                  </a:cubicBezTo>
                  <a:cubicBezTo>
                    <a:pt x="847" y="80"/>
                    <a:pt x="847" y="80"/>
                    <a:pt x="848" y="80"/>
                  </a:cubicBezTo>
                  <a:cubicBezTo>
                    <a:pt x="847" y="81"/>
                    <a:pt x="848" y="81"/>
                    <a:pt x="847" y="82"/>
                  </a:cubicBezTo>
                  <a:cubicBezTo>
                    <a:pt x="848" y="81"/>
                    <a:pt x="847" y="81"/>
                    <a:pt x="848" y="80"/>
                  </a:cubicBezTo>
                  <a:cubicBezTo>
                    <a:pt x="849" y="81"/>
                    <a:pt x="850" y="81"/>
                    <a:pt x="850" y="80"/>
                  </a:cubicBezTo>
                  <a:cubicBezTo>
                    <a:pt x="850" y="80"/>
                    <a:pt x="850" y="80"/>
                    <a:pt x="851" y="81"/>
                  </a:cubicBezTo>
                  <a:cubicBezTo>
                    <a:pt x="852" y="81"/>
                    <a:pt x="850" y="80"/>
                    <a:pt x="851" y="80"/>
                  </a:cubicBezTo>
                  <a:cubicBezTo>
                    <a:pt x="851" y="79"/>
                    <a:pt x="851" y="80"/>
                    <a:pt x="852" y="79"/>
                  </a:cubicBezTo>
                  <a:cubicBezTo>
                    <a:pt x="852" y="80"/>
                    <a:pt x="851" y="81"/>
                    <a:pt x="852" y="81"/>
                  </a:cubicBezTo>
                  <a:cubicBezTo>
                    <a:pt x="852" y="82"/>
                    <a:pt x="851" y="82"/>
                    <a:pt x="851" y="83"/>
                  </a:cubicBezTo>
                  <a:cubicBezTo>
                    <a:pt x="850" y="82"/>
                    <a:pt x="851" y="84"/>
                    <a:pt x="850" y="85"/>
                  </a:cubicBezTo>
                  <a:cubicBezTo>
                    <a:pt x="850" y="85"/>
                    <a:pt x="851" y="85"/>
                    <a:pt x="851" y="86"/>
                  </a:cubicBezTo>
                  <a:cubicBezTo>
                    <a:pt x="851" y="85"/>
                    <a:pt x="852" y="84"/>
                    <a:pt x="851" y="84"/>
                  </a:cubicBezTo>
                  <a:cubicBezTo>
                    <a:pt x="851" y="83"/>
                    <a:pt x="852" y="84"/>
                    <a:pt x="852" y="84"/>
                  </a:cubicBezTo>
                  <a:cubicBezTo>
                    <a:pt x="852" y="84"/>
                    <a:pt x="852" y="84"/>
                    <a:pt x="852" y="85"/>
                  </a:cubicBezTo>
                  <a:cubicBezTo>
                    <a:pt x="853" y="84"/>
                    <a:pt x="853" y="84"/>
                    <a:pt x="853" y="84"/>
                  </a:cubicBezTo>
                  <a:cubicBezTo>
                    <a:pt x="854" y="84"/>
                    <a:pt x="852" y="85"/>
                    <a:pt x="852" y="85"/>
                  </a:cubicBezTo>
                  <a:cubicBezTo>
                    <a:pt x="852" y="85"/>
                    <a:pt x="852" y="86"/>
                    <a:pt x="852" y="86"/>
                  </a:cubicBezTo>
                  <a:cubicBezTo>
                    <a:pt x="851" y="87"/>
                    <a:pt x="850" y="86"/>
                    <a:pt x="850" y="87"/>
                  </a:cubicBezTo>
                  <a:cubicBezTo>
                    <a:pt x="850" y="88"/>
                    <a:pt x="849" y="88"/>
                    <a:pt x="849" y="89"/>
                  </a:cubicBezTo>
                  <a:cubicBezTo>
                    <a:pt x="848" y="89"/>
                    <a:pt x="849" y="89"/>
                    <a:pt x="849" y="88"/>
                  </a:cubicBezTo>
                  <a:cubicBezTo>
                    <a:pt x="849" y="88"/>
                    <a:pt x="848" y="89"/>
                    <a:pt x="847" y="88"/>
                  </a:cubicBezTo>
                  <a:cubicBezTo>
                    <a:pt x="846" y="88"/>
                    <a:pt x="846" y="89"/>
                    <a:pt x="846" y="89"/>
                  </a:cubicBezTo>
                  <a:cubicBezTo>
                    <a:pt x="846" y="88"/>
                    <a:pt x="845" y="90"/>
                    <a:pt x="845" y="88"/>
                  </a:cubicBezTo>
                  <a:cubicBezTo>
                    <a:pt x="844" y="89"/>
                    <a:pt x="843" y="89"/>
                    <a:pt x="842" y="90"/>
                  </a:cubicBezTo>
                  <a:cubicBezTo>
                    <a:pt x="841" y="89"/>
                    <a:pt x="841" y="91"/>
                    <a:pt x="840" y="90"/>
                  </a:cubicBezTo>
                  <a:cubicBezTo>
                    <a:pt x="840" y="91"/>
                    <a:pt x="841" y="91"/>
                    <a:pt x="842" y="91"/>
                  </a:cubicBezTo>
                  <a:cubicBezTo>
                    <a:pt x="841" y="93"/>
                    <a:pt x="840" y="91"/>
                    <a:pt x="839" y="91"/>
                  </a:cubicBezTo>
                  <a:cubicBezTo>
                    <a:pt x="839" y="91"/>
                    <a:pt x="840" y="91"/>
                    <a:pt x="840" y="90"/>
                  </a:cubicBezTo>
                  <a:cubicBezTo>
                    <a:pt x="839" y="89"/>
                    <a:pt x="838" y="92"/>
                    <a:pt x="837" y="92"/>
                  </a:cubicBezTo>
                  <a:cubicBezTo>
                    <a:pt x="837" y="92"/>
                    <a:pt x="836" y="92"/>
                    <a:pt x="837" y="91"/>
                  </a:cubicBezTo>
                  <a:cubicBezTo>
                    <a:pt x="836" y="91"/>
                    <a:pt x="836" y="92"/>
                    <a:pt x="836" y="91"/>
                  </a:cubicBezTo>
                  <a:cubicBezTo>
                    <a:pt x="835" y="91"/>
                    <a:pt x="835" y="93"/>
                    <a:pt x="835" y="91"/>
                  </a:cubicBezTo>
                  <a:cubicBezTo>
                    <a:pt x="835" y="91"/>
                    <a:pt x="835" y="92"/>
                    <a:pt x="835" y="92"/>
                  </a:cubicBezTo>
                  <a:cubicBezTo>
                    <a:pt x="834" y="92"/>
                    <a:pt x="834" y="92"/>
                    <a:pt x="833" y="93"/>
                  </a:cubicBezTo>
                  <a:cubicBezTo>
                    <a:pt x="833" y="92"/>
                    <a:pt x="833" y="92"/>
                    <a:pt x="833" y="92"/>
                  </a:cubicBezTo>
                  <a:cubicBezTo>
                    <a:pt x="833" y="92"/>
                    <a:pt x="832" y="93"/>
                    <a:pt x="832" y="92"/>
                  </a:cubicBezTo>
                  <a:cubicBezTo>
                    <a:pt x="831" y="92"/>
                    <a:pt x="831" y="93"/>
                    <a:pt x="831" y="93"/>
                  </a:cubicBezTo>
                  <a:cubicBezTo>
                    <a:pt x="831" y="93"/>
                    <a:pt x="831" y="93"/>
                    <a:pt x="831" y="94"/>
                  </a:cubicBezTo>
                  <a:cubicBezTo>
                    <a:pt x="831" y="93"/>
                    <a:pt x="830" y="93"/>
                    <a:pt x="830" y="92"/>
                  </a:cubicBezTo>
                  <a:cubicBezTo>
                    <a:pt x="829" y="93"/>
                    <a:pt x="829" y="94"/>
                    <a:pt x="828" y="94"/>
                  </a:cubicBezTo>
                  <a:cubicBezTo>
                    <a:pt x="828" y="93"/>
                    <a:pt x="828" y="94"/>
                    <a:pt x="828" y="94"/>
                  </a:cubicBezTo>
                  <a:cubicBezTo>
                    <a:pt x="828" y="93"/>
                    <a:pt x="828" y="93"/>
                    <a:pt x="827" y="93"/>
                  </a:cubicBezTo>
                  <a:cubicBezTo>
                    <a:pt x="828" y="94"/>
                    <a:pt x="828" y="92"/>
                    <a:pt x="826" y="93"/>
                  </a:cubicBezTo>
                  <a:cubicBezTo>
                    <a:pt x="826" y="94"/>
                    <a:pt x="827" y="93"/>
                    <a:pt x="827" y="94"/>
                  </a:cubicBezTo>
                  <a:cubicBezTo>
                    <a:pt x="826" y="95"/>
                    <a:pt x="825" y="94"/>
                    <a:pt x="824" y="95"/>
                  </a:cubicBezTo>
                  <a:cubicBezTo>
                    <a:pt x="824" y="94"/>
                    <a:pt x="823" y="95"/>
                    <a:pt x="822" y="94"/>
                  </a:cubicBezTo>
                  <a:cubicBezTo>
                    <a:pt x="822" y="94"/>
                    <a:pt x="822" y="96"/>
                    <a:pt x="823" y="96"/>
                  </a:cubicBezTo>
                  <a:cubicBezTo>
                    <a:pt x="821" y="96"/>
                    <a:pt x="822" y="95"/>
                    <a:pt x="821" y="95"/>
                  </a:cubicBezTo>
                  <a:cubicBezTo>
                    <a:pt x="820" y="95"/>
                    <a:pt x="821" y="95"/>
                    <a:pt x="820" y="96"/>
                  </a:cubicBezTo>
                  <a:cubicBezTo>
                    <a:pt x="820" y="96"/>
                    <a:pt x="820" y="95"/>
                    <a:pt x="820" y="95"/>
                  </a:cubicBezTo>
                  <a:cubicBezTo>
                    <a:pt x="819" y="96"/>
                    <a:pt x="818" y="97"/>
                    <a:pt x="816" y="97"/>
                  </a:cubicBezTo>
                  <a:cubicBezTo>
                    <a:pt x="816" y="96"/>
                    <a:pt x="817" y="97"/>
                    <a:pt x="817" y="96"/>
                  </a:cubicBezTo>
                  <a:cubicBezTo>
                    <a:pt x="815" y="97"/>
                    <a:pt x="814" y="97"/>
                    <a:pt x="813" y="98"/>
                  </a:cubicBezTo>
                  <a:cubicBezTo>
                    <a:pt x="813" y="96"/>
                    <a:pt x="810" y="98"/>
                    <a:pt x="810" y="100"/>
                  </a:cubicBezTo>
                  <a:cubicBezTo>
                    <a:pt x="809" y="99"/>
                    <a:pt x="810" y="99"/>
                    <a:pt x="810" y="99"/>
                  </a:cubicBezTo>
                  <a:cubicBezTo>
                    <a:pt x="810" y="98"/>
                    <a:pt x="809" y="98"/>
                    <a:pt x="809" y="99"/>
                  </a:cubicBezTo>
                  <a:cubicBezTo>
                    <a:pt x="809" y="99"/>
                    <a:pt x="809" y="98"/>
                    <a:pt x="808" y="98"/>
                  </a:cubicBezTo>
                  <a:cubicBezTo>
                    <a:pt x="808" y="98"/>
                    <a:pt x="807" y="99"/>
                    <a:pt x="808" y="99"/>
                  </a:cubicBezTo>
                  <a:cubicBezTo>
                    <a:pt x="807" y="100"/>
                    <a:pt x="807" y="99"/>
                    <a:pt x="807" y="98"/>
                  </a:cubicBezTo>
                  <a:cubicBezTo>
                    <a:pt x="806" y="99"/>
                    <a:pt x="805" y="99"/>
                    <a:pt x="804" y="100"/>
                  </a:cubicBezTo>
                  <a:cubicBezTo>
                    <a:pt x="804" y="99"/>
                    <a:pt x="805" y="99"/>
                    <a:pt x="804" y="98"/>
                  </a:cubicBezTo>
                  <a:cubicBezTo>
                    <a:pt x="803" y="99"/>
                    <a:pt x="804" y="100"/>
                    <a:pt x="803" y="100"/>
                  </a:cubicBezTo>
                  <a:cubicBezTo>
                    <a:pt x="802" y="100"/>
                    <a:pt x="803" y="99"/>
                    <a:pt x="803" y="99"/>
                  </a:cubicBezTo>
                  <a:cubicBezTo>
                    <a:pt x="803" y="99"/>
                    <a:pt x="803" y="99"/>
                    <a:pt x="802" y="99"/>
                  </a:cubicBezTo>
                  <a:cubicBezTo>
                    <a:pt x="802" y="100"/>
                    <a:pt x="801" y="100"/>
                    <a:pt x="800" y="101"/>
                  </a:cubicBezTo>
                  <a:cubicBezTo>
                    <a:pt x="801" y="100"/>
                    <a:pt x="800" y="100"/>
                    <a:pt x="801" y="98"/>
                  </a:cubicBezTo>
                  <a:cubicBezTo>
                    <a:pt x="800" y="98"/>
                    <a:pt x="800" y="99"/>
                    <a:pt x="800" y="100"/>
                  </a:cubicBezTo>
                  <a:cubicBezTo>
                    <a:pt x="799" y="100"/>
                    <a:pt x="800" y="99"/>
                    <a:pt x="799" y="99"/>
                  </a:cubicBezTo>
                  <a:cubicBezTo>
                    <a:pt x="799" y="100"/>
                    <a:pt x="799" y="101"/>
                    <a:pt x="800" y="101"/>
                  </a:cubicBezTo>
                  <a:cubicBezTo>
                    <a:pt x="799" y="101"/>
                    <a:pt x="798" y="100"/>
                    <a:pt x="799" y="99"/>
                  </a:cubicBezTo>
                  <a:cubicBezTo>
                    <a:pt x="799" y="99"/>
                    <a:pt x="798" y="100"/>
                    <a:pt x="798" y="100"/>
                  </a:cubicBezTo>
                  <a:cubicBezTo>
                    <a:pt x="798" y="101"/>
                    <a:pt x="799" y="101"/>
                    <a:pt x="798" y="102"/>
                  </a:cubicBezTo>
                  <a:cubicBezTo>
                    <a:pt x="798" y="102"/>
                    <a:pt x="798" y="101"/>
                    <a:pt x="797" y="101"/>
                  </a:cubicBezTo>
                  <a:cubicBezTo>
                    <a:pt x="797" y="102"/>
                    <a:pt x="796" y="102"/>
                    <a:pt x="795" y="103"/>
                  </a:cubicBezTo>
                  <a:cubicBezTo>
                    <a:pt x="795" y="102"/>
                    <a:pt x="795" y="102"/>
                    <a:pt x="795" y="101"/>
                  </a:cubicBezTo>
                  <a:cubicBezTo>
                    <a:pt x="794" y="101"/>
                    <a:pt x="794" y="102"/>
                    <a:pt x="794" y="103"/>
                  </a:cubicBezTo>
                  <a:cubicBezTo>
                    <a:pt x="794" y="102"/>
                    <a:pt x="793" y="101"/>
                    <a:pt x="793" y="101"/>
                  </a:cubicBezTo>
                  <a:cubicBezTo>
                    <a:pt x="792" y="101"/>
                    <a:pt x="792" y="102"/>
                    <a:pt x="792" y="103"/>
                  </a:cubicBezTo>
                  <a:cubicBezTo>
                    <a:pt x="792" y="103"/>
                    <a:pt x="792" y="103"/>
                    <a:pt x="792" y="103"/>
                  </a:cubicBezTo>
                  <a:cubicBezTo>
                    <a:pt x="792" y="103"/>
                    <a:pt x="791" y="103"/>
                    <a:pt x="791" y="103"/>
                  </a:cubicBezTo>
                  <a:cubicBezTo>
                    <a:pt x="791" y="103"/>
                    <a:pt x="790" y="103"/>
                    <a:pt x="789" y="104"/>
                  </a:cubicBezTo>
                  <a:cubicBezTo>
                    <a:pt x="790" y="103"/>
                    <a:pt x="789" y="103"/>
                    <a:pt x="789" y="103"/>
                  </a:cubicBezTo>
                  <a:cubicBezTo>
                    <a:pt x="788" y="103"/>
                    <a:pt x="788" y="103"/>
                    <a:pt x="787" y="103"/>
                  </a:cubicBezTo>
                  <a:cubicBezTo>
                    <a:pt x="787" y="103"/>
                    <a:pt x="787" y="103"/>
                    <a:pt x="788" y="104"/>
                  </a:cubicBezTo>
                  <a:cubicBezTo>
                    <a:pt x="788" y="105"/>
                    <a:pt x="786" y="104"/>
                    <a:pt x="786" y="105"/>
                  </a:cubicBezTo>
                  <a:cubicBezTo>
                    <a:pt x="785" y="104"/>
                    <a:pt x="785" y="105"/>
                    <a:pt x="784" y="104"/>
                  </a:cubicBezTo>
                  <a:cubicBezTo>
                    <a:pt x="784" y="103"/>
                    <a:pt x="784" y="103"/>
                    <a:pt x="785" y="103"/>
                  </a:cubicBezTo>
                  <a:cubicBezTo>
                    <a:pt x="783" y="104"/>
                    <a:pt x="783" y="103"/>
                    <a:pt x="783" y="104"/>
                  </a:cubicBezTo>
                  <a:cubicBezTo>
                    <a:pt x="782" y="104"/>
                    <a:pt x="782" y="103"/>
                    <a:pt x="781" y="104"/>
                  </a:cubicBezTo>
                  <a:cubicBezTo>
                    <a:pt x="782" y="105"/>
                    <a:pt x="783" y="105"/>
                    <a:pt x="783" y="105"/>
                  </a:cubicBezTo>
                  <a:cubicBezTo>
                    <a:pt x="783" y="106"/>
                    <a:pt x="782" y="105"/>
                    <a:pt x="782" y="106"/>
                  </a:cubicBezTo>
                  <a:cubicBezTo>
                    <a:pt x="782" y="105"/>
                    <a:pt x="781" y="105"/>
                    <a:pt x="781" y="105"/>
                  </a:cubicBezTo>
                  <a:cubicBezTo>
                    <a:pt x="781" y="105"/>
                    <a:pt x="781" y="106"/>
                    <a:pt x="780" y="106"/>
                  </a:cubicBezTo>
                  <a:cubicBezTo>
                    <a:pt x="781" y="105"/>
                    <a:pt x="780" y="106"/>
                    <a:pt x="780" y="105"/>
                  </a:cubicBezTo>
                  <a:cubicBezTo>
                    <a:pt x="779" y="105"/>
                    <a:pt x="779" y="105"/>
                    <a:pt x="779" y="105"/>
                  </a:cubicBezTo>
                  <a:cubicBezTo>
                    <a:pt x="779" y="104"/>
                    <a:pt x="777" y="104"/>
                    <a:pt x="776" y="104"/>
                  </a:cubicBezTo>
                  <a:cubicBezTo>
                    <a:pt x="777" y="105"/>
                    <a:pt x="777" y="105"/>
                    <a:pt x="778" y="105"/>
                  </a:cubicBezTo>
                  <a:cubicBezTo>
                    <a:pt x="778" y="106"/>
                    <a:pt x="778" y="106"/>
                    <a:pt x="777" y="106"/>
                  </a:cubicBezTo>
                  <a:cubicBezTo>
                    <a:pt x="777" y="106"/>
                    <a:pt x="776" y="106"/>
                    <a:pt x="776" y="105"/>
                  </a:cubicBezTo>
                  <a:cubicBezTo>
                    <a:pt x="775" y="106"/>
                    <a:pt x="775" y="107"/>
                    <a:pt x="774" y="107"/>
                  </a:cubicBezTo>
                  <a:cubicBezTo>
                    <a:pt x="774" y="106"/>
                    <a:pt x="775" y="106"/>
                    <a:pt x="775" y="106"/>
                  </a:cubicBezTo>
                  <a:cubicBezTo>
                    <a:pt x="774" y="105"/>
                    <a:pt x="773" y="105"/>
                    <a:pt x="772" y="103"/>
                  </a:cubicBezTo>
                  <a:cubicBezTo>
                    <a:pt x="772" y="103"/>
                    <a:pt x="772" y="104"/>
                    <a:pt x="772" y="104"/>
                  </a:cubicBezTo>
                  <a:cubicBezTo>
                    <a:pt x="772" y="105"/>
                    <a:pt x="772" y="104"/>
                    <a:pt x="773" y="105"/>
                  </a:cubicBezTo>
                  <a:cubicBezTo>
                    <a:pt x="773" y="105"/>
                    <a:pt x="774" y="106"/>
                    <a:pt x="774" y="107"/>
                  </a:cubicBezTo>
                  <a:cubicBezTo>
                    <a:pt x="774" y="107"/>
                    <a:pt x="773" y="107"/>
                    <a:pt x="773" y="107"/>
                  </a:cubicBezTo>
                  <a:cubicBezTo>
                    <a:pt x="774" y="106"/>
                    <a:pt x="773" y="106"/>
                    <a:pt x="772" y="106"/>
                  </a:cubicBezTo>
                  <a:cubicBezTo>
                    <a:pt x="772" y="105"/>
                    <a:pt x="771" y="105"/>
                    <a:pt x="772" y="105"/>
                  </a:cubicBezTo>
                  <a:cubicBezTo>
                    <a:pt x="771" y="105"/>
                    <a:pt x="771" y="106"/>
                    <a:pt x="771" y="105"/>
                  </a:cubicBezTo>
                  <a:cubicBezTo>
                    <a:pt x="771" y="105"/>
                    <a:pt x="770" y="107"/>
                    <a:pt x="770" y="107"/>
                  </a:cubicBezTo>
                  <a:cubicBezTo>
                    <a:pt x="769" y="108"/>
                    <a:pt x="767" y="107"/>
                    <a:pt x="767" y="109"/>
                  </a:cubicBezTo>
                  <a:cubicBezTo>
                    <a:pt x="765" y="108"/>
                    <a:pt x="765" y="110"/>
                    <a:pt x="763" y="110"/>
                  </a:cubicBezTo>
                  <a:cubicBezTo>
                    <a:pt x="764" y="109"/>
                    <a:pt x="764" y="109"/>
                    <a:pt x="764" y="108"/>
                  </a:cubicBezTo>
                  <a:cubicBezTo>
                    <a:pt x="763" y="109"/>
                    <a:pt x="762" y="109"/>
                    <a:pt x="762" y="110"/>
                  </a:cubicBezTo>
                  <a:cubicBezTo>
                    <a:pt x="761" y="109"/>
                    <a:pt x="761" y="109"/>
                    <a:pt x="760" y="110"/>
                  </a:cubicBezTo>
                  <a:cubicBezTo>
                    <a:pt x="759" y="109"/>
                    <a:pt x="757" y="110"/>
                    <a:pt x="757" y="112"/>
                  </a:cubicBezTo>
                  <a:cubicBezTo>
                    <a:pt x="757" y="111"/>
                    <a:pt x="757" y="110"/>
                    <a:pt x="756" y="110"/>
                  </a:cubicBezTo>
                  <a:cubicBezTo>
                    <a:pt x="757" y="111"/>
                    <a:pt x="755" y="111"/>
                    <a:pt x="754" y="112"/>
                  </a:cubicBezTo>
                  <a:cubicBezTo>
                    <a:pt x="754" y="111"/>
                    <a:pt x="753" y="111"/>
                    <a:pt x="753" y="111"/>
                  </a:cubicBezTo>
                  <a:cubicBezTo>
                    <a:pt x="752" y="112"/>
                    <a:pt x="754" y="111"/>
                    <a:pt x="753" y="112"/>
                  </a:cubicBezTo>
                  <a:cubicBezTo>
                    <a:pt x="753" y="112"/>
                    <a:pt x="753" y="112"/>
                    <a:pt x="753" y="112"/>
                  </a:cubicBezTo>
                  <a:cubicBezTo>
                    <a:pt x="752" y="112"/>
                    <a:pt x="753" y="111"/>
                    <a:pt x="752" y="111"/>
                  </a:cubicBezTo>
                  <a:cubicBezTo>
                    <a:pt x="751" y="111"/>
                    <a:pt x="752" y="112"/>
                    <a:pt x="752" y="111"/>
                  </a:cubicBezTo>
                  <a:cubicBezTo>
                    <a:pt x="751" y="112"/>
                    <a:pt x="752" y="112"/>
                    <a:pt x="751" y="113"/>
                  </a:cubicBezTo>
                  <a:cubicBezTo>
                    <a:pt x="750" y="113"/>
                    <a:pt x="750" y="111"/>
                    <a:pt x="749" y="113"/>
                  </a:cubicBezTo>
                  <a:cubicBezTo>
                    <a:pt x="748" y="112"/>
                    <a:pt x="750" y="112"/>
                    <a:pt x="750" y="111"/>
                  </a:cubicBezTo>
                  <a:cubicBezTo>
                    <a:pt x="750" y="111"/>
                    <a:pt x="750" y="111"/>
                    <a:pt x="749" y="111"/>
                  </a:cubicBezTo>
                  <a:cubicBezTo>
                    <a:pt x="749" y="111"/>
                    <a:pt x="750" y="111"/>
                    <a:pt x="749" y="112"/>
                  </a:cubicBezTo>
                  <a:cubicBezTo>
                    <a:pt x="749" y="111"/>
                    <a:pt x="748" y="112"/>
                    <a:pt x="748" y="113"/>
                  </a:cubicBezTo>
                  <a:cubicBezTo>
                    <a:pt x="748" y="113"/>
                    <a:pt x="747" y="113"/>
                    <a:pt x="747" y="113"/>
                  </a:cubicBezTo>
                  <a:cubicBezTo>
                    <a:pt x="747" y="113"/>
                    <a:pt x="746" y="112"/>
                    <a:pt x="746" y="112"/>
                  </a:cubicBezTo>
                  <a:cubicBezTo>
                    <a:pt x="745" y="112"/>
                    <a:pt x="745" y="112"/>
                    <a:pt x="745" y="113"/>
                  </a:cubicBezTo>
                  <a:cubicBezTo>
                    <a:pt x="745" y="113"/>
                    <a:pt x="745" y="113"/>
                    <a:pt x="746" y="113"/>
                  </a:cubicBezTo>
                  <a:cubicBezTo>
                    <a:pt x="746" y="113"/>
                    <a:pt x="745" y="113"/>
                    <a:pt x="746" y="113"/>
                  </a:cubicBezTo>
                  <a:cubicBezTo>
                    <a:pt x="745" y="113"/>
                    <a:pt x="745" y="114"/>
                    <a:pt x="744" y="114"/>
                  </a:cubicBezTo>
                  <a:cubicBezTo>
                    <a:pt x="744" y="114"/>
                    <a:pt x="744" y="114"/>
                    <a:pt x="744" y="114"/>
                  </a:cubicBezTo>
                  <a:cubicBezTo>
                    <a:pt x="744" y="115"/>
                    <a:pt x="744" y="115"/>
                    <a:pt x="744" y="115"/>
                  </a:cubicBezTo>
                  <a:cubicBezTo>
                    <a:pt x="744" y="115"/>
                    <a:pt x="744" y="115"/>
                    <a:pt x="743" y="115"/>
                  </a:cubicBezTo>
                  <a:cubicBezTo>
                    <a:pt x="743" y="114"/>
                    <a:pt x="744" y="113"/>
                    <a:pt x="744" y="113"/>
                  </a:cubicBezTo>
                  <a:cubicBezTo>
                    <a:pt x="744" y="112"/>
                    <a:pt x="744" y="113"/>
                    <a:pt x="743" y="113"/>
                  </a:cubicBezTo>
                  <a:cubicBezTo>
                    <a:pt x="744" y="114"/>
                    <a:pt x="742" y="114"/>
                    <a:pt x="743" y="115"/>
                  </a:cubicBezTo>
                  <a:cubicBezTo>
                    <a:pt x="743" y="115"/>
                    <a:pt x="742" y="115"/>
                    <a:pt x="741" y="115"/>
                  </a:cubicBezTo>
                  <a:cubicBezTo>
                    <a:pt x="741" y="115"/>
                    <a:pt x="741" y="115"/>
                    <a:pt x="741" y="115"/>
                  </a:cubicBezTo>
                  <a:cubicBezTo>
                    <a:pt x="741" y="116"/>
                    <a:pt x="742" y="115"/>
                    <a:pt x="741" y="116"/>
                  </a:cubicBezTo>
                  <a:cubicBezTo>
                    <a:pt x="741" y="116"/>
                    <a:pt x="740" y="116"/>
                    <a:pt x="740" y="116"/>
                  </a:cubicBezTo>
                  <a:cubicBezTo>
                    <a:pt x="740" y="116"/>
                    <a:pt x="741" y="116"/>
                    <a:pt x="741" y="116"/>
                  </a:cubicBezTo>
                  <a:cubicBezTo>
                    <a:pt x="741" y="115"/>
                    <a:pt x="740" y="115"/>
                    <a:pt x="739" y="115"/>
                  </a:cubicBezTo>
                  <a:cubicBezTo>
                    <a:pt x="740" y="116"/>
                    <a:pt x="739" y="116"/>
                    <a:pt x="738" y="116"/>
                  </a:cubicBezTo>
                  <a:cubicBezTo>
                    <a:pt x="738" y="116"/>
                    <a:pt x="738" y="115"/>
                    <a:pt x="738" y="115"/>
                  </a:cubicBezTo>
                  <a:cubicBezTo>
                    <a:pt x="738" y="116"/>
                    <a:pt x="737" y="116"/>
                    <a:pt x="737" y="114"/>
                  </a:cubicBezTo>
                  <a:cubicBezTo>
                    <a:pt x="736" y="114"/>
                    <a:pt x="737" y="115"/>
                    <a:pt x="737" y="116"/>
                  </a:cubicBezTo>
                  <a:cubicBezTo>
                    <a:pt x="737" y="115"/>
                    <a:pt x="736" y="115"/>
                    <a:pt x="736" y="115"/>
                  </a:cubicBezTo>
                  <a:cubicBezTo>
                    <a:pt x="736" y="116"/>
                    <a:pt x="737" y="115"/>
                    <a:pt x="737" y="116"/>
                  </a:cubicBezTo>
                  <a:cubicBezTo>
                    <a:pt x="737" y="116"/>
                    <a:pt x="738" y="116"/>
                    <a:pt x="739" y="116"/>
                  </a:cubicBezTo>
                  <a:cubicBezTo>
                    <a:pt x="738" y="118"/>
                    <a:pt x="737" y="115"/>
                    <a:pt x="735" y="116"/>
                  </a:cubicBezTo>
                  <a:cubicBezTo>
                    <a:pt x="735" y="116"/>
                    <a:pt x="735" y="117"/>
                    <a:pt x="735" y="117"/>
                  </a:cubicBezTo>
                  <a:cubicBezTo>
                    <a:pt x="733" y="117"/>
                    <a:pt x="733" y="118"/>
                    <a:pt x="731" y="118"/>
                  </a:cubicBezTo>
                  <a:cubicBezTo>
                    <a:pt x="731" y="119"/>
                    <a:pt x="731" y="119"/>
                    <a:pt x="731" y="120"/>
                  </a:cubicBezTo>
                  <a:cubicBezTo>
                    <a:pt x="730" y="120"/>
                    <a:pt x="731" y="119"/>
                    <a:pt x="730" y="119"/>
                  </a:cubicBezTo>
                  <a:cubicBezTo>
                    <a:pt x="730" y="118"/>
                    <a:pt x="730" y="117"/>
                    <a:pt x="730" y="117"/>
                  </a:cubicBezTo>
                  <a:cubicBezTo>
                    <a:pt x="729" y="117"/>
                    <a:pt x="729" y="118"/>
                    <a:pt x="729" y="119"/>
                  </a:cubicBezTo>
                  <a:cubicBezTo>
                    <a:pt x="728" y="119"/>
                    <a:pt x="727" y="119"/>
                    <a:pt x="727" y="119"/>
                  </a:cubicBezTo>
                  <a:cubicBezTo>
                    <a:pt x="727" y="120"/>
                    <a:pt x="727" y="119"/>
                    <a:pt x="728" y="119"/>
                  </a:cubicBezTo>
                  <a:cubicBezTo>
                    <a:pt x="727" y="120"/>
                    <a:pt x="727" y="120"/>
                    <a:pt x="726" y="120"/>
                  </a:cubicBezTo>
                  <a:cubicBezTo>
                    <a:pt x="726" y="120"/>
                    <a:pt x="726" y="120"/>
                    <a:pt x="725" y="120"/>
                  </a:cubicBezTo>
                  <a:cubicBezTo>
                    <a:pt x="725" y="120"/>
                    <a:pt x="726" y="120"/>
                    <a:pt x="726" y="121"/>
                  </a:cubicBezTo>
                  <a:cubicBezTo>
                    <a:pt x="725" y="120"/>
                    <a:pt x="725" y="121"/>
                    <a:pt x="724" y="121"/>
                  </a:cubicBezTo>
                  <a:cubicBezTo>
                    <a:pt x="724" y="120"/>
                    <a:pt x="725" y="121"/>
                    <a:pt x="725" y="120"/>
                  </a:cubicBezTo>
                  <a:cubicBezTo>
                    <a:pt x="725" y="120"/>
                    <a:pt x="724" y="119"/>
                    <a:pt x="724" y="119"/>
                  </a:cubicBezTo>
                  <a:cubicBezTo>
                    <a:pt x="724" y="120"/>
                    <a:pt x="724" y="120"/>
                    <a:pt x="725" y="120"/>
                  </a:cubicBezTo>
                  <a:cubicBezTo>
                    <a:pt x="724" y="120"/>
                    <a:pt x="721" y="120"/>
                    <a:pt x="722" y="121"/>
                  </a:cubicBezTo>
                  <a:cubicBezTo>
                    <a:pt x="720" y="122"/>
                    <a:pt x="719" y="120"/>
                    <a:pt x="718" y="120"/>
                  </a:cubicBezTo>
                  <a:cubicBezTo>
                    <a:pt x="719" y="119"/>
                    <a:pt x="719" y="120"/>
                    <a:pt x="720" y="120"/>
                  </a:cubicBezTo>
                  <a:cubicBezTo>
                    <a:pt x="720" y="119"/>
                    <a:pt x="719" y="119"/>
                    <a:pt x="719" y="119"/>
                  </a:cubicBezTo>
                  <a:cubicBezTo>
                    <a:pt x="720" y="119"/>
                    <a:pt x="720" y="120"/>
                    <a:pt x="720" y="120"/>
                  </a:cubicBezTo>
                  <a:cubicBezTo>
                    <a:pt x="721" y="120"/>
                    <a:pt x="721" y="119"/>
                    <a:pt x="722" y="120"/>
                  </a:cubicBezTo>
                  <a:cubicBezTo>
                    <a:pt x="722" y="119"/>
                    <a:pt x="722" y="119"/>
                    <a:pt x="721" y="119"/>
                  </a:cubicBezTo>
                  <a:cubicBezTo>
                    <a:pt x="721" y="119"/>
                    <a:pt x="721" y="120"/>
                    <a:pt x="720" y="119"/>
                  </a:cubicBezTo>
                  <a:cubicBezTo>
                    <a:pt x="721" y="119"/>
                    <a:pt x="720" y="119"/>
                    <a:pt x="720" y="118"/>
                  </a:cubicBezTo>
                  <a:cubicBezTo>
                    <a:pt x="720" y="118"/>
                    <a:pt x="720" y="118"/>
                    <a:pt x="721" y="118"/>
                  </a:cubicBezTo>
                  <a:cubicBezTo>
                    <a:pt x="721" y="118"/>
                    <a:pt x="720" y="118"/>
                    <a:pt x="721" y="117"/>
                  </a:cubicBezTo>
                  <a:cubicBezTo>
                    <a:pt x="720" y="117"/>
                    <a:pt x="720" y="118"/>
                    <a:pt x="719" y="118"/>
                  </a:cubicBezTo>
                  <a:cubicBezTo>
                    <a:pt x="719" y="117"/>
                    <a:pt x="719" y="117"/>
                    <a:pt x="719" y="117"/>
                  </a:cubicBezTo>
                  <a:cubicBezTo>
                    <a:pt x="720" y="117"/>
                    <a:pt x="719" y="117"/>
                    <a:pt x="719" y="117"/>
                  </a:cubicBezTo>
                  <a:cubicBezTo>
                    <a:pt x="720" y="117"/>
                    <a:pt x="720" y="116"/>
                    <a:pt x="722" y="117"/>
                  </a:cubicBezTo>
                  <a:cubicBezTo>
                    <a:pt x="721" y="116"/>
                    <a:pt x="721" y="116"/>
                    <a:pt x="721" y="116"/>
                  </a:cubicBezTo>
                  <a:cubicBezTo>
                    <a:pt x="721" y="116"/>
                    <a:pt x="719" y="116"/>
                    <a:pt x="719" y="116"/>
                  </a:cubicBezTo>
                  <a:cubicBezTo>
                    <a:pt x="718" y="118"/>
                    <a:pt x="716" y="117"/>
                    <a:pt x="716" y="118"/>
                  </a:cubicBezTo>
                  <a:cubicBezTo>
                    <a:pt x="716" y="117"/>
                    <a:pt x="714" y="117"/>
                    <a:pt x="714" y="116"/>
                  </a:cubicBezTo>
                  <a:cubicBezTo>
                    <a:pt x="713" y="116"/>
                    <a:pt x="713" y="116"/>
                    <a:pt x="711" y="116"/>
                  </a:cubicBezTo>
                  <a:cubicBezTo>
                    <a:pt x="711" y="116"/>
                    <a:pt x="712" y="116"/>
                    <a:pt x="712" y="115"/>
                  </a:cubicBezTo>
                  <a:cubicBezTo>
                    <a:pt x="711" y="115"/>
                    <a:pt x="711" y="116"/>
                    <a:pt x="711" y="116"/>
                  </a:cubicBezTo>
                  <a:cubicBezTo>
                    <a:pt x="711" y="117"/>
                    <a:pt x="711" y="117"/>
                    <a:pt x="712" y="117"/>
                  </a:cubicBezTo>
                  <a:cubicBezTo>
                    <a:pt x="712" y="118"/>
                    <a:pt x="711" y="117"/>
                    <a:pt x="711" y="118"/>
                  </a:cubicBezTo>
                  <a:cubicBezTo>
                    <a:pt x="712" y="118"/>
                    <a:pt x="710" y="119"/>
                    <a:pt x="712" y="119"/>
                  </a:cubicBezTo>
                  <a:cubicBezTo>
                    <a:pt x="712" y="120"/>
                    <a:pt x="711" y="120"/>
                    <a:pt x="711" y="120"/>
                  </a:cubicBezTo>
                  <a:cubicBezTo>
                    <a:pt x="711" y="119"/>
                    <a:pt x="710" y="119"/>
                    <a:pt x="710" y="118"/>
                  </a:cubicBezTo>
                  <a:cubicBezTo>
                    <a:pt x="710" y="119"/>
                    <a:pt x="709" y="119"/>
                    <a:pt x="709" y="120"/>
                  </a:cubicBezTo>
                  <a:cubicBezTo>
                    <a:pt x="708" y="118"/>
                    <a:pt x="710" y="118"/>
                    <a:pt x="709" y="116"/>
                  </a:cubicBezTo>
                  <a:cubicBezTo>
                    <a:pt x="708" y="117"/>
                    <a:pt x="707" y="118"/>
                    <a:pt x="706" y="116"/>
                  </a:cubicBezTo>
                  <a:cubicBezTo>
                    <a:pt x="706" y="116"/>
                    <a:pt x="706" y="117"/>
                    <a:pt x="706" y="117"/>
                  </a:cubicBezTo>
                  <a:cubicBezTo>
                    <a:pt x="707" y="118"/>
                    <a:pt x="707" y="117"/>
                    <a:pt x="708" y="118"/>
                  </a:cubicBezTo>
                  <a:cubicBezTo>
                    <a:pt x="707" y="119"/>
                    <a:pt x="706" y="118"/>
                    <a:pt x="706" y="119"/>
                  </a:cubicBezTo>
                  <a:cubicBezTo>
                    <a:pt x="705" y="119"/>
                    <a:pt x="704" y="119"/>
                    <a:pt x="705" y="118"/>
                  </a:cubicBezTo>
                  <a:cubicBezTo>
                    <a:pt x="704" y="117"/>
                    <a:pt x="704" y="118"/>
                    <a:pt x="704" y="117"/>
                  </a:cubicBezTo>
                  <a:cubicBezTo>
                    <a:pt x="705" y="119"/>
                    <a:pt x="703" y="119"/>
                    <a:pt x="704" y="121"/>
                  </a:cubicBezTo>
                  <a:cubicBezTo>
                    <a:pt x="704" y="121"/>
                    <a:pt x="704" y="121"/>
                    <a:pt x="703" y="121"/>
                  </a:cubicBezTo>
                  <a:cubicBezTo>
                    <a:pt x="703" y="121"/>
                    <a:pt x="703" y="121"/>
                    <a:pt x="703" y="121"/>
                  </a:cubicBezTo>
                  <a:cubicBezTo>
                    <a:pt x="704" y="120"/>
                    <a:pt x="704" y="120"/>
                    <a:pt x="702" y="119"/>
                  </a:cubicBezTo>
                  <a:cubicBezTo>
                    <a:pt x="702" y="119"/>
                    <a:pt x="703" y="119"/>
                    <a:pt x="703" y="119"/>
                  </a:cubicBezTo>
                  <a:cubicBezTo>
                    <a:pt x="701" y="118"/>
                    <a:pt x="703" y="121"/>
                    <a:pt x="702" y="121"/>
                  </a:cubicBezTo>
                  <a:cubicBezTo>
                    <a:pt x="702" y="121"/>
                    <a:pt x="702" y="120"/>
                    <a:pt x="702" y="120"/>
                  </a:cubicBezTo>
                  <a:cubicBezTo>
                    <a:pt x="701" y="120"/>
                    <a:pt x="702" y="120"/>
                    <a:pt x="701" y="119"/>
                  </a:cubicBezTo>
                  <a:cubicBezTo>
                    <a:pt x="700" y="119"/>
                    <a:pt x="701" y="120"/>
                    <a:pt x="701" y="120"/>
                  </a:cubicBezTo>
                  <a:cubicBezTo>
                    <a:pt x="701" y="120"/>
                    <a:pt x="700" y="119"/>
                    <a:pt x="699" y="120"/>
                  </a:cubicBezTo>
                  <a:cubicBezTo>
                    <a:pt x="698" y="120"/>
                    <a:pt x="698" y="119"/>
                    <a:pt x="697" y="120"/>
                  </a:cubicBezTo>
                  <a:cubicBezTo>
                    <a:pt x="697" y="120"/>
                    <a:pt x="698" y="120"/>
                    <a:pt x="698" y="120"/>
                  </a:cubicBezTo>
                  <a:cubicBezTo>
                    <a:pt x="698" y="121"/>
                    <a:pt x="697" y="120"/>
                    <a:pt x="697" y="121"/>
                  </a:cubicBezTo>
                  <a:cubicBezTo>
                    <a:pt x="697" y="121"/>
                    <a:pt x="697" y="120"/>
                    <a:pt x="697" y="120"/>
                  </a:cubicBezTo>
                  <a:cubicBezTo>
                    <a:pt x="697" y="121"/>
                    <a:pt x="697" y="122"/>
                    <a:pt x="697" y="122"/>
                  </a:cubicBezTo>
                  <a:cubicBezTo>
                    <a:pt x="697" y="123"/>
                    <a:pt x="696" y="123"/>
                    <a:pt x="696" y="122"/>
                  </a:cubicBezTo>
                  <a:cubicBezTo>
                    <a:pt x="696" y="122"/>
                    <a:pt x="696" y="122"/>
                    <a:pt x="695" y="123"/>
                  </a:cubicBezTo>
                  <a:cubicBezTo>
                    <a:pt x="695" y="123"/>
                    <a:pt x="694" y="122"/>
                    <a:pt x="694" y="121"/>
                  </a:cubicBezTo>
                  <a:cubicBezTo>
                    <a:pt x="694" y="121"/>
                    <a:pt x="694" y="122"/>
                    <a:pt x="694" y="121"/>
                  </a:cubicBezTo>
                  <a:cubicBezTo>
                    <a:pt x="694" y="120"/>
                    <a:pt x="694" y="121"/>
                    <a:pt x="693" y="121"/>
                  </a:cubicBezTo>
                  <a:cubicBezTo>
                    <a:pt x="693" y="121"/>
                    <a:pt x="694" y="122"/>
                    <a:pt x="693" y="122"/>
                  </a:cubicBezTo>
                  <a:cubicBezTo>
                    <a:pt x="693" y="122"/>
                    <a:pt x="694" y="122"/>
                    <a:pt x="693" y="123"/>
                  </a:cubicBezTo>
                  <a:cubicBezTo>
                    <a:pt x="692" y="122"/>
                    <a:pt x="692" y="123"/>
                    <a:pt x="691" y="123"/>
                  </a:cubicBezTo>
                  <a:cubicBezTo>
                    <a:pt x="691" y="123"/>
                    <a:pt x="692" y="122"/>
                    <a:pt x="691" y="121"/>
                  </a:cubicBezTo>
                  <a:cubicBezTo>
                    <a:pt x="690" y="123"/>
                    <a:pt x="690" y="122"/>
                    <a:pt x="690" y="124"/>
                  </a:cubicBezTo>
                  <a:cubicBezTo>
                    <a:pt x="691" y="124"/>
                    <a:pt x="691" y="123"/>
                    <a:pt x="691" y="124"/>
                  </a:cubicBezTo>
                  <a:cubicBezTo>
                    <a:pt x="691" y="124"/>
                    <a:pt x="692" y="124"/>
                    <a:pt x="691" y="125"/>
                  </a:cubicBezTo>
                  <a:cubicBezTo>
                    <a:pt x="691" y="124"/>
                    <a:pt x="690" y="124"/>
                    <a:pt x="690" y="124"/>
                  </a:cubicBezTo>
                  <a:cubicBezTo>
                    <a:pt x="690" y="124"/>
                    <a:pt x="690" y="124"/>
                    <a:pt x="689" y="124"/>
                  </a:cubicBezTo>
                  <a:cubicBezTo>
                    <a:pt x="689" y="123"/>
                    <a:pt x="690" y="124"/>
                    <a:pt x="690" y="123"/>
                  </a:cubicBezTo>
                  <a:cubicBezTo>
                    <a:pt x="689" y="122"/>
                    <a:pt x="688" y="126"/>
                    <a:pt x="690" y="125"/>
                  </a:cubicBezTo>
                  <a:cubicBezTo>
                    <a:pt x="690" y="126"/>
                    <a:pt x="688" y="126"/>
                    <a:pt x="688" y="125"/>
                  </a:cubicBezTo>
                  <a:cubicBezTo>
                    <a:pt x="687" y="125"/>
                    <a:pt x="687" y="126"/>
                    <a:pt x="687" y="126"/>
                  </a:cubicBezTo>
                  <a:cubicBezTo>
                    <a:pt x="687" y="126"/>
                    <a:pt x="686" y="126"/>
                    <a:pt x="686" y="125"/>
                  </a:cubicBezTo>
                  <a:cubicBezTo>
                    <a:pt x="687" y="125"/>
                    <a:pt x="687" y="126"/>
                    <a:pt x="688" y="125"/>
                  </a:cubicBezTo>
                  <a:cubicBezTo>
                    <a:pt x="687" y="125"/>
                    <a:pt x="686" y="124"/>
                    <a:pt x="685" y="125"/>
                  </a:cubicBezTo>
                  <a:cubicBezTo>
                    <a:pt x="685" y="124"/>
                    <a:pt x="686" y="124"/>
                    <a:pt x="685" y="123"/>
                  </a:cubicBezTo>
                  <a:cubicBezTo>
                    <a:pt x="684" y="124"/>
                    <a:pt x="685" y="125"/>
                    <a:pt x="684" y="125"/>
                  </a:cubicBezTo>
                  <a:cubicBezTo>
                    <a:pt x="684" y="125"/>
                    <a:pt x="684" y="124"/>
                    <a:pt x="685" y="125"/>
                  </a:cubicBezTo>
                  <a:cubicBezTo>
                    <a:pt x="685" y="125"/>
                    <a:pt x="684" y="125"/>
                    <a:pt x="684" y="126"/>
                  </a:cubicBezTo>
                  <a:cubicBezTo>
                    <a:pt x="684" y="126"/>
                    <a:pt x="685" y="126"/>
                    <a:pt x="685" y="125"/>
                  </a:cubicBezTo>
                  <a:cubicBezTo>
                    <a:pt x="686" y="126"/>
                    <a:pt x="684" y="126"/>
                    <a:pt x="684" y="127"/>
                  </a:cubicBezTo>
                  <a:cubicBezTo>
                    <a:pt x="684" y="127"/>
                    <a:pt x="684" y="125"/>
                    <a:pt x="683" y="126"/>
                  </a:cubicBezTo>
                  <a:cubicBezTo>
                    <a:pt x="683" y="126"/>
                    <a:pt x="684" y="125"/>
                    <a:pt x="683" y="124"/>
                  </a:cubicBezTo>
                  <a:cubicBezTo>
                    <a:pt x="683" y="124"/>
                    <a:pt x="682" y="125"/>
                    <a:pt x="682" y="124"/>
                  </a:cubicBezTo>
                  <a:cubicBezTo>
                    <a:pt x="681" y="124"/>
                    <a:pt x="681" y="125"/>
                    <a:pt x="681" y="125"/>
                  </a:cubicBezTo>
                  <a:cubicBezTo>
                    <a:pt x="681" y="125"/>
                    <a:pt x="681" y="124"/>
                    <a:pt x="680" y="124"/>
                  </a:cubicBezTo>
                  <a:cubicBezTo>
                    <a:pt x="679" y="126"/>
                    <a:pt x="681" y="125"/>
                    <a:pt x="681" y="127"/>
                  </a:cubicBezTo>
                  <a:cubicBezTo>
                    <a:pt x="680" y="126"/>
                    <a:pt x="680" y="127"/>
                    <a:pt x="679" y="127"/>
                  </a:cubicBezTo>
                  <a:cubicBezTo>
                    <a:pt x="679" y="127"/>
                    <a:pt x="680" y="126"/>
                    <a:pt x="679" y="126"/>
                  </a:cubicBezTo>
                  <a:cubicBezTo>
                    <a:pt x="679" y="125"/>
                    <a:pt x="680" y="125"/>
                    <a:pt x="680" y="126"/>
                  </a:cubicBezTo>
                  <a:cubicBezTo>
                    <a:pt x="680" y="125"/>
                    <a:pt x="679" y="125"/>
                    <a:pt x="678" y="124"/>
                  </a:cubicBezTo>
                  <a:cubicBezTo>
                    <a:pt x="679" y="125"/>
                    <a:pt x="679" y="128"/>
                    <a:pt x="680" y="128"/>
                  </a:cubicBezTo>
                  <a:cubicBezTo>
                    <a:pt x="679" y="129"/>
                    <a:pt x="679" y="128"/>
                    <a:pt x="678" y="128"/>
                  </a:cubicBezTo>
                  <a:cubicBezTo>
                    <a:pt x="678" y="128"/>
                    <a:pt x="679" y="129"/>
                    <a:pt x="678" y="129"/>
                  </a:cubicBezTo>
                  <a:cubicBezTo>
                    <a:pt x="677" y="128"/>
                    <a:pt x="677" y="129"/>
                    <a:pt x="676" y="130"/>
                  </a:cubicBezTo>
                  <a:cubicBezTo>
                    <a:pt x="676" y="128"/>
                    <a:pt x="674" y="130"/>
                    <a:pt x="675" y="130"/>
                  </a:cubicBezTo>
                  <a:cubicBezTo>
                    <a:pt x="673" y="131"/>
                    <a:pt x="674" y="129"/>
                    <a:pt x="673" y="129"/>
                  </a:cubicBezTo>
                  <a:cubicBezTo>
                    <a:pt x="673" y="128"/>
                    <a:pt x="674" y="128"/>
                    <a:pt x="675" y="128"/>
                  </a:cubicBezTo>
                  <a:cubicBezTo>
                    <a:pt x="674" y="128"/>
                    <a:pt x="675" y="129"/>
                    <a:pt x="675" y="129"/>
                  </a:cubicBezTo>
                  <a:cubicBezTo>
                    <a:pt x="675" y="129"/>
                    <a:pt x="676" y="127"/>
                    <a:pt x="675" y="127"/>
                  </a:cubicBezTo>
                  <a:cubicBezTo>
                    <a:pt x="676" y="126"/>
                    <a:pt x="676" y="128"/>
                    <a:pt x="676" y="128"/>
                  </a:cubicBezTo>
                  <a:cubicBezTo>
                    <a:pt x="677" y="127"/>
                    <a:pt x="677" y="128"/>
                    <a:pt x="678" y="127"/>
                  </a:cubicBezTo>
                  <a:cubicBezTo>
                    <a:pt x="678" y="127"/>
                    <a:pt x="676" y="127"/>
                    <a:pt x="677" y="126"/>
                  </a:cubicBezTo>
                  <a:cubicBezTo>
                    <a:pt x="676" y="127"/>
                    <a:pt x="675" y="126"/>
                    <a:pt x="674" y="126"/>
                  </a:cubicBezTo>
                  <a:cubicBezTo>
                    <a:pt x="674" y="127"/>
                    <a:pt x="673" y="127"/>
                    <a:pt x="673" y="128"/>
                  </a:cubicBezTo>
                  <a:cubicBezTo>
                    <a:pt x="672" y="127"/>
                    <a:pt x="671" y="127"/>
                    <a:pt x="671" y="127"/>
                  </a:cubicBezTo>
                  <a:cubicBezTo>
                    <a:pt x="670" y="127"/>
                    <a:pt x="670" y="128"/>
                    <a:pt x="670" y="129"/>
                  </a:cubicBezTo>
                  <a:cubicBezTo>
                    <a:pt x="670" y="129"/>
                    <a:pt x="668" y="128"/>
                    <a:pt x="669" y="128"/>
                  </a:cubicBezTo>
                  <a:cubicBezTo>
                    <a:pt x="668" y="128"/>
                    <a:pt x="667" y="127"/>
                    <a:pt x="667" y="129"/>
                  </a:cubicBezTo>
                  <a:cubicBezTo>
                    <a:pt x="666" y="129"/>
                    <a:pt x="667" y="128"/>
                    <a:pt x="666" y="128"/>
                  </a:cubicBezTo>
                  <a:cubicBezTo>
                    <a:pt x="666" y="129"/>
                    <a:pt x="667" y="129"/>
                    <a:pt x="666" y="130"/>
                  </a:cubicBezTo>
                  <a:cubicBezTo>
                    <a:pt x="665" y="129"/>
                    <a:pt x="665" y="131"/>
                    <a:pt x="664" y="130"/>
                  </a:cubicBezTo>
                  <a:cubicBezTo>
                    <a:pt x="664" y="130"/>
                    <a:pt x="665" y="130"/>
                    <a:pt x="665" y="131"/>
                  </a:cubicBezTo>
                  <a:cubicBezTo>
                    <a:pt x="666" y="130"/>
                    <a:pt x="666" y="130"/>
                    <a:pt x="668" y="130"/>
                  </a:cubicBezTo>
                  <a:cubicBezTo>
                    <a:pt x="668" y="130"/>
                    <a:pt x="668" y="129"/>
                    <a:pt x="668" y="129"/>
                  </a:cubicBezTo>
                  <a:cubicBezTo>
                    <a:pt x="669" y="129"/>
                    <a:pt x="669" y="130"/>
                    <a:pt x="669" y="129"/>
                  </a:cubicBezTo>
                  <a:cubicBezTo>
                    <a:pt x="670" y="129"/>
                    <a:pt x="669" y="129"/>
                    <a:pt x="669" y="130"/>
                  </a:cubicBezTo>
                  <a:cubicBezTo>
                    <a:pt x="670" y="130"/>
                    <a:pt x="670" y="129"/>
                    <a:pt x="670" y="130"/>
                  </a:cubicBezTo>
                  <a:cubicBezTo>
                    <a:pt x="671" y="130"/>
                    <a:pt x="670" y="129"/>
                    <a:pt x="670" y="129"/>
                  </a:cubicBezTo>
                  <a:cubicBezTo>
                    <a:pt x="671" y="128"/>
                    <a:pt x="672" y="129"/>
                    <a:pt x="672" y="128"/>
                  </a:cubicBezTo>
                  <a:cubicBezTo>
                    <a:pt x="672" y="129"/>
                    <a:pt x="672" y="129"/>
                    <a:pt x="673" y="129"/>
                  </a:cubicBezTo>
                  <a:cubicBezTo>
                    <a:pt x="673" y="129"/>
                    <a:pt x="673" y="130"/>
                    <a:pt x="673" y="130"/>
                  </a:cubicBezTo>
                  <a:cubicBezTo>
                    <a:pt x="672" y="130"/>
                    <a:pt x="671" y="130"/>
                    <a:pt x="670" y="131"/>
                  </a:cubicBezTo>
                  <a:cubicBezTo>
                    <a:pt x="671" y="131"/>
                    <a:pt x="671" y="131"/>
                    <a:pt x="671" y="132"/>
                  </a:cubicBezTo>
                  <a:cubicBezTo>
                    <a:pt x="670" y="131"/>
                    <a:pt x="669" y="132"/>
                    <a:pt x="670" y="131"/>
                  </a:cubicBezTo>
                  <a:cubicBezTo>
                    <a:pt x="669" y="131"/>
                    <a:pt x="668" y="132"/>
                    <a:pt x="666" y="131"/>
                  </a:cubicBezTo>
                  <a:cubicBezTo>
                    <a:pt x="666" y="131"/>
                    <a:pt x="666" y="131"/>
                    <a:pt x="666" y="130"/>
                  </a:cubicBezTo>
                  <a:cubicBezTo>
                    <a:pt x="666" y="131"/>
                    <a:pt x="666" y="131"/>
                    <a:pt x="665" y="131"/>
                  </a:cubicBezTo>
                  <a:cubicBezTo>
                    <a:pt x="666" y="131"/>
                    <a:pt x="666" y="131"/>
                    <a:pt x="666" y="131"/>
                  </a:cubicBezTo>
                  <a:cubicBezTo>
                    <a:pt x="666" y="131"/>
                    <a:pt x="665" y="132"/>
                    <a:pt x="664" y="131"/>
                  </a:cubicBezTo>
                  <a:cubicBezTo>
                    <a:pt x="664" y="132"/>
                    <a:pt x="664" y="132"/>
                    <a:pt x="664" y="132"/>
                  </a:cubicBezTo>
                  <a:cubicBezTo>
                    <a:pt x="663" y="132"/>
                    <a:pt x="660" y="134"/>
                    <a:pt x="660" y="133"/>
                  </a:cubicBezTo>
                  <a:cubicBezTo>
                    <a:pt x="659" y="133"/>
                    <a:pt x="659" y="134"/>
                    <a:pt x="659" y="134"/>
                  </a:cubicBezTo>
                  <a:cubicBezTo>
                    <a:pt x="658" y="134"/>
                    <a:pt x="658" y="133"/>
                    <a:pt x="657" y="134"/>
                  </a:cubicBezTo>
                  <a:cubicBezTo>
                    <a:pt x="658" y="134"/>
                    <a:pt x="658" y="134"/>
                    <a:pt x="658" y="135"/>
                  </a:cubicBezTo>
                  <a:cubicBezTo>
                    <a:pt x="658" y="135"/>
                    <a:pt x="658" y="136"/>
                    <a:pt x="658" y="136"/>
                  </a:cubicBezTo>
                  <a:cubicBezTo>
                    <a:pt x="658" y="137"/>
                    <a:pt x="658" y="135"/>
                    <a:pt x="657" y="135"/>
                  </a:cubicBezTo>
                  <a:cubicBezTo>
                    <a:pt x="657" y="135"/>
                    <a:pt x="658" y="135"/>
                    <a:pt x="658" y="136"/>
                  </a:cubicBezTo>
                  <a:cubicBezTo>
                    <a:pt x="657" y="135"/>
                    <a:pt x="655" y="136"/>
                    <a:pt x="655" y="135"/>
                  </a:cubicBezTo>
                  <a:cubicBezTo>
                    <a:pt x="654" y="135"/>
                    <a:pt x="655" y="136"/>
                    <a:pt x="655" y="136"/>
                  </a:cubicBezTo>
                  <a:cubicBezTo>
                    <a:pt x="655" y="136"/>
                    <a:pt x="654" y="136"/>
                    <a:pt x="653" y="136"/>
                  </a:cubicBezTo>
                  <a:cubicBezTo>
                    <a:pt x="653" y="136"/>
                    <a:pt x="654" y="136"/>
                    <a:pt x="653" y="137"/>
                  </a:cubicBezTo>
                  <a:cubicBezTo>
                    <a:pt x="654" y="137"/>
                    <a:pt x="655" y="138"/>
                    <a:pt x="655" y="137"/>
                  </a:cubicBezTo>
                  <a:cubicBezTo>
                    <a:pt x="654" y="138"/>
                    <a:pt x="652" y="137"/>
                    <a:pt x="650" y="137"/>
                  </a:cubicBezTo>
                  <a:cubicBezTo>
                    <a:pt x="650" y="136"/>
                    <a:pt x="650" y="137"/>
                    <a:pt x="650" y="136"/>
                  </a:cubicBezTo>
                  <a:cubicBezTo>
                    <a:pt x="649" y="136"/>
                    <a:pt x="649" y="137"/>
                    <a:pt x="649" y="138"/>
                  </a:cubicBezTo>
                  <a:cubicBezTo>
                    <a:pt x="648" y="138"/>
                    <a:pt x="648" y="138"/>
                    <a:pt x="647" y="138"/>
                  </a:cubicBezTo>
                  <a:cubicBezTo>
                    <a:pt x="646" y="138"/>
                    <a:pt x="648" y="137"/>
                    <a:pt x="647" y="137"/>
                  </a:cubicBezTo>
                  <a:cubicBezTo>
                    <a:pt x="648" y="136"/>
                    <a:pt x="648" y="137"/>
                    <a:pt x="649" y="137"/>
                  </a:cubicBezTo>
                  <a:cubicBezTo>
                    <a:pt x="648" y="137"/>
                    <a:pt x="648" y="137"/>
                    <a:pt x="648" y="136"/>
                  </a:cubicBezTo>
                  <a:cubicBezTo>
                    <a:pt x="648" y="136"/>
                    <a:pt x="647" y="136"/>
                    <a:pt x="647" y="136"/>
                  </a:cubicBezTo>
                  <a:cubicBezTo>
                    <a:pt x="648" y="134"/>
                    <a:pt x="649" y="137"/>
                    <a:pt x="650" y="135"/>
                  </a:cubicBezTo>
                  <a:cubicBezTo>
                    <a:pt x="650" y="135"/>
                    <a:pt x="650" y="135"/>
                    <a:pt x="650" y="135"/>
                  </a:cubicBezTo>
                  <a:cubicBezTo>
                    <a:pt x="650" y="134"/>
                    <a:pt x="653" y="134"/>
                    <a:pt x="653" y="133"/>
                  </a:cubicBezTo>
                  <a:cubicBezTo>
                    <a:pt x="653" y="132"/>
                    <a:pt x="654" y="133"/>
                    <a:pt x="653" y="134"/>
                  </a:cubicBezTo>
                  <a:cubicBezTo>
                    <a:pt x="654" y="134"/>
                    <a:pt x="654" y="134"/>
                    <a:pt x="654" y="134"/>
                  </a:cubicBezTo>
                  <a:cubicBezTo>
                    <a:pt x="655" y="133"/>
                    <a:pt x="653" y="133"/>
                    <a:pt x="654" y="133"/>
                  </a:cubicBezTo>
                  <a:cubicBezTo>
                    <a:pt x="652" y="132"/>
                    <a:pt x="651" y="134"/>
                    <a:pt x="650" y="133"/>
                  </a:cubicBezTo>
                  <a:cubicBezTo>
                    <a:pt x="649" y="134"/>
                    <a:pt x="647" y="133"/>
                    <a:pt x="647" y="135"/>
                  </a:cubicBezTo>
                  <a:cubicBezTo>
                    <a:pt x="647" y="135"/>
                    <a:pt x="645" y="134"/>
                    <a:pt x="645" y="135"/>
                  </a:cubicBezTo>
                  <a:cubicBezTo>
                    <a:pt x="645" y="135"/>
                    <a:pt x="644" y="135"/>
                    <a:pt x="645" y="134"/>
                  </a:cubicBezTo>
                  <a:cubicBezTo>
                    <a:pt x="643" y="135"/>
                    <a:pt x="641" y="135"/>
                    <a:pt x="643" y="137"/>
                  </a:cubicBezTo>
                  <a:cubicBezTo>
                    <a:pt x="643" y="137"/>
                    <a:pt x="642" y="137"/>
                    <a:pt x="642" y="137"/>
                  </a:cubicBezTo>
                  <a:cubicBezTo>
                    <a:pt x="642" y="137"/>
                    <a:pt x="642" y="137"/>
                    <a:pt x="642" y="137"/>
                  </a:cubicBezTo>
                  <a:cubicBezTo>
                    <a:pt x="642" y="136"/>
                    <a:pt x="640" y="137"/>
                    <a:pt x="640" y="136"/>
                  </a:cubicBezTo>
                  <a:cubicBezTo>
                    <a:pt x="639" y="136"/>
                    <a:pt x="639" y="136"/>
                    <a:pt x="639" y="137"/>
                  </a:cubicBezTo>
                  <a:cubicBezTo>
                    <a:pt x="638" y="136"/>
                    <a:pt x="638" y="136"/>
                    <a:pt x="638" y="137"/>
                  </a:cubicBezTo>
                  <a:cubicBezTo>
                    <a:pt x="635" y="136"/>
                    <a:pt x="635" y="138"/>
                    <a:pt x="634" y="137"/>
                  </a:cubicBezTo>
                  <a:cubicBezTo>
                    <a:pt x="633" y="139"/>
                    <a:pt x="632" y="138"/>
                    <a:pt x="632" y="139"/>
                  </a:cubicBezTo>
                  <a:cubicBezTo>
                    <a:pt x="632" y="139"/>
                    <a:pt x="632" y="138"/>
                    <a:pt x="631" y="138"/>
                  </a:cubicBezTo>
                  <a:cubicBezTo>
                    <a:pt x="630" y="138"/>
                    <a:pt x="632" y="140"/>
                    <a:pt x="630" y="139"/>
                  </a:cubicBezTo>
                  <a:cubicBezTo>
                    <a:pt x="630" y="139"/>
                    <a:pt x="630" y="139"/>
                    <a:pt x="630" y="140"/>
                  </a:cubicBezTo>
                  <a:cubicBezTo>
                    <a:pt x="631" y="140"/>
                    <a:pt x="631" y="139"/>
                    <a:pt x="632" y="140"/>
                  </a:cubicBezTo>
                  <a:cubicBezTo>
                    <a:pt x="632" y="140"/>
                    <a:pt x="632" y="140"/>
                    <a:pt x="632" y="141"/>
                  </a:cubicBezTo>
                  <a:cubicBezTo>
                    <a:pt x="630" y="140"/>
                    <a:pt x="630" y="141"/>
                    <a:pt x="629" y="142"/>
                  </a:cubicBezTo>
                  <a:cubicBezTo>
                    <a:pt x="629" y="141"/>
                    <a:pt x="629" y="141"/>
                    <a:pt x="629" y="141"/>
                  </a:cubicBezTo>
                  <a:cubicBezTo>
                    <a:pt x="628" y="140"/>
                    <a:pt x="629" y="142"/>
                    <a:pt x="628" y="142"/>
                  </a:cubicBezTo>
                  <a:cubicBezTo>
                    <a:pt x="628" y="142"/>
                    <a:pt x="628" y="141"/>
                    <a:pt x="628" y="140"/>
                  </a:cubicBezTo>
                  <a:cubicBezTo>
                    <a:pt x="628" y="140"/>
                    <a:pt x="628" y="139"/>
                    <a:pt x="628" y="139"/>
                  </a:cubicBezTo>
                  <a:cubicBezTo>
                    <a:pt x="627" y="139"/>
                    <a:pt x="628" y="140"/>
                    <a:pt x="627" y="140"/>
                  </a:cubicBezTo>
                  <a:cubicBezTo>
                    <a:pt x="627" y="141"/>
                    <a:pt x="628" y="141"/>
                    <a:pt x="628" y="141"/>
                  </a:cubicBezTo>
                  <a:cubicBezTo>
                    <a:pt x="628" y="141"/>
                    <a:pt x="627" y="142"/>
                    <a:pt x="627" y="142"/>
                  </a:cubicBezTo>
                  <a:cubicBezTo>
                    <a:pt x="627" y="142"/>
                    <a:pt x="627" y="142"/>
                    <a:pt x="626" y="142"/>
                  </a:cubicBezTo>
                  <a:cubicBezTo>
                    <a:pt x="627" y="141"/>
                    <a:pt x="627" y="141"/>
                    <a:pt x="626" y="140"/>
                  </a:cubicBezTo>
                  <a:cubicBezTo>
                    <a:pt x="625" y="141"/>
                    <a:pt x="624" y="140"/>
                    <a:pt x="624" y="142"/>
                  </a:cubicBezTo>
                  <a:cubicBezTo>
                    <a:pt x="623" y="142"/>
                    <a:pt x="624" y="141"/>
                    <a:pt x="623" y="141"/>
                  </a:cubicBezTo>
                  <a:cubicBezTo>
                    <a:pt x="623" y="141"/>
                    <a:pt x="623" y="142"/>
                    <a:pt x="622" y="142"/>
                  </a:cubicBezTo>
                  <a:cubicBezTo>
                    <a:pt x="623" y="143"/>
                    <a:pt x="624" y="143"/>
                    <a:pt x="624" y="142"/>
                  </a:cubicBezTo>
                  <a:cubicBezTo>
                    <a:pt x="625" y="144"/>
                    <a:pt x="621" y="144"/>
                    <a:pt x="618" y="144"/>
                  </a:cubicBezTo>
                  <a:cubicBezTo>
                    <a:pt x="619" y="144"/>
                    <a:pt x="619" y="143"/>
                    <a:pt x="620" y="143"/>
                  </a:cubicBezTo>
                  <a:cubicBezTo>
                    <a:pt x="620" y="144"/>
                    <a:pt x="620" y="143"/>
                    <a:pt x="621" y="143"/>
                  </a:cubicBezTo>
                  <a:cubicBezTo>
                    <a:pt x="621" y="142"/>
                    <a:pt x="619" y="142"/>
                    <a:pt x="621" y="142"/>
                  </a:cubicBezTo>
                  <a:cubicBezTo>
                    <a:pt x="620" y="141"/>
                    <a:pt x="619" y="144"/>
                    <a:pt x="619" y="142"/>
                  </a:cubicBezTo>
                  <a:cubicBezTo>
                    <a:pt x="618" y="142"/>
                    <a:pt x="618" y="142"/>
                    <a:pt x="618" y="142"/>
                  </a:cubicBezTo>
                  <a:cubicBezTo>
                    <a:pt x="618" y="143"/>
                    <a:pt x="618" y="143"/>
                    <a:pt x="619" y="143"/>
                  </a:cubicBezTo>
                  <a:cubicBezTo>
                    <a:pt x="619" y="144"/>
                    <a:pt x="618" y="145"/>
                    <a:pt x="618" y="145"/>
                  </a:cubicBezTo>
                  <a:cubicBezTo>
                    <a:pt x="617" y="144"/>
                    <a:pt x="617" y="144"/>
                    <a:pt x="618" y="144"/>
                  </a:cubicBezTo>
                  <a:cubicBezTo>
                    <a:pt x="616" y="144"/>
                    <a:pt x="617" y="145"/>
                    <a:pt x="617" y="146"/>
                  </a:cubicBezTo>
                  <a:cubicBezTo>
                    <a:pt x="616" y="145"/>
                    <a:pt x="616" y="146"/>
                    <a:pt x="616" y="144"/>
                  </a:cubicBezTo>
                  <a:cubicBezTo>
                    <a:pt x="614" y="145"/>
                    <a:pt x="613" y="147"/>
                    <a:pt x="611" y="146"/>
                  </a:cubicBezTo>
                  <a:cubicBezTo>
                    <a:pt x="611" y="148"/>
                    <a:pt x="610" y="147"/>
                    <a:pt x="610" y="149"/>
                  </a:cubicBezTo>
                  <a:cubicBezTo>
                    <a:pt x="610" y="149"/>
                    <a:pt x="610" y="149"/>
                    <a:pt x="611" y="148"/>
                  </a:cubicBezTo>
                  <a:cubicBezTo>
                    <a:pt x="611" y="149"/>
                    <a:pt x="612" y="148"/>
                    <a:pt x="612" y="149"/>
                  </a:cubicBezTo>
                  <a:cubicBezTo>
                    <a:pt x="611" y="149"/>
                    <a:pt x="611" y="151"/>
                    <a:pt x="610" y="150"/>
                  </a:cubicBezTo>
                  <a:cubicBezTo>
                    <a:pt x="610" y="151"/>
                    <a:pt x="612" y="150"/>
                    <a:pt x="612" y="150"/>
                  </a:cubicBezTo>
                  <a:cubicBezTo>
                    <a:pt x="611" y="151"/>
                    <a:pt x="612" y="151"/>
                    <a:pt x="610" y="151"/>
                  </a:cubicBezTo>
                  <a:cubicBezTo>
                    <a:pt x="611" y="151"/>
                    <a:pt x="610" y="152"/>
                    <a:pt x="611" y="153"/>
                  </a:cubicBezTo>
                  <a:cubicBezTo>
                    <a:pt x="610" y="153"/>
                    <a:pt x="609" y="153"/>
                    <a:pt x="609" y="152"/>
                  </a:cubicBezTo>
                  <a:cubicBezTo>
                    <a:pt x="608" y="151"/>
                    <a:pt x="608" y="152"/>
                    <a:pt x="608" y="152"/>
                  </a:cubicBezTo>
                  <a:cubicBezTo>
                    <a:pt x="608" y="152"/>
                    <a:pt x="606" y="152"/>
                    <a:pt x="606" y="153"/>
                  </a:cubicBezTo>
                  <a:cubicBezTo>
                    <a:pt x="607" y="153"/>
                    <a:pt x="607" y="152"/>
                    <a:pt x="608" y="152"/>
                  </a:cubicBezTo>
                  <a:cubicBezTo>
                    <a:pt x="609" y="152"/>
                    <a:pt x="607" y="153"/>
                    <a:pt x="607" y="153"/>
                  </a:cubicBezTo>
                  <a:cubicBezTo>
                    <a:pt x="608" y="153"/>
                    <a:pt x="607" y="154"/>
                    <a:pt x="608" y="154"/>
                  </a:cubicBezTo>
                  <a:cubicBezTo>
                    <a:pt x="608" y="155"/>
                    <a:pt x="607" y="154"/>
                    <a:pt x="607" y="153"/>
                  </a:cubicBezTo>
                  <a:cubicBezTo>
                    <a:pt x="606" y="154"/>
                    <a:pt x="607" y="155"/>
                    <a:pt x="606" y="155"/>
                  </a:cubicBezTo>
                  <a:cubicBezTo>
                    <a:pt x="606" y="155"/>
                    <a:pt x="606" y="154"/>
                    <a:pt x="606" y="154"/>
                  </a:cubicBezTo>
                  <a:cubicBezTo>
                    <a:pt x="605" y="154"/>
                    <a:pt x="605" y="154"/>
                    <a:pt x="605" y="154"/>
                  </a:cubicBezTo>
                  <a:cubicBezTo>
                    <a:pt x="605" y="154"/>
                    <a:pt x="605" y="155"/>
                    <a:pt x="605" y="156"/>
                  </a:cubicBezTo>
                  <a:cubicBezTo>
                    <a:pt x="605" y="155"/>
                    <a:pt x="604" y="156"/>
                    <a:pt x="603" y="156"/>
                  </a:cubicBezTo>
                  <a:cubicBezTo>
                    <a:pt x="603" y="155"/>
                    <a:pt x="604" y="155"/>
                    <a:pt x="605" y="155"/>
                  </a:cubicBezTo>
                  <a:cubicBezTo>
                    <a:pt x="605" y="155"/>
                    <a:pt x="604" y="154"/>
                    <a:pt x="604" y="154"/>
                  </a:cubicBezTo>
                  <a:cubicBezTo>
                    <a:pt x="603" y="154"/>
                    <a:pt x="602" y="153"/>
                    <a:pt x="602" y="155"/>
                  </a:cubicBezTo>
                  <a:cubicBezTo>
                    <a:pt x="602" y="154"/>
                    <a:pt x="601" y="155"/>
                    <a:pt x="601" y="156"/>
                  </a:cubicBezTo>
                  <a:cubicBezTo>
                    <a:pt x="600" y="155"/>
                    <a:pt x="600" y="155"/>
                    <a:pt x="599" y="155"/>
                  </a:cubicBezTo>
                  <a:cubicBezTo>
                    <a:pt x="599" y="154"/>
                    <a:pt x="600" y="155"/>
                    <a:pt x="600" y="154"/>
                  </a:cubicBezTo>
                  <a:cubicBezTo>
                    <a:pt x="600" y="154"/>
                    <a:pt x="600" y="154"/>
                    <a:pt x="599" y="154"/>
                  </a:cubicBezTo>
                  <a:cubicBezTo>
                    <a:pt x="600" y="154"/>
                    <a:pt x="599" y="153"/>
                    <a:pt x="600" y="153"/>
                  </a:cubicBezTo>
                  <a:cubicBezTo>
                    <a:pt x="600" y="152"/>
                    <a:pt x="599" y="153"/>
                    <a:pt x="599" y="152"/>
                  </a:cubicBezTo>
                  <a:cubicBezTo>
                    <a:pt x="599" y="153"/>
                    <a:pt x="598" y="153"/>
                    <a:pt x="597" y="154"/>
                  </a:cubicBezTo>
                  <a:cubicBezTo>
                    <a:pt x="597" y="154"/>
                    <a:pt x="597" y="155"/>
                    <a:pt x="598" y="155"/>
                  </a:cubicBezTo>
                  <a:cubicBezTo>
                    <a:pt x="597" y="156"/>
                    <a:pt x="596" y="155"/>
                    <a:pt x="596" y="156"/>
                  </a:cubicBezTo>
                  <a:cubicBezTo>
                    <a:pt x="594" y="155"/>
                    <a:pt x="594" y="157"/>
                    <a:pt x="593" y="158"/>
                  </a:cubicBezTo>
                  <a:cubicBezTo>
                    <a:pt x="593" y="157"/>
                    <a:pt x="593" y="157"/>
                    <a:pt x="592" y="157"/>
                  </a:cubicBezTo>
                  <a:cubicBezTo>
                    <a:pt x="593" y="157"/>
                    <a:pt x="594" y="156"/>
                    <a:pt x="595" y="155"/>
                  </a:cubicBezTo>
                  <a:cubicBezTo>
                    <a:pt x="592" y="156"/>
                    <a:pt x="589" y="156"/>
                    <a:pt x="587" y="159"/>
                  </a:cubicBezTo>
                  <a:cubicBezTo>
                    <a:pt x="586" y="159"/>
                    <a:pt x="587" y="159"/>
                    <a:pt x="586" y="158"/>
                  </a:cubicBezTo>
                  <a:cubicBezTo>
                    <a:pt x="585" y="158"/>
                    <a:pt x="585" y="159"/>
                    <a:pt x="585" y="160"/>
                  </a:cubicBezTo>
                  <a:cubicBezTo>
                    <a:pt x="584" y="159"/>
                    <a:pt x="584" y="160"/>
                    <a:pt x="584" y="161"/>
                  </a:cubicBezTo>
                  <a:cubicBezTo>
                    <a:pt x="583" y="160"/>
                    <a:pt x="583" y="160"/>
                    <a:pt x="582" y="160"/>
                  </a:cubicBezTo>
                  <a:cubicBezTo>
                    <a:pt x="581" y="161"/>
                    <a:pt x="583" y="160"/>
                    <a:pt x="582" y="161"/>
                  </a:cubicBezTo>
                  <a:cubicBezTo>
                    <a:pt x="581" y="161"/>
                    <a:pt x="580" y="162"/>
                    <a:pt x="580" y="161"/>
                  </a:cubicBezTo>
                  <a:cubicBezTo>
                    <a:pt x="580" y="162"/>
                    <a:pt x="579" y="161"/>
                    <a:pt x="579" y="162"/>
                  </a:cubicBezTo>
                  <a:cubicBezTo>
                    <a:pt x="578" y="161"/>
                    <a:pt x="577" y="162"/>
                    <a:pt x="576" y="162"/>
                  </a:cubicBezTo>
                  <a:cubicBezTo>
                    <a:pt x="576" y="163"/>
                    <a:pt x="577" y="163"/>
                    <a:pt x="577" y="163"/>
                  </a:cubicBezTo>
                  <a:cubicBezTo>
                    <a:pt x="577" y="163"/>
                    <a:pt x="575" y="163"/>
                    <a:pt x="576" y="164"/>
                  </a:cubicBezTo>
                  <a:cubicBezTo>
                    <a:pt x="576" y="164"/>
                    <a:pt x="573" y="165"/>
                    <a:pt x="574" y="164"/>
                  </a:cubicBezTo>
                  <a:cubicBezTo>
                    <a:pt x="573" y="164"/>
                    <a:pt x="571" y="165"/>
                    <a:pt x="570" y="166"/>
                  </a:cubicBezTo>
                  <a:cubicBezTo>
                    <a:pt x="569" y="165"/>
                    <a:pt x="570" y="165"/>
                    <a:pt x="570" y="165"/>
                  </a:cubicBezTo>
                  <a:cubicBezTo>
                    <a:pt x="569" y="164"/>
                    <a:pt x="567" y="165"/>
                    <a:pt x="567" y="166"/>
                  </a:cubicBezTo>
                  <a:cubicBezTo>
                    <a:pt x="567" y="166"/>
                    <a:pt x="567" y="165"/>
                    <a:pt x="568" y="166"/>
                  </a:cubicBezTo>
                  <a:cubicBezTo>
                    <a:pt x="568" y="166"/>
                    <a:pt x="567" y="166"/>
                    <a:pt x="567" y="167"/>
                  </a:cubicBezTo>
                  <a:cubicBezTo>
                    <a:pt x="567" y="167"/>
                    <a:pt x="566" y="167"/>
                    <a:pt x="566" y="166"/>
                  </a:cubicBezTo>
                  <a:cubicBezTo>
                    <a:pt x="566" y="166"/>
                    <a:pt x="566" y="166"/>
                    <a:pt x="566" y="165"/>
                  </a:cubicBezTo>
                  <a:cubicBezTo>
                    <a:pt x="566" y="165"/>
                    <a:pt x="566" y="166"/>
                    <a:pt x="565" y="165"/>
                  </a:cubicBezTo>
                  <a:cubicBezTo>
                    <a:pt x="565" y="166"/>
                    <a:pt x="566" y="166"/>
                    <a:pt x="566" y="166"/>
                  </a:cubicBezTo>
                  <a:cubicBezTo>
                    <a:pt x="565" y="166"/>
                    <a:pt x="562" y="168"/>
                    <a:pt x="560" y="168"/>
                  </a:cubicBezTo>
                  <a:cubicBezTo>
                    <a:pt x="560" y="168"/>
                    <a:pt x="562" y="167"/>
                    <a:pt x="561" y="167"/>
                  </a:cubicBezTo>
                  <a:cubicBezTo>
                    <a:pt x="560" y="167"/>
                    <a:pt x="560" y="168"/>
                    <a:pt x="560" y="168"/>
                  </a:cubicBezTo>
                  <a:cubicBezTo>
                    <a:pt x="558" y="168"/>
                    <a:pt x="557" y="169"/>
                    <a:pt x="556" y="170"/>
                  </a:cubicBezTo>
                  <a:cubicBezTo>
                    <a:pt x="556" y="169"/>
                    <a:pt x="556" y="169"/>
                    <a:pt x="556" y="169"/>
                  </a:cubicBezTo>
                  <a:cubicBezTo>
                    <a:pt x="556" y="169"/>
                    <a:pt x="555" y="169"/>
                    <a:pt x="555" y="170"/>
                  </a:cubicBezTo>
                  <a:cubicBezTo>
                    <a:pt x="554" y="169"/>
                    <a:pt x="554" y="170"/>
                    <a:pt x="553" y="171"/>
                  </a:cubicBezTo>
                  <a:cubicBezTo>
                    <a:pt x="551" y="170"/>
                    <a:pt x="550" y="171"/>
                    <a:pt x="549" y="170"/>
                  </a:cubicBezTo>
                  <a:cubicBezTo>
                    <a:pt x="550" y="172"/>
                    <a:pt x="547" y="171"/>
                    <a:pt x="547" y="173"/>
                  </a:cubicBezTo>
                  <a:cubicBezTo>
                    <a:pt x="546" y="172"/>
                    <a:pt x="545" y="174"/>
                    <a:pt x="545" y="172"/>
                  </a:cubicBezTo>
                  <a:cubicBezTo>
                    <a:pt x="543" y="173"/>
                    <a:pt x="546" y="174"/>
                    <a:pt x="545" y="174"/>
                  </a:cubicBezTo>
                  <a:cubicBezTo>
                    <a:pt x="545" y="175"/>
                    <a:pt x="545" y="173"/>
                    <a:pt x="546" y="174"/>
                  </a:cubicBezTo>
                  <a:cubicBezTo>
                    <a:pt x="546" y="174"/>
                    <a:pt x="543" y="175"/>
                    <a:pt x="544" y="174"/>
                  </a:cubicBezTo>
                  <a:cubicBezTo>
                    <a:pt x="544" y="176"/>
                    <a:pt x="541" y="175"/>
                    <a:pt x="540" y="177"/>
                  </a:cubicBezTo>
                  <a:cubicBezTo>
                    <a:pt x="538" y="177"/>
                    <a:pt x="536" y="179"/>
                    <a:pt x="533" y="179"/>
                  </a:cubicBezTo>
                  <a:cubicBezTo>
                    <a:pt x="534" y="179"/>
                    <a:pt x="534" y="179"/>
                    <a:pt x="535" y="179"/>
                  </a:cubicBezTo>
                  <a:cubicBezTo>
                    <a:pt x="534" y="178"/>
                    <a:pt x="536" y="179"/>
                    <a:pt x="536" y="177"/>
                  </a:cubicBezTo>
                  <a:cubicBezTo>
                    <a:pt x="534" y="175"/>
                    <a:pt x="533" y="178"/>
                    <a:pt x="531" y="177"/>
                  </a:cubicBezTo>
                  <a:cubicBezTo>
                    <a:pt x="531" y="177"/>
                    <a:pt x="531" y="177"/>
                    <a:pt x="531" y="176"/>
                  </a:cubicBezTo>
                  <a:cubicBezTo>
                    <a:pt x="531" y="176"/>
                    <a:pt x="531" y="176"/>
                    <a:pt x="531" y="176"/>
                  </a:cubicBezTo>
                  <a:cubicBezTo>
                    <a:pt x="531" y="177"/>
                    <a:pt x="533" y="176"/>
                    <a:pt x="534" y="175"/>
                  </a:cubicBezTo>
                  <a:cubicBezTo>
                    <a:pt x="534" y="175"/>
                    <a:pt x="533" y="175"/>
                    <a:pt x="533" y="175"/>
                  </a:cubicBezTo>
                  <a:cubicBezTo>
                    <a:pt x="532" y="176"/>
                    <a:pt x="531" y="176"/>
                    <a:pt x="530" y="176"/>
                  </a:cubicBezTo>
                  <a:cubicBezTo>
                    <a:pt x="530" y="178"/>
                    <a:pt x="528" y="177"/>
                    <a:pt x="528" y="179"/>
                  </a:cubicBezTo>
                  <a:cubicBezTo>
                    <a:pt x="527" y="179"/>
                    <a:pt x="526" y="179"/>
                    <a:pt x="526" y="178"/>
                  </a:cubicBezTo>
                  <a:cubicBezTo>
                    <a:pt x="523" y="180"/>
                    <a:pt x="521" y="182"/>
                    <a:pt x="518" y="182"/>
                  </a:cubicBezTo>
                  <a:cubicBezTo>
                    <a:pt x="518" y="183"/>
                    <a:pt x="517" y="183"/>
                    <a:pt x="517" y="183"/>
                  </a:cubicBezTo>
                  <a:cubicBezTo>
                    <a:pt x="516" y="183"/>
                    <a:pt x="514" y="184"/>
                    <a:pt x="513" y="185"/>
                  </a:cubicBezTo>
                  <a:cubicBezTo>
                    <a:pt x="513" y="185"/>
                    <a:pt x="513" y="185"/>
                    <a:pt x="513" y="185"/>
                  </a:cubicBezTo>
                  <a:cubicBezTo>
                    <a:pt x="513" y="186"/>
                    <a:pt x="513" y="186"/>
                    <a:pt x="514" y="186"/>
                  </a:cubicBezTo>
                  <a:cubicBezTo>
                    <a:pt x="514" y="187"/>
                    <a:pt x="514" y="186"/>
                    <a:pt x="514" y="187"/>
                  </a:cubicBezTo>
                  <a:cubicBezTo>
                    <a:pt x="513" y="187"/>
                    <a:pt x="513" y="187"/>
                    <a:pt x="513" y="187"/>
                  </a:cubicBezTo>
                  <a:cubicBezTo>
                    <a:pt x="512" y="187"/>
                    <a:pt x="513" y="187"/>
                    <a:pt x="513" y="188"/>
                  </a:cubicBezTo>
                  <a:cubicBezTo>
                    <a:pt x="513" y="189"/>
                    <a:pt x="512" y="187"/>
                    <a:pt x="512" y="186"/>
                  </a:cubicBezTo>
                  <a:cubicBezTo>
                    <a:pt x="510" y="187"/>
                    <a:pt x="507" y="189"/>
                    <a:pt x="505" y="191"/>
                  </a:cubicBezTo>
                  <a:cubicBezTo>
                    <a:pt x="504" y="190"/>
                    <a:pt x="504" y="190"/>
                    <a:pt x="504" y="190"/>
                  </a:cubicBezTo>
                  <a:cubicBezTo>
                    <a:pt x="504" y="190"/>
                    <a:pt x="504" y="190"/>
                    <a:pt x="503" y="190"/>
                  </a:cubicBezTo>
                  <a:cubicBezTo>
                    <a:pt x="503" y="191"/>
                    <a:pt x="504" y="190"/>
                    <a:pt x="504" y="191"/>
                  </a:cubicBezTo>
                  <a:cubicBezTo>
                    <a:pt x="504" y="192"/>
                    <a:pt x="503" y="191"/>
                    <a:pt x="502" y="191"/>
                  </a:cubicBezTo>
                  <a:cubicBezTo>
                    <a:pt x="502" y="191"/>
                    <a:pt x="502" y="191"/>
                    <a:pt x="501" y="191"/>
                  </a:cubicBezTo>
                  <a:cubicBezTo>
                    <a:pt x="501" y="192"/>
                    <a:pt x="503" y="191"/>
                    <a:pt x="502" y="192"/>
                  </a:cubicBezTo>
                  <a:cubicBezTo>
                    <a:pt x="501" y="192"/>
                    <a:pt x="501" y="192"/>
                    <a:pt x="500" y="192"/>
                  </a:cubicBezTo>
                  <a:cubicBezTo>
                    <a:pt x="500" y="192"/>
                    <a:pt x="500" y="193"/>
                    <a:pt x="500" y="193"/>
                  </a:cubicBezTo>
                  <a:cubicBezTo>
                    <a:pt x="496" y="195"/>
                    <a:pt x="492" y="196"/>
                    <a:pt x="488" y="199"/>
                  </a:cubicBezTo>
                  <a:cubicBezTo>
                    <a:pt x="487" y="199"/>
                    <a:pt x="487" y="200"/>
                    <a:pt x="487" y="199"/>
                  </a:cubicBezTo>
                  <a:cubicBezTo>
                    <a:pt x="487" y="200"/>
                    <a:pt x="486" y="200"/>
                    <a:pt x="486" y="201"/>
                  </a:cubicBezTo>
                  <a:cubicBezTo>
                    <a:pt x="485" y="200"/>
                    <a:pt x="484" y="201"/>
                    <a:pt x="484" y="200"/>
                  </a:cubicBezTo>
                  <a:cubicBezTo>
                    <a:pt x="485" y="200"/>
                    <a:pt x="486" y="199"/>
                    <a:pt x="487" y="198"/>
                  </a:cubicBezTo>
                  <a:cubicBezTo>
                    <a:pt x="487" y="198"/>
                    <a:pt x="487" y="198"/>
                    <a:pt x="487" y="197"/>
                  </a:cubicBezTo>
                  <a:cubicBezTo>
                    <a:pt x="488" y="197"/>
                    <a:pt x="488" y="198"/>
                    <a:pt x="488" y="197"/>
                  </a:cubicBezTo>
                  <a:cubicBezTo>
                    <a:pt x="488" y="197"/>
                    <a:pt x="488" y="196"/>
                    <a:pt x="488" y="196"/>
                  </a:cubicBezTo>
                  <a:cubicBezTo>
                    <a:pt x="487" y="196"/>
                    <a:pt x="487" y="196"/>
                    <a:pt x="487" y="196"/>
                  </a:cubicBezTo>
                  <a:cubicBezTo>
                    <a:pt x="487" y="197"/>
                    <a:pt x="486" y="197"/>
                    <a:pt x="486" y="196"/>
                  </a:cubicBezTo>
                  <a:cubicBezTo>
                    <a:pt x="485" y="197"/>
                    <a:pt x="485" y="197"/>
                    <a:pt x="485" y="198"/>
                  </a:cubicBezTo>
                  <a:cubicBezTo>
                    <a:pt x="485" y="198"/>
                    <a:pt x="486" y="198"/>
                    <a:pt x="486" y="198"/>
                  </a:cubicBezTo>
                  <a:cubicBezTo>
                    <a:pt x="486" y="199"/>
                    <a:pt x="485" y="199"/>
                    <a:pt x="484" y="200"/>
                  </a:cubicBezTo>
                  <a:cubicBezTo>
                    <a:pt x="484" y="199"/>
                    <a:pt x="484" y="197"/>
                    <a:pt x="483" y="197"/>
                  </a:cubicBezTo>
                  <a:cubicBezTo>
                    <a:pt x="482" y="199"/>
                    <a:pt x="479" y="198"/>
                    <a:pt x="479" y="201"/>
                  </a:cubicBezTo>
                  <a:cubicBezTo>
                    <a:pt x="479" y="201"/>
                    <a:pt x="479" y="200"/>
                    <a:pt x="479" y="200"/>
                  </a:cubicBezTo>
                  <a:cubicBezTo>
                    <a:pt x="478" y="200"/>
                    <a:pt x="477" y="201"/>
                    <a:pt x="475" y="201"/>
                  </a:cubicBezTo>
                  <a:cubicBezTo>
                    <a:pt x="476" y="202"/>
                    <a:pt x="475" y="203"/>
                    <a:pt x="475" y="204"/>
                  </a:cubicBezTo>
                  <a:cubicBezTo>
                    <a:pt x="474" y="203"/>
                    <a:pt x="475" y="203"/>
                    <a:pt x="475" y="202"/>
                  </a:cubicBezTo>
                  <a:cubicBezTo>
                    <a:pt x="474" y="202"/>
                    <a:pt x="474" y="202"/>
                    <a:pt x="473" y="202"/>
                  </a:cubicBezTo>
                  <a:cubicBezTo>
                    <a:pt x="473" y="202"/>
                    <a:pt x="473" y="202"/>
                    <a:pt x="473" y="203"/>
                  </a:cubicBezTo>
                  <a:cubicBezTo>
                    <a:pt x="473" y="203"/>
                    <a:pt x="473" y="203"/>
                    <a:pt x="472" y="203"/>
                  </a:cubicBezTo>
                  <a:cubicBezTo>
                    <a:pt x="470" y="202"/>
                    <a:pt x="467" y="204"/>
                    <a:pt x="465" y="205"/>
                  </a:cubicBezTo>
                  <a:cubicBezTo>
                    <a:pt x="465" y="205"/>
                    <a:pt x="466" y="204"/>
                    <a:pt x="465" y="204"/>
                  </a:cubicBezTo>
                  <a:cubicBezTo>
                    <a:pt x="465" y="205"/>
                    <a:pt x="463" y="205"/>
                    <a:pt x="463" y="206"/>
                  </a:cubicBezTo>
                  <a:cubicBezTo>
                    <a:pt x="464" y="207"/>
                    <a:pt x="464" y="205"/>
                    <a:pt x="465" y="206"/>
                  </a:cubicBezTo>
                  <a:cubicBezTo>
                    <a:pt x="464" y="207"/>
                    <a:pt x="463" y="207"/>
                    <a:pt x="462" y="207"/>
                  </a:cubicBezTo>
                  <a:cubicBezTo>
                    <a:pt x="462" y="207"/>
                    <a:pt x="463" y="207"/>
                    <a:pt x="463" y="206"/>
                  </a:cubicBezTo>
                  <a:cubicBezTo>
                    <a:pt x="461" y="207"/>
                    <a:pt x="460" y="209"/>
                    <a:pt x="458" y="208"/>
                  </a:cubicBezTo>
                  <a:cubicBezTo>
                    <a:pt x="459" y="208"/>
                    <a:pt x="459" y="208"/>
                    <a:pt x="460" y="207"/>
                  </a:cubicBezTo>
                  <a:cubicBezTo>
                    <a:pt x="459" y="206"/>
                    <a:pt x="457" y="207"/>
                    <a:pt x="457" y="208"/>
                  </a:cubicBezTo>
                  <a:cubicBezTo>
                    <a:pt x="456" y="208"/>
                    <a:pt x="456" y="208"/>
                    <a:pt x="455" y="208"/>
                  </a:cubicBezTo>
                  <a:cubicBezTo>
                    <a:pt x="456" y="209"/>
                    <a:pt x="454" y="209"/>
                    <a:pt x="454" y="210"/>
                  </a:cubicBezTo>
                  <a:cubicBezTo>
                    <a:pt x="454" y="211"/>
                    <a:pt x="454" y="209"/>
                    <a:pt x="454" y="209"/>
                  </a:cubicBezTo>
                  <a:cubicBezTo>
                    <a:pt x="452" y="208"/>
                    <a:pt x="453" y="210"/>
                    <a:pt x="451" y="210"/>
                  </a:cubicBezTo>
                  <a:cubicBezTo>
                    <a:pt x="451" y="211"/>
                    <a:pt x="452" y="211"/>
                    <a:pt x="452" y="212"/>
                  </a:cubicBezTo>
                  <a:cubicBezTo>
                    <a:pt x="452" y="212"/>
                    <a:pt x="451" y="211"/>
                    <a:pt x="451" y="211"/>
                  </a:cubicBezTo>
                  <a:cubicBezTo>
                    <a:pt x="451" y="213"/>
                    <a:pt x="448" y="213"/>
                    <a:pt x="448" y="214"/>
                  </a:cubicBezTo>
                  <a:cubicBezTo>
                    <a:pt x="447" y="214"/>
                    <a:pt x="447" y="213"/>
                    <a:pt x="445" y="214"/>
                  </a:cubicBezTo>
                  <a:cubicBezTo>
                    <a:pt x="445" y="213"/>
                    <a:pt x="446" y="213"/>
                    <a:pt x="447" y="213"/>
                  </a:cubicBezTo>
                  <a:cubicBezTo>
                    <a:pt x="447" y="212"/>
                    <a:pt x="447" y="212"/>
                    <a:pt x="447" y="211"/>
                  </a:cubicBezTo>
                  <a:cubicBezTo>
                    <a:pt x="447" y="211"/>
                    <a:pt x="447" y="211"/>
                    <a:pt x="446" y="211"/>
                  </a:cubicBezTo>
                  <a:cubicBezTo>
                    <a:pt x="446" y="212"/>
                    <a:pt x="447" y="212"/>
                    <a:pt x="447" y="212"/>
                  </a:cubicBezTo>
                  <a:cubicBezTo>
                    <a:pt x="446" y="213"/>
                    <a:pt x="445" y="212"/>
                    <a:pt x="445" y="213"/>
                  </a:cubicBezTo>
                  <a:cubicBezTo>
                    <a:pt x="444" y="212"/>
                    <a:pt x="446" y="212"/>
                    <a:pt x="446" y="211"/>
                  </a:cubicBezTo>
                  <a:cubicBezTo>
                    <a:pt x="446" y="212"/>
                    <a:pt x="446" y="211"/>
                    <a:pt x="447" y="211"/>
                  </a:cubicBezTo>
                  <a:cubicBezTo>
                    <a:pt x="446" y="210"/>
                    <a:pt x="442" y="212"/>
                    <a:pt x="442" y="214"/>
                  </a:cubicBezTo>
                  <a:cubicBezTo>
                    <a:pt x="441" y="214"/>
                    <a:pt x="441" y="215"/>
                    <a:pt x="440" y="215"/>
                  </a:cubicBezTo>
                  <a:cubicBezTo>
                    <a:pt x="441" y="214"/>
                    <a:pt x="441" y="214"/>
                    <a:pt x="442" y="214"/>
                  </a:cubicBezTo>
                  <a:cubicBezTo>
                    <a:pt x="442" y="214"/>
                    <a:pt x="441" y="213"/>
                    <a:pt x="442" y="213"/>
                  </a:cubicBezTo>
                  <a:cubicBezTo>
                    <a:pt x="441" y="213"/>
                    <a:pt x="440" y="213"/>
                    <a:pt x="439" y="213"/>
                  </a:cubicBezTo>
                  <a:cubicBezTo>
                    <a:pt x="439" y="213"/>
                    <a:pt x="438" y="214"/>
                    <a:pt x="439" y="215"/>
                  </a:cubicBezTo>
                  <a:cubicBezTo>
                    <a:pt x="438" y="215"/>
                    <a:pt x="438" y="215"/>
                    <a:pt x="437" y="215"/>
                  </a:cubicBezTo>
                  <a:cubicBezTo>
                    <a:pt x="437" y="216"/>
                    <a:pt x="438" y="216"/>
                    <a:pt x="438" y="216"/>
                  </a:cubicBezTo>
                  <a:cubicBezTo>
                    <a:pt x="438" y="216"/>
                    <a:pt x="437" y="216"/>
                    <a:pt x="437" y="215"/>
                  </a:cubicBezTo>
                  <a:cubicBezTo>
                    <a:pt x="436" y="215"/>
                    <a:pt x="436" y="217"/>
                    <a:pt x="437" y="216"/>
                  </a:cubicBezTo>
                  <a:cubicBezTo>
                    <a:pt x="435" y="216"/>
                    <a:pt x="435" y="218"/>
                    <a:pt x="433" y="218"/>
                  </a:cubicBezTo>
                  <a:cubicBezTo>
                    <a:pt x="433" y="217"/>
                    <a:pt x="434" y="217"/>
                    <a:pt x="434" y="217"/>
                  </a:cubicBezTo>
                  <a:cubicBezTo>
                    <a:pt x="433" y="216"/>
                    <a:pt x="433" y="217"/>
                    <a:pt x="433" y="217"/>
                  </a:cubicBezTo>
                  <a:cubicBezTo>
                    <a:pt x="433" y="219"/>
                    <a:pt x="431" y="219"/>
                    <a:pt x="429" y="219"/>
                  </a:cubicBezTo>
                  <a:cubicBezTo>
                    <a:pt x="429" y="218"/>
                    <a:pt x="430" y="218"/>
                    <a:pt x="430" y="218"/>
                  </a:cubicBezTo>
                  <a:cubicBezTo>
                    <a:pt x="430" y="217"/>
                    <a:pt x="430" y="218"/>
                    <a:pt x="429" y="218"/>
                  </a:cubicBezTo>
                  <a:cubicBezTo>
                    <a:pt x="429" y="219"/>
                    <a:pt x="429" y="219"/>
                    <a:pt x="428" y="220"/>
                  </a:cubicBezTo>
                  <a:cubicBezTo>
                    <a:pt x="428" y="220"/>
                    <a:pt x="428" y="219"/>
                    <a:pt x="428" y="219"/>
                  </a:cubicBezTo>
                  <a:cubicBezTo>
                    <a:pt x="428" y="219"/>
                    <a:pt x="427" y="219"/>
                    <a:pt x="427" y="219"/>
                  </a:cubicBezTo>
                  <a:cubicBezTo>
                    <a:pt x="429" y="221"/>
                    <a:pt x="424" y="220"/>
                    <a:pt x="424" y="222"/>
                  </a:cubicBezTo>
                  <a:cubicBezTo>
                    <a:pt x="423" y="221"/>
                    <a:pt x="422" y="223"/>
                    <a:pt x="420" y="223"/>
                  </a:cubicBezTo>
                  <a:cubicBezTo>
                    <a:pt x="421" y="222"/>
                    <a:pt x="422" y="221"/>
                    <a:pt x="423" y="222"/>
                  </a:cubicBezTo>
                  <a:cubicBezTo>
                    <a:pt x="424" y="221"/>
                    <a:pt x="425" y="219"/>
                    <a:pt x="426" y="219"/>
                  </a:cubicBezTo>
                  <a:cubicBezTo>
                    <a:pt x="423" y="218"/>
                    <a:pt x="422" y="221"/>
                    <a:pt x="419" y="222"/>
                  </a:cubicBezTo>
                  <a:cubicBezTo>
                    <a:pt x="419" y="221"/>
                    <a:pt x="420" y="221"/>
                    <a:pt x="421" y="221"/>
                  </a:cubicBezTo>
                  <a:cubicBezTo>
                    <a:pt x="420" y="220"/>
                    <a:pt x="417" y="221"/>
                    <a:pt x="417" y="222"/>
                  </a:cubicBezTo>
                  <a:cubicBezTo>
                    <a:pt x="417" y="223"/>
                    <a:pt x="416" y="221"/>
                    <a:pt x="415" y="222"/>
                  </a:cubicBezTo>
                  <a:cubicBezTo>
                    <a:pt x="415" y="222"/>
                    <a:pt x="416" y="223"/>
                    <a:pt x="416" y="223"/>
                  </a:cubicBezTo>
                  <a:cubicBezTo>
                    <a:pt x="413" y="223"/>
                    <a:pt x="410" y="227"/>
                    <a:pt x="408" y="225"/>
                  </a:cubicBezTo>
                  <a:cubicBezTo>
                    <a:pt x="407" y="225"/>
                    <a:pt x="407" y="227"/>
                    <a:pt x="408" y="227"/>
                  </a:cubicBezTo>
                  <a:cubicBezTo>
                    <a:pt x="407" y="226"/>
                    <a:pt x="406" y="228"/>
                    <a:pt x="404" y="228"/>
                  </a:cubicBezTo>
                  <a:cubicBezTo>
                    <a:pt x="404" y="227"/>
                    <a:pt x="405" y="228"/>
                    <a:pt x="405" y="227"/>
                  </a:cubicBezTo>
                  <a:cubicBezTo>
                    <a:pt x="405" y="227"/>
                    <a:pt x="403" y="227"/>
                    <a:pt x="404" y="228"/>
                  </a:cubicBezTo>
                  <a:cubicBezTo>
                    <a:pt x="401" y="231"/>
                    <a:pt x="396" y="231"/>
                    <a:pt x="394" y="234"/>
                  </a:cubicBezTo>
                  <a:cubicBezTo>
                    <a:pt x="392" y="235"/>
                    <a:pt x="390" y="235"/>
                    <a:pt x="390" y="232"/>
                  </a:cubicBezTo>
                  <a:cubicBezTo>
                    <a:pt x="390" y="232"/>
                    <a:pt x="390" y="232"/>
                    <a:pt x="389" y="232"/>
                  </a:cubicBezTo>
                  <a:cubicBezTo>
                    <a:pt x="389" y="233"/>
                    <a:pt x="390" y="233"/>
                    <a:pt x="389" y="233"/>
                  </a:cubicBezTo>
                  <a:cubicBezTo>
                    <a:pt x="389" y="232"/>
                    <a:pt x="389" y="234"/>
                    <a:pt x="388" y="233"/>
                  </a:cubicBezTo>
                  <a:cubicBezTo>
                    <a:pt x="388" y="234"/>
                    <a:pt x="386" y="235"/>
                    <a:pt x="385" y="235"/>
                  </a:cubicBezTo>
                  <a:cubicBezTo>
                    <a:pt x="385" y="235"/>
                    <a:pt x="386" y="235"/>
                    <a:pt x="386" y="234"/>
                  </a:cubicBezTo>
                  <a:cubicBezTo>
                    <a:pt x="384" y="234"/>
                    <a:pt x="385" y="236"/>
                    <a:pt x="385" y="237"/>
                  </a:cubicBezTo>
                  <a:cubicBezTo>
                    <a:pt x="385" y="236"/>
                    <a:pt x="383" y="236"/>
                    <a:pt x="383" y="237"/>
                  </a:cubicBezTo>
                  <a:cubicBezTo>
                    <a:pt x="383" y="237"/>
                    <a:pt x="383" y="236"/>
                    <a:pt x="384" y="237"/>
                  </a:cubicBezTo>
                  <a:cubicBezTo>
                    <a:pt x="383" y="238"/>
                    <a:pt x="382" y="237"/>
                    <a:pt x="381" y="237"/>
                  </a:cubicBezTo>
                  <a:cubicBezTo>
                    <a:pt x="381" y="236"/>
                    <a:pt x="382" y="236"/>
                    <a:pt x="381" y="236"/>
                  </a:cubicBezTo>
                  <a:cubicBezTo>
                    <a:pt x="381" y="236"/>
                    <a:pt x="382" y="237"/>
                    <a:pt x="381" y="238"/>
                  </a:cubicBezTo>
                  <a:cubicBezTo>
                    <a:pt x="381" y="238"/>
                    <a:pt x="380" y="238"/>
                    <a:pt x="380" y="238"/>
                  </a:cubicBezTo>
                  <a:cubicBezTo>
                    <a:pt x="380" y="237"/>
                    <a:pt x="380" y="237"/>
                    <a:pt x="381" y="237"/>
                  </a:cubicBezTo>
                  <a:cubicBezTo>
                    <a:pt x="380" y="236"/>
                    <a:pt x="378" y="237"/>
                    <a:pt x="378" y="238"/>
                  </a:cubicBezTo>
                  <a:cubicBezTo>
                    <a:pt x="377" y="238"/>
                    <a:pt x="378" y="238"/>
                    <a:pt x="378" y="238"/>
                  </a:cubicBezTo>
                  <a:cubicBezTo>
                    <a:pt x="377" y="237"/>
                    <a:pt x="377" y="238"/>
                    <a:pt x="377" y="239"/>
                  </a:cubicBezTo>
                  <a:cubicBezTo>
                    <a:pt x="377" y="239"/>
                    <a:pt x="377" y="238"/>
                    <a:pt x="377" y="238"/>
                  </a:cubicBezTo>
                  <a:cubicBezTo>
                    <a:pt x="376" y="238"/>
                    <a:pt x="376" y="238"/>
                    <a:pt x="375" y="238"/>
                  </a:cubicBezTo>
                  <a:cubicBezTo>
                    <a:pt x="375" y="239"/>
                    <a:pt x="376" y="239"/>
                    <a:pt x="376" y="240"/>
                  </a:cubicBezTo>
                  <a:cubicBezTo>
                    <a:pt x="375" y="239"/>
                    <a:pt x="375" y="240"/>
                    <a:pt x="375" y="240"/>
                  </a:cubicBezTo>
                  <a:cubicBezTo>
                    <a:pt x="374" y="240"/>
                    <a:pt x="374" y="240"/>
                    <a:pt x="374" y="239"/>
                  </a:cubicBezTo>
                  <a:cubicBezTo>
                    <a:pt x="373" y="239"/>
                    <a:pt x="373" y="240"/>
                    <a:pt x="373" y="239"/>
                  </a:cubicBezTo>
                  <a:cubicBezTo>
                    <a:pt x="374" y="240"/>
                    <a:pt x="373" y="241"/>
                    <a:pt x="373" y="242"/>
                  </a:cubicBezTo>
                  <a:cubicBezTo>
                    <a:pt x="371" y="241"/>
                    <a:pt x="370" y="244"/>
                    <a:pt x="368" y="243"/>
                  </a:cubicBezTo>
                  <a:cubicBezTo>
                    <a:pt x="369" y="242"/>
                    <a:pt x="370" y="243"/>
                    <a:pt x="371" y="242"/>
                  </a:cubicBezTo>
                  <a:cubicBezTo>
                    <a:pt x="370" y="241"/>
                    <a:pt x="369" y="242"/>
                    <a:pt x="369" y="242"/>
                  </a:cubicBezTo>
                  <a:cubicBezTo>
                    <a:pt x="370" y="242"/>
                    <a:pt x="370" y="241"/>
                    <a:pt x="371" y="242"/>
                  </a:cubicBezTo>
                  <a:cubicBezTo>
                    <a:pt x="372" y="242"/>
                    <a:pt x="371" y="240"/>
                    <a:pt x="372" y="240"/>
                  </a:cubicBezTo>
                  <a:cubicBezTo>
                    <a:pt x="372" y="240"/>
                    <a:pt x="372" y="240"/>
                    <a:pt x="372" y="240"/>
                  </a:cubicBezTo>
                  <a:cubicBezTo>
                    <a:pt x="370" y="240"/>
                    <a:pt x="369" y="241"/>
                    <a:pt x="368" y="242"/>
                  </a:cubicBezTo>
                  <a:cubicBezTo>
                    <a:pt x="368" y="242"/>
                    <a:pt x="369" y="242"/>
                    <a:pt x="368" y="241"/>
                  </a:cubicBezTo>
                  <a:cubicBezTo>
                    <a:pt x="367" y="241"/>
                    <a:pt x="368" y="242"/>
                    <a:pt x="367" y="242"/>
                  </a:cubicBezTo>
                  <a:cubicBezTo>
                    <a:pt x="366" y="242"/>
                    <a:pt x="364" y="244"/>
                    <a:pt x="362" y="244"/>
                  </a:cubicBezTo>
                  <a:cubicBezTo>
                    <a:pt x="362" y="243"/>
                    <a:pt x="363" y="243"/>
                    <a:pt x="363" y="242"/>
                  </a:cubicBezTo>
                  <a:cubicBezTo>
                    <a:pt x="362" y="243"/>
                    <a:pt x="360" y="243"/>
                    <a:pt x="360" y="244"/>
                  </a:cubicBezTo>
                  <a:cubicBezTo>
                    <a:pt x="359" y="243"/>
                    <a:pt x="358" y="244"/>
                    <a:pt x="358" y="243"/>
                  </a:cubicBezTo>
                  <a:cubicBezTo>
                    <a:pt x="356" y="244"/>
                    <a:pt x="355" y="247"/>
                    <a:pt x="353" y="247"/>
                  </a:cubicBezTo>
                  <a:cubicBezTo>
                    <a:pt x="353" y="248"/>
                    <a:pt x="353" y="248"/>
                    <a:pt x="353" y="249"/>
                  </a:cubicBezTo>
                  <a:cubicBezTo>
                    <a:pt x="351" y="247"/>
                    <a:pt x="349" y="251"/>
                    <a:pt x="347" y="251"/>
                  </a:cubicBezTo>
                  <a:cubicBezTo>
                    <a:pt x="347" y="251"/>
                    <a:pt x="347" y="251"/>
                    <a:pt x="346" y="252"/>
                  </a:cubicBezTo>
                  <a:cubicBezTo>
                    <a:pt x="346" y="251"/>
                    <a:pt x="345" y="252"/>
                    <a:pt x="344" y="252"/>
                  </a:cubicBezTo>
                  <a:cubicBezTo>
                    <a:pt x="344" y="252"/>
                    <a:pt x="344" y="252"/>
                    <a:pt x="344" y="253"/>
                  </a:cubicBezTo>
                  <a:cubicBezTo>
                    <a:pt x="343" y="253"/>
                    <a:pt x="344" y="252"/>
                    <a:pt x="343" y="252"/>
                  </a:cubicBezTo>
                  <a:cubicBezTo>
                    <a:pt x="343" y="253"/>
                    <a:pt x="343" y="253"/>
                    <a:pt x="343" y="253"/>
                  </a:cubicBezTo>
                  <a:cubicBezTo>
                    <a:pt x="343" y="254"/>
                    <a:pt x="342" y="253"/>
                    <a:pt x="343" y="252"/>
                  </a:cubicBezTo>
                  <a:cubicBezTo>
                    <a:pt x="342" y="253"/>
                    <a:pt x="342" y="253"/>
                    <a:pt x="341" y="254"/>
                  </a:cubicBezTo>
                  <a:cubicBezTo>
                    <a:pt x="341" y="254"/>
                    <a:pt x="341" y="253"/>
                    <a:pt x="340" y="254"/>
                  </a:cubicBezTo>
                  <a:cubicBezTo>
                    <a:pt x="340" y="254"/>
                    <a:pt x="341" y="253"/>
                    <a:pt x="342" y="253"/>
                  </a:cubicBezTo>
                  <a:cubicBezTo>
                    <a:pt x="341" y="252"/>
                    <a:pt x="339" y="253"/>
                    <a:pt x="338" y="253"/>
                  </a:cubicBezTo>
                  <a:cubicBezTo>
                    <a:pt x="338" y="254"/>
                    <a:pt x="338" y="255"/>
                    <a:pt x="337" y="255"/>
                  </a:cubicBezTo>
                  <a:cubicBezTo>
                    <a:pt x="336" y="254"/>
                    <a:pt x="338" y="255"/>
                    <a:pt x="337" y="254"/>
                  </a:cubicBezTo>
                  <a:cubicBezTo>
                    <a:pt x="335" y="254"/>
                    <a:pt x="333" y="255"/>
                    <a:pt x="331" y="257"/>
                  </a:cubicBezTo>
                  <a:cubicBezTo>
                    <a:pt x="331" y="258"/>
                    <a:pt x="332" y="256"/>
                    <a:pt x="333" y="257"/>
                  </a:cubicBezTo>
                  <a:cubicBezTo>
                    <a:pt x="332" y="258"/>
                    <a:pt x="330" y="259"/>
                    <a:pt x="329" y="259"/>
                  </a:cubicBezTo>
                  <a:cubicBezTo>
                    <a:pt x="328" y="259"/>
                    <a:pt x="328" y="259"/>
                    <a:pt x="328" y="258"/>
                  </a:cubicBezTo>
                  <a:cubicBezTo>
                    <a:pt x="325" y="259"/>
                    <a:pt x="323" y="262"/>
                    <a:pt x="320" y="262"/>
                  </a:cubicBezTo>
                  <a:cubicBezTo>
                    <a:pt x="320" y="263"/>
                    <a:pt x="320" y="263"/>
                    <a:pt x="320" y="263"/>
                  </a:cubicBezTo>
                  <a:cubicBezTo>
                    <a:pt x="319" y="263"/>
                    <a:pt x="319" y="263"/>
                    <a:pt x="318" y="262"/>
                  </a:cubicBezTo>
                  <a:cubicBezTo>
                    <a:pt x="318" y="262"/>
                    <a:pt x="317" y="262"/>
                    <a:pt x="317" y="263"/>
                  </a:cubicBezTo>
                  <a:cubicBezTo>
                    <a:pt x="318" y="263"/>
                    <a:pt x="317" y="264"/>
                    <a:pt x="316" y="263"/>
                  </a:cubicBezTo>
                  <a:cubicBezTo>
                    <a:pt x="316" y="264"/>
                    <a:pt x="316" y="264"/>
                    <a:pt x="316" y="264"/>
                  </a:cubicBezTo>
                  <a:cubicBezTo>
                    <a:pt x="316" y="265"/>
                    <a:pt x="316" y="265"/>
                    <a:pt x="315" y="266"/>
                  </a:cubicBezTo>
                  <a:cubicBezTo>
                    <a:pt x="315" y="266"/>
                    <a:pt x="314" y="266"/>
                    <a:pt x="313" y="265"/>
                  </a:cubicBezTo>
                  <a:cubicBezTo>
                    <a:pt x="313" y="266"/>
                    <a:pt x="314" y="266"/>
                    <a:pt x="313" y="267"/>
                  </a:cubicBezTo>
                  <a:cubicBezTo>
                    <a:pt x="313" y="267"/>
                    <a:pt x="312" y="267"/>
                    <a:pt x="312" y="267"/>
                  </a:cubicBezTo>
                  <a:cubicBezTo>
                    <a:pt x="312" y="267"/>
                    <a:pt x="313" y="267"/>
                    <a:pt x="312" y="268"/>
                  </a:cubicBezTo>
                  <a:cubicBezTo>
                    <a:pt x="312" y="268"/>
                    <a:pt x="312" y="268"/>
                    <a:pt x="312" y="268"/>
                  </a:cubicBezTo>
                  <a:cubicBezTo>
                    <a:pt x="311" y="268"/>
                    <a:pt x="311" y="268"/>
                    <a:pt x="311" y="267"/>
                  </a:cubicBezTo>
                  <a:cubicBezTo>
                    <a:pt x="311" y="267"/>
                    <a:pt x="311" y="268"/>
                    <a:pt x="311" y="267"/>
                  </a:cubicBezTo>
                  <a:cubicBezTo>
                    <a:pt x="310" y="268"/>
                    <a:pt x="311" y="269"/>
                    <a:pt x="310" y="269"/>
                  </a:cubicBezTo>
                  <a:cubicBezTo>
                    <a:pt x="310" y="269"/>
                    <a:pt x="309" y="269"/>
                    <a:pt x="309" y="269"/>
                  </a:cubicBezTo>
                  <a:cubicBezTo>
                    <a:pt x="309" y="268"/>
                    <a:pt x="309" y="270"/>
                    <a:pt x="309" y="270"/>
                  </a:cubicBezTo>
                  <a:cubicBezTo>
                    <a:pt x="308" y="270"/>
                    <a:pt x="309" y="269"/>
                    <a:pt x="307" y="269"/>
                  </a:cubicBezTo>
                  <a:cubicBezTo>
                    <a:pt x="308" y="270"/>
                    <a:pt x="307" y="270"/>
                    <a:pt x="307" y="270"/>
                  </a:cubicBezTo>
                  <a:cubicBezTo>
                    <a:pt x="307" y="270"/>
                    <a:pt x="305" y="271"/>
                    <a:pt x="305" y="270"/>
                  </a:cubicBezTo>
                  <a:cubicBezTo>
                    <a:pt x="305" y="272"/>
                    <a:pt x="305" y="271"/>
                    <a:pt x="304" y="272"/>
                  </a:cubicBezTo>
                  <a:cubicBezTo>
                    <a:pt x="303" y="271"/>
                    <a:pt x="302" y="274"/>
                    <a:pt x="301" y="273"/>
                  </a:cubicBezTo>
                  <a:cubicBezTo>
                    <a:pt x="300" y="273"/>
                    <a:pt x="301" y="274"/>
                    <a:pt x="301" y="274"/>
                  </a:cubicBezTo>
                  <a:cubicBezTo>
                    <a:pt x="299" y="274"/>
                    <a:pt x="298" y="275"/>
                    <a:pt x="297" y="276"/>
                  </a:cubicBezTo>
                  <a:cubicBezTo>
                    <a:pt x="297" y="276"/>
                    <a:pt x="297" y="276"/>
                    <a:pt x="296" y="276"/>
                  </a:cubicBezTo>
                  <a:cubicBezTo>
                    <a:pt x="296" y="276"/>
                    <a:pt x="297" y="276"/>
                    <a:pt x="297" y="276"/>
                  </a:cubicBezTo>
                  <a:cubicBezTo>
                    <a:pt x="296" y="277"/>
                    <a:pt x="295" y="277"/>
                    <a:pt x="295" y="276"/>
                  </a:cubicBezTo>
                  <a:cubicBezTo>
                    <a:pt x="295" y="277"/>
                    <a:pt x="295" y="277"/>
                    <a:pt x="294" y="278"/>
                  </a:cubicBezTo>
                  <a:cubicBezTo>
                    <a:pt x="294" y="278"/>
                    <a:pt x="294" y="277"/>
                    <a:pt x="294" y="277"/>
                  </a:cubicBezTo>
                  <a:cubicBezTo>
                    <a:pt x="293" y="279"/>
                    <a:pt x="293" y="278"/>
                    <a:pt x="292" y="279"/>
                  </a:cubicBezTo>
                  <a:cubicBezTo>
                    <a:pt x="292" y="279"/>
                    <a:pt x="292" y="279"/>
                    <a:pt x="291" y="279"/>
                  </a:cubicBezTo>
                  <a:cubicBezTo>
                    <a:pt x="291" y="279"/>
                    <a:pt x="291" y="279"/>
                    <a:pt x="292" y="280"/>
                  </a:cubicBezTo>
                  <a:cubicBezTo>
                    <a:pt x="291" y="280"/>
                    <a:pt x="290" y="279"/>
                    <a:pt x="289" y="280"/>
                  </a:cubicBezTo>
                  <a:cubicBezTo>
                    <a:pt x="290" y="280"/>
                    <a:pt x="289" y="281"/>
                    <a:pt x="290" y="281"/>
                  </a:cubicBezTo>
                  <a:cubicBezTo>
                    <a:pt x="289" y="282"/>
                    <a:pt x="289" y="280"/>
                    <a:pt x="288" y="280"/>
                  </a:cubicBezTo>
                  <a:cubicBezTo>
                    <a:pt x="288" y="282"/>
                    <a:pt x="287" y="280"/>
                    <a:pt x="287" y="283"/>
                  </a:cubicBezTo>
                  <a:cubicBezTo>
                    <a:pt x="287" y="281"/>
                    <a:pt x="286" y="281"/>
                    <a:pt x="285" y="283"/>
                  </a:cubicBezTo>
                  <a:cubicBezTo>
                    <a:pt x="287" y="282"/>
                    <a:pt x="286" y="283"/>
                    <a:pt x="286" y="284"/>
                  </a:cubicBezTo>
                  <a:cubicBezTo>
                    <a:pt x="286" y="283"/>
                    <a:pt x="285" y="284"/>
                    <a:pt x="285" y="283"/>
                  </a:cubicBezTo>
                  <a:cubicBezTo>
                    <a:pt x="285" y="283"/>
                    <a:pt x="285" y="283"/>
                    <a:pt x="285" y="283"/>
                  </a:cubicBezTo>
                  <a:cubicBezTo>
                    <a:pt x="284" y="283"/>
                    <a:pt x="284" y="283"/>
                    <a:pt x="284" y="282"/>
                  </a:cubicBezTo>
                  <a:cubicBezTo>
                    <a:pt x="283" y="283"/>
                    <a:pt x="285" y="283"/>
                    <a:pt x="284" y="284"/>
                  </a:cubicBezTo>
                  <a:cubicBezTo>
                    <a:pt x="284" y="284"/>
                    <a:pt x="283" y="284"/>
                    <a:pt x="283" y="284"/>
                  </a:cubicBezTo>
                  <a:cubicBezTo>
                    <a:pt x="282" y="285"/>
                    <a:pt x="283" y="285"/>
                    <a:pt x="283" y="286"/>
                  </a:cubicBezTo>
                  <a:cubicBezTo>
                    <a:pt x="282" y="285"/>
                    <a:pt x="282" y="287"/>
                    <a:pt x="282" y="287"/>
                  </a:cubicBezTo>
                  <a:cubicBezTo>
                    <a:pt x="281" y="287"/>
                    <a:pt x="281" y="286"/>
                    <a:pt x="281" y="286"/>
                  </a:cubicBezTo>
                  <a:cubicBezTo>
                    <a:pt x="280" y="285"/>
                    <a:pt x="280" y="286"/>
                    <a:pt x="280" y="286"/>
                  </a:cubicBezTo>
                  <a:cubicBezTo>
                    <a:pt x="280" y="285"/>
                    <a:pt x="279" y="284"/>
                    <a:pt x="278" y="285"/>
                  </a:cubicBezTo>
                  <a:cubicBezTo>
                    <a:pt x="279" y="285"/>
                    <a:pt x="278" y="284"/>
                    <a:pt x="278" y="284"/>
                  </a:cubicBezTo>
                  <a:cubicBezTo>
                    <a:pt x="277" y="284"/>
                    <a:pt x="277" y="285"/>
                    <a:pt x="276" y="285"/>
                  </a:cubicBezTo>
                  <a:cubicBezTo>
                    <a:pt x="276" y="286"/>
                    <a:pt x="277" y="286"/>
                    <a:pt x="277" y="286"/>
                  </a:cubicBezTo>
                  <a:cubicBezTo>
                    <a:pt x="276" y="287"/>
                    <a:pt x="275" y="287"/>
                    <a:pt x="275" y="286"/>
                  </a:cubicBezTo>
                  <a:cubicBezTo>
                    <a:pt x="275" y="285"/>
                    <a:pt x="275" y="286"/>
                    <a:pt x="276" y="286"/>
                  </a:cubicBezTo>
                  <a:cubicBezTo>
                    <a:pt x="276" y="285"/>
                    <a:pt x="274" y="285"/>
                    <a:pt x="275" y="284"/>
                  </a:cubicBezTo>
                  <a:cubicBezTo>
                    <a:pt x="275" y="284"/>
                    <a:pt x="275" y="284"/>
                    <a:pt x="274" y="284"/>
                  </a:cubicBezTo>
                  <a:cubicBezTo>
                    <a:pt x="274" y="285"/>
                    <a:pt x="275" y="285"/>
                    <a:pt x="274" y="285"/>
                  </a:cubicBezTo>
                  <a:cubicBezTo>
                    <a:pt x="274" y="285"/>
                    <a:pt x="274" y="286"/>
                    <a:pt x="274" y="286"/>
                  </a:cubicBezTo>
                  <a:cubicBezTo>
                    <a:pt x="274" y="286"/>
                    <a:pt x="273" y="285"/>
                    <a:pt x="273" y="285"/>
                  </a:cubicBezTo>
                  <a:cubicBezTo>
                    <a:pt x="272" y="286"/>
                    <a:pt x="274" y="287"/>
                    <a:pt x="274" y="286"/>
                  </a:cubicBezTo>
                  <a:cubicBezTo>
                    <a:pt x="274" y="287"/>
                    <a:pt x="274" y="287"/>
                    <a:pt x="273" y="288"/>
                  </a:cubicBezTo>
                  <a:cubicBezTo>
                    <a:pt x="272" y="288"/>
                    <a:pt x="273" y="288"/>
                    <a:pt x="273" y="287"/>
                  </a:cubicBezTo>
                  <a:cubicBezTo>
                    <a:pt x="273" y="287"/>
                    <a:pt x="272" y="287"/>
                    <a:pt x="272" y="287"/>
                  </a:cubicBezTo>
                  <a:cubicBezTo>
                    <a:pt x="272" y="286"/>
                    <a:pt x="272" y="288"/>
                    <a:pt x="272" y="288"/>
                  </a:cubicBezTo>
                  <a:cubicBezTo>
                    <a:pt x="270" y="288"/>
                    <a:pt x="270" y="289"/>
                    <a:pt x="268" y="288"/>
                  </a:cubicBezTo>
                  <a:cubicBezTo>
                    <a:pt x="268" y="289"/>
                    <a:pt x="270" y="290"/>
                    <a:pt x="269" y="290"/>
                  </a:cubicBezTo>
                  <a:cubicBezTo>
                    <a:pt x="269" y="290"/>
                    <a:pt x="270" y="290"/>
                    <a:pt x="270" y="289"/>
                  </a:cubicBezTo>
                  <a:cubicBezTo>
                    <a:pt x="271" y="290"/>
                    <a:pt x="270" y="291"/>
                    <a:pt x="269" y="291"/>
                  </a:cubicBezTo>
                  <a:cubicBezTo>
                    <a:pt x="268" y="291"/>
                    <a:pt x="268" y="289"/>
                    <a:pt x="268" y="291"/>
                  </a:cubicBezTo>
                  <a:cubicBezTo>
                    <a:pt x="267" y="290"/>
                    <a:pt x="269" y="289"/>
                    <a:pt x="268" y="289"/>
                  </a:cubicBezTo>
                  <a:cubicBezTo>
                    <a:pt x="268" y="289"/>
                    <a:pt x="268" y="289"/>
                    <a:pt x="267" y="290"/>
                  </a:cubicBezTo>
                  <a:cubicBezTo>
                    <a:pt x="267" y="291"/>
                    <a:pt x="268" y="290"/>
                    <a:pt x="268" y="291"/>
                  </a:cubicBezTo>
                  <a:cubicBezTo>
                    <a:pt x="268" y="291"/>
                    <a:pt x="268" y="292"/>
                    <a:pt x="267" y="292"/>
                  </a:cubicBezTo>
                  <a:cubicBezTo>
                    <a:pt x="267" y="291"/>
                    <a:pt x="268" y="291"/>
                    <a:pt x="267" y="290"/>
                  </a:cubicBezTo>
                  <a:cubicBezTo>
                    <a:pt x="267" y="291"/>
                    <a:pt x="266" y="291"/>
                    <a:pt x="266" y="292"/>
                  </a:cubicBezTo>
                  <a:cubicBezTo>
                    <a:pt x="265" y="292"/>
                    <a:pt x="265" y="292"/>
                    <a:pt x="265" y="292"/>
                  </a:cubicBezTo>
                  <a:cubicBezTo>
                    <a:pt x="265" y="292"/>
                    <a:pt x="265" y="293"/>
                    <a:pt x="265" y="293"/>
                  </a:cubicBezTo>
                  <a:cubicBezTo>
                    <a:pt x="265" y="294"/>
                    <a:pt x="264" y="294"/>
                    <a:pt x="263" y="293"/>
                  </a:cubicBezTo>
                  <a:cubicBezTo>
                    <a:pt x="264" y="295"/>
                    <a:pt x="261" y="294"/>
                    <a:pt x="260" y="293"/>
                  </a:cubicBezTo>
                  <a:cubicBezTo>
                    <a:pt x="260" y="293"/>
                    <a:pt x="261" y="295"/>
                    <a:pt x="260" y="296"/>
                  </a:cubicBezTo>
                  <a:cubicBezTo>
                    <a:pt x="257" y="294"/>
                    <a:pt x="257" y="300"/>
                    <a:pt x="255" y="298"/>
                  </a:cubicBezTo>
                  <a:cubicBezTo>
                    <a:pt x="254" y="298"/>
                    <a:pt x="254" y="300"/>
                    <a:pt x="254" y="300"/>
                  </a:cubicBezTo>
                  <a:cubicBezTo>
                    <a:pt x="253" y="300"/>
                    <a:pt x="253" y="299"/>
                    <a:pt x="253" y="299"/>
                  </a:cubicBezTo>
                  <a:cubicBezTo>
                    <a:pt x="252" y="299"/>
                    <a:pt x="253" y="300"/>
                    <a:pt x="253" y="300"/>
                  </a:cubicBezTo>
                  <a:cubicBezTo>
                    <a:pt x="253" y="300"/>
                    <a:pt x="252" y="300"/>
                    <a:pt x="252" y="301"/>
                  </a:cubicBezTo>
                  <a:cubicBezTo>
                    <a:pt x="252" y="300"/>
                    <a:pt x="252" y="300"/>
                    <a:pt x="252" y="299"/>
                  </a:cubicBezTo>
                  <a:cubicBezTo>
                    <a:pt x="252" y="299"/>
                    <a:pt x="250" y="299"/>
                    <a:pt x="250" y="298"/>
                  </a:cubicBezTo>
                  <a:cubicBezTo>
                    <a:pt x="251" y="298"/>
                    <a:pt x="251" y="298"/>
                    <a:pt x="251" y="298"/>
                  </a:cubicBezTo>
                  <a:cubicBezTo>
                    <a:pt x="251" y="298"/>
                    <a:pt x="251" y="298"/>
                    <a:pt x="251" y="298"/>
                  </a:cubicBezTo>
                  <a:cubicBezTo>
                    <a:pt x="251" y="297"/>
                    <a:pt x="252" y="297"/>
                    <a:pt x="253" y="297"/>
                  </a:cubicBezTo>
                  <a:cubicBezTo>
                    <a:pt x="253" y="297"/>
                    <a:pt x="253" y="297"/>
                    <a:pt x="253" y="297"/>
                  </a:cubicBezTo>
                  <a:cubicBezTo>
                    <a:pt x="253" y="297"/>
                    <a:pt x="252" y="296"/>
                    <a:pt x="252" y="297"/>
                  </a:cubicBezTo>
                  <a:cubicBezTo>
                    <a:pt x="251" y="296"/>
                    <a:pt x="253" y="296"/>
                    <a:pt x="253" y="296"/>
                  </a:cubicBezTo>
                  <a:cubicBezTo>
                    <a:pt x="253" y="296"/>
                    <a:pt x="254" y="296"/>
                    <a:pt x="254" y="295"/>
                  </a:cubicBezTo>
                  <a:cubicBezTo>
                    <a:pt x="255" y="295"/>
                    <a:pt x="255" y="295"/>
                    <a:pt x="255" y="296"/>
                  </a:cubicBezTo>
                  <a:cubicBezTo>
                    <a:pt x="256" y="296"/>
                    <a:pt x="255" y="295"/>
                    <a:pt x="255" y="295"/>
                  </a:cubicBezTo>
                  <a:cubicBezTo>
                    <a:pt x="256" y="293"/>
                    <a:pt x="257" y="294"/>
                    <a:pt x="257" y="293"/>
                  </a:cubicBezTo>
                  <a:cubicBezTo>
                    <a:pt x="258" y="293"/>
                    <a:pt x="258" y="294"/>
                    <a:pt x="259" y="293"/>
                  </a:cubicBezTo>
                  <a:cubicBezTo>
                    <a:pt x="259" y="293"/>
                    <a:pt x="258" y="293"/>
                    <a:pt x="258" y="292"/>
                  </a:cubicBezTo>
                  <a:cubicBezTo>
                    <a:pt x="258" y="291"/>
                    <a:pt x="260" y="292"/>
                    <a:pt x="259" y="292"/>
                  </a:cubicBezTo>
                  <a:cubicBezTo>
                    <a:pt x="260" y="292"/>
                    <a:pt x="259" y="291"/>
                    <a:pt x="260" y="291"/>
                  </a:cubicBezTo>
                  <a:cubicBezTo>
                    <a:pt x="261" y="290"/>
                    <a:pt x="260" y="291"/>
                    <a:pt x="261" y="290"/>
                  </a:cubicBezTo>
                  <a:cubicBezTo>
                    <a:pt x="260" y="290"/>
                    <a:pt x="261" y="290"/>
                    <a:pt x="261" y="289"/>
                  </a:cubicBezTo>
                  <a:cubicBezTo>
                    <a:pt x="262" y="289"/>
                    <a:pt x="262" y="290"/>
                    <a:pt x="263" y="289"/>
                  </a:cubicBezTo>
                  <a:cubicBezTo>
                    <a:pt x="263" y="289"/>
                    <a:pt x="263" y="290"/>
                    <a:pt x="263" y="291"/>
                  </a:cubicBezTo>
                  <a:cubicBezTo>
                    <a:pt x="264" y="290"/>
                    <a:pt x="263" y="290"/>
                    <a:pt x="263" y="289"/>
                  </a:cubicBezTo>
                  <a:cubicBezTo>
                    <a:pt x="264" y="291"/>
                    <a:pt x="266" y="287"/>
                    <a:pt x="266" y="290"/>
                  </a:cubicBezTo>
                  <a:cubicBezTo>
                    <a:pt x="266" y="289"/>
                    <a:pt x="267" y="288"/>
                    <a:pt x="267" y="287"/>
                  </a:cubicBezTo>
                  <a:cubicBezTo>
                    <a:pt x="268" y="287"/>
                    <a:pt x="267" y="287"/>
                    <a:pt x="268" y="287"/>
                  </a:cubicBezTo>
                  <a:cubicBezTo>
                    <a:pt x="268" y="287"/>
                    <a:pt x="268" y="286"/>
                    <a:pt x="268" y="285"/>
                  </a:cubicBezTo>
                  <a:cubicBezTo>
                    <a:pt x="269" y="285"/>
                    <a:pt x="269" y="284"/>
                    <a:pt x="270" y="285"/>
                  </a:cubicBezTo>
                  <a:cubicBezTo>
                    <a:pt x="270" y="285"/>
                    <a:pt x="269" y="285"/>
                    <a:pt x="269" y="286"/>
                  </a:cubicBezTo>
                  <a:cubicBezTo>
                    <a:pt x="269" y="287"/>
                    <a:pt x="270" y="285"/>
                    <a:pt x="271" y="286"/>
                  </a:cubicBezTo>
                  <a:cubicBezTo>
                    <a:pt x="271" y="285"/>
                    <a:pt x="271" y="285"/>
                    <a:pt x="272" y="284"/>
                  </a:cubicBezTo>
                  <a:cubicBezTo>
                    <a:pt x="272" y="284"/>
                    <a:pt x="272" y="285"/>
                    <a:pt x="272" y="285"/>
                  </a:cubicBezTo>
                  <a:cubicBezTo>
                    <a:pt x="273" y="285"/>
                    <a:pt x="271" y="284"/>
                    <a:pt x="273" y="284"/>
                  </a:cubicBezTo>
                  <a:cubicBezTo>
                    <a:pt x="273" y="284"/>
                    <a:pt x="273" y="284"/>
                    <a:pt x="273" y="285"/>
                  </a:cubicBezTo>
                  <a:cubicBezTo>
                    <a:pt x="273" y="284"/>
                    <a:pt x="274" y="284"/>
                    <a:pt x="274" y="285"/>
                  </a:cubicBezTo>
                  <a:cubicBezTo>
                    <a:pt x="274" y="283"/>
                    <a:pt x="273" y="284"/>
                    <a:pt x="274" y="282"/>
                  </a:cubicBezTo>
                  <a:cubicBezTo>
                    <a:pt x="275" y="284"/>
                    <a:pt x="276" y="283"/>
                    <a:pt x="277" y="282"/>
                  </a:cubicBezTo>
                  <a:cubicBezTo>
                    <a:pt x="276" y="281"/>
                    <a:pt x="277" y="282"/>
                    <a:pt x="277" y="281"/>
                  </a:cubicBezTo>
                  <a:cubicBezTo>
                    <a:pt x="277" y="280"/>
                    <a:pt x="279" y="281"/>
                    <a:pt x="279" y="282"/>
                  </a:cubicBezTo>
                  <a:cubicBezTo>
                    <a:pt x="280" y="282"/>
                    <a:pt x="279" y="282"/>
                    <a:pt x="280" y="281"/>
                  </a:cubicBezTo>
                  <a:cubicBezTo>
                    <a:pt x="279" y="280"/>
                    <a:pt x="279" y="281"/>
                    <a:pt x="278" y="281"/>
                  </a:cubicBezTo>
                  <a:cubicBezTo>
                    <a:pt x="279" y="280"/>
                    <a:pt x="280" y="280"/>
                    <a:pt x="281" y="279"/>
                  </a:cubicBezTo>
                  <a:cubicBezTo>
                    <a:pt x="281" y="279"/>
                    <a:pt x="282" y="280"/>
                    <a:pt x="282" y="280"/>
                  </a:cubicBezTo>
                  <a:cubicBezTo>
                    <a:pt x="282" y="279"/>
                    <a:pt x="282" y="279"/>
                    <a:pt x="282" y="279"/>
                  </a:cubicBezTo>
                  <a:cubicBezTo>
                    <a:pt x="282" y="278"/>
                    <a:pt x="282" y="278"/>
                    <a:pt x="282" y="278"/>
                  </a:cubicBezTo>
                  <a:cubicBezTo>
                    <a:pt x="283" y="278"/>
                    <a:pt x="281" y="279"/>
                    <a:pt x="283" y="279"/>
                  </a:cubicBezTo>
                  <a:cubicBezTo>
                    <a:pt x="284" y="279"/>
                    <a:pt x="283" y="278"/>
                    <a:pt x="284" y="277"/>
                  </a:cubicBezTo>
                  <a:cubicBezTo>
                    <a:pt x="285" y="278"/>
                    <a:pt x="283" y="278"/>
                    <a:pt x="284" y="278"/>
                  </a:cubicBezTo>
                  <a:cubicBezTo>
                    <a:pt x="284" y="278"/>
                    <a:pt x="285" y="278"/>
                    <a:pt x="286" y="277"/>
                  </a:cubicBezTo>
                  <a:cubicBezTo>
                    <a:pt x="286" y="277"/>
                    <a:pt x="286" y="278"/>
                    <a:pt x="287" y="278"/>
                  </a:cubicBezTo>
                  <a:cubicBezTo>
                    <a:pt x="286" y="276"/>
                    <a:pt x="288" y="275"/>
                    <a:pt x="290" y="274"/>
                  </a:cubicBezTo>
                  <a:cubicBezTo>
                    <a:pt x="292" y="274"/>
                    <a:pt x="294" y="272"/>
                    <a:pt x="296" y="270"/>
                  </a:cubicBezTo>
                  <a:cubicBezTo>
                    <a:pt x="296" y="270"/>
                    <a:pt x="295" y="270"/>
                    <a:pt x="295" y="270"/>
                  </a:cubicBezTo>
                  <a:cubicBezTo>
                    <a:pt x="293" y="272"/>
                    <a:pt x="290" y="272"/>
                    <a:pt x="288" y="274"/>
                  </a:cubicBezTo>
                  <a:cubicBezTo>
                    <a:pt x="287" y="273"/>
                    <a:pt x="286" y="273"/>
                    <a:pt x="286" y="274"/>
                  </a:cubicBezTo>
                  <a:cubicBezTo>
                    <a:pt x="285" y="273"/>
                    <a:pt x="284" y="276"/>
                    <a:pt x="282" y="275"/>
                  </a:cubicBezTo>
                  <a:cubicBezTo>
                    <a:pt x="282" y="275"/>
                    <a:pt x="282" y="275"/>
                    <a:pt x="281" y="276"/>
                  </a:cubicBezTo>
                  <a:cubicBezTo>
                    <a:pt x="281" y="276"/>
                    <a:pt x="281" y="276"/>
                    <a:pt x="281" y="276"/>
                  </a:cubicBezTo>
                  <a:cubicBezTo>
                    <a:pt x="279" y="277"/>
                    <a:pt x="278" y="278"/>
                    <a:pt x="276" y="279"/>
                  </a:cubicBezTo>
                  <a:cubicBezTo>
                    <a:pt x="278" y="279"/>
                    <a:pt x="275" y="280"/>
                    <a:pt x="274" y="280"/>
                  </a:cubicBezTo>
                  <a:cubicBezTo>
                    <a:pt x="274" y="280"/>
                    <a:pt x="275" y="280"/>
                    <a:pt x="275" y="279"/>
                  </a:cubicBezTo>
                  <a:cubicBezTo>
                    <a:pt x="274" y="280"/>
                    <a:pt x="273" y="278"/>
                    <a:pt x="272" y="280"/>
                  </a:cubicBezTo>
                  <a:cubicBezTo>
                    <a:pt x="272" y="279"/>
                    <a:pt x="271" y="280"/>
                    <a:pt x="270" y="280"/>
                  </a:cubicBezTo>
                  <a:cubicBezTo>
                    <a:pt x="270" y="280"/>
                    <a:pt x="270" y="281"/>
                    <a:pt x="269" y="280"/>
                  </a:cubicBezTo>
                  <a:cubicBezTo>
                    <a:pt x="269" y="282"/>
                    <a:pt x="268" y="282"/>
                    <a:pt x="267" y="282"/>
                  </a:cubicBezTo>
                  <a:cubicBezTo>
                    <a:pt x="267" y="282"/>
                    <a:pt x="267" y="282"/>
                    <a:pt x="267" y="282"/>
                  </a:cubicBezTo>
                  <a:cubicBezTo>
                    <a:pt x="264" y="283"/>
                    <a:pt x="260" y="285"/>
                    <a:pt x="258" y="286"/>
                  </a:cubicBezTo>
                  <a:cubicBezTo>
                    <a:pt x="257" y="286"/>
                    <a:pt x="257" y="287"/>
                    <a:pt x="257" y="288"/>
                  </a:cubicBezTo>
                  <a:cubicBezTo>
                    <a:pt x="254" y="287"/>
                    <a:pt x="252" y="290"/>
                    <a:pt x="249" y="290"/>
                  </a:cubicBezTo>
                  <a:cubicBezTo>
                    <a:pt x="247" y="293"/>
                    <a:pt x="243" y="293"/>
                    <a:pt x="239" y="295"/>
                  </a:cubicBezTo>
                  <a:cubicBezTo>
                    <a:pt x="238" y="295"/>
                    <a:pt x="238" y="295"/>
                    <a:pt x="237" y="295"/>
                  </a:cubicBezTo>
                  <a:cubicBezTo>
                    <a:pt x="237" y="295"/>
                    <a:pt x="238" y="295"/>
                    <a:pt x="238" y="296"/>
                  </a:cubicBezTo>
                  <a:cubicBezTo>
                    <a:pt x="236" y="296"/>
                    <a:pt x="235" y="297"/>
                    <a:pt x="235" y="298"/>
                  </a:cubicBezTo>
                  <a:cubicBezTo>
                    <a:pt x="231" y="298"/>
                    <a:pt x="228" y="301"/>
                    <a:pt x="225" y="302"/>
                  </a:cubicBezTo>
                  <a:cubicBezTo>
                    <a:pt x="225" y="302"/>
                    <a:pt x="225" y="302"/>
                    <a:pt x="225" y="301"/>
                  </a:cubicBezTo>
                  <a:cubicBezTo>
                    <a:pt x="224" y="302"/>
                    <a:pt x="222" y="302"/>
                    <a:pt x="222" y="304"/>
                  </a:cubicBezTo>
                  <a:cubicBezTo>
                    <a:pt x="219" y="304"/>
                    <a:pt x="216" y="305"/>
                    <a:pt x="213" y="307"/>
                  </a:cubicBezTo>
                  <a:cubicBezTo>
                    <a:pt x="213" y="307"/>
                    <a:pt x="212" y="308"/>
                    <a:pt x="211" y="308"/>
                  </a:cubicBezTo>
                  <a:cubicBezTo>
                    <a:pt x="211" y="308"/>
                    <a:pt x="211" y="308"/>
                    <a:pt x="211" y="308"/>
                  </a:cubicBezTo>
                  <a:cubicBezTo>
                    <a:pt x="210" y="309"/>
                    <a:pt x="209" y="309"/>
                    <a:pt x="207" y="310"/>
                  </a:cubicBezTo>
                  <a:cubicBezTo>
                    <a:pt x="206" y="311"/>
                    <a:pt x="205" y="312"/>
                    <a:pt x="204" y="311"/>
                  </a:cubicBezTo>
                  <a:cubicBezTo>
                    <a:pt x="204" y="311"/>
                    <a:pt x="204" y="312"/>
                    <a:pt x="204" y="312"/>
                  </a:cubicBezTo>
                  <a:cubicBezTo>
                    <a:pt x="201" y="313"/>
                    <a:pt x="198" y="313"/>
                    <a:pt x="196" y="315"/>
                  </a:cubicBezTo>
                  <a:cubicBezTo>
                    <a:pt x="194" y="315"/>
                    <a:pt x="190" y="316"/>
                    <a:pt x="190" y="318"/>
                  </a:cubicBezTo>
                  <a:cubicBezTo>
                    <a:pt x="190" y="318"/>
                    <a:pt x="190" y="318"/>
                    <a:pt x="189" y="317"/>
                  </a:cubicBezTo>
                  <a:cubicBezTo>
                    <a:pt x="190" y="319"/>
                    <a:pt x="186" y="319"/>
                    <a:pt x="186" y="320"/>
                  </a:cubicBezTo>
                  <a:cubicBezTo>
                    <a:pt x="186" y="320"/>
                    <a:pt x="185" y="320"/>
                    <a:pt x="185" y="320"/>
                  </a:cubicBezTo>
                  <a:cubicBezTo>
                    <a:pt x="184" y="320"/>
                    <a:pt x="184" y="321"/>
                    <a:pt x="184" y="321"/>
                  </a:cubicBezTo>
                  <a:cubicBezTo>
                    <a:pt x="180" y="322"/>
                    <a:pt x="177" y="323"/>
                    <a:pt x="174" y="326"/>
                  </a:cubicBezTo>
                  <a:cubicBezTo>
                    <a:pt x="169" y="326"/>
                    <a:pt x="166" y="330"/>
                    <a:pt x="161" y="331"/>
                  </a:cubicBezTo>
                  <a:cubicBezTo>
                    <a:pt x="160" y="331"/>
                    <a:pt x="161" y="332"/>
                    <a:pt x="160" y="332"/>
                  </a:cubicBezTo>
                  <a:cubicBezTo>
                    <a:pt x="159" y="332"/>
                    <a:pt x="160" y="331"/>
                    <a:pt x="160" y="331"/>
                  </a:cubicBezTo>
                  <a:cubicBezTo>
                    <a:pt x="159" y="331"/>
                    <a:pt x="160" y="332"/>
                    <a:pt x="160" y="332"/>
                  </a:cubicBezTo>
                  <a:cubicBezTo>
                    <a:pt x="159" y="332"/>
                    <a:pt x="158" y="334"/>
                    <a:pt x="157" y="332"/>
                  </a:cubicBezTo>
                  <a:cubicBezTo>
                    <a:pt x="156" y="333"/>
                    <a:pt x="156" y="334"/>
                    <a:pt x="155" y="335"/>
                  </a:cubicBezTo>
                  <a:cubicBezTo>
                    <a:pt x="155" y="334"/>
                    <a:pt x="155" y="334"/>
                    <a:pt x="156" y="334"/>
                  </a:cubicBezTo>
                  <a:cubicBezTo>
                    <a:pt x="155" y="334"/>
                    <a:pt x="155" y="334"/>
                    <a:pt x="155" y="335"/>
                  </a:cubicBezTo>
                  <a:cubicBezTo>
                    <a:pt x="154" y="334"/>
                    <a:pt x="154" y="335"/>
                    <a:pt x="153" y="335"/>
                  </a:cubicBezTo>
                  <a:cubicBezTo>
                    <a:pt x="153" y="336"/>
                    <a:pt x="152" y="335"/>
                    <a:pt x="152" y="337"/>
                  </a:cubicBezTo>
                  <a:cubicBezTo>
                    <a:pt x="151" y="337"/>
                    <a:pt x="151" y="336"/>
                    <a:pt x="150" y="336"/>
                  </a:cubicBezTo>
                  <a:cubicBezTo>
                    <a:pt x="149" y="337"/>
                    <a:pt x="148" y="338"/>
                    <a:pt x="146" y="339"/>
                  </a:cubicBezTo>
                  <a:cubicBezTo>
                    <a:pt x="146" y="340"/>
                    <a:pt x="146" y="340"/>
                    <a:pt x="147" y="340"/>
                  </a:cubicBezTo>
                  <a:cubicBezTo>
                    <a:pt x="146" y="340"/>
                    <a:pt x="146" y="340"/>
                    <a:pt x="145" y="340"/>
                  </a:cubicBezTo>
                  <a:cubicBezTo>
                    <a:pt x="146" y="340"/>
                    <a:pt x="146" y="340"/>
                    <a:pt x="146" y="339"/>
                  </a:cubicBezTo>
                  <a:cubicBezTo>
                    <a:pt x="145" y="342"/>
                    <a:pt x="142" y="340"/>
                    <a:pt x="142" y="342"/>
                  </a:cubicBezTo>
                  <a:cubicBezTo>
                    <a:pt x="142" y="342"/>
                    <a:pt x="141" y="342"/>
                    <a:pt x="141" y="342"/>
                  </a:cubicBezTo>
                  <a:cubicBezTo>
                    <a:pt x="140" y="345"/>
                    <a:pt x="137" y="344"/>
                    <a:pt x="135" y="347"/>
                  </a:cubicBezTo>
                  <a:cubicBezTo>
                    <a:pt x="135" y="347"/>
                    <a:pt x="136" y="346"/>
                    <a:pt x="135" y="346"/>
                  </a:cubicBezTo>
                  <a:cubicBezTo>
                    <a:pt x="134" y="348"/>
                    <a:pt x="132" y="347"/>
                    <a:pt x="131" y="350"/>
                  </a:cubicBezTo>
                  <a:cubicBezTo>
                    <a:pt x="131" y="349"/>
                    <a:pt x="131" y="349"/>
                    <a:pt x="130" y="349"/>
                  </a:cubicBezTo>
                  <a:cubicBezTo>
                    <a:pt x="129" y="350"/>
                    <a:pt x="127" y="352"/>
                    <a:pt x="125" y="352"/>
                  </a:cubicBezTo>
                  <a:cubicBezTo>
                    <a:pt x="125" y="352"/>
                    <a:pt x="125" y="353"/>
                    <a:pt x="126" y="353"/>
                  </a:cubicBezTo>
                  <a:cubicBezTo>
                    <a:pt x="125" y="353"/>
                    <a:pt x="123" y="352"/>
                    <a:pt x="123" y="354"/>
                  </a:cubicBezTo>
                  <a:cubicBezTo>
                    <a:pt x="123" y="354"/>
                    <a:pt x="122" y="354"/>
                    <a:pt x="122" y="354"/>
                  </a:cubicBezTo>
                  <a:cubicBezTo>
                    <a:pt x="122" y="355"/>
                    <a:pt x="121" y="355"/>
                    <a:pt x="121" y="356"/>
                  </a:cubicBezTo>
                  <a:cubicBezTo>
                    <a:pt x="120" y="355"/>
                    <a:pt x="120" y="355"/>
                    <a:pt x="120" y="357"/>
                  </a:cubicBezTo>
                  <a:cubicBezTo>
                    <a:pt x="120" y="357"/>
                    <a:pt x="119" y="357"/>
                    <a:pt x="119" y="357"/>
                  </a:cubicBezTo>
                  <a:cubicBezTo>
                    <a:pt x="118" y="357"/>
                    <a:pt x="118" y="358"/>
                    <a:pt x="117" y="358"/>
                  </a:cubicBezTo>
                  <a:cubicBezTo>
                    <a:pt x="117" y="358"/>
                    <a:pt x="117" y="358"/>
                    <a:pt x="117" y="357"/>
                  </a:cubicBezTo>
                  <a:cubicBezTo>
                    <a:pt x="115" y="358"/>
                    <a:pt x="117" y="359"/>
                    <a:pt x="115" y="359"/>
                  </a:cubicBezTo>
                  <a:cubicBezTo>
                    <a:pt x="116" y="359"/>
                    <a:pt x="116" y="358"/>
                    <a:pt x="115" y="358"/>
                  </a:cubicBezTo>
                  <a:cubicBezTo>
                    <a:pt x="115" y="359"/>
                    <a:pt x="113" y="360"/>
                    <a:pt x="112" y="360"/>
                  </a:cubicBezTo>
                  <a:cubicBezTo>
                    <a:pt x="111" y="360"/>
                    <a:pt x="112" y="361"/>
                    <a:pt x="112" y="361"/>
                  </a:cubicBezTo>
                  <a:cubicBezTo>
                    <a:pt x="110" y="362"/>
                    <a:pt x="109" y="362"/>
                    <a:pt x="109" y="363"/>
                  </a:cubicBezTo>
                  <a:cubicBezTo>
                    <a:pt x="107" y="362"/>
                    <a:pt x="106" y="366"/>
                    <a:pt x="105" y="365"/>
                  </a:cubicBezTo>
                  <a:cubicBezTo>
                    <a:pt x="104" y="365"/>
                    <a:pt x="104" y="366"/>
                    <a:pt x="103" y="365"/>
                  </a:cubicBezTo>
                  <a:cubicBezTo>
                    <a:pt x="103" y="366"/>
                    <a:pt x="103" y="366"/>
                    <a:pt x="103" y="366"/>
                  </a:cubicBezTo>
                  <a:cubicBezTo>
                    <a:pt x="103" y="366"/>
                    <a:pt x="103" y="366"/>
                    <a:pt x="103" y="366"/>
                  </a:cubicBezTo>
                  <a:cubicBezTo>
                    <a:pt x="101" y="368"/>
                    <a:pt x="100" y="367"/>
                    <a:pt x="99" y="370"/>
                  </a:cubicBezTo>
                  <a:cubicBezTo>
                    <a:pt x="99" y="370"/>
                    <a:pt x="99" y="369"/>
                    <a:pt x="99" y="370"/>
                  </a:cubicBezTo>
                  <a:cubicBezTo>
                    <a:pt x="99" y="369"/>
                    <a:pt x="99" y="369"/>
                    <a:pt x="99" y="368"/>
                  </a:cubicBezTo>
                  <a:cubicBezTo>
                    <a:pt x="99" y="368"/>
                    <a:pt x="98" y="368"/>
                    <a:pt x="98" y="368"/>
                  </a:cubicBezTo>
                  <a:cubicBezTo>
                    <a:pt x="98" y="369"/>
                    <a:pt x="99" y="369"/>
                    <a:pt x="99" y="369"/>
                  </a:cubicBezTo>
                  <a:cubicBezTo>
                    <a:pt x="98" y="369"/>
                    <a:pt x="97" y="370"/>
                    <a:pt x="98" y="370"/>
                  </a:cubicBezTo>
                  <a:cubicBezTo>
                    <a:pt x="98" y="371"/>
                    <a:pt x="95" y="370"/>
                    <a:pt x="96" y="372"/>
                  </a:cubicBezTo>
                  <a:cubicBezTo>
                    <a:pt x="94" y="372"/>
                    <a:pt x="92" y="372"/>
                    <a:pt x="91" y="374"/>
                  </a:cubicBezTo>
                  <a:cubicBezTo>
                    <a:pt x="91" y="373"/>
                    <a:pt x="90" y="375"/>
                    <a:pt x="89" y="375"/>
                  </a:cubicBezTo>
                  <a:cubicBezTo>
                    <a:pt x="89" y="376"/>
                    <a:pt x="89" y="376"/>
                    <a:pt x="88" y="377"/>
                  </a:cubicBezTo>
                  <a:cubicBezTo>
                    <a:pt x="88" y="376"/>
                    <a:pt x="88" y="376"/>
                    <a:pt x="87" y="376"/>
                  </a:cubicBezTo>
                  <a:cubicBezTo>
                    <a:pt x="86" y="376"/>
                    <a:pt x="88" y="377"/>
                    <a:pt x="87" y="377"/>
                  </a:cubicBezTo>
                  <a:cubicBezTo>
                    <a:pt x="87" y="378"/>
                    <a:pt x="87" y="377"/>
                    <a:pt x="87" y="376"/>
                  </a:cubicBezTo>
                  <a:cubicBezTo>
                    <a:pt x="86" y="377"/>
                    <a:pt x="86" y="377"/>
                    <a:pt x="86" y="378"/>
                  </a:cubicBezTo>
                  <a:cubicBezTo>
                    <a:pt x="85" y="377"/>
                    <a:pt x="84" y="379"/>
                    <a:pt x="84" y="379"/>
                  </a:cubicBezTo>
                  <a:cubicBezTo>
                    <a:pt x="83" y="379"/>
                    <a:pt x="83" y="379"/>
                    <a:pt x="83" y="378"/>
                  </a:cubicBezTo>
                  <a:cubicBezTo>
                    <a:pt x="82" y="378"/>
                    <a:pt x="83" y="379"/>
                    <a:pt x="83" y="379"/>
                  </a:cubicBezTo>
                  <a:cubicBezTo>
                    <a:pt x="82" y="380"/>
                    <a:pt x="80" y="380"/>
                    <a:pt x="79" y="381"/>
                  </a:cubicBezTo>
                  <a:cubicBezTo>
                    <a:pt x="79" y="381"/>
                    <a:pt x="78" y="381"/>
                    <a:pt x="78" y="381"/>
                  </a:cubicBezTo>
                  <a:cubicBezTo>
                    <a:pt x="78" y="381"/>
                    <a:pt x="77" y="382"/>
                    <a:pt x="77" y="383"/>
                  </a:cubicBezTo>
                  <a:cubicBezTo>
                    <a:pt x="77" y="382"/>
                    <a:pt x="76" y="383"/>
                    <a:pt x="76" y="383"/>
                  </a:cubicBezTo>
                  <a:cubicBezTo>
                    <a:pt x="75" y="383"/>
                    <a:pt x="75" y="383"/>
                    <a:pt x="75" y="384"/>
                  </a:cubicBezTo>
                  <a:cubicBezTo>
                    <a:pt x="74" y="384"/>
                    <a:pt x="73" y="384"/>
                    <a:pt x="73" y="385"/>
                  </a:cubicBezTo>
                  <a:cubicBezTo>
                    <a:pt x="73" y="384"/>
                    <a:pt x="71" y="385"/>
                    <a:pt x="71" y="385"/>
                  </a:cubicBezTo>
                  <a:cubicBezTo>
                    <a:pt x="70" y="385"/>
                    <a:pt x="71" y="386"/>
                    <a:pt x="71" y="386"/>
                  </a:cubicBezTo>
                  <a:cubicBezTo>
                    <a:pt x="71" y="386"/>
                    <a:pt x="70" y="386"/>
                    <a:pt x="70" y="387"/>
                  </a:cubicBezTo>
                  <a:cubicBezTo>
                    <a:pt x="70" y="387"/>
                    <a:pt x="70" y="386"/>
                    <a:pt x="69" y="386"/>
                  </a:cubicBezTo>
                  <a:cubicBezTo>
                    <a:pt x="69" y="387"/>
                    <a:pt x="67" y="387"/>
                    <a:pt x="66" y="388"/>
                  </a:cubicBezTo>
                  <a:cubicBezTo>
                    <a:pt x="65" y="387"/>
                    <a:pt x="64" y="389"/>
                    <a:pt x="64" y="390"/>
                  </a:cubicBezTo>
                  <a:cubicBezTo>
                    <a:pt x="63" y="390"/>
                    <a:pt x="63" y="389"/>
                    <a:pt x="63" y="389"/>
                  </a:cubicBezTo>
                  <a:cubicBezTo>
                    <a:pt x="63" y="392"/>
                    <a:pt x="57" y="390"/>
                    <a:pt x="57" y="393"/>
                  </a:cubicBezTo>
                  <a:cubicBezTo>
                    <a:pt x="56" y="393"/>
                    <a:pt x="56" y="393"/>
                    <a:pt x="56" y="393"/>
                  </a:cubicBezTo>
                  <a:cubicBezTo>
                    <a:pt x="56" y="393"/>
                    <a:pt x="56" y="393"/>
                    <a:pt x="56" y="392"/>
                  </a:cubicBezTo>
                  <a:cubicBezTo>
                    <a:pt x="55" y="392"/>
                    <a:pt x="56" y="393"/>
                    <a:pt x="56" y="394"/>
                  </a:cubicBezTo>
                  <a:cubicBezTo>
                    <a:pt x="55" y="394"/>
                    <a:pt x="54" y="394"/>
                    <a:pt x="53" y="395"/>
                  </a:cubicBezTo>
                  <a:cubicBezTo>
                    <a:pt x="53" y="395"/>
                    <a:pt x="53" y="394"/>
                    <a:pt x="53" y="394"/>
                  </a:cubicBezTo>
                  <a:cubicBezTo>
                    <a:pt x="51" y="396"/>
                    <a:pt x="46" y="397"/>
                    <a:pt x="42" y="396"/>
                  </a:cubicBezTo>
                  <a:cubicBezTo>
                    <a:pt x="42" y="395"/>
                    <a:pt x="43" y="395"/>
                    <a:pt x="44" y="394"/>
                  </a:cubicBezTo>
                  <a:cubicBezTo>
                    <a:pt x="43" y="394"/>
                    <a:pt x="43" y="396"/>
                    <a:pt x="42" y="395"/>
                  </a:cubicBezTo>
                  <a:cubicBezTo>
                    <a:pt x="42" y="396"/>
                    <a:pt x="43" y="396"/>
                    <a:pt x="42" y="397"/>
                  </a:cubicBezTo>
                  <a:cubicBezTo>
                    <a:pt x="42" y="396"/>
                    <a:pt x="42" y="396"/>
                    <a:pt x="42" y="395"/>
                  </a:cubicBezTo>
                  <a:cubicBezTo>
                    <a:pt x="41" y="396"/>
                    <a:pt x="41" y="396"/>
                    <a:pt x="41" y="397"/>
                  </a:cubicBezTo>
                  <a:cubicBezTo>
                    <a:pt x="39" y="396"/>
                    <a:pt x="39" y="399"/>
                    <a:pt x="38" y="399"/>
                  </a:cubicBezTo>
                  <a:cubicBezTo>
                    <a:pt x="39" y="399"/>
                    <a:pt x="38" y="400"/>
                    <a:pt x="39" y="400"/>
                  </a:cubicBezTo>
                  <a:cubicBezTo>
                    <a:pt x="38" y="400"/>
                    <a:pt x="38" y="402"/>
                    <a:pt x="37" y="402"/>
                  </a:cubicBezTo>
                  <a:cubicBezTo>
                    <a:pt x="37" y="402"/>
                    <a:pt x="39" y="402"/>
                    <a:pt x="39" y="402"/>
                  </a:cubicBezTo>
                  <a:cubicBezTo>
                    <a:pt x="39" y="402"/>
                    <a:pt x="39" y="401"/>
                    <a:pt x="40" y="401"/>
                  </a:cubicBezTo>
                  <a:cubicBezTo>
                    <a:pt x="40" y="401"/>
                    <a:pt x="40" y="402"/>
                    <a:pt x="40" y="402"/>
                  </a:cubicBezTo>
                  <a:cubicBezTo>
                    <a:pt x="41" y="401"/>
                    <a:pt x="44" y="401"/>
                    <a:pt x="45" y="400"/>
                  </a:cubicBezTo>
                  <a:cubicBezTo>
                    <a:pt x="46" y="400"/>
                    <a:pt x="46" y="400"/>
                    <a:pt x="47" y="400"/>
                  </a:cubicBezTo>
                  <a:cubicBezTo>
                    <a:pt x="52" y="397"/>
                    <a:pt x="58" y="395"/>
                    <a:pt x="64" y="391"/>
                  </a:cubicBezTo>
                  <a:cubicBezTo>
                    <a:pt x="65" y="392"/>
                    <a:pt x="65" y="391"/>
                    <a:pt x="65" y="392"/>
                  </a:cubicBezTo>
                  <a:cubicBezTo>
                    <a:pt x="66" y="391"/>
                    <a:pt x="67" y="390"/>
                    <a:pt x="68" y="390"/>
                  </a:cubicBezTo>
                  <a:cubicBezTo>
                    <a:pt x="69" y="390"/>
                    <a:pt x="69" y="390"/>
                    <a:pt x="69" y="390"/>
                  </a:cubicBezTo>
                  <a:cubicBezTo>
                    <a:pt x="70" y="390"/>
                    <a:pt x="70" y="389"/>
                    <a:pt x="70" y="390"/>
                  </a:cubicBezTo>
                  <a:cubicBezTo>
                    <a:pt x="70" y="389"/>
                    <a:pt x="70" y="389"/>
                    <a:pt x="70" y="389"/>
                  </a:cubicBezTo>
                  <a:cubicBezTo>
                    <a:pt x="71" y="387"/>
                    <a:pt x="73" y="387"/>
                    <a:pt x="75" y="386"/>
                  </a:cubicBezTo>
                  <a:cubicBezTo>
                    <a:pt x="76" y="386"/>
                    <a:pt x="76" y="386"/>
                    <a:pt x="76" y="387"/>
                  </a:cubicBezTo>
                  <a:cubicBezTo>
                    <a:pt x="77" y="387"/>
                    <a:pt x="78" y="386"/>
                    <a:pt x="79" y="385"/>
                  </a:cubicBezTo>
                  <a:cubicBezTo>
                    <a:pt x="79" y="385"/>
                    <a:pt x="79" y="385"/>
                    <a:pt x="80" y="385"/>
                  </a:cubicBezTo>
                  <a:cubicBezTo>
                    <a:pt x="79" y="383"/>
                    <a:pt x="85" y="385"/>
                    <a:pt x="86" y="383"/>
                  </a:cubicBezTo>
                  <a:cubicBezTo>
                    <a:pt x="86" y="382"/>
                    <a:pt x="85" y="382"/>
                    <a:pt x="85" y="382"/>
                  </a:cubicBezTo>
                  <a:cubicBezTo>
                    <a:pt x="84" y="382"/>
                    <a:pt x="86" y="382"/>
                    <a:pt x="86" y="380"/>
                  </a:cubicBezTo>
                  <a:cubicBezTo>
                    <a:pt x="90" y="380"/>
                    <a:pt x="92" y="378"/>
                    <a:pt x="95" y="376"/>
                  </a:cubicBezTo>
                  <a:cubicBezTo>
                    <a:pt x="95" y="376"/>
                    <a:pt x="96" y="377"/>
                    <a:pt x="95" y="376"/>
                  </a:cubicBezTo>
                  <a:cubicBezTo>
                    <a:pt x="96" y="376"/>
                    <a:pt x="94" y="377"/>
                    <a:pt x="94" y="378"/>
                  </a:cubicBezTo>
                  <a:cubicBezTo>
                    <a:pt x="94" y="378"/>
                    <a:pt x="94" y="378"/>
                    <a:pt x="94" y="378"/>
                  </a:cubicBezTo>
                  <a:cubicBezTo>
                    <a:pt x="95" y="379"/>
                    <a:pt x="95" y="378"/>
                    <a:pt x="96" y="377"/>
                  </a:cubicBezTo>
                  <a:cubicBezTo>
                    <a:pt x="97" y="378"/>
                    <a:pt x="97" y="376"/>
                    <a:pt x="98" y="376"/>
                  </a:cubicBezTo>
                  <a:cubicBezTo>
                    <a:pt x="98" y="376"/>
                    <a:pt x="98" y="375"/>
                    <a:pt x="99" y="376"/>
                  </a:cubicBezTo>
                  <a:cubicBezTo>
                    <a:pt x="99" y="376"/>
                    <a:pt x="99" y="375"/>
                    <a:pt x="99" y="375"/>
                  </a:cubicBezTo>
                  <a:cubicBezTo>
                    <a:pt x="98" y="374"/>
                    <a:pt x="97" y="375"/>
                    <a:pt x="97" y="376"/>
                  </a:cubicBezTo>
                  <a:cubicBezTo>
                    <a:pt x="97" y="376"/>
                    <a:pt x="96" y="376"/>
                    <a:pt x="96" y="377"/>
                  </a:cubicBezTo>
                  <a:cubicBezTo>
                    <a:pt x="95" y="375"/>
                    <a:pt x="97" y="375"/>
                    <a:pt x="97" y="374"/>
                  </a:cubicBezTo>
                  <a:cubicBezTo>
                    <a:pt x="99" y="375"/>
                    <a:pt x="99" y="373"/>
                    <a:pt x="101" y="373"/>
                  </a:cubicBezTo>
                  <a:cubicBezTo>
                    <a:pt x="100" y="374"/>
                    <a:pt x="100" y="374"/>
                    <a:pt x="100" y="374"/>
                  </a:cubicBezTo>
                  <a:cubicBezTo>
                    <a:pt x="100" y="375"/>
                    <a:pt x="100" y="375"/>
                    <a:pt x="101" y="375"/>
                  </a:cubicBezTo>
                  <a:cubicBezTo>
                    <a:pt x="101" y="375"/>
                    <a:pt x="102" y="375"/>
                    <a:pt x="102" y="374"/>
                  </a:cubicBezTo>
                  <a:cubicBezTo>
                    <a:pt x="102" y="374"/>
                    <a:pt x="102" y="374"/>
                    <a:pt x="103" y="374"/>
                  </a:cubicBezTo>
                  <a:cubicBezTo>
                    <a:pt x="104" y="374"/>
                    <a:pt x="104" y="372"/>
                    <a:pt x="106" y="373"/>
                  </a:cubicBezTo>
                  <a:cubicBezTo>
                    <a:pt x="108" y="370"/>
                    <a:pt x="110" y="371"/>
                    <a:pt x="112" y="369"/>
                  </a:cubicBezTo>
                  <a:cubicBezTo>
                    <a:pt x="115" y="368"/>
                    <a:pt x="117" y="366"/>
                    <a:pt x="120" y="365"/>
                  </a:cubicBezTo>
                  <a:cubicBezTo>
                    <a:pt x="121" y="364"/>
                    <a:pt x="123" y="364"/>
                    <a:pt x="124" y="362"/>
                  </a:cubicBezTo>
                  <a:cubicBezTo>
                    <a:pt x="125" y="362"/>
                    <a:pt x="125" y="362"/>
                    <a:pt x="125" y="362"/>
                  </a:cubicBezTo>
                  <a:cubicBezTo>
                    <a:pt x="124" y="362"/>
                    <a:pt x="127" y="361"/>
                    <a:pt x="127" y="360"/>
                  </a:cubicBezTo>
                  <a:cubicBezTo>
                    <a:pt x="127" y="360"/>
                    <a:pt x="127" y="359"/>
                    <a:pt x="127" y="360"/>
                  </a:cubicBezTo>
                  <a:cubicBezTo>
                    <a:pt x="129" y="358"/>
                    <a:pt x="131" y="356"/>
                    <a:pt x="133" y="354"/>
                  </a:cubicBezTo>
                  <a:cubicBezTo>
                    <a:pt x="134" y="355"/>
                    <a:pt x="135" y="354"/>
                    <a:pt x="136" y="354"/>
                  </a:cubicBezTo>
                  <a:cubicBezTo>
                    <a:pt x="136" y="354"/>
                    <a:pt x="135" y="353"/>
                    <a:pt x="135" y="353"/>
                  </a:cubicBezTo>
                  <a:cubicBezTo>
                    <a:pt x="135" y="352"/>
                    <a:pt x="136" y="353"/>
                    <a:pt x="136" y="352"/>
                  </a:cubicBezTo>
                  <a:cubicBezTo>
                    <a:pt x="136" y="352"/>
                    <a:pt x="137" y="353"/>
                    <a:pt x="137" y="353"/>
                  </a:cubicBezTo>
                  <a:cubicBezTo>
                    <a:pt x="137" y="353"/>
                    <a:pt x="136" y="352"/>
                    <a:pt x="138" y="352"/>
                  </a:cubicBezTo>
                  <a:cubicBezTo>
                    <a:pt x="138" y="352"/>
                    <a:pt x="137" y="352"/>
                    <a:pt x="137" y="351"/>
                  </a:cubicBezTo>
                  <a:cubicBezTo>
                    <a:pt x="138" y="351"/>
                    <a:pt x="138" y="351"/>
                    <a:pt x="139" y="350"/>
                  </a:cubicBezTo>
                  <a:cubicBezTo>
                    <a:pt x="140" y="351"/>
                    <a:pt x="139" y="351"/>
                    <a:pt x="138" y="352"/>
                  </a:cubicBezTo>
                  <a:cubicBezTo>
                    <a:pt x="138" y="352"/>
                    <a:pt x="139" y="351"/>
                    <a:pt x="139" y="352"/>
                  </a:cubicBezTo>
                  <a:cubicBezTo>
                    <a:pt x="139" y="350"/>
                    <a:pt x="140" y="350"/>
                    <a:pt x="140" y="349"/>
                  </a:cubicBezTo>
                  <a:cubicBezTo>
                    <a:pt x="142" y="349"/>
                    <a:pt x="141" y="348"/>
                    <a:pt x="143" y="348"/>
                  </a:cubicBezTo>
                  <a:cubicBezTo>
                    <a:pt x="143" y="348"/>
                    <a:pt x="141" y="350"/>
                    <a:pt x="140" y="350"/>
                  </a:cubicBezTo>
                  <a:cubicBezTo>
                    <a:pt x="141" y="350"/>
                    <a:pt x="142" y="349"/>
                    <a:pt x="143" y="350"/>
                  </a:cubicBezTo>
                  <a:cubicBezTo>
                    <a:pt x="142" y="352"/>
                    <a:pt x="140" y="351"/>
                    <a:pt x="141" y="353"/>
                  </a:cubicBezTo>
                  <a:cubicBezTo>
                    <a:pt x="140" y="352"/>
                    <a:pt x="137" y="353"/>
                    <a:pt x="137" y="354"/>
                  </a:cubicBezTo>
                  <a:cubicBezTo>
                    <a:pt x="136" y="354"/>
                    <a:pt x="134" y="354"/>
                    <a:pt x="134" y="357"/>
                  </a:cubicBezTo>
                  <a:cubicBezTo>
                    <a:pt x="133" y="357"/>
                    <a:pt x="134" y="357"/>
                    <a:pt x="134" y="356"/>
                  </a:cubicBezTo>
                  <a:cubicBezTo>
                    <a:pt x="133" y="356"/>
                    <a:pt x="132" y="356"/>
                    <a:pt x="132" y="357"/>
                  </a:cubicBezTo>
                  <a:cubicBezTo>
                    <a:pt x="130" y="356"/>
                    <a:pt x="130" y="358"/>
                    <a:pt x="129" y="359"/>
                  </a:cubicBezTo>
                  <a:cubicBezTo>
                    <a:pt x="131" y="359"/>
                    <a:pt x="133" y="357"/>
                    <a:pt x="134" y="357"/>
                  </a:cubicBezTo>
                  <a:cubicBezTo>
                    <a:pt x="134" y="357"/>
                    <a:pt x="134" y="356"/>
                    <a:pt x="134" y="356"/>
                  </a:cubicBezTo>
                  <a:cubicBezTo>
                    <a:pt x="135" y="357"/>
                    <a:pt x="136" y="356"/>
                    <a:pt x="136" y="355"/>
                  </a:cubicBezTo>
                  <a:cubicBezTo>
                    <a:pt x="136" y="356"/>
                    <a:pt x="137" y="356"/>
                    <a:pt x="138" y="356"/>
                  </a:cubicBezTo>
                  <a:cubicBezTo>
                    <a:pt x="138" y="356"/>
                    <a:pt x="135" y="357"/>
                    <a:pt x="134" y="358"/>
                  </a:cubicBezTo>
                  <a:cubicBezTo>
                    <a:pt x="134" y="358"/>
                    <a:pt x="135" y="358"/>
                    <a:pt x="134" y="359"/>
                  </a:cubicBezTo>
                  <a:cubicBezTo>
                    <a:pt x="137" y="357"/>
                    <a:pt x="140" y="357"/>
                    <a:pt x="142" y="354"/>
                  </a:cubicBezTo>
                  <a:cubicBezTo>
                    <a:pt x="144" y="354"/>
                    <a:pt x="147" y="351"/>
                    <a:pt x="148" y="350"/>
                  </a:cubicBezTo>
                  <a:cubicBezTo>
                    <a:pt x="148" y="350"/>
                    <a:pt x="148" y="351"/>
                    <a:pt x="148" y="351"/>
                  </a:cubicBezTo>
                  <a:cubicBezTo>
                    <a:pt x="149" y="351"/>
                    <a:pt x="150" y="350"/>
                    <a:pt x="149" y="350"/>
                  </a:cubicBezTo>
                  <a:cubicBezTo>
                    <a:pt x="150" y="350"/>
                    <a:pt x="154" y="349"/>
                    <a:pt x="153" y="347"/>
                  </a:cubicBezTo>
                  <a:cubicBezTo>
                    <a:pt x="153" y="346"/>
                    <a:pt x="154" y="347"/>
                    <a:pt x="154" y="347"/>
                  </a:cubicBezTo>
                  <a:cubicBezTo>
                    <a:pt x="155" y="347"/>
                    <a:pt x="154" y="346"/>
                    <a:pt x="153" y="346"/>
                  </a:cubicBezTo>
                  <a:cubicBezTo>
                    <a:pt x="153" y="345"/>
                    <a:pt x="155" y="346"/>
                    <a:pt x="155" y="345"/>
                  </a:cubicBezTo>
                  <a:cubicBezTo>
                    <a:pt x="155" y="345"/>
                    <a:pt x="156" y="346"/>
                    <a:pt x="155" y="347"/>
                  </a:cubicBezTo>
                  <a:cubicBezTo>
                    <a:pt x="156" y="347"/>
                    <a:pt x="158" y="345"/>
                    <a:pt x="158" y="346"/>
                  </a:cubicBezTo>
                  <a:cubicBezTo>
                    <a:pt x="159" y="344"/>
                    <a:pt x="164" y="343"/>
                    <a:pt x="166" y="339"/>
                  </a:cubicBezTo>
                  <a:cubicBezTo>
                    <a:pt x="166" y="340"/>
                    <a:pt x="166" y="340"/>
                    <a:pt x="166" y="340"/>
                  </a:cubicBezTo>
                  <a:cubicBezTo>
                    <a:pt x="168" y="340"/>
                    <a:pt x="168" y="339"/>
                    <a:pt x="171" y="338"/>
                  </a:cubicBezTo>
                  <a:cubicBezTo>
                    <a:pt x="171" y="336"/>
                    <a:pt x="172" y="336"/>
                    <a:pt x="174" y="337"/>
                  </a:cubicBezTo>
                  <a:cubicBezTo>
                    <a:pt x="175" y="336"/>
                    <a:pt x="175" y="336"/>
                    <a:pt x="177" y="336"/>
                  </a:cubicBezTo>
                  <a:cubicBezTo>
                    <a:pt x="177" y="336"/>
                    <a:pt x="177" y="336"/>
                    <a:pt x="177" y="335"/>
                  </a:cubicBezTo>
                  <a:cubicBezTo>
                    <a:pt x="177" y="335"/>
                    <a:pt x="177" y="335"/>
                    <a:pt x="178" y="335"/>
                  </a:cubicBezTo>
                  <a:cubicBezTo>
                    <a:pt x="178" y="335"/>
                    <a:pt x="177" y="335"/>
                    <a:pt x="178" y="334"/>
                  </a:cubicBezTo>
                  <a:cubicBezTo>
                    <a:pt x="181" y="334"/>
                    <a:pt x="183" y="330"/>
                    <a:pt x="186" y="331"/>
                  </a:cubicBezTo>
                  <a:cubicBezTo>
                    <a:pt x="188" y="328"/>
                    <a:pt x="191" y="328"/>
                    <a:pt x="192" y="326"/>
                  </a:cubicBezTo>
                  <a:cubicBezTo>
                    <a:pt x="193" y="327"/>
                    <a:pt x="195" y="325"/>
                    <a:pt x="195" y="325"/>
                  </a:cubicBezTo>
                  <a:cubicBezTo>
                    <a:pt x="196" y="325"/>
                    <a:pt x="197" y="325"/>
                    <a:pt x="198" y="325"/>
                  </a:cubicBezTo>
                  <a:cubicBezTo>
                    <a:pt x="196" y="324"/>
                    <a:pt x="198" y="323"/>
                    <a:pt x="199" y="324"/>
                  </a:cubicBezTo>
                  <a:cubicBezTo>
                    <a:pt x="198" y="324"/>
                    <a:pt x="198" y="325"/>
                    <a:pt x="198" y="326"/>
                  </a:cubicBezTo>
                  <a:cubicBezTo>
                    <a:pt x="199" y="326"/>
                    <a:pt x="199" y="325"/>
                    <a:pt x="200" y="326"/>
                  </a:cubicBezTo>
                  <a:cubicBezTo>
                    <a:pt x="200" y="326"/>
                    <a:pt x="200" y="325"/>
                    <a:pt x="200" y="325"/>
                  </a:cubicBezTo>
                  <a:cubicBezTo>
                    <a:pt x="201" y="325"/>
                    <a:pt x="201" y="324"/>
                    <a:pt x="201" y="323"/>
                  </a:cubicBezTo>
                  <a:cubicBezTo>
                    <a:pt x="202" y="323"/>
                    <a:pt x="202" y="324"/>
                    <a:pt x="202" y="324"/>
                  </a:cubicBezTo>
                  <a:cubicBezTo>
                    <a:pt x="203" y="323"/>
                    <a:pt x="203" y="323"/>
                    <a:pt x="204" y="323"/>
                  </a:cubicBezTo>
                  <a:cubicBezTo>
                    <a:pt x="203" y="323"/>
                    <a:pt x="205" y="323"/>
                    <a:pt x="204" y="322"/>
                  </a:cubicBezTo>
                  <a:cubicBezTo>
                    <a:pt x="204" y="322"/>
                    <a:pt x="203" y="322"/>
                    <a:pt x="203" y="323"/>
                  </a:cubicBezTo>
                  <a:cubicBezTo>
                    <a:pt x="203" y="323"/>
                    <a:pt x="202" y="322"/>
                    <a:pt x="202" y="322"/>
                  </a:cubicBezTo>
                  <a:cubicBezTo>
                    <a:pt x="202" y="322"/>
                    <a:pt x="203" y="321"/>
                    <a:pt x="203" y="322"/>
                  </a:cubicBezTo>
                  <a:cubicBezTo>
                    <a:pt x="203" y="321"/>
                    <a:pt x="205" y="321"/>
                    <a:pt x="205" y="321"/>
                  </a:cubicBezTo>
                  <a:cubicBezTo>
                    <a:pt x="205" y="321"/>
                    <a:pt x="205" y="321"/>
                    <a:pt x="205" y="322"/>
                  </a:cubicBezTo>
                  <a:cubicBezTo>
                    <a:pt x="206" y="322"/>
                    <a:pt x="206" y="322"/>
                    <a:pt x="207" y="322"/>
                  </a:cubicBezTo>
                  <a:cubicBezTo>
                    <a:pt x="207" y="322"/>
                    <a:pt x="206" y="321"/>
                    <a:pt x="207" y="321"/>
                  </a:cubicBezTo>
                  <a:cubicBezTo>
                    <a:pt x="207" y="320"/>
                    <a:pt x="206" y="321"/>
                    <a:pt x="206" y="320"/>
                  </a:cubicBezTo>
                  <a:cubicBezTo>
                    <a:pt x="207" y="319"/>
                    <a:pt x="208" y="319"/>
                    <a:pt x="210" y="318"/>
                  </a:cubicBezTo>
                  <a:cubicBezTo>
                    <a:pt x="209" y="319"/>
                    <a:pt x="211" y="319"/>
                    <a:pt x="211" y="320"/>
                  </a:cubicBezTo>
                  <a:cubicBezTo>
                    <a:pt x="211" y="320"/>
                    <a:pt x="211" y="319"/>
                    <a:pt x="212" y="319"/>
                  </a:cubicBezTo>
                  <a:cubicBezTo>
                    <a:pt x="212" y="318"/>
                    <a:pt x="211" y="318"/>
                    <a:pt x="211" y="319"/>
                  </a:cubicBezTo>
                  <a:cubicBezTo>
                    <a:pt x="211" y="318"/>
                    <a:pt x="210" y="318"/>
                    <a:pt x="210" y="317"/>
                  </a:cubicBezTo>
                  <a:cubicBezTo>
                    <a:pt x="211" y="318"/>
                    <a:pt x="213" y="317"/>
                    <a:pt x="213" y="318"/>
                  </a:cubicBezTo>
                  <a:cubicBezTo>
                    <a:pt x="213" y="318"/>
                    <a:pt x="213" y="317"/>
                    <a:pt x="213" y="317"/>
                  </a:cubicBezTo>
                  <a:cubicBezTo>
                    <a:pt x="214" y="317"/>
                    <a:pt x="214" y="315"/>
                    <a:pt x="215" y="315"/>
                  </a:cubicBezTo>
                  <a:cubicBezTo>
                    <a:pt x="215" y="315"/>
                    <a:pt x="215" y="315"/>
                    <a:pt x="214" y="315"/>
                  </a:cubicBezTo>
                  <a:cubicBezTo>
                    <a:pt x="216" y="314"/>
                    <a:pt x="216" y="313"/>
                    <a:pt x="218" y="313"/>
                  </a:cubicBezTo>
                  <a:cubicBezTo>
                    <a:pt x="217" y="313"/>
                    <a:pt x="218" y="315"/>
                    <a:pt x="217" y="314"/>
                  </a:cubicBezTo>
                  <a:cubicBezTo>
                    <a:pt x="217" y="315"/>
                    <a:pt x="218" y="314"/>
                    <a:pt x="218" y="315"/>
                  </a:cubicBezTo>
                  <a:cubicBezTo>
                    <a:pt x="218" y="315"/>
                    <a:pt x="218" y="315"/>
                    <a:pt x="218" y="315"/>
                  </a:cubicBezTo>
                  <a:cubicBezTo>
                    <a:pt x="218" y="314"/>
                    <a:pt x="218" y="314"/>
                    <a:pt x="217" y="314"/>
                  </a:cubicBezTo>
                  <a:cubicBezTo>
                    <a:pt x="218" y="313"/>
                    <a:pt x="218" y="312"/>
                    <a:pt x="219" y="312"/>
                  </a:cubicBezTo>
                  <a:cubicBezTo>
                    <a:pt x="221" y="312"/>
                    <a:pt x="223" y="310"/>
                    <a:pt x="225" y="309"/>
                  </a:cubicBezTo>
                  <a:cubicBezTo>
                    <a:pt x="226" y="309"/>
                    <a:pt x="225" y="309"/>
                    <a:pt x="226" y="309"/>
                  </a:cubicBezTo>
                  <a:cubicBezTo>
                    <a:pt x="225" y="309"/>
                    <a:pt x="224" y="311"/>
                    <a:pt x="224" y="310"/>
                  </a:cubicBezTo>
                  <a:cubicBezTo>
                    <a:pt x="223" y="311"/>
                    <a:pt x="224" y="311"/>
                    <a:pt x="223" y="312"/>
                  </a:cubicBezTo>
                  <a:cubicBezTo>
                    <a:pt x="223" y="312"/>
                    <a:pt x="223" y="311"/>
                    <a:pt x="223" y="311"/>
                  </a:cubicBezTo>
                  <a:cubicBezTo>
                    <a:pt x="222" y="311"/>
                    <a:pt x="223" y="312"/>
                    <a:pt x="222" y="312"/>
                  </a:cubicBezTo>
                  <a:cubicBezTo>
                    <a:pt x="221" y="313"/>
                    <a:pt x="223" y="312"/>
                    <a:pt x="223" y="313"/>
                  </a:cubicBezTo>
                  <a:cubicBezTo>
                    <a:pt x="223" y="313"/>
                    <a:pt x="223" y="312"/>
                    <a:pt x="223" y="312"/>
                  </a:cubicBezTo>
                  <a:cubicBezTo>
                    <a:pt x="224" y="312"/>
                    <a:pt x="223" y="312"/>
                    <a:pt x="223" y="313"/>
                  </a:cubicBezTo>
                  <a:cubicBezTo>
                    <a:pt x="225" y="312"/>
                    <a:pt x="224" y="312"/>
                    <a:pt x="225" y="311"/>
                  </a:cubicBezTo>
                  <a:cubicBezTo>
                    <a:pt x="227" y="311"/>
                    <a:pt x="227" y="312"/>
                    <a:pt x="229" y="312"/>
                  </a:cubicBezTo>
                  <a:cubicBezTo>
                    <a:pt x="229" y="311"/>
                    <a:pt x="226" y="312"/>
                    <a:pt x="227" y="310"/>
                  </a:cubicBezTo>
                  <a:cubicBezTo>
                    <a:pt x="227" y="310"/>
                    <a:pt x="227" y="311"/>
                    <a:pt x="226" y="310"/>
                  </a:cubicBezTo>
                  <a:cubicBezTo>
                    <a:pt x="229" y="309"/>
                    <a:pt x="230" y="308"/>
                    <a:pt x="232" y="307"/>
                  </a:cubicBezTo>
                  <a:cubicBezTo>
                    <a:pt x="233" y="308"/>
                    <a:pt x="234" y="307"/>
                    <a:pt x="235" y="308"/>
                  </a:cubicBezTo>
                  <a:cubicBezTo>
                    <a:pt x="235" y="307"/>
                    <a:pt x="234" y="307"/>
                    <a:pt x="234" y="306"/>
                  </a:cubicBezTo>
                  <a:cubicBezTo>
                    <a:pt x="236" y="306"/>
                    <a:pt x="238" y="303"/>
                    <a:pt x="239" y="305"/>
                  </a:cubicBezTo>
                  <a:cubicBezTo>
                    <a:pt x="239" y="305"/>
                    <a:pt x="239" y="304"/>
                    <a:pt x="239" y="305"/>
                  </a:cubicBezTo>
                  <a:cubicBezTo>
                    <a:pt x="239" y="304"/>
                    <a:pt x="240" y="304"/>
                    <a:pt x="240" y="303"/>
                  </a:cubicBezTo>
                  <a:cubicBezTo>
                    <a:pt x="240" y="303"/>
                    <a:pt x="241" y="302"/>
                    <a:pt x="241" y="303"/>
                  </a:cubicBezTo>
                  <a:cubicBezTo>
                    <a:pt x="242" y="303"/>
                    <a:pt x="241" y="303"/>
                    <a:pt x="242" y="302"/>
                  </a:cubicBezTo>
                  <a:cubicBezTo>
                    <a:pt x="242" y="302"/>
                    <a:pt x="242" y="303"/>
                    <a:pt x="243" y="303"/>
                  </a:cubicBezTo>
                  <a:cubicBezTo>
                    <a:pt x="243" y="302"/>
                    <a:pt x="243" y="302"/>
                    <a:pt x="243" y="301"/>
                  </a:cubicBezTo>
                  <a:cubicBezTo>
                    <a:pt x="245" y="301"/>
                    <a:pt x="244" y="301"/>
                    <a:pt x="246" y="302"/>
                  </a:cubicBezTo>
                  <a:cubicBezTo>
                    <a:pt x="246" y="301"/>
                    <a:pt x="245" y="301"/>
                    <a:pt x="245" y="300"/>
                  </a:cubicBezTo>
                  <a:cubicBezTo>
                    <a:pt x="245" y="300"/>
                    <a:pt x="246" y="300"/>
                    <a:pt x="246" y="300"/>
                  </a:cubicBezTo>
                  <a:cubicBezTo>
                    <a:pt x="246" y="300"/>
                    <a:pt x="246" y="300"/>
                    <a:pt x="247" y="300"/>
                  </a:cubicBezTo>
                  <a:cubicBezTo>
                    <a:pt x="248" y="300"/>
                    <a:pt x="246" y="300"/>
                    <a:pt x="247" y="299"/>
                  </a:cubicBezTo>
                  <a:cubicBezTo>
                    <a:pt x="247" y="299"/>
                    <a:pt x="248" y="299"/>
                    <a:pt x="247" y="300"/>
                  </a:cubicBezTo>
                  <a:cubicBezTo>
                    <a:pt x="248" y="300"/>
                    <a:pt x="248" y="298"/>
                    <a:pt x="249" y="298"/>
                  </a:cubicBezTo>
                  <a:cubicBezTo>
                    <a:pt x="249" y="299"/>
                    <a:pt x="249" y="298"/>
                    <a:pt x="250" y="298"/>
                  </a:cubicBezTo>
                  <a:cubicBezTo>
                    <a:pt x="250" y="299"/>
                    <a:pt x="250" y="299"/>
                    <a:pt x="251" y="300"/>
                  </a:cubicBezTo>
                  <a:cubicBezTo>
                    <a:pt x="251" y="300"/>
                    <a:pt x="250" y="300"/>
                    <a:pt x="250" y="300"/>
                  </a:cubicBezTo>
                  <a:cubicBezTo>
                    <a:pt x="251" y="300"/>
                    <a:pt x="251" y="300"/>
                    <a:pt x="251" y="299"/>
                  </a:cubicBezTo>
                  <a:cubicBezTo>
                    <a:pt x="252" y="300"/>
                    <a:pt x="251" y="302"/>
                    <a:pt x="250" y="301"/>
                  </a:cubicBezTo>
                  <a:cubicBezTo>
                    <a:pt x="250" y="302"/>
                    <a:pt x="251" y="301"/>
                    <a:pt x="251" y="302"/>
                  </a:cubicBezTo>
                  <a:cubicBezTo>
                    <a:pt x="251" y="302"/>
                    <a:pt x="251" y="302"/>
                    <a:pt x="251" y="303"/>
                  </a:cubicBezTo>
                  <a:cubicBezTo>
                    <a:pt x="250" y="303"/>
                    <a:pt x="250" y="302"/>
                    <a:pt x="249" y="302"/>
                  </a:cubicBezTo>
                  <a:cubicBezTo>
                    <a:pt x="249" y="301"/>
                    <a:pt x="250" y="301"/>
                    <a:pt x="250" y="301"/>
                  </a:cubicBezTo>
                  <a:cubicBezTo>
                    <a:pt x="249" y="301"/>
                    <a:pt x="250" y="301"/>
                    <a:pt x="248" y="300"/>
                  </a:cubicBezTo>
                  <a:cubicBezTo>
                    <a:pt x="248" y="301"/>
                    <a:pt x="249" y="301"/>
                    <a:pt x="249" y="302"/>
                  </a:cubicBezTo>
                  <a:cubicBezTo>
                    <a:pt x="249" y="302"/>
                    <a:pt x="249" y="302"/>
                    <a:pt x="249" y="302"/>
                  </a:cubicBezTo>
                  <a:cubicBezTo>
                    <a:pt x="249" y="303"/>
                    <a:pt x="249" y="304"/>
                    <a:pt x="248" y="304"/>
                  </a:cubicBezTo>
                  <a:cubicBezTo>
                    <a:pt x="247" y="303"/>
                    <a:pt x="248" y="302"/>
                    <a:pt x="246" y="302"/>
                  </a:cubicBezTo>
                  <a:cubicBezTo>
                    <a:pt x="248" y="304"/>
                    <a:pt x="245" y="305"/>
                    <a:pt x="243" y="305"/>
                  </a:cubicBezTo>
                  <a:cubicBezTo>
                    <a:pt x="243" y="307"/>
                    <a:pt x="245" y="306"/>
                    <a:pt x="244" y="308"/>
                  </a:cubicBezTo>
                  <a:cubicBezTo>
                    <a:pt x="243" y="308"/>
                    <a:pt x="242" y="307"/>
                    <a:pt x="242" y="308"/>
                  </a:cubicBezTo>
                  <a:cubicBezTo>
                    <a:pt x="242" y="308"/>
                    <a:pt x="242" y="308"/>
                    <a:pt x="242" y="307"/>
                  </a:cubicBezTo>
                  <a:cubicBezTo>
                    <a:pt x="241" y="307"/>
                    <a:pt x="241" y="307"/>
                    <a:pt x="240" y="308"/>
                  </a:cubicBezTo>
                  <a:cubicBezTo>
                    <a:pt x="240" y="308"/>
                    <a:pt x="242" y="308"/>
                    <a:pt x="242" y="308"/>
                  </a:cubicBezTo>
                  <a:cubicBezTo>
                    <a:pt x="241" y="308"/>
                    <a:pt x="240" y="309"/>
                    <a:pt x="239" y="310"/>
                  </a:cubicBezTo>
                  <a:cubicBezTo>
                    <a:pt x="239" y="309"/>
                    <a:pt x="240" y="309"/>
                    <a:pt x="240" y="308"/>
                  </a:cubicBezTo>
                  <a:cubicBezTo>
                    <a:pt x="239" y="309"/>
                    <a:pt x="239" y="309"/>
                    <a:pt x="238" y="310"/>
                  </a:cubicBezTo>
                  <a:cubicBezTo>
                    <a:pt x="238" y="310"/>
                    <a:pt x="239" y="310"/>
                    <a:pt x="238" y="310"/>
                  </a:cubicBezTo>
                  <a:cubicBezTo>
                    <a:pt x="238" y="311"/>
                    <a:pt x="237" y="310"/>
                    <a:pt x="237" y="312"/>
                  </a:cubicBezTo>
                  <a:cubicBezTo>
                    <a:pt x="236" y="311"/>
                    <a:pt x="235" y="311"/>
                    <a:pt x="236" y="310"/>
                  </a:cubicBezTo>
                  <a:cubicBezTo>
                    <a:pt x="234" y="311"/>
                    <a:pt x="235" y="312"/>
                    <a:pt x="234" y="312"/>
                  </a:cubicBezTo>
                  <a:cubicBezTo>
                    <a:pt x="233" y="313"/>
                    <a:pt x="235" y="312"/>
                    <a:pt x="234" y="313"/>
                  </a:cubicBezTo>
                  <a:cubicBezTo>
                    <a:pt x="234" y="313"/>
                    <a:pt x="233" y="312"/>
                    <a:pt x="233" y="312"/>
                  </a:cubicBezTo>
                  <a:cubicBezTo>
                    <a:pt x="233" y="312"/>
                    <a:pt x="233" y="313"/>
                    <a:pt x="232" y="313"/>
                  </a:cubicBezTo>
                  <a:cubicBezTo>
                    <a:pt x="232" y="313"/>
                    <a:pt x="232" y="314"/>
                    <a:pt x="231" y="313"/>
                  </a:cubicBezTo>
                  <a:cubicBezTo>
                    <a:pt x="232" y="314"/>
                    <a:pt x="231" y="313"/>
                    <a:pt x="231" y="315"/>
                  </a:cubicBezTo>
                  <a:cubicBezTo>
                    <a:pt x="231" y="315"/>
                    <a:pt x="230" y="314"/>
                    <a:pt x="231" y="314"/>
                  </a:cubicBezTo>
                  <a:cubicBezTo>
                    <a:pt x="230" y="314"/>
                    <a:pt x="230" y="314"/>
                    <a:pt x="229" y="313"/>
                  </a:cubicBezTo>
                  <a:cubicBezTo>
                    <a:pt x="230" y="315"/>
                    <a:pt x="228" y="316"/>
                    <a:pt x="228" y="317"/>
                  </a:cubicBezTo>
                  <a:cubicBezTo>
                    <a:pt x="228" y="317"/>
                    <a:pt x="228" y="316"/>
                    <a:pt x="227" y="316"/>
                  </a:cubicBezTo>
                  <a:cubicBezTo>
                    <a:pt x="227" y="316"/>
                    <a:pt x="228" y="316"/>
                    <a:pt x="228" y="315"/>
                  </a:cubicBezTo>
                  <a:cubicBezTo>
                    <a:pt x="227" y="316"/>
                    <a:pt x="227" y="316"/>
                    <a:pt x="226" y="315"/>
                  </a:cubicBezTo>
                  <a:cubicBezTo>
                    <a:pt x="226" y="316"/>
                    <a:pt x="226" y="317"/>
                    <a:pt x="226" y="316"/>
                  </a:cubicBezTo>
                  <a:cubicBezTo>
                    <a:pt x="226" y="318"/>
                    <a:pt x="224" y="318"/>
                    <a:pt x="225" y="318"/>
                  </a:cubicBezTo>
                  <a:cubicBezTo>
                    <a:pt x="224" y="319"/>
                    <a:pt x="223" y="319"/>
                    <a:pt x="223" y="317"/>
                  </a:cubicBezTo>
                  <a:cubicBezTo>
                    <a:pt x="223" y="317"/>
                    <a:pt x="222" y="318"/>
                    <a:pt x="222" y="317"/>
                  </a:cubicBezTo>
                  <a:cubicBezTo>
                    <a:pt x="222" y="318"/>
                    <a:pt x="222" y="318"/>
                    <a:pt x="222" y="318"/>
                  </a:cubicBezTo>
                  <a:cubicBezTo>
                    <a:pt x="222" y="319"/>
                    <a:pt x="222" y="318"/>
                    <a:pt x="221" y="318"/>
                  </a:cubicBezTo>
                  <a:cubicBezTo>
                    <a:pt x="221" y="319"/>
                    <a:pt x="222" y="318"/>
                    <a:pt x="222" y="319"/>
                  </a:cubicBezTo>
                  <a:cubicBezTo>
                    <a:pt x="222" y="320"/>
                    <a:pt x="222" y="318"/>
                    <a:pt x="221" y="319"/>
                  </a:cubicBezTo>
                  <a:cubicBezTo>
                    <a:pt x="221" y="319"/>
                    <a:pt x="222" y="320"/>
                    <a:pt x="223" y="319"/>
                  </a:cubicBezTo>
                  <a:cubicBezTo>
                    <a:pt x="222" y="321"/>
                    <a:pt x="221" y="319"/>
                    <a:pt x="220" y="320"/>
                  </a:cubicBezTo>
                  <a:cubicBezTo>
                    <a:pt x="220" y="320"/>
                    <a:pt x="221" y="320"/>
                    <a:pt x="220" y="321"/>
                  </a:cubicBezTo>
                  <a:cubicBezTo>
                    <a:pt x="220" y="321"/>
                    <a:pt x="219" y="320"/>
                    <a:pt x="220" y="321"/>
                  </a:cubicBezTo>
                  <a:cubicBezTo>
                    <a:pt x="219" y="322"/>
                    <a:pt x="219" y="320"/>
                    <a:pt x="220" y="320"/>
                  </a:cubicBezTo>
                  <a:cubicBezTo>
                    <a:pt x="219" y="320"/>
                    <a:pt x="218" y="320"/>
                    <a:pt x="218" y="321"/>
                  </a:cubicBezTo>
                  <a:cubicBezTo>
                    <a:pt x="218" y="320"/>
                    <a:pt x="219" y="322"/>
                    <a:pt x="220" y="321"/>
                  </a:cubicBezTo>
                  <a:cubicBezTo>
                    <a:pt x="221" y="322"/>
                    <a:pt x="219" y="322"/>
                    <a:pt x="219" y="322"/>
                  </a:cubicBezTo>
                  <a:cubicBezTo>
                    <a:pt x="218" y="322"/>
                    <a:pt x="219" y="322"/>
                    <a:pt x="219" y="322"/>
                  </a:cubicBezTo>
                  <a:cubicBezTo>
                    <a:pt x="218" y="322"/>
                    <a:pt x="217" y="323"/>
                    <a:pt x="216" y="323"/>
                  </a:cubicBezTo>
                  <a:cubicBezTo>
                    <a:pt x="215" y="323"/>
                    <a:pt x="217" y="322"/>
                    <a:pt x="216" y="321"/>
                  </a:cubicBezTo>
                  <a:cubicBezTo>
                    <a:pt x="215" y="321"/>
                    <a:pt x="215" y="322"/>
                    <a:pt x="215" y="322"/>
                  </a:cubicBezTo>
                  <a:cubicBezTo>
                    <a:pt x="214" y="322"/>
                    <a:pt x="215" y="321"/>
                    <a:pt x="215" y="320"/>
                  </a:cubicBezTo>
                  <a:cubicBezTo>
                    <a:pt x="214" y="320"/>
                    <a:pt x="215" y="322"/>
                    <a:pt x="214" y="321"/>
                  </a:cubicBezTo>
                  <a:cubicBezTo>
                    <a:pt x="213" y="320"/>
                    <a:pt x="215" y="320"/>
                    <a:pt x="213" y="320"/>
                  </a:cubicBezTo>
                  <a:cubicBezTo>
                    <a:pt x="213" y="321"/>
                    <a:pt x="213" y="321"/>
                    <a:pt x="213" y="322"/>
                  </a:cubicBezTo>
                  <a:cubicBezTo>
                    <a:pt x="213" y="322"/>
                    <a:pt x="213" y="321"/>
                    <a:pt x="214" y="322"/>
                  </a:cubicBezTo>
                  <a:cubicBezTo>
                    <a:pt x="214" y="323"/>
                    <a:pt x="213" y="322"/>
                    <a:pt x="213" y="324"/>
                  </a:cubicBezTo>
                  <a:cubicBezTo>
                    <a:pt x="214" y="324"/>
                    <a:pt x="214" y="324"/>
                    <a:pt x="214" y="323"/>
                  </a:cubicBezTo>
                  <a:cubicBezTo>
                    <a:pt x="214" y="323"/>
                    <a:pt x="215" y="323"/>
                    <a:pt x="215" y="324"/>
                  </a:cubicBezTo>
                  <a:cubicBezTo>
                    <a:pt x="214" y="323"/>
                    <a:pt x="214" y="325"/>
                    <a:pt x="213" y="324"/>
                  </a:cubicBezTo>
                  <a:cubicBezTo>
                    <a:pt x="213" y="323"/>
                    <a:pt x="212" y="323"/>
                    <a:pt x="212" y="322"/>
                  </a:cubicBezTo>
                  <a:cubicBezTo>
                    <a:pt x="211" y="323"/>
                    <a:pt x="213" y="324"/>
                    <a:pt x="212" y="325"/>
                  </a:cubicBezTo>
                  <a:cubicBezTo>
                    <a:pt x="212" y="325"/>
                    <a:pt x="212" y="325"/>
                    <a:pt x="212" y="326"/>
                  </a:cubicBezTo>
                  <a:cubicBezTo>
                    <a:pt x="211" y="325"/>
                    <a:pt x="212" y="325"/>
                    <a:pt x="212" y="324"/>
                  </a:cubicBezTo>
                  <a:cubicBezTo>
                    <a:pt x="212" y="324"/>
                    <a:pt x="211" y="325"/>
                    <a:pt x="211" y="324"/>
                  </a:cubicBezTo>
                  <a:cubicBezTo>
                    <a:pt x="211" y="325"/>
                    <a:pt x="210" y="325"/>
                    <a:pt x="210" y="326"/>
                  </a:cubicBezTo>
                  <a:cubicBezTo>
                    <a:pt x="210" y="326"/>
                    <a:pt x="209" y="326"/>
                    <a:pt x="208" y="326"/>
                  </a:cubicBezTo>
                  <a:cubicBezTo>
                    <a:pt x="209" y="325"/>
                    <a:pt x="210" y="326"/>
                    <a:pt x="210" y="325"/>
                  </a:cubicBezTo>
                  <a:cubicBezTo>
                    <a:pt x="210" y="325"/>
                    <a:pt x="209" y="325"/>
                    <a:pt x="210" y="324"/>
                  </a:cubicBezTo>
                  <a:cubicBezTo>
                    <a:pt x="209" y="325"/>
                    <a:pt x="209" y="325"/>
                    <a:pt x="208" y="325"/>
                  </a:cubicBezTo>
                  <a:cubicBezTo>
                    <a:pt x="208" y="326"/>
                    <a:pt x="208" y="326"/>
                    <a:pt x="208" y="327"/>
                  </a:cubicBezTo>
                  <a:cubicBezTo>
                    <a:pt x="207" y="326"/>
                    <a:pt x="208" y="326"/>
                    <a:pt x="208" y="324"/>
                  </a:cubicBezTo>
                  <a:cubicBezTo>
                    <a:pt x="209" y="325"/>
                    <a:pt x="210" y="324"/>
                    <a:pt x="210" y="323"/>
                  </a:cubicBezTo>
                  <a:cubicBezTo>
                    <a:pt x="209" y="323"/>
                    <a:pt x="209" y="324"/>
                    <a:pt x="208" y="324"/>
                  </a:cubicBezTo>
                  <a:cubicBezTo>
                    <a:pt x="209" y="324"/>
                    <a:pt x="208" y="323"/>
                    <a:pt x="208" y="322"/>
                  </a:cubicBezTo>
                  <a:cubicBezTo>
                    <a:pt x="208" y="323"/>
                    <a:pt x="207" y="323"/>
                    <a:pt x="207" y="323"/>
                  </a:cubicBezTo>
                  <a:cubicBezTo>
                    <a:pt x="208" y="327"/>
                    <a:pt x="204" y="326"/>
                    <a:pt x="202" y="325"/>
                  </a:cubicBezTo>
                  <a:cubicBezTo>
                    <a:pt x="202" y="326"/>
                    <a:pt x="204" y="326"/>
                    <a:pt x="204" y="327"/>
                  </a:cubicBezTo>
                  <a:cubicBezTo>
                    <a:pt x="204" y="326"/>
                    <a:pt x="205" y="326"/>
                    <a:pt x="205" y="327"/>
                  </a:cubicBezTo>
                  <a:cubicBezTo>
                    <a:pt x="205" y="326"/>
                    <a:pt x="206" y="327"/>
                    <a:pt x="208" y="328"/>
                  </a:cubicBezTo>
                  <a:cubicBezTo>
                    <a:pt x="207" y="328"/>
                    <a:pt x="206" y="328"/>
                    <a:pt x="206" y="329"/>
                  </a:cubicBezTo>
                  <a:cubicBezTo>
                    <a:pt x="205" y="329"/>
                    <a:pt x="205" y="328"/>
                    <a:pt x="205" y="329"/>
                  </a:cubicBezTo>
                  <a:cubicBezTo>
                    <a:pt x="204" y="328"/>
                    <a:pt x="205" y="328"/>
                    <a:pt x="205" y="328"/>
                  </a:cubicBezTo>
                  <a:cubicBezTo>
                    <a:pt x="205" y="327"/>
                    <a:pt x="204" y="328"/>
                    <a:pt x="204" y="327"/>
                  </a:cubicBezTo>
                  <a:cubicBezTo>
                    <a:pt x="203" y="328"/>
                    <a:pt x="205" y="328"/>
                    <a:pt x="204" y="329"/>
                  </a:cubicBezTo>
                  <a:cubicBezTo>
                    <a:pt x="203" y="328"/>
                    <a:pt x="203" y="328"/>
                    <a:pt x="202" y="328"/>
                  </a:cubicBezTo>
                  <a:cubicBezTo>
                    <a:pt x="202" y="329"/>
                    <a:pt x="202" y="329"/>
                    <a:pt x="202" y="329"/>
                  </a:cubicBezTo>
                  <a:cubicBezTo>
                    <a:pt x="202" y="329"/>
                    <a:pt x="200" y="329"/>
                    <a:pt x="200" y="331"/>
                  </a:cubicBezTo>
                  <a:cubicBezTo>
                    <a:pt x="200" y="330"/>
                    <a:pt x="199" y="331"/>
                    <a:pt x="199" y="330"/>
                  </a:cubicBezTo>
                  <a:cubicBezTo>
                    <a:pt x="199" y="330"/>
                    <a:pt x="198" y="331"/>
                    <a:pt x="198" y="331"/>
                  </a:cubicBezTo>
                  <a:cubicBezTo>
                    <a:pt x="198" y="331"/>
                    <a:pt x="198" y="330"/>
                    <a:pt x="197" y="330"/>
                  </a:cubicBezTo>
                  <a:cubicBezTo>
                    <a:pt x="199" y="330"/>
                    <a:pt x="196" y="333"/>
                    <a:pt x="196" y="331"/>
                  </a:cubicBezTo>
                  <a:cubicBezTo>
                    <a:pt x="196" y="331"/>
                    <a:pt x="197" y="331"/>
                    <a:pt x="197" y="331"/>
                  </a:cubicBezTo>
                  <a:cubicBezTo>
                    <a:pt x="197" y="331"/>
                    <a:pt x="197" y="331"/>
                    <a:pt x="197" y="330"/>
                  </a:cubicBezTo>
                  <a:cubicBezTo>
                    <a:pt x="196" y="330"/>
                    <a:pt x="196" y="331"/>
                    <a:pt x="195" y="331"/>
                  </a:cubicBezTo>
                  <a:cubicBezTo>
                    <a:pt x="195" y="331"/>
                    <a:pt x="196" y="331"/>
                    <a:pt x="195" y="332"/>
                  </a:cubicBezTo>
                  <a:cubicBezTo>
                    <a:pt x="194" y="331"/>
                    <a:pt x="194" y="331"/>
                    <a:pt x="193" y="330"/>
                  </a:cubicBezTo>
                  <a:cubicBezTo>
                    <a:pt x="193" y="330"/>
                    <a:pt x="194" y="331"/>
                    <a:pt x="193" y="331"/>
                  </a:cubicBezTo>
                  <a:cubicBezTo>
                    <a:pt x="193" y="331"/>
                    <a:pt x="193" y="331"/>
                    <a:pt x="193" y="331"/>
                  </a:cubicBezTo>
                  <a:cubicBezTo>
                    <a:pt x="194" y="331"/>
                    <a:pt x="194" y="331"/>
                    <a:pt x="193" y="331"/>
                  </a:cubicBezTo>
                  <a:cubicBezTo>
                    <a:pt x="194" y="331"/>
                    <a:pt x="194" y="333"/>
                    <a:pt x="196" y="332"/>
                  </a:cubicBezTo>
                  <a:cubicBezTo>
                    <a:pt x="196" y="333"/>
                    <a:pt x="195" y="333"/>
                    <a:pt x="195" y="333"/>
                  </a:cubicBezTo>
                  <a:cubicBezTo>
                    <a:pt x="194" y="334"/>
                    <a:pt x="195" y="333"/>
                    <a:pt x="195" y="334"/>
                  </a:cubicBezTo>
                  <a:cubicBezTo>
                    <a:pt x="196" y="334"/>
                    <a:pt x="195" y="333"/>
                    <a:pt x="195" y="333"/>
                  </a:cubicBezTo>
                  <a:cubicBezTo>
                    <a:pt x="196" y="334"/>
                    <a:pt x="196" y="334"/>
                    <a:pt x="197" y="334"/>
                  </a:cubicBezTo>
                  <a:cubicBezTo>
                    <a:pt x="197" y="335"/>
                    <a:pt x="196" y="334"/>
                    <a:pt x="195" y="334"/>
                  </a:cubicBezTo>
                  <a:cubicBezTo>
                    <a:pt x="195" y="334"/>
                    <a:pt x="194" y="334"/>
                    <a:pt x="194" y="334"/>
                  </a:cubicBezTo>
                  <a:cubicBezTo>
                    <a:pt x="194" y="334"/>
                    <a:pt x="194" y="333"/>
                    <a:pt x="194" y="333"/>
                  </a:cubicBezTo>
                  <a:cubicBezTo>
                    <a:pt x="194" y="333"/>
                    <a:pt x="194" y="333"/>
                    <a:pt x="194" y="333"/>
                  </a:cubicBezTo>
                  <a:cubicBezTo>
                    <a:pt x="193" y="334"/>
                    <a:pt x="195" y="334"/>
                    <a:pt x="195" y="336"/>
                  </a:cubicBezTo>
                  <a:cubicBezTo>
                    <a:pt x="194" y="335"/>
                    <a:pt x="194" y="335"/>
                    <a:pt x="192" y="335"/>
                  </a:cubicBezTo>
                  <a:cubicBezTo>
                    <a:pt x="192" y="334"/>
                    <a:pt x="192" y="333"/>
                    <a:pt x="192" y="334"/>
                  </a:cubicBezTo>
                  <a:cubicBezTo>
                    <a:pt x="191" y="333"/>
                    <a:pt x="192" y="333"/>
                    <a:pt x="191" y="332"/>
                  </a:cubicBezTo>
                  <a:cubicBezTo>
                    <a:pt x="192" y="333"/>
                    <a:pt x="190" y="334"/>
                    <a:pt x="191" y="335"/>
                  </a:cubicBezTo>
                  <a:cubicBezTo>
                    <a:pt x="192" y="335"/>
                    <a:pt x="191" y="334"/>
                    <a:pt x="191" y="334"/>
                  </a:cubicBezTo>
                  <a:cubicBezTo>
                    <a:pt x="192" y="334"/>
                    <a:pt x="192" y="335"/>
                    <a:pt x="192" y="335"/>
                  </a:cubicBezTo>
                  <a:cubicBezTo>
                    <a:pt x="191" y="334"/>
                    <a:pt x="192" y="336"/>
                    <a:pt x="191" y="336"/>
                  </a:cubicBezTo>
                  <a:cubicBezTo>
                    <a:pt x="191" y="336"/>
                    <a:pt x="192" y="336"/>
                    <a:pt x="192" y="336"/>
                  </a:cubicBezTo>
                  <a:cubicBezTo>
                    <a:pt x="192" y="337"/>
                    <a:pt x="190" y="336"/>
                    <a:pt x="189" y="337"/>
                  </a:cubicBezTo>
                  <a:cubicBezTo>
                    <a:pt x="189" y="337"/>
                    <a:pt x="190" y="337"/>
                    <a:pt x="190" y="338"/>
                  </a:cubicBezTo>
                  <a:cubicBezTo>
                    <a:pt x="189" y="337"/>
                    <a:pt x="189" y="337"/>
                    <a:pt x="188" y="337"/>
                  </a:cubicBezTo>
                  <a:cubicBezTo>
                    <a:pt x="188" y="338"/>
                    <a:pt x="189" y="338"/>
                    <a:pt x="188" y="339"/>
                  </a:cubicBezTo>
                  <a:cubicBezTo>
                    <a:pt x="188" y="339"/>
                    <a:pt x="188" y="339"/>
                    <a:pt x="187" y="339"/>
                  </a:cubicBezTo>
                  <a:cubicBezTo>
                    <a:pt x="187" y="338"/>
                    <a:pt x="188" y="338"/>
                    <a:pt x="188" y="337"/>
                  </a:cubicBezTo>
                  <a:cubicBezTo>
                    <a:pt x="188" y="337"/>
                    <a:pt x="187" y="337"/>
                    <a:pt x="187" y="337"/>
                  </a:cubicBezTo>
                  <a:cubicBezTo>
                    <a:pt x="187" y="338"/>
                    <a:pt x="187" y="338"/>
                    <a:pt x="187" y="338"/>
                  </a:cubicBezTo>
                  <a:cubicBezTo>
                    <a:pt x="186" y="339"/>
                    <a:pt x="186" y="337"/>
                    <a:pt x="185" y="337"/>
                  </a:cubicBezTo>
                  <a:cubicBezTo>
                    <a:pt x="186" y="339"/>
                    <a:pt x="186" y="338"/>
                    <a:pt x="186" y="340"/>
                  </a:cubicBezTo>
                  <a:cubicBezTo>
                    <a:pt x="185" y="340"/>
                    <a:pt x="185" y="339"/>
                    <a:pt x="186" y="339"/>
                  </a:cubicBezTo>
                  <a:cubicBezTo>
                    <a:pt x="185" y="339"/>
                    <a:pt x="184" y="341"/>
                    <a:pt x="184" y="340"/>
                  </a:cubicBezTo>
                  <a:cubicBezTo>
                    <a:pt x="184" y="340"/>
                    <a:pt x="184" y="340"/>
                    <a:pt x="183" y="340"/>
                  </a:cubicBezTo>
                  <a:cubicBezTo>
                    <a:pt x="184" y="341"/>
                    <a:pt x="183" y="342"/>
                    <a:pt x="183" y="342"/>
                  </a:cubicBezTo>
                  <a:cubicBezTo>
                    <a:pt x="183" y="342"/>
                    <a:pt x="181" y="342"/>
                    <a:pt x="181" y="342"/>
                  </a:cubicBezTo>
                  <a:cubicBezTo>
                    <a:pt x="181" y="342"/>
                    <a:pt x="181" y="342"/>
                    <a:pt x="181" y="342"/>
                  </a:cubicBezTo>
                  <a:cubicBezTo>
                    <a:pt x="181" y="341"/>
                    <a:pt x="180" y="342"/>
                    <a:pt x="180" y="341"/>
                  </a:cubicBezTo>
                  <a:cubicBezTo>
                    <a:pt x="180" y="341"/>
                    <a:pt x="179" y="342"/>
                    <a:pt x="179" y="343"/>
                  </a:cubicBezTo>
                  <a:cubicBezTo>
                    <a:pt x="179" y="343"/>
                    <a:pt x="179" y="342"/>
                    <a:pt x="178" y="342"/>
                  </a:cubicBezTo>
                  <a:cubicBezTo>
                    <a:pt x="178" y="343"/>
                    <a:pt x="178" y="343"/>
                    <a:pt x="179" y="344"/>
                  </a:cubicBezTo>
                  <a:cubicBezTo>
                    <a:pt x="179" y="344"/>
                    <a:pt x="177" y="344"/>
                    <a:pt x="178" y="343"/>
                  </a:cubicBezTo>
                  <a:cubicBezTo>
                    <a:pt x="177" y="344"/>
                    <a:pt x="178" y="346"/>
                    <a:pt x="177" y="346"/>
                  </a:cubicBezTo>
                  <a:cubicBezTo>
                    <a:pt x="176" y="346"/>
                    <a:pt x="177" y="346"/>
                    <a:pt x="177" y="345"/>
                  </a:cubicBezTo>
                  <a:cubicBezTo>
                    <a:pt x="177" y="345"/>
                    <a:pt x="176" y="345"/>
                    <a:pt x="176" y="346"/>
                  </a:cubicBezTo>
                  <a:cubicBezTo>
                    <a:pt x="175" y="346"/>
                    <a:pt x="175" y="345"/>
                    <a:pt x="174" y="345"/>
                  </a:cubicBezTo>
                  <a:cubicBezTo>
                    <a:pt x="174" y="345"/>
                    <a:pt x="174" y="345"/>
                    <a:pt x="174" y="345"/>
                  </a:cubicBezTo>
                  <a:cubicBezTo>
                    <a:pt x="175" y="345"/>
                    <a:pt x="174" y="346"/>
                    <a:pt x="174" y="346"/>
                  </a:cubicBezTo>
                  <a:cubicBezTo>
                    <a:pt x="174" y="346"/>
                    <a:pt x="177" y="346"/>
                    <a:pt x="175" y="347"/>
                  </a:cubicBezTo>
                  <a:cubicBezTo>
                    <a:pt x="175" y="347"/>
                    <a:pt x="174" y="347"/>
                    <a:pt x="173" y="347"/>
                  </a:cubicBezTo>
                  <a:cubicBezTo>
                    <a:pt x="172" y="348"/>
                    <a:pt x="171" y="349"/>
                    <a:pt x="170" y="349"/>
                  </a:cubicBezTo>
                  <a:cubicBezTo>
                    <a:pt x="170" y="350"/>
                    <a:pt x="170" y="350"/>
                    <a:pt x="170" y="350"/>
                  </a:cubicBezTo>
                  <a:cubicBezTo>
                    <a:pt x="170" y="351"/>
                    <a:pt x="169" y="350"/>
                    <a:pt x="169" y="351"/>
                  </a:cubicBezTo>
                  <a:cubicBezTo>
                    <a:pt x="169" y="351"/>
                    <a:pt x="169" y="350"/>
                    <a:pt x="169" y="350"/>
                  </a:cubicBezTo>
                  <a:cubicBezTo>
                    <a:pt x="169" y="349"/>
                    <a:pt x="168" y="351"/>
                    <a:pt x="168" y="350"/>
                  </a:cubicBezTo>
                  <a:cubicBezTo>
                    <a:pt x="168" y="351"/>
                    <a:pt x="166" y="351"/>
                    <a:pt x="167" y="352"/>
                  </a:cubicBezTo>
                  <a:cubicBezTo>
                    <a:pt x="165" y="353"/>
                    <a:pt x="163" y="353"/>
                    <a:pt x="162" y="355"/>
                  </a:cubicBezTo>
                  <a:cubicBezTo>
                    <a:pt x="161" y="355"/>
                    <a:pt x="161" y="355"/>
                    <a:pt x="161" y="355"/>
                  </a:cubicBezTo>
                  <a:cubicBezTo>
                    <a:pt x="161" y="356"/>
                    <a:pt x="160" y="355"/>
                    <a:pt x="160" y="357"/>
                  </a:cubicBezTo>
                  <a:cubicBezTo>
                    <a:pt x="159" y="356"/>
                    <a:pt x="158" y="357"/>
                    <a:pt x="158" y="356"/>
                  </a:cubicBezTo>
                  <a:cubicBezTo>
                    <a:pt x="158" y="356"/>
                    <a:pt x="158" y="356"/>
                    <a:pt x="158" y="356"/>
                  </a:cubicBezTo>
                  <a:cubicBezTo>
                    <a:pt x="159" y="357"/>
                    <a:pt x="157" y="358"/>
                    <a:pt x="156" y="358"/>
                  </a:cubicBezTo>
                  <a:cubicBezTo>
                    <a:pt x="156" y="359"/>
                    <a:pt x="156" y="359"/>
                    <a:pt x="156" y="360"/>
                  </a:cubicBezTo>
                  <a:cubicBezTo>
                    <a:pt x="155" y="360"/>
                    <a:pt x="155" y="359"/>
                    <a:pt x="155" y="360"/>
                  </a:cubicBezTo>
                  <a:cubicBezTo>
                    <a:pt x="154" y="360"/>
                    <a:pt x="155" y="359"/>
                    <a:pt x="155" y="359"/>
                  </a:cubicBezTo>
                  <a:cubicBezTo>
                    <a:pt x="155" y="359"/>
                    <a:pt x="153" y="360"/>
                    <a:pt x="153" y="359"/>
                  </a:cubicBezTo>
                  <a:cubicBezTo>
                    <a:pt x="153" y="360"/>
                    <a:pt x="153" y="360"/>
                    <a:pt x="153" y="360"/>
                  </a:cubicBezTo>
                  <a:cubicBezTo>
                    <a:pt x="154" y="360"/>
                    <a:pt x="153" y="360"/>
                    <a:pt x="154" y="359"/>
                  </a:cubicBezTo>
                  <a:cubicBezTo>
                    <a:pt x="155" y="360"/>
                    <a:pt x="153" y="360"/>
                    <a:pt x="154" y="361"/>
                  </a:cubicBezTo>
                  <a:cubicBezTo>
                    <a:pt x="154" y="362"/>
                    <a:pt x="153" y="360"/>
                    <a:pt x="154" y="362"/>
                  </a:cubicBezTo>
                  <a:cubicBezTo>
                    <a:pt x="153" y="362"/>
                    <a:pt x="153" y="361"/>
                    <a:pt x="153" y="360"/>
                  </a:cubicBezTo>
                  <a:cubicBezTo>
                    <a:pt x="152" y="360"/>
                    <a:pt x="152" y="361"/>
                    <a:pt x="152" y="362"/>
                  </a:cubicBezTo>
                  <a:cubicBezTo>
                    <a:pt x="152" y="361"/>
                    <a:pt x="151" y="361"/>
                    <a:pt x="151" y="360"/>
                  </a:cubicBezTo>
                  <a:cubicBezTo>
                    <a:pt x="150" y="360"/>
                    <a:pt x="151" y="361"/>
                    <a:pt x="151" y="361"/>
                  </a:cubicBezTo>
                  <a:cubicBezTo>
                    <a:pt x="151" y="362"/>
                    <a:pt x="151" y="361"/>
                    <a:pt x="151" y="362"/>
                  </a:cubicBezTo>
                  <a:cubicBezTo>
                    <a:pt x="150" y="362"/>
                    <a:pt x="150" y="362"/>
                    <a:pt x="149" y="362"/>
                  </a:cubicBezTo>
                  <a:cubicBezTo>
                    <a:pt x="149" y="361"/>
                    <a:pt x="149" y="361"/>
                    <a:pt x="149" y="361"/>
                  </a:cubicBezTo>
                  <a:cubicBezTo>
                    <a:pt x="148" y="361"/>
                    <a:pt x="149" y="362"/>
                    <a:pt x="148" y="362"/>
                  </a:cubicBezTo>
                  <a:cubicBezTo>
                    <a:pt x="149" y="363"/>
                    <a:pt x="150" y="363"/>
                    <a:pt x="149" y="364"/>
                  </a:cubicBezTo>
                  <a:cubicBezTo>
                    <a:pt x="149" y="364"/>
                    <a:pt x="149" y="364"/>
                    <a:pt x="149" y="363"/>
                  </a:cubicBezTo>
                  <a:cubicBezTo>
                    <a:pt x="148" y="364"/>
                    <a:pt x="148" y="363"/>
                    <a:pt x="147" y="363"/>
                  </a:cubicBezTo>
                  <a:cubicBezTo>
                    <a:pt x="147" y="363"/>
                    <a:pt x="147" y="364"/>
                    <a:pt x="148" y="364"/>
                  </a:cubicBezTo>
                  <a:cubicBezTo>
                    <a:pt x="148" y="365"/>
                    <a:pt x="147" y="364"/>
                    <a:pt x="147" y="363"/>
                  </a:cubicBezTo>
                  <a:cubicBezTo>
                    <a:pt x="145" y="364"/>
                    <a:pt x="146" y="365"/>
                    <a:pt x="145" y="366"/>
                  </a:cubicBezTo>
                  <a:cubicBezTo>
                    <a:pt x="146" y="366"/>
                    <a:pt x="146" y="365"/>
                    <a:pt x="147" y="366"/>
                  </a:cubicBezTo>
                  <a:cubicBezTo>
                    <a:pt x="146" y="366"/>
                    <a:pt x="146" y="366"/>
                    <a:pt x="145" y="367"/>
                  </a:cubicBezTo>
                  <a:cubicBezTo>
                    <a:pt x="144" y="367"/>
                    <a:pt x="146" y="366"/>
                    <a:pt x="145" y="366"/>
                  </a:cubicBezTo>
                  <a:cubicBezTo>
                    <a:pt x="144" y="367"/>
                    <a:pt x="143" y="367"/>
                    <a:pt x="143" y="368"/>
                  </a:cubicBezTo>
                  <a:cubicBezTo>
                    <a:pt x="143" y="368"/>
                    <a:pt x="142" y="368"/>
                    <a:pt x="143" y="367"/>
                  </a:cubicBezTo>
                  <a:cubicBezTo>
                    <a:pt x="142" y="367"/>
                    <a:pt x="140" y="370"/>
                    <a:pt x="141" y="368"/>
                  </a:cubicBezTo>
                  <a:cubicBezTo>
                    <a:pt x="139" y="368"/>
                    <a:pt x="140" y="369"/>
                    <a:pt x="140" y="370"/>
                  </a:cubicBezTo>
                  <a:cubicBezTo>
                    <a:pt x="139" y="370"/>
                    <a:pt x="138" y="370"/>
                    <a:pt x="139" y="369"/>
                  </a:cubicBezTo>
                  <a:cubicBezTo>
                    <a:pt x="138" y="369"/>
                    <a:pt x="138" y="370"/>
                    <a:pt x="137" y="370"/>
                  </a:cubicBezTo>
                  <a:cubicBezTo>
                    <a:pt x="137" y="370"/>
                    <a:pt x="138" y="370"/>
                    <a:pt x="138" y="370"/>
                  </a:cubicBezTo>
                  <a:cubicBezTo>
                    <a:pt x="138" y="371"/>
                    <a:pt x="137" y="370"/>
                    <a:pt x="137" y="371"/>
                  </a:cubicBezTo>
                  <a:cubicBezTo>
                    <a:pt x="137" y="371"/>
                    <a:pt x="137" y="371"/>
                    <a:pt x="136" y="371"/>
                  </a:cubicBezTo>
                  <a:cubicBezTo>
                    <a:pt x="137" y="371"/>
                    <a:pt x="136" y="370"/>
                    <a:pt x="136" y="369"/>
                  </a:cubicBezTo>
                  <a:cubicBezTo>
                    <a:pt x="136" y="370"/>
                    <a:pt x="135" y="370"/>
                    <a:pt x="134" y="370"/>
                  </a:cubicBezTo>
                  <a:cubicBezTo>
                    <a:pt x="134" y="371"/>
                    <a:pt x="134" y="370"/>
                    <a:pt x="134" y="371"/>
                  </a:cubicBezTo>
                  <a:cubicBezTo>
                    <a:pt x="134" y="371"/>
                    <a:pt x="135" y="371"/>
                    <a:pt x="135" y="370"/>
                  </a:cubicBezTo>
                  <a:cubicBezTo>
                    <a:pt x="136" y="371"/>
                    <a:pt x="134" y="372"/>
                    <a:pt x="134" y="373"/>
                  </a:cubicBezTo>
                  <a:cubicBezTo>
                    <a:pt x="133" y="373"/>
                    <a:pt x="132" y="373"/>
                    <a:pt x="132" y="374"/>
                  </a:cubicBezTo>
                  <a:cubicBezTo>
                    <a:pt x="133" y="373"/>
                    <a:pt x="132" y="371"/>
                    <a:pt x="130" y="371"/>
                  </a:cubicBezTo>
                  <a:cubicBezTo>
                    <a:pt x="130" y="372"/>
                    <a:pt x="130" y="372"/>
                    <a:pt x="131" y="372"/>
                  </a:cubicBezTo>
                  <a:cubicBezTo>
                    <a:pt x="131" y="373"/>
                    <a:pt x="130" y="372"/>
                    <a:pt x="130" y="373"/>
                  </a:cubicBezTo>
                  <a:cubicBezTo>
                    <a:pt x="130" y="373"/>
                    <a:pt x="130" y="374"/>
                    <a:pt x="130" y="375"/>
                  </a:cubicBezTo>
                  <a:cubicBezTo>
                    <a:pt x="131" y="375"/>
                    <a:pt x="131" y="373"/>
                    <a:pt x="130" y="373"/>
                  </a:cubicBezTo>
                  <a:cubicBezTo>
                    <a:pt x="131" y="373"/>
                    <a:pt x="131" y="374"/>
                    <a:pt x="131" y="373"/>
                  </a:cubicBezTo>
                  <a:cubicBezTo>
                    <a:pt x="132" y="373"/>
                    <a:pt x="130" y="375"/>
                    <a:pt x="132" y="374"/>
                  </a:cubicBezTo>
                  <a:cubicBezTo>
                    <a:pt x="131" y="375"/>
                    <a:pt x="130" y="375"/>
                    <a:pt x="130" y="376"/>
                  </a:cubicBezTo>
                  <a:cubicBezTo>
                    <a:pt x="129" y="375"/>
                    <a:pt x="130" y="375"/>
                    <a:pt x="130" y="374"/>
                  </a:cubicBezTo>
                  <a:cubicBezTo>
                    <a:pt x="129" y="375"/>
                    <a:pt x="129" y="375"/>
                    <a:pt x="128" y="375"/>
                  </a:cubicBezTo>
                  <a:cubicBezTo>
                    <a:pt x="128" y="375"/>
                    <a:pt x="130" y="375"/>
                    <a:pt x="129" y="376"/>
                  </a:cubicBezTo>
                  <a:cubicBezTo>
                    <a:pt x="128" y="376"/>
                    <a:pt x="128" y="376"/>
                    <a:pt x="128" y="375"/>
                  </a:cubicBezTo>
                  <a:cubicBezTo>
                    <a:pt x="128" y="376"/>
                    <a:pt x="127" y="378"/>
                    <a:pt x="126" y="378"/>
                  </a:cubicBezTo>
                  <a:cubicBezTo>
                    <a:pt x="126" y="376"/>
                    <a:pt x="126" y="375"/>
                    <a:pt x="128" y="375"/>
                  </a:cubicBezTo>
                  <a:cubicBezTo>
                    <a:pt x="128" y="374"/>
                    <a:pt x="127" y="374"/>
                    <a:pt x="127" y="374"/>
                  </a:cubicBezTo>
                  <a:cubicBezTo>
                    <a:pt x="127" y="374"/>
                    <a:pt x="127" y="375"/>
                    <a:pt x="127" y="375"/>
                  </a:cubicBezTo>
                  <a:cubicBezTo>
                    <a:pt x="126" y="375"/>
                    <a:pt x="126" y="374"/>
                    <a:pt x="126" y="374"/>
                  </a:cubicBezTo>
                  <a:cubicBezTo>
                    <a:pt x="126" y="375"/>
                    <a:pt x="126" y="376"/>
                    <a:pt x="125" y="377"/>
                  </a:cubicBezTo>
                  <a:cubicBezTo>
                    <a:pt x="124" y="376"/>
                    <a:pt x="123" y="377"/>
                    <a:pt x="122" y="376"/>
                  </a:cubicBezTo>
                  <a:cubicBezTo>
                    <a:pt x="121" y="376"/>
                    <a:pt x="122" y="378"/>
                    <a:pt x="122" y="379"/>
                  </a:cubicBezTo>
                  <a:cubicBezTo>
                    <a:pt x="122" y="379"/>
                    <a:pt x="122" y="378"/>
                    <a:pt x="121" y="378"/>
                  </a:cubicBezTo>
                  <a:cubicBezTo>
                    <a:pt x="121" y="379"/>
                    <a:pt x="121" y="379"/>
                    <a:pt x="121" y="380"/>
                  </a:cubicBezTo>
                  <a:cubicBezTo>
                    <a:pt x="121" y="379"/>
                    <a:pt x="120" y="380"/>
                    <a:pt x="120" y="380"/>
                  </a:cubicBezTo>
                  <a:cubicBezTo>
                    <a:pt x="120" y="381"/>
                    <a:pt x="119" y="382"/>
                    <a:pt x="118" y="383"/>
                  </a:cubicBezTo>
                  <a:cubicBezTo>
                    <a:pt x="118" y="382"/>
                    <a:pt x="118" y="382"/>
                    <a:pt x="117" y="381"/>
                  </a:cubicBezTo>
                  <a:cubicBezTo>
                    <a:pt x="117" y="381"/>
                    <a:pt x="117" y="382"/>
                    <a:pt x="117" y="382"/>
                  </a:cubicBezTo>
                  <a:cubicBezTo>
                    <a:pt x="117" y="382"/>
                    <a:pt x="116" y="382"/>
                    <a:pt x="116" y="382"/>
                  </a:cubicBezTo>
                  <a:cubicBezTo>
                    <a:pt x="115" y="382"/>
                    <a:pt x="115" y="383"/>
                    <a:pt x="115" y="383"/>
                  </a:cubicBezTo>
                  <a:cubicBezTo>
                    <a:pt x="114" y="383"/>
                    <a:pt x="114" y="384"/>
                    <a:pt x="113" y="384"/>
                  </a:cubicBezTo>
                  <a:cubicBezTo>
                    <a:pt x="113" y="383"/>
                    <a:pt x="113" y="383"/>
                    <a:pt x="113" y="382"/>
                  </a:cubicBezTo>
                  <a:cubicBezTo>
                    <a:pt x="113" y="382"/>
                    <a:pt x="112" y="382"/>
                    <a:pt x="112" y="383"/>
                  </a:cubicBezTo>
                  <a:cubicBezTo>
                    <a:pt x="113" y="383"/>
                    <a:pt x="111" y="384"/>
                    <a:pt x="112" y="384"/>
                  </a:cubicBezTo>
                  <a:cubicBezTo>
                    <a:pt x="112" y="386"/>
                    <a:pt x="109" y="383"/>
                    <a:pt x="110" y="386"/>
                  </a:cubicBezTo>
                  <a:cubicBezTo>
                    <a:pt x="110" y="387"/>
                    <a:pt x="109" y="385"/>
                    <a:pt x="108" y="385"/>
                  </a:cubicBezTo>
                  <a:cubicBezTo>
                    <a:pt x="106" y="386"/>
                    <a:pt x="106" y="388"/>
                    <a:pt x="104" y="388"/>
                  </a:cubicBezTo>
                  <a:cubicBezTo>
                    <a:pt x="104" y="387"/>
                    <a:pt x="105" y="387"/>
                    <a:pt x="106" y="387"/>
                  </a:cubicBezTo>
                  <a:cubicBezTo>
                    <a:pt x="106" y="386"/>
                    <a:pt x="104" y="387"/>
                    <a:pt x="105" y="386"/>
                  </a:cubicBezTo>
                  <a:cubicBezTo>
                    <a:pt x="104" y="386"/>
                    <a:pt x="104" y="386"/>
                    <a:pt x="103" y="386"/>
                  </a:cubicBezTo>
                  <a:cubicBezTo>
                    <a:pt x="104" y="387"/>
                    <a:pt x="101" y="389"/>
                    <a:pt x="100" y="388"/>
                  </a:cubicBezTo>
                  <a:cubicBezTo>
                    <a:pt x="98" y="390"/>
                    <a:pt x="97" y="390"/>
                    <a:pt x="95" y="392"/>
                  </a:cubicBezTo>
                  <a:cubicBezTo>
                    <a:pt x="95" y="392"/>
                    <a:pt x="95" y="391"/>
                    <a:pt x="95" y="392"/>
                  </a:cubicBezTo>
                  <a:cubicBezTo>
                    <a:pt x="94" y="392"/>
                    <a:pt x="95" y="392"/>
                    <a:pt x="94" y="392"/>
                  </a:cubicBezTo>
                  <a:cubicBezTo>
                    <a:pt x="93" y="391"/>
                    <a:pt x="94" y="393"/>
                    <a:pt x="92" y="393"/>
                  </a:cubicBezTo>
                  <a:cubicBezTo>
                    <a:pt x="92" y="393"/>
                    <a:pt x="93" y="393"/>
                    <a:pt x="93" y="394"/>
                  </a:cubicBezTo>
                  <a:cubicBezTo>
                    <a:pt x="92" y="393"/>
                    <a:pt x="92" y="395"/>
                    <a:pt x="91" y="395"/>
                  </a:cubicBezTo>
                  <a:cubicBezTo>
                    <a:pt x="90" y="393"/>
                    <a:pt x="89" y="397"/>
                    <a:pt x="88" y="396"/>
                  </a:cubicBezTo>
                  <a:cubicBezTo>
                    <a:pt x="88" y="396"/>
                    <a:pt x="88" y="396"/>
                    <a:pt x="88" y="397"/>
                  </a:cubicBezTo>
                  <a:cubicBezTo>
                    <a:pt x="86" y="396"/>
                    <a:pt x="87" y="399"/>
                    <a:pt x="86" y="398"/>
                  </a:cubicBezTo>
                  <a:cubicBezTo>
                    <a:pt x="86" y="398"/>
                    <a:pt x="86" y="398"/>
                    <a:pt x="86" y="397"/>
                  </a:cubicBezTo>
                  <a:cubicBezTo>
                    <a:pt x="85" y="397"/>
                    <a:pt x="85" y="398"/>
                    <a:pt x="84" y="397"/>
                  </a:cubicBezTo>
                  <a:cubicBezTo>
                    <a:pt x="84" y="398"/>
                    <a:pt x="85" y="398"/>
                    <a:pt x="85" y="398"/>
                  </a:cubicBezTo>
                  <a:cubicBezTo>
                    <a:pt x="85" y="399"/>
                    <a:pt x="85" y="398"/>
                    <a:pt x="85" y="398"/>
                  </a:cubicBezTo>
                  <a:cubicBezTo>
                    <a:pt x="85" y="399"/>
                    <a:pt x="85" y="400"/>
                    <a:pt x="86" y="400"/>
                  </a:cubicBezTo>
                  <a:cubicBezTo>
                    <a:pt x="86" y="400"/>
                    <a:pt x="84" y="400"/>
                    <a:pt x="85" y="401"/>
                  </a:cubicBezTo>
                  <a:cubicBezTo>
                    <a:pt x="84" y="401"/>
                    <a:pt x="84" y="402"/>
                    <a:pt x="83" y="401"/>
                  </a:cubicBezTo>
                  <a:cubicBezTo>
                    <a:pt x="83" y="402"/>
                    <a:pt x="83" y="402"/>
                    <a:pt x="83" y="402"/>
                  </a:cubicBezTo>
                  <a:cubicBezTo>
                    <a:pt x="85" y="402"/>
                    <a:pt x="86" y="401"/>
                    <a:pt x="87" y="401"/>
                  </a:cubicBezTo>
                  <a:cubicBezTo>
                    <a:pt x="87" y="400"/>
                    <a:pt x="86" y="400"/>
                    <a:pt x="86" y="400"/>
                  </a:cubicBezTo>
                  <a:cubicBezTo>
                    <a:pt x="87" y="399"/>
                    <a:pt x="87" y="398"/>
                    <a:pt x="89" y="398"/>
                  </a:cubicBezTo>
                  <a:cubicBezTo>
                    <a:pt x="88" y="398"/>
                    <a:pt x="88" y="399"/>
                    <a:pt x="87" y="399"/>
                  </a:cubicBezTo>
                  <a:cubicBezTo>
                    <a:pt x="87" y="400"/>
                    <a:pt x="88" y="400"/>
                    <a:pt x="87" y="400"/>
                  </a:cubicBezTo>
                  <a:cubicBezTo>
                    <a:pt x="89" y="400"/>
                    <a:pt x="88" y="398"/>
                    <a:pt x="90" y="398"/>
                  </a:cubicBezTo>
                  <a:cubicBezTo>
                    <a:pt x="90" y="396"/>
                    <a:pt x="92" y="396"/>
                    <a:pt x="94" y="395"/>
                  </a:cubicBezTo>
                  <a:cubicBezTo>
                    <a:pt x="95" y="395"/>
                    <a:pt x="94" y="396"/>
                    <a:pt x="95" y="396"/>
                  </a:cubicBezTo>
                  <a:cubicBezTo>
                    <a:pt x="95" y="395"/>
                    <a:pt x="95" y="395"/>
                    <a:pt x="94" y="395"/>
                  </a:cubicBezTo>
                  <a:cubicBezTo>
                    <a:pt x="95" y="394"/>
                    <a:pt x="96" y="395"/>
                    <a:pt x="96" y="393"/>
                  </a:cubicBezTo>
                  <a:cubicBezTo>
                    <a:pt x="99" y="393"/>
                    <a:pt x="100" y="390"/>
                    <a:pt x="102" y="390"/>
                  </a:cubicBezTo>
                  <a:cubicBezTo>
                    <a:pt x="103" y="390"/>
                    <a:pt x="102" y="389"/>
                    <a:pt x="102" y="389"/>
                  </a:cubicBezTo>
                  <a:cubicBezTo>
                    <a:pt x="104" y="390"/>
                    <a:pt x="101" y="392"/>
                    <a:pt x="101" y="393"/>
                  </a:cubicBezTo>
                  <a:cubicBezTo>
                    <a:pt x="99" y="393"/>
                    <a:pt x="99" y="395"/>
                    <a:pt x="97" y="394"/>
                  </a:cubicBezTo>
                  <a:cubicBezTo>
                    <a:pt x="97" y="397"/>
                    <a:pt x="94" y="398"/>
                    <a:pt x="92" y="399"/>
                  </a:cubicBezTo>
                  <a:cubicBezTo>
                    <a:pt x="92" y="399"/>
                    <a:pt x="92" y="399"/>
                    <a:pt x="92" y="400"/>
                  </a:cubicBezTo>
                  <a:cubicBezTo>
                    <a:pt x="90" y="401"/>
                    <a:pt x="88" y="401"/>
                    <a:pt x="86" y="403"/>
                  </a:cubicBezTo>
                  <a:cubicBezTo>
                    <a:pt x="86" y="403"/>
                    <a:pt x="85" y="403"/>
                    <a:pt x="85" y="402"/>
                  </a:cubicBezTo>
                  <a:cubicBezTo>
                    <a:pt x="85" y="402"/>
                    <a:pt x="85" y="403"/>
                    <a:pt x="85" y="403"/>
                  </a:cubicBezTo>
                  <a:cubicBezTo>
                    <a:pt x="83" y="403"/>
                    <a:pt x="82" y="405"/>
                    <a:pt x="81" y="404"/>
                  </a:cubicBezTo>
                  <a:cubicBezTo>
                    <a:pt x="81" y="405"/>
                    <a:pt x="82" y="405"/>
                    <a:pt x="82" y="405"/>
                  </a:cubicBezTo>
                  <a:cubicBezTo>
                    <a:pt x="78" y="407"/>
                    <a:pt x="74" y="410"/>
                    <a:pt x="69" y="411"/>
                  </a:cubicBezTo>
                  <a:cubicBezTo>
                    <a:pt x="69" y="412"/>
                    <a:pt x="67" y="412"/>
                    <a:pt x="67" y="413"/>
                  </a:cubicBezTo>
                  <a:cubicBezTo>
                    <a:pt x="65" y="411"/>
                    <a:pt x="65" y="416"/>
                    <a:pt x="63" y="414"/>
                  </a:cubicBezTo>
                  <a:cubicBezTo>
                    <a:pt x="62" y="414"/>
                    <a:pt x="63" y="415"/>
                    <a:pt x="62" y="416"/>
                  </a:cubicBezTo>
                  <a:cubicBezTo>
                    <a:pt x="62" y="416"/>
                    <a:pt x="62" y="416"/>
                    <a:pt x="61" y="416"/>
                  </a:cubicBezTo>
                  <a:cubicBezTo>
                    <a:pt x="60" y="419"/>
                    <a:pt x="56" y="418"/>
                    <a:pt x="53" y="420"/>
                  </a:cubicBezTo>
                  <a:cubicBezTo>
                    <a:pt x="53" y="420"/>
                    <a:pt x="54" y="419"/>
                    <a:pt x="54" y="419"/>
                  </a:cubicBezTo>
                  <a:cubicBezTo>
                    <a:pt x="54" y="419"/>
                    <a:pt x="56" y="418"/>
                    <a:pt x="57" y="416"/>
                  </a:cubicBezTo>
                  <a:cubicBezTo>
                    <a:pt x="57" y="417"/>
                    <a:pt x="57" y="417"/>
                    <a:pt x="57" y="418"/>
                  </a:cubicBezTo>
                  <a:cubicBezTo>
                    <a:pt x="58" y="418"/>
                    <a:pt x="58" y="415"/>
                    <a:pt x="60" y="416"/>
                  </a:cubicBezTo>
                  <a:cubicBezTo>
                    <a:pt x="60" y="415"/>
                    <a:pt x="60" y="415"/>
                    <a:pt x="60" y="414"/>
                  </a:cubicBezTo>
                  <a:cubicBezTo>
                    <a:pt x="62" y="413"/>
                    <a:pt x="64" y="414"/>
                    <a:pt x="65" y="412"/>
                  </a:cubicBezTo>
                  <a:cubicBezTo>
                    <a:pt x="65" y="412"/>
                    <a:pt x="65" y="412"/>
                    <a:pt x="65" y="412"/>
                  </a:cubicBezTo>
                  <a:cubicBezTo>
                    <a:pt x="66" y="412"/>
                    <a:pt x="65" y="411"/>
                    <a:pt x="64" y="411"/>
                  </a:cubicBezTo>
                  <a:cubicBezTo>
                    <a:pt x="65" y="411"/>
                    <a:pt x="67" y="411"/>
                    <a:pt x="67" y="411"/>
                  </a:cubicBezTo>
                  <a:cubicBezTo>
                    <a:pt x="68" y="411"/>
                    <a:pt x="68" y="410"/>
                    <a:pt x="67" y="409"/>
                  </a:cubicBezTo>
                  <a:cubicBezTo>
                    <a:pt x="67" y="410"/>
                    <a:pt x="65" y="411"/>
                    <a:pt x="65" y="409"/>
                  </a:cubicBezTo>
                  <a:cubicBezTo>
                    <a:pt x="65" y="410"/>
                    <a:pt x="64" y="411"/>
                    <a:pt x="63" y="409"/>
                  </a:cubicBezTo>
                  <a:cubicBezTo>
                    <a:pt x="63" y="409"/>
                    <a:pt x="63" y="409"/>
                    <a:pt x="63" y="410"/>
                  </a:cubicBezTo>
                  <a:cubicBezTo>
                    <a:pt x="64" y="410"/>
                    <a:pt x="63" y="411"/>
                    <a:pt x="63" y="412"/>
                  </a:cubicBezTo>
                  <a:cubicBezTo>
                    <a:pt x="63" y="413"/>
                    <a:pt x="62" y="411"/>
                    <a:pt x="63" y="411"/>
                  </a:cubicBezTo>
                  <a:cubicBezTo>
                    <a:pt x="62" y="411"/>
                    <a:pt x="63" y="412"/>
                    <a:pt x="62" y="412"/>
                  </a:cubicBezTo>
                  <a:cubicBezTo>
                    <a:pt x="62" y="412"/>
                    <a:pt x="62" y="412"/>
                    <a:pt x="62" y="412"/>
                  </a:cubicBezTo>
                  <a:cubicBezTo>
                    <a:pt x="62" y="412"/>
                    <a:pt x="61" y="411"/>
                    <a:pt x="61" y="411"/>
                  </a:cubicBezTo>
                  <a:cubicBezTo>
                    <a:pt x="60" y="411"/>
                    <a:pt x="60" y="412"/>
                    <a:pt x="60" y="413"/>
                  </a:cubicBezTo>
                  <a:cubicBezTo>
                    <a:pt x="60" y="413"/>
                    <a:pt x="59" y="413"/>
                    <a:pt x="59" y="414"/>
                  </a:cubicBezTo>
                  <a:cubicBezTo>
                    <a:pt x="59" y="414"/>
                    <a:pt x="59" y="414"/>
                    <a:pt x="59" y="414"/>
                  </a:cubicBezTo>
                  <a:cubicBezTo>
                    <a:pt x="59" y="415"/>
                    <a:pt x="59" y="414"/>
                    <a:pt x="58" y="415"/>
                  </a:cubicBezTo>
                  <a:cubicBezTo>
                    <a:pt x="58" y="415"/>
                    <a:pt x="58" y="414"/>
                    <a:pt x="58" y="414"/>
                  </a:cubicBezTo>
                  <a:cubicBezTo>
                    <a:pt x="58" y="414"/>
                    <a:pt x="57" y="414"/>
                    <a:pt x="57" y="414"/>
                  </a:cubicBezTo>
                  <a:cubicBezTo>
                    <a:pt x="57" y="414"/>
                    <a:pt x="56" y="414"/>
                    <a:pt x="56" y="415"/>
                  </a:cubicBezTo>
                  <a:cubicBezTo>
                    <a:pt x="55" y="415"/>
                    <a:pt x="55" y="415"/>
                    <a:pt x="56" y="414"/>
                  </a:cubicBezTo>
                  <a:cubicBezTo>
                    <a:pt x="55" y="413"/>
                    <a:pt x="55" y="413"/>
                    <a:pt x="54" y="414"/>
                  </a:cubicBezTo>
                  <a:cubicBezTo>
                    <a:pt x="54" y="414"/>
                    <a:pt x="54" y="414"/>
                    <a:pt x="54" y="415"/>
                  </a:cubicBezTo>
                  <a:cubicBezTo>
                    <a:pt x="54" y="415"/>
                    <a:pt x="54" y="414"/>
                    <a:pt x="55" y="414"/>
                  </a:cubicBezTo>
                  <a:cubicBezTo>
                    <a:pt x="54" y="415"/>
                    <a:pt x="55" y="415"/>
                    <a:pt x="54" y="416"/>
                  </a:cubicBezTo>
                  <a:cubicBezTo>
                    <a:pt x="54" y="416"/>
                    <a:pt x="54" y="415"/>
                    <a:pt x="53" y="415"/>
                  </a:cubicBezTo>
                  <a:cubicBezTo>
                    <a:pt x="53" y="416"/>
                    <a:pt x="52" y="417"/>
                    <a:pt x="53" y="418"/>
                  </a:cubicBezTo>
                  <a:cubicBezTo>
                    <a:pt x="52" y="418"/>
                    <a:pt x="52" y="418"/>
                    <a:pt x="52" y="419"/>
                  </a:cubicBezTo>
                  <a:cubicBezTo>
                    <a:pt x="52" y="419"/>
                    <a:pt x="52" y="418"/>
                    <a:pt x="51" y="417"/>
                  </a:cubicBezTo>
                  <a:cubicBezTo>
                    <a:pt x="52" y="417"/>
                    <a:pt x="53" y="415"/>
                    <a:pt x="51" y="415"/>
                  </a:cubicBezTo>
                  <a:cubicBezTo>
                    <a:pt x="51" y="416"/>
                    <a:pt x="52" y="415"/>
                    <a:pt x="52" y="416"/>
                  </a:cubicBezTo>
                  <a:cubicBezTo>
                    <a:pt x="51" y="415"/>
                    <a:pt x="51" y="417"/>
                    <a:pt x="50" y="418"/>
                  </a:cubicBezTo>
                  <a:cubicBezTo>
                    <a:pt x="50" y="416"/>
                    <a:pt x="50" y="419"/>
                    <a:pt x="49" y="417"/>
                  </a:cubicBezTo>
                  <a:cubicBezTo>
                    <a:pt x="49" y="417"/>
                    <a:pt x="49" y="419"/>
                    <a:pt x="49" y="419"/>
                  </a:cubicBezTo>
                  <a:cubicBezTo>
                    <a:pt x="48" y="419"/>
                    <a:pt x="47" y="418"/>
                    <a:pt x="48" y="418"/>
                  </a:cubicBezTo>
                  <a:cubicBezTo>
                    <a:pt x="47" y="418"/>
                    <a:pt x="47" y="419"/>
                    <a:pt x="47" y="420"/>
                  </a:cubicBezTo>
                  <a:cubicBezTo>
                    <a:pt x="45" y="418"/>
                    <a:pt x="46" y="420"/>
                    <a:pt x="45" y="420"/>
                  </a:cubicBezTo>
                  <a:cubicBezTo>
                    <a:pt x="46" y="421"/>
                    <a:pt x="45" y="421"/>
                    <a:pt x="45" y="421"/>
                  </a:cubicBezTo>
                  <a:cubicBezTo>
                    <a:pt x="44" y="421"/>
                    <a:pt x="43" y="421"/>
                    <a:pt x="43" y="420"/>
                  </a:cubicBezTo>
                  <a:cubicBezTo>
                    <a:pt x="43" y="420"/>
                    <a:pt x="43" y="420"/>
                    <a:pt x="43" y="420"/>
                  </a:cubicBezTo>
                  <a:cubicBezTo>
                    <a:pt x="42" y="420"/>
                    <a:pt x="40" y="423"/>
                    <a:pt x="40" y="422"/>
                  </a:cubicBezTo>
                  <a:cubicBezTo>
                    <a:pt x="39" y="422"/>
                    <a:pt x="40" y="422"/>
                    <a:pt x="40" y="423"/>
                  </a:cubicBezTo>
                  <a:cubicBezTo>
                    <a:pt x="39" y="422"/>
                    <a:pt x="38" y="423"/>
                    <a:pt x="38" y="423"/>
                  </a:cubicBezTo>
                  <a:cubicBezTo>
                    <a:pt x="38" y="424"/>
                    <a:pt x="37" y="423"/>
                    <a:pt x="38" y="423"/>
                  </a:cubicBezTo>
                  <a:cubicBezTo>
                    <a:pt x="37" y="422"/>
                    <a:pt x="37" y="424"/>
                    <a:pt x="36" y="423"/>
                  </a:cubicBezTo>
                  <a:cubicBezTo>
                    <a:pt x="37" y="424"/>
                    <a:pt x="36" y="423"/>
                    <a:pt x="36" y="424"/>
                  </a:cubicBezTo>
                  <a:cubicBezTo>
                    <a:pt x="35" y="424"/>
                    <a:pt x="35" y="424"/>
                    <a:pt x="36" y="423"/>
                  </a:cubicBezTo>
                  <a:cubicBezTo>
                    <a:pt x="35" y="423"/>
                    <a:pt x="36" y="425"/>
                    <a:pt x="35" y="425"/>
                  </a:cubicBezTo>
                  <a:cubicBezTo>
                    <a:pt x="35" y="425"/>
                    <a:pt x="35" y="426"/>
                    <a:pt x="36" y="426"/>
                  </a:cubicBezTo>
                  <a:cubicBezTo>
                    <a:pt x="34" y="426"/>
                    <a:pt x="33" y="425"/>
                    <a:pt x="31" y="426"/>
                  </a:cubicBezTo>
                  <a:cubicBezTo>
                    <a:pt x="31" y="427"/>
                    <a:pt x="31" y="427"/>
                    <a:pt x="31" y="427"/>
                  </a:cubicBezTo>
                  <a:cubicBezTo>
                    <a:pt x="30" y="427"/>
                    <a:pt x="31" y="427"/>
                    <a:pt x="30" y="427"/>
                  </a:cubicBezTo>
                  <a:cubicBezTo>
                    <a:pt x="30" y="427"/>
                    <a:pt x="30" y="428"/>
                    <a:pt x="29" y="427"/>
                  </a:cubicBezTo>
                  <a:cubicBezTo>
                    <a:pt x="29" y="427"/>
                    <a:pt x="29" y="428"/>
                    <a:pt x="29" y="428"/>
                  </a:cubicBezTo>
                  <a:cubicBezTo>
                    <a:pt x="29" y="428"/>
                    <a:pt x="29" y="428"/>
                    <a:pt x="29" y="427"/>
                  </a:cubicBezTo>
                  <a:cubicBezTo>
                    <a:pt x="30" y="428"/>
                    <a:pt x="29" y="428"/>
                    <a:pt x="29" y="429"/>
                  </a:cubicBezTo>
                  <a:cubicBezTo>
                    <a:pt x="28" y="428"/>
                    <a:pt x="28" y="428"/>
                    <a:pt x="28" y="429"/>
                  </a:cubicBezTo>
                  <a:cubicBezTo>
                    <a:pt x="28" y="428"/>
                    <a:pt x="28" y="428"/>
                    <a:pt x="28" y="428"/>
                  </a:cubicBezTo>
                  <a:cubicBezTo>
                    <a:pt x="27" y="428"/>
                    <a:pt x="26" y="428"/>
                    <a:pt x="26" y="429"/>
                  </a:cubicBezTo>
                  <a:cubicBezTo>
                    <a:pt x="25" y="428"/>
                    <a:pt x="23" y="429"/>
                    <a:pt x="22" y="430"/>
                  </a:cubicBezTo>
                  <a:cubicBezTo>
                    <a:pt x="19" y="429"/>
                    <a:pt x="21" y="431"/>
                    <a:pt x="20" y="432"/>
                  </a:cubicBezTo>
                  <a:cubicBezTo>
                    <a:pt x="18" y="431"/>
                    <a:pt x="18" y="432"/>
                    <a:pt x="17" y="431"/>
                  </a:cubicBezTo>
                  <a:cubicBezTo>
                    <a:pt x="16" y="431"/>
                    <a:pt x="16" y="433"/>
                    <a:pt x="15" y="432"/>
                  </a:cubicBezTo>
                  <a:cubicBezTo>
                    <a:pt x="15" y="433"/>
                    <a:pt x="16" y="433"/>
                    <a:pt x="16" y="432"/>
                  </a:cubicBezTo>
                  <a:cubicBezTo>
                    <a:pt x="17" y="433"/>
                    <a:pt x="16" y="433"/>
                    <a:pt x="16" y="434"/>
                  </a:cubicBezTo>
                  <a:cubicBezTo>
                    <a:pt x="16" y="434"/>
                    <a:pt x="15" y="433"/>
                    <a:pt x="15" y="432"/>
                  </a:cubicBezTo>
                  <a:cubicBezTo>
                    <a:pt x="13" y="433"/>
                    <a:pt x="10" y="434"/>
                    <a:pt x="9" y="433"/>
                  </a:cubicBezTo>
                  <a:cubicBezTo>
                    <a:pt x="9" y="433"/>
                    <a:pt x="9" y="433"/>
                    <a:pt x="9" y="433"/>
                  </a:cubicBezTo>
                  <a:cubicBezTo>
                    <a:pt x="8" y="433"/>
                    <a:pt x="6" y="433"/>
                    <a:pt x="5" y="432"/>
                  </a:cubicBezTo>
                  <a:cubicBezTo>
                    <a:pt x="4" y="431"/>
                    <a:pt x="5" y="432"/>
                    <a:pt x="3" y="432"/>
                  </a:cubicBezTo>
                  <a:cubicBezTo>
                    <a:pt x="2" y="431"/>
                    <a:pt x="1" y="429"/>
                    <a:pt x="0" y="428"/>
                  </a:cubicBezTo>
                  <a:cubicBezTo>
                    <a:pt x="2" y="428"/>
                    <a:pt x="4" y="431"/>
                    <a:pt x="5" y="431"/>
                  </a:cubicBezTo>
                  <a:cubicBezTo>
                    <a:pt x="7" y="431"/>
                    <a:pt x="9" y="430"/>
                    <a:pt x="9" y="431"/>
                  </a:cubicBezTo>
                  <a:cubicBezTo>
                    <a:pt x="10" y="429"/>
                    <a:pt x="6" y="430"/>
                    <a:pt x="6" y="428"/>
                  </a:cubicBezTo>
                  <a:cubicBezTo>
                    <a:pt x="6" y="429"/>
                    <a:pt x="6" y="429"/>
                    <a:pt x="6" y="429"/>
                  </a:cubicBezTo>
                  <a:cubicBezTo>
                    <a:pt x="6" y="427"/>
                    <a:pt x="2" y="426"/>
                    <a:pt x="2" y="425"/>
                  </a:cubicBezTo>
                  <a:cubicBezTo>
                    <a:pt x="2" y="424"/>
                    <a:pt x="1" y="425"/>
                    <a:pt x="1" y="425"/>
                  </a:cubicBezTo>
                  <a:cubicBezTo>
                    <a:pt x="1" y="424"/>
                    <a:pt x="0" y="424"/>
                    <a:pt x="0" y="424"/>
                  </a:cubicBezTo>
                  <a:cubicBezTo>
                    <a:pt x="1" y="424"/>
                    <a:pt x="1" y="423"/>
                    <a:pt x="2" y="423"/>
                  </a:cubicBezTo>
                  <a:cubicBezTo>
                    <a:pt x="3" y="423"/>
                    <a:pt x="2" y="423"/>
                    <a:pt x="2" y="424"/>
                  </a:cubicBezTo>
                  <a:cubicBezTo>
                    <a:pt x="3" y="424"/>
                    <a:pt x="2" y="423"/>
                    <a:pt x="2" y="423"/>
                  </a:cubicBezTo>
                  <a:cubicBezTo>
                    <a:pt x="3" y="422"/>
                    <a:pt x="3" y="423"/>
                    <a:pt x="3" y="424"/>
                  </a:cubicBezTo>
                  <a:cubicBezTo>
                    <a:pt x="3" y="421"/>
                    <a:pt x="4" y="421"/>
                    <a:pt x="4" y="418"/>
                  </a:cubicBezTo>
                  <a:cubicBezTo>
                    <a:pt x="4" y="417"/>
                    <a:pt x="5" y="417"/>
                    <a:pt x="6" y="416"/>
                  </a:cubicBezTo>
                  <a:cubicBezTo>
                    <a:pt x="5" y="416"/>
                    <a:pt x="5" y="417"/>
                    <a:pt x="4" y="417"/>
                  </a:cubicBezTo>
                  <a:cubicBezTo>
                    <a:pt x="5" y="414"/>
                    <a:pt x="7" y="414"/>
                    <a:pt x="7" y="411"/>
                  </a:cubicBezTo>
                  <a:cubicBezTo>
                    <a:pt x="9" y="410"/>
                    <a:pt x="10" y="408"/>
                    <a:pt x="11" y="406"/>
                  </a:cubicBezTo>
                  <a:cubicBezTo>
                    <a:pt x="10" y="405"/>
                    <a:pt x="9" y="406"/>
                    <a:pt x="8" y="404"/>
                  </a:cubicBezTo>
                  <a:cubicBezTo>
                    <a:pt x="6" y="404"/>
                    <a:pt x="6" y="405"/>
                    <a:pt x="5" y="404"/>
                  </a:cubicBezTo>
                  <a:cubicBezTo>
                    <a:pt x="5" y="403"/>
                    <a:pt x="7" y="405"/>
                    <a:pt x="6" y="404"/>
                  </a:cubicBezTo>
                  <a:cubicBezTo>
                    <a:pt x="7" y="404"/>
                    <a:pt x="9" y="404"/>
                    <a:pt x="10" y="404"/>
                  </a:cubicBezTo>
                  <a:cubicBezTo>
                    <a:pt x="8" y="403"/>
                    <a:pt x="8" y="402"/>
                    <a:pt x="7" y="401"/>
                  </a:cubicBezTo>
                  <a:cubicBezTo>
                    <a:pt x="7" y="401"/>
                    <a:pt x="9" y="401"/>
                    <a:pt x="8" y="402"/>
                  </a:cubicBezTo>
                  <a:cubicBezTo>
                    <a:pt x="9" y="402"/>
                    <a:pt x="9" y="401"/>
                    <a:pt x="10" y="401"/>
                  </a:cubicBezTo>
                  <a:cubicBezTo>
                    <a:pt x="10" y="401"/>
                    <a:pt x="10" y="402"/>
                    <a:pt x="9" y="402"/>
                  </a:cubicBezTo>
                  <a:cubicBezTo>
                    <a:pt x="9" y="402"/>
                    <a:pt x="9" y="402"/>
                    <a:pt x="10" y="402"/>
                  </a:cubicBezTo>
                  <a:cubicBezTo>
                    <a:pt x="10" y="402"/>
                    <a:pt x="10" y="401"/>
                    <a:pt x="11" y="401"/>
                  </a:cubicBezTo>
                  <a:cubicBezTo>
                    <a:pt x="11" y="401"/>
                    <a:pt x="9" y="400"/>
                    <a:pt x="10" y="399"/>
                  </a:cubicBezTo>
                  <a:cubicBezTo>
                    <a:pt x="10" y="399"/>
                    <a:pt x="9" y="400"/>
                    <a:pt x="8" y="400"/>
                  </a:cubicBezTo>
                  <a:cubicBezTo>
                    <a:pt x="9" y="399"/>
                    <a:pt x="8" y="399"/>
                    <a:pt x="8" y="398"/>
                  </a:cubicBezTo>
                  <a:cubicBezTo>
                    <a:pt x="9" y="399"/>
                    <a:pt x="9" y="399"/>
                    <a:pt x="10" y="399"/>
                  </a:cubicBezTo>
                  <a:cubicBezTo>
                    <a:pt x="10" y="398"/>
                    <a:pt x="9" y="398"/>
                    <a:pt x="9" y="397"/>
                  </a:cubicBezTo>
                  <a:cubicBezTo>
                    <a:pt x="11" y="398"/>
                    <a:pt x="11" y="396"/>
                    <a:pt x="12" y="397"/>
                  </a:cubicBezTo>
                  <a:cubicBezTo>
                    <a:pt x="12" y="397"/>
                    <a:pt x="12" y="395"/>
                    <a:pt x="11" y="395"/>
                  </a:cubicBezTo>
                  <a:cubicBezTo>
                    <a:pt x="11" y="395"/>
                    <a:pt x="12" y="394"/>
                    <a:pt x="12" y="393"/>
                  </a:cubicBezTo>
                  <a:cubicBezTo>
                    <a:pt x="12" y="393"/>
                    <a:pt x="13" y="392"/>
                    <a:pt x="14" y="392"/>
                  </a:cubicBezTo>
                  <a:cubicBezTo>
                    <a:pt x="14" y="392"/>
                    <a:pt x="13" y="392"/>
                    <a:pt x="13" y="392"/>
                  </a:cubicBezTo>
                  <a:cubicBezTo>
                    <a:pt x="19" y="387"/>
                    <a:pt x="24" y="384"/>
                    <a:pt x="30" y="379"/>
                  </a:cubicBezTo>
                  <a:cubicBezTo>
                    <a:pt x="30" y="378"/>
                    <a:pt x="30" y="378"/>
                    <a:pt x="29" y="378"/>
                  </a:cubicBezTo>
                  <a:cubicBezTo>
                    <a:pt x="33" y="377"/>
                    <a:pt x="33" y="373"/>
                    <a:pt x="37" y="372"/>
                  </a:cubicBezTo>
                  <a:cubicBezTo>
                    <a:pt x="39" y="369"/>
                    <a:pt x="42" y="363"/>
                    <a:pt x="46" y="363"/>
                  </a:cubicBezTo>
                  <a:cubicBezTo>
                    <a:pt x="46" y="360"/>
                    <a:pt x="50" y="360"/>
                    <a:pt x="51" y="358"/>
                  </a:cubicBezTo>
                  <a:cubicBezTo>
                    <a:pt x="53" y="358"/>
                    <a:pt x="53" y="357"/>
                    <a:pt x="54" y="357"/>
                  </a:cubicBezTo>
                  <a:cubicBezTo>
                    <a:pt x="60" y="353"/>
                    <a:pt x="67" y="349"/>
                    <a:pt x="73" y="345"/>
                  </a:cubicBezTo>
                  <a:cubicBezTo>
                    <a:pt x="74" y="343"/>
                    <a:pt x="76" y="343"/>
                    <a:pt x="76" y="342"/>
                  </a:cubicBezTo>
                  <a:cubicBezTo>
                    <a:pt x="79" y="341"/>
                    <a:pt x="81" y="338"/>
                    <a:pt x="84" y="337"/>
                  </a:cubicBezTo>
                  <a:cubicBezTo>
                    <a:pt x="84" y="336"/>
                    <a:pt x="84" y="335"/>
                    <a:pt x="85" y="336"/>
                  </a:cubicBezTo>
                  <a:cubicBezTo>
                    <a:pt x="85" y="335"/>
                    <a:pt x="85" y="335"/>
                    <a:pt x="85" y="334"/>
                  </a:cubicBezTo>
                  <a:cubicBezTo>
                    <a:pt x="86" y="334"/>
                    <a:pt x="87" y="334"/>
                    <a:pt x="88" y="334"/>
                  </a:cubicBezTo>
                  <a:cubicBezTo>
                    <a:pt x="88" y="333"/>
                    <a:pt x="87" y="334"/>
                    <a:pt x="87" y="333"/>
                  </a:cubicBezTo>
                  <a:cubicBezTo>
                    <a:pt x="87" y="333"/>
                    <a:pt x="88" y="333"/>
                    <a:pt x="88" y="332"/>
                  </a:cubicBezTo>
                  <a:cubicBezTo>
                    <a:pt x="88" y="332"/>
                    <a:pt x="89" y="332"/>
                    <a:pt x="89" y="333"/>
                  </a:cubicBezTo>
                  <a:cubicBezTo>
                    <a:pt x="89" y="332"/>
                    <a:pt x="88" y="332"/>
                    <a:pt x="89" y="332"/>
                  </a:cubicBezTo>
                  <a:cubicBezTo>
                    <a:pt x="89" y="332"/>
                    <a:pt x="89" y="331"/>
                    <a:pt x="88" y="330"/>
                  </a:cubicBezTo>
                  <a:cubicBezTo>
                    <a:pt x="90" y="330"/>
                    <a:pt x="90" y="329"/>
                    <a:pt x="91" y="330"/>
                  </a:cubicBezTo>
                  <a:cubicBezTo>
                    <a:pt x="92" y="328"/>
                    <a:pt x="93" y="327"/>
                    <a:pt x="94" y="326"/>
                  </a:cubicBezTo>
                  <a:cubicBezTo>
                    <a:pt x="94" y="326"/>
                    <a:pt x="96" y="327"/>
                    <a:pt x="96" y="325"/>
                  </a:cubicBezTo>
                  <a:cubicBezTo>
                    <a:pt x="96" y="325"/>
                    <a:pt x="95" y="325"/>
                    <a:pt x="95" y="324"/>
                  </a:cubicBezTo>
                  <a:cubicBezTo>
                    <a:pt x="96" y="325"/>
                    <a:pt x="96" y="324"/>
                    <a:pt x="97" y="325"/>
                  </a:cubicBezTo>
                  <a:cubicBezTo>
                    <a:pt x="97" y="324"/>
                    <a:pt x="96" y="324"/>
                    <a:pt x="96" y="323"/>
                  </a:cubicBezTo>
                  <a:cubicBezTo>
                    <a:pt x="97" y="323"/>
                    <a:pt x="97" y="324"/>
                    <a:pt x="98" y="324"/>
                  </a:cubicBezTo>
                  <a:cubicBezTo>
                    <a:pt x="98" y="323"/>
                    <a:pt x="97" y="323"/>
                    <a:pt x="98" y="323"/>
                  </a:cubicBezTo>
                  <a:cubicBezTo>
                    <a:pt x="98" y="322"/>
                    <a:pt x="97" y="323"/>
                    <a:pt x="97" y="322"/>
                  </a:cubicBezTo>
                  <a:cubicBezTo>
                    <a:pt x="97" y="322"/>
                    <a:pt x="98" y="322"/>
                    <a:pt x="98" y="322"/>
                  </a:cubicBezTo>
                  <a:cubicBezTo>
                    <a:pt x="98" y="321"/>
                    <a:pt x="99" y="319"/>
                    <a:pt x="100" y="320"/>
                  </a:cubicBezTo>
                  <a:cubicBezTo>
                    <a:pt x="102" y="315"/>
                    <a:pt x="107" y="311"/>
                    <a:pt x="111" y="309"/>
                  </a:cubicBezTo>
                  <a:cubicBezTo>
                    <a:pt x="117" y="304"/>
                    <a:pt x="123" y="299"/>
                    <a:pt x="130" y="296"/>
                  </a:cubicBezTo>
                  <a:cubicBezTo>
                    <a:pt x="141" y="289"/>
                    <a:pt x="154" y="282"/>
                    <a:pt x="166" y="277"/>
                  </a:cubicBezTo>
                  <a:cubicBezTo>
                    <a:pt x="167" y="275"/>
                    <a:pt x="170" y="276"/>
                    <a:pt x="171" y="274"/>
                  </a:cubicBezTo>
                  <a:cubicBezTo>
                    <a:pt x="171" y="274"/>
                    <a:pt x="171" y="274"/>
                    <a:pt x="172" y="274"/>
                  </a:cubicBezTo>
                  <a:cubicBezTo>
                    <a:pt x="184" y="267"/>
                    <a:pt x="197" y="262"/>
                    <a:pt x="209" y="256"/>
                  </a:cubicBezTo>
                  <a:cubicBezTo>
                    <a:pt x="209" y="255"/>
                    <a:pt x="210" y="255"/>
                    <a:pt x="209" y="255"/>
                  </a:cubicBezTo>
                  <a:cubicBezTo>
                    <a:pt x="210" y="254"/>
                    <a:pt x="210" y="255"/>
                    <a:pt x="211" y="255"/>
                  </a:cubicBezTo>
                  <a:cubicBezTo>
                    <a:pt x="215" y="252"/>
                    <a:pt x="220" y="250"/>
                    <a:pt x="225" y="248"/>
                  </a:cubicBezTo>
                  <a:cubicBezTo>
                    <a:pt x="225" y="247"/>
                    <a:pt x="226" y="248"/>
                    <a:pt x="226" y="247"/>
                  </a:cubicBezTo>
                  <a:cubicBezTo>
                    <a:pt x="224" y="247"/>
                    <a:pt x="223" y="247"/>
                    <a:pt x="221" y="248"/>
                  </a:cubicBezTo>
                  <a:cubicBezTo>
                    <a:pt x="220" y="248"/>
                    <a:pt x="219" y="250"/>
                    <a:pt x="218" y="249"/>
                  </a:cubicBezTo>
                  <a:cubicBezTo>
                    <a:pt x="218" y="250"/>
                    <a:pt x="217" y="250"/>
                    <a:pt x="217" y="251"/>
                  </a:cubicBezTo>
                  <a:cubicBezTo>
                    <a:pt x="214" y="251"/>
                    <a:pt x="212" y="253"/>
                    <a:pt x="209" y="253"/>
                  </a:cubicBezTo>
                  <a:cubicBezTo>
                    <a:pt x="209" y="254"/>
                    <a:pt x="210" y="254"/>
                    <a:pt x="209" y="254"/>
                  </a:cubicBezTo>
                  <a:cubicBezTo>
                    <a:pt x="209" y="254"/>
                    <a:pt x="208" y="254"/>
                    <a:pt x="207" y="254"/>
                  </a:cubicBezTo>
                  <a:cubicBezTo>
                    <a:pt x="207" y="255"/>
                    <a:pt x="207" y="255"/>
                    <a:pt x="207" y="255"/>
                  </a:cubicBezTo>
                  <a:cubicBezTo>
                    <a:pt x="206" y="255"/>
                    <a:pt x="207" y="255"/>
                    <a:pt x="207" y="255"/>
                  </a:cubicBezTo>
                  <a:cubicBezTo>
                    <a:pt x="205" y="255"/>
                    <a:pt x="202" y="256"/>
                    <a:pt x="201" y="257"/>
                  </a:cubicBezTo>
                  <a:cubicBezTo>
                    <a:pt x="198" y="258"/>
                    <a:pt x="195" y="259"/>
                    <a:pt x="194" y="261"/>
                  </a:cubicBezTo>
                  <a:cubicBezTo>
                    <a:pt x="193" y="260"/>
                    <a:pt x="191" y="262"/>
                    <a:pt x="190" y="261"/>
                  </a:cubicBezTo>
                  <a:cubicBezTo>
                    <a:pt x="190" y="261"/>
                    <a:pt x="190" y="262"/>
                    <a:pt x="190" y="262"/>
                  </a:cubicBezTo>
                  <a:cubicBezTo>
                    <a:pt x="189" y="262"/>
                    <a:pt x="188" y="262"/>
                    <a:pt x="188" y="263"/>
                  </a:cubicBezTo>
                  <a:cubicBezTo>
                    <a:pt x="187" y="263"/>
                    <a:pt x="188" y="262"/>
                    <a:pt x="187" y="262"/>
                  </a:cubicBezTo>
                  <a:cubicBezTo>
                    <a:pt x="187" y="263"/>
                    <a:pt x="185" y="264"/>
                    <a:pt x="184" y="265"/>
                  </a:cubicBezTo>
                  <a:cubicBezTo>
                    <a:pt x="184" y="265"/>
                    <a:pt x="183" y="264"/>
                    <a:pt x="181" y="265"/>
                  </a:cubicBezTo>
                  <a:cubicBezTo>
                    <a:pt x="178" y="266"/>
                    <a:pt x="173" y="269"/>
                    <a:pt x="170" y="269"/>
                  </a:cubicBezTo>
                  <a:cubicBezTo>
                    <a:pt x="169" y="272"/>
                    <a:pt x="165" y="271"/>
                    <a:pt x="164" y="273"/>
                  </a:cubicBezTo>
                  <a:cubicBezTo>
                    <a:pt x="162" y="271"/>
                    <a:pt x="161" y="275"/>
                    <a:pt x="159" y="273"/>
                  </a:cubicBezTo>
                  <a:cubicBezTo>
                    <a:pt x="158" y="273"/>
                    <a:pt x="159" y="275"/>
                    <a:pt x="160" y="274"/>
                  </a:cubicBezTo>
                  <a:cubicBezTo>
                    <a:pt x="159" y="275"/>
                    <a:pt x="157" y="274"/>
                    <a:pt x="157" y="276"/>
                  </a:cubicBezTo>
                  <a:cubicBezTo>
                    <a:pt x="152" y="277"/>
                    <a:pt x="147" y="279"/>
                    <a:pt x="142" y="281"/>
                  </a:cubicBezTo>
                  <a:cubicBezTo>
                    <a:pt x="138" y="281"/>
                    <a:pt x="134" y="286"/>
                    <a:pt x="130" y="285"/>
                  </a:cubicBezTo>
                  <a:cubicBezTo>
                    <a:pt x="129" y="285"/>
                    <a:pt x="130" y="285"/>
                    <a:pt x="130" y="286"/>
                  </a:cubicBezTo>
                  <a:cubicBezTo>
                    <a:pt x="123" y="288"/>
                    <a:pt x="116" y="292"/>
                    <a:pt x="110" y="292"/>
                  </a:cubicBezTo>
                  <a:cubicBezTo>
                    <a:pt x="110" y="293"/>
                    <a:pt x="111" y="292"/>
                    <a:pt x="111" y="293"/>
                  </a:cubicBezTo>
                  <a:cubicBezTo>
                    <a:pt x="107" y="295"/>
                    <a:pt x="101" y="296"/>
                    <a:pt x="97" y="298"/>
                  </a:cubicBezTo>
                  <a:cubicBezTo>
                    <a:pt x="97" y="298"/>
                    <a:pt x="97" y="298"/>
                    <a:pt x="97" y="297"/>
                  </a:cubicBezTo>
                  <a:cubicBezTo>
                    <a:pt x="96" y="297"/>
                    <a:pt x="96" y="298"/>
                    <a:pt x="96" y="299"/>
                  </a:cubicBezTo>
                  <a:cubicBezTo>
                    <a:pt x="93" y="299"/>
                    <a:pt x="91" y="300"/>
                    <a:pt x="88" y="300"/>
                  </a:cubicBezTo>
                  <a:cubicBezTo>
                    <a:pt x="86" y="301"/>
                    <a:pt x="84" y="301"/>
                    <a:pt x="81" y="301"/>
                  </a:cubicBezTo>
                  <a:cubicBezTo>
                    <a:pt x="78" y="299"/>
                    <a:pt x="75" y="297"/>
                    <a:pt x="74" y="294"/>
                  </a:cubicBezTo>
                  <a:cubicBezTo>
                    <a:pt x="73" y="286"/>
                    <a:pt x="81" y="283"/>
                    <a:pt x="84" y="278"/>
                  </a:cubicBezTo>
                  <a:cubicBezTo>
                    <a:pt x="84" y="278"/>
                    <a:pt x="84" y="278"/>
                    <a:pt x="84" y="279"/>
                  </a:cubicBezTo>
                  <a:cubicBezTo>
                    <a:pt x="85" y="278"/>
                    <a:pt x="84" y="278"/>
                    <a:pt x="84" y="278"/>
                  </a:cubicBezTo>
                  <a:cubicBezTo>
                    <a:pt x="85" y="277"/>
                    <a:pt x="86" y="275"/>
                    <a:pt x="87" y="275"/>
                  </a:cubicBezTo>
                  <a:cubicBezTo>
                    <a:pt x="95" y="268"/>
                    <a:pt x="102" y="260"/>
                    <a:pt x="112" y="255"/>
                  </a:cubicBezTo>
                  <a:cubicBezTo>
                    <a:pt x="133" y="243"/>
                    <a:pt x="154" y="230"/>
                    <a:pt x="177" y="219"/>
                  </a:cubicBezTo>
                  <a:cubicBezTo>
                    <a:pt x="183" y="216"/>
                    <a:pt x="188" y="213"/>
                    <a:pt x="195" y="211"/>
                  </a:cubicBezTo>
                  <a:cubicBezTo>
                    <a:pt x="196" y="210"/>
                    <a:pt x="196" y="209"/>
                    <a:pt x="198" y="209"/>
                  </a:cubicBezTo>
                  <a:cubicBezTo>
                    <a:pt x="218" y="199"/>
                    <a:pt x="239" y="190"/>
                    <a:pt x="260" y="181"/>
                  </a:cubicBezTo>
                  <a:cubicBezTo>
                    <a:pt x="261" y="181"/>
                    <a:pt x="263" y="181"/>
                    <a:pt x="264" y="180"/>
                  </a:cubicBezTo>
                  <a:cubicBezTo>
                    <a:pt x="267" y="179"/>
                    <a:pt x="271" y="178"/>
                    <a:pt x="274" y="176"/>
                  </a:cubicBezTo>
                  <a:cubicBezTo>
                    <a:pt x="281" y="174"/>
                    <a:pt x="287" y="172"/>
                    <a:pt x="294" y="169"/>
                  </a:cubicBezTo>
                  <a:cubicBezTo>
                    <a:pt x="302" y="165"/>
                    <a:pt x="311" y="163"/>
                    <a:pt x="319" y="159"/>
                  </a:cubicBezTo>
                  <a:cubicBezTo>
                    <a:pt x="341" y="153"/>
                    <a:pt x="362" y="145"/>
                    <a:pt x="383" y="140"/>
                  </a:cubicBezTo>
                  <a:cubicBezTo>
                    <a:pt x="389" y="137"/>
                    <a:pt x="396" y="136"/>
                    <a:pt x="402" y="134"/>
                  </a:cubicBezTo>
                  <a:cubicBezTo>
                    <a:pt x="420" y="129"/>
                    <a:pt x="437" y="123"/>
                    <a:pt x="456" y="119"/>
                  </a:cubicBezTo>
                  <a:cubicBezTo>
                    <a:pt x="458" y="118"/>
                    <a:pt x="462" y="118"/>
                    <a:pt x="465" y="116"/>
                  </a:cubicBezTo>
                  <a:cubicBezTo>
                    <a:pt x="465" y="116"/>
                    <a:pt x="465" y="116"/>
                    <a:pt x="465" y="117"/>
                  </a:cubicBezTo>
                  <a:cubicBezTo>
                    <a:pt x="468" y="115"/>
                    <a:pt x="472" y="114"/>
                    <a:pt x="474" y="114"/>
                  </a:cubicBezTo>
                  <a:cubicBezTo>
                    <a:pt x="478" y="112"/>
                    <a:pt x="485" y="111"/>
                    <a:pt x="490" y="109"/>
                  </a:cubicBezTo>
                  <a:cubicBezTo>
                    <a:pt x="493" y="109"/>
                    <a:pt x="495" y="107"/>
                    <a:pt x="498" y="108"/>
                  </a:cubicBezTo>
                  <a:cubicBezTo>
                    <a:pt x="498" y="108"/>
                    <a:pt x="498" y="107"/>
                    <a:pt x="498" y="107"/>
                  </a:cubicBezTo>
                  <a:cubicBezTo>
                    <a:pt x="509" y="104"/>
                    <a:pt x="519" y="102"/>
                    <a:pt x="530" y="100"/>
                  </a:cubicBezTo>
                  <a:cubicBezTo>
                    <a:pt x="530" y="100"/>
                    <a:pt x="531" y="99"/>
                    <a:pt x="532" y="99"/>
                  </a:cubicBezTo>
                  <a:cubicBezTo>
                    <a:pt x="538" y="97"/>
                    <a:pt x="544" y="96"/>
                    <a:pt x="550" y="94"/>
                  </a:cubicBezTo>
                  <a:cubicBezTo>
                    <a:pt x="563" y="90"/>
                    <a:pt x="577" y="87"/>
                    <a:pt x="590" y="84"/>
                  </a:cubicBezTo>
                  <a:cubicBezTo>
                    <a:pt x="597" y="83"/>
                    <a:pt x="604" y="81"/>
                    <a:pt x="610" y="80"/>
                  </a:cubicBezTo>
                  <a:cubicBezTo>
                    <a:pt x="612" y="80"/>
                    <a:pt x="614" y="79"/>
                    <a:pt x="617" y="79"/>
                  </a:cubicBezTo>
                  <a:cubicBezTo>
                    <a:pt x="620" y="78"/>
                    <a:pt x="622" y="77"/>
                    <a:pt x="626" y="77"/>
                  </a:cubicBezTo>
                  <a:cubicBezTo>
                    <a:pt x="630" y="76"/>
                    <a:pt x="635" y="75"/>
                    <a:pt x="639" y="74"/>
                  </a:cubicBezTo>
                  <a:cubicBezTo>
                    <a:pt x="654" y="71"/>
                    <a:pt x="668" y="67"/>
                    <a:pt x="683" y="65"/>
                  </a:cubicBezTo>
                  <a:cubicBezTo>
                    <a:pt x="692" y="63"/>
                    <a:pt x="700" y="61"/>
                    <a:pt x="709" y="59"/>
                  </a:cubicBezTo>
                  <a:cubicBezTo>
                    <a:pt x="710" y="58"/>
                    <a:pt x="712" y="59"/>
                    <a:pt x="713" y="58"/>
                  </a:cubicBezTo>
                  <a:cubicBezTo>
                    <a:pt x="719" y="58"/>
                    <a:pt x="726" y="56"/>
                    <a:pt x="732" y="55"/>
                  </a:cubicBezTo>
                  <a:cubicBezTo>
                    <a:pt x="735" y="54"/>
                    <a:pt x="738" y="53"/>
                    <a:pt x="741" y="53"/>
                  </a:cubicBezTo>
                  <a:cubicBezTo>
                    <a:pt x="745" y="52"/>
                    <a:pt x="749" y="51"/>
                    <a:pt x="752" y="51"/>
                  </a:cubicBezTo>
                  <a:cubicBezTo>
                    <a:pt x="761" y="49"/>
                    <a:pt x="771" y="47"/>
                    <a:pt x="780" y="45"/>
                  </a:cubicBezTo>
                  <a:cubicBezTo>
                    <a:pt x="781" y="45"/>
                    <a:pt x="784" y="44"/>
                    <a:pt x="785" y="45"/>
                  </a:cubicBezTo>
                  <a:cubicBezTo>
                    <a:pt x="803" y="40"/>
                    <a:pt x="821" y="37"/>
                    <a:pt x="838" y="32"/>
                  </a:cubicBezTo>
                  <a:cubicBezTo>
                    <a:pt x="839" y="31"/>
                    <a:pt x="841" y="30"/>
                    <a:pt x="842" y="28"/>
                  </a:cubicBezTo>
                  <a:cubicBezTo>
                    <a:pt x="838" y="25"/>
                    <a:pt x="833" y="26"/>
                    <a:pt x="828" y="24"/>
                  </a:cubicBezTo>
                  <a:cubicBezTo>
                    <a:pt x="827" y="23"/>
                    <a:pt x="827" y="25"/>
                    <a:pt x="826" y="24"/>
                  </a:cubicBezTo>
                  <a:cubicBezTo>
                    <a:pt x="821" y="23"/>
                    <a:pt x="815" y="23"/>
                    <a:pt x="812" y="23"/>
                  </a:cubicBezTo>
                  <a:cubicBezTo>
                    <a:pt x="812" y="23"/>
                    <a:pt x="812" y="23"/>
                    <a:pt x="811" y="23"/>
                  </a:cubicBezTo>
                  <a:cubicBezTo>
                    <a:pt x="805" y="24"/>
                    <a:pt x="797" y="22"/>
                    <a:pt x="791" y="24"/>
                  </a:cubicBezTo>
                  <a:cubicBezTo>
                    <a:pt x="790" y="24"/>
                    <a:pt x="790" y="24"/>
                    <a:pt x="790" y="23"/>
                  </a:cubicBezTo>
                  <a:cubicBezTo>
                    <a:pt x="779" y="24"/>
                    <a:pt x="770" y="26"/>
                    <a:pt x="757" y="25"/>
                  </a:cubicBezTo>
                  <a:cubicBezTo>
                    <a:pt x="755" y="27"/>
                    <a:pt x="752" y="26"/>
                    <a:pt x="750" y="26"/>
                  </a:cubicBezTo>
                  <a:cubicBezTo>
                    <a:pt x="747" y="27"/>
                    <a:pt x="745" y="27"/>
                    <a:pt x="742" y="27"/>
                  </a:cubicBezTo>
                  <a:cubicBezTo>
                    <a:pt x="739" y="28"/>
                    <a:pt x="734" y="28"/>
                    <a:pt x="730" y="28"/>
                  </a:cubicBezTo>
                  <a:cubicBezTo>
                    <a:pt x="729" y="28"/>
                    <a:pt x="729" y="28"/>
                    <a:pt x="729" y="28"/>
                  </a:cubicBezTo>
                  <a:cubicBezTo>
                    <a:pt x="723" y="29"/>
                    <a:pt x="715" y="30"/>
                    <a:pt x="708" y="31"/>
                  </a:cubicBezTo>
                  <a:cubicBezTo>
                    <a:pt x="707" y="31"/>
                    <a:pt x="707" y="30"/>
                    <a:pt x="707" y="30"/>
                  </a:cubicBezTo>
                  <a:cubicBezTo>
                    <a:pt x="701" y="32"/>
                    <a:pt x="693" y="32"/>
                    <a:pt x="688" y="33"/>
                  </a:cubicBezTo>
                  <a:cubicBezTo>
                    <a:pt x="688" y="33"/>
                    <a:pt x="688" y="32"/>
                    <a:pt x="687" y="32"/>
                  </a:cubicBezTo>
                  <a:cubicBezTo>
                    <a:pt x="687" y="32"/>
                    <a:pt x="688" y="32"/>
                    <a:pt x="688" y="33"/>
                  </a:cubicBezTo>
                  <a:cubicBezTo>
                    <a:pt x="682" y="34"/>
                    <a:pt x="674" y="34"/>
                    <a:pt x="668" y="35"/>
                  </a:cubicBezTo>
                  <a:cubicBezTo>
                    <a:pt x="667" y="35"/>
                    <a:pt x="666" y="35"/>
                    <a:pt x="665" y="35"/>
                  </a:cubicBezTo>
                  <a:cubicBezTo>
                    <a:pt x="662" y="37"/>
                    <a:pt x="657" y="36"/>
                    <a:pt x="654" y="37"/>
                  </a:cubicBezTo>
                  <a:cubicBezTo>
                    <a:pt x="647" y="37"/>
                    <a:pt x="642" y="40"/>
                    <a:pt x="637" y="39"/>
                  </a:cubicBezTo>
                  <a:cubicBezTo>
                    <a:pt x="636" y="39"/>
                    <a:pt x="636" y="40"/>
                    <a:pt x="636" y="40"/>
                  </a:cubicBezTo>
                  <a:cubicBezTo>
                    <a:pt x="635" y="40"/>
                    <a:pt x="634" y="40"/>
                    <a:pt x="634" y="40"/>
                  </a:cubicBezTo>
                  <a:cubicBezTo>
                    <a:pt x="633" y="40"/>
                    <a:pt x="633" y="41"/>
                    <a:pt x="633" y="41"/>
                  </a:cubicBezTo>
                  <a:cubicBezTo>
                    <a:pt x="632" y="41"/>
                    <a:pt x="630" y="42"/>
                    <a:pt x="629" y="41"/>
                  </a:cubicBezTo>
                  <a:cubicBezTo>
                    <a:pt x="628" y="41"/>
                    <a:pt x="628" y="42"/>
                    <a:pt x="628" y="42"/>
                  </a:cubicBezTo>
                  <a:cubicBezTo>
                    <a:pt x="614" y="42"/>
                    <a:pt x="603" y="47"/>
                    <a:pt x="590" y="48"/>
                  </a:cubicBezTo>
                  <a:cubicBezTo>
                    <a:pt x="587" y="50"/>
                    <a:pt x="583" y="50"/>
                    <a:pt x="581" y="50"/>
                  </a:cubicBezTo>
                  <a:cubicBezTo>
                    <a:pt x="580" y="50"/>
                    <a:pt x="578" y="51"/>
                    <a:pt x="576" y="51"/>
                  </a:cubicBezTo>
                  <a:cubicBezTo>
                    <a:pt x="567" y="54"/>
                    <a:pt x="556" y="56"/>
                    <a:pt x="546" y="58"/>
                  </a:cubicBezTo>
                  <a:cubicBezTo>
                    <a:pt x="545" y="58"/>
                    <a:pt x="543" y="58"/>
                    <a:pt x="543" y="59"/>
                  </a:cubicBezTo>
                  <a:cubicBezTo>
                    <a:pt x="542" y="59"/>
                    <a:pt x="542" y="59"/>
                    <a:pt x="541" y="59"/>
                  </a:cubicBezTo>
                  <a:cubicBezTo>
                    <a:pt x="540" y="60"/>
                    <a:pt x="536" y="61"/>
                    <a:pt x="533" y="61"/>
                  </a:cubicBezTo>
                  <a:cubicBezTo>
                    <a:pt x="530" y="62"/>
                    <a:pt x="525" y="64"/>
                    <a:pt x="522" y="64"/>
                  </a:cubicBezTo>
                  <a:cubicBezTo>
                    <a:pt x="519" y="65"/>
                    <a:pt x="517" y="66"/>
                    <a:pt x="513" y="66"/>
                  </a:cubicBezTo>
                  <a:cubicBezTo>
                    <a:pt x="509" y="68"/>
                    <a:pt x="504" y="70"/>
                    <a:pt x="500" y="70"/>
                  </a:cubicBezTo>
                  <a:cubicBezTo>
                    <a:pt x="495" y="72"/>
                    <a:pt x="488" y="73"/>
                    <a:pt x="483" y="74"/>
                  </a:cubicBezTo>
                  <a:cubicBezTo>
                    <a:pt x="477" y="76"/>
                    <a:pt x="471" y="80"/>
                    <a:pt x="464" y="80"/>
                  </a:cubicBezTo>
                  <a:cubicBezTo>
                    <a:pt x="464" y="80"/>
                    <a:pt x="464" y="81"/>
                    <a:pt x="464" y="81"/>
                  </a:cubicBezTo>
                  <a:cubicBezTo>
                    <a:pt x="460" y="82"/>
                    <a:pt x="454" y="84"/>
                    <a:pt x="449" y="84"/>
                  </a:cubicBezTo>
                  <a:cubicBezTo>
                    <a:pt x="449" y="85"/>
                    <a:pt x="448" y="85"/>
                    <a:pt x="448" y="86"/>
                  </a:cubicBezTo>
                  <a:cubicBezTo>
                    <a:pt x="445" y="85"/>
                    <a:pt x="441" y="89"/>
                    <a:pt x="438" y="88"/>
                  </a:cubicBezTo>
                  <a:cubicBezTo>
                    <a:pt x="438" y="88"/>
                    <a:pt x="438" y="88"/>
                    <a:pt x="438" y="88"/>
                  </a:cubicBezTo>
                  <a:cubicBezTo>
                    <a:pt x="437" y="88"/>
                    <a:pt x="436" y="90"/>
                    <a:pt x="435" y="88"/>
                  </a:cubicBezTo>
                  <a:cubicBezTo>
                    <a:pt x="435" y="88"/>
                    <a:pt x="435" y="90"/>
                    <a:pt x="435" y="90"/>
                  </a:cubicBezTo>
                  <a:cubicBezTo>
                    <a:pt x="433" y="89"/>
                    <a:pt x="432" y="90"/>
                    <a:pt x="431" y="91"/>
                  </a:cubicBezTo>
                  <a:cubicBezTo>
                    <a:pt x="424" y="91"/>
                    <a:pt x="419" y="94"/>
                    <a:pt x="413" y="95"/>
                  </a:cubicBezTo>
                  <a:cubicBezTo>
                    <a:pt x="412" y="96"/>
                    <a:pt x="411" y="97"/>
                    <a:pt x="409" y="97"/>
                  </a:cubicBezTo>
                  <a:cubicBezTo>
                    <a:pt x="407" y="97"/>
                    <a:pt x="407" y="99"/>
                    <a:pt x="405" y="98"/>
                  </a:cubicBezTo>
                  <a:cubicBezTo>
                    <a:pt x="405" y="98"/>
                    <a:pt x="405" y="98"/>
                    <a:pt x="405" y="98"/>
                  </a:cubicBezTo>
                  <a:cubicBezTo>
                    <a:pt x="401" y="99"/>
                    <a:pt x="397" y="101"/>
                    <a:pt x="393" y="102"/>
                  </a:cubicBezTo>
                  <a:cubicBezTo>
                    <a:pt x="393" y="102"/>
                    <a:pt x="392" y="102"/>
                    <a:pt x="392" y="103"/>
                  </a:cubicBezTo>
                  <a:cubicBezTo>
                    <a:pt x="387" y="102"/>
                    <a:pt x="384" y="106"/>
                    <a:pt x="379" y="106"/>
                  </a:cubicBezTo>
                  <a:cubicBezTo>
                    <a:pt x="378" y="106"/>
                    <a:pt x="378" y="107"/>
                    <a:pt x="377" y="107"/>
                  </a:cubicBezTo>
                  <a:cubicBezTo>
                    <a:pt x="374" y="106"/>
                    <a:pt x="373" y="110"/>
                    <a:pt x="369" y="109"/>
                  </a:cubicBezTo>
                  <a:cubicBezTo>
                    <a:pt x="363" y="112"/>
                    <a:pt x="356" y="112"/>
                    <a:pt x="350" y="115"/>
                  </a:cubicBezTo>
                  <a:cubicBezTo>
                    <a:pt x="347" y="115"/>
                    <a:pt x="344" y="118"/>
                    <a:pt x="341" y="118"/>
                  </a:cubicBezTo>
                  <a:cubicBezTo>
                    <a:pt x="339" y="119"/>
                    <a:pt x="338" y="119"/>
                    <a:pt x="336" y="119"/>
                  </a:cubicBezTo>
                  <a:cubicBezTo>
                    <a:pt x="333" y="120"/>
                    <a:pt x="330" y="121"/>
                    <a:pt x="327" y="121"/>
                  </a:cubicBezTo>
                  <a:cubicBezTo>
                    <a:pt x="326" y="122"/>
                    <a:pt x="325" y="123"/>
                    <a:pt x="324" y="122"/>
                  </a:cubicBezTo>
                  <a:cubicBezTo>
                    <a:pt x="323" y="124"/>
                    <a:pt x="320" y="123"/>
                    <a:pt x="319" y="125"/>
                  </a:cubicBezTo>
                  <a:cubicBezTo>
                    <a:pt x="316" y="125"/>
                    <a:pt x="313" y="126"/>
                    <a:pt x="310" y="128"/>
                  </a:cubicBezTo>
                  <a:cubicBezTo>
                    <a:pt x="309" y="128"/>
                    <a:pt x="308" y="128"/>
                    <a:pt x="308" y="128"/>
                  </a:cubicBezTo>
                  <a:cubicBezTo>
                    <a:pt x="304" y="130"/>
                    <a:pt x="299" y="131"/>
                    <a:pt x="295" y="132"/>
                  </a:cubicBezTo>
                  <a:cubicBezTo>
                    <a:pt x="294" y="134"/>
                    <a:pt x="290" y="133"/>
                    <a:pt x="289" y="135"/>
                  </a:cubicBezTo>
                  <a:cubicBezTo>
                    <a:pt x="288" y="133"/>
                    <a:pt x="286" y="137"/>
                    <a:pt x="285" y="135"/>
                  </a:cubicBezTo>
                  <a:cubicBezTo>
                    <a:pt x="283" y="136"/>
                    <a:pt x="281" y="136"/>
                    <a:pt x="280" y="138"/>
                  </a:cubicBezTo>
                  <a:cubicBezTo>
                    <a:pt x="278" y="137"/>
                    <a:pt x="275" y="138"/>
                    <a:pt x="274" y="140"/>
                  </a:cubicBezTo>
                  <a:cubicBezTo>
                    <a:pt x="273" y="139"/>
                    <a:pt x="272" y="140"/>
                    <a:pt x="271" y="141"/>
                  </a:cubicBezTo>
                  <a:cubicBezTo>
                    <a:pt x="269" y="141"/>
                    <a:pt x="264" y="143"/>
                    <a:pt x="261" y="144"/>
                  </a:cubicBezTo>
                  <a:cubicBezTo>
                    <a:pt x="260" y="144"/>
                    <a:pt x="258" y="146"/>
                    <a:pt x="256" y="145"/>
                  </a:cubicBezTo>
                  <a:cubicBezTo>
                    <a:pt x="256" y="145"/>
                    <a:pt x="256" y="145"/>
                    <a:pt x="256" y="145"/>
                  </a:cubicBezTo>
                  <a:cubicBezTo>
                    <a:pt x="253" y="145"/>
                    <a:pt x="252" y="148"/>
                    <a:pt x="249" y="148"/>
                  </a:cubicBezTo>
                  <a:cubicBezTo>
                    <a:pt x="247" y="149"/>
                    <a:pt x="245" y="148"/>
                    <a:pt x="244" y="150"/>
                  </a:cubicBezTo>
                  <a:cubicBezTo>
                    <a:pt x="239" y="149"/>
                    <a:pt x="236" y="154"/>
                    <a:pt x="232" y="153"/>
                  </a:cubicBezTo>
                  <a:cubicBezTo>
                    <a:pt x="230" y="155"/>
                    <a:pt x="227" y="155"/>
                    <a:pt x="225" y="157"/>
                  </a:cubicBezTo>
                  <a:cubicBezTo>
                    <a:pt x="222" y="156"/>
                    <a:pt x="219" y="159"/>
                    <a:pt x="216" y="160"/>
                  </a:cubicBezTo>
                  <a:cubicBezTo>
                    <a:pt x="214" y="160"/>
                    <a:pt x="212" y="159"/>
                    <a:pt x="210" y="161"/>
                  </a:cubicBezTo>
                  <a:cubicBezTo>
                    <a:pt x="204" y="162"/>
                    <a:pt x="197" y="165"/>
                    <a:pt x="191" y="166"/>
                  </a:cubicBezTo>
                  <a:cubicBezTo>
                    <a:pt x="187" y="168"/>
                    <a:pt x="182" y="167"/>
                    <a:pt x="177" y="169"/>
                  </a:cubicBezTo>
                  <a:cubicBezTo>
                    <a:pt x="177" y="168"/>
                    <a:pt x="177" y="168"/>
                    <a:pt x="177" y="168"/>
                  </a:cubicBezTo>
                  <a:cubicBezTo>
                    <a:pt x="166" y="171"/>
                    <a:pt x="155" y="167"/>
                    <a:pt x="149" y="160"/>
                  </a:cubicBezTo>
                  <a:cubicBezTo>
                    <a:pt x="148" y="158"/>
                    <a:pt x="146" y="157"/>
                    <a:pt x="148" y="154"/>
                  </a:cubicBezTo>
                  <a:cubicBezTo>
                    <a:pt x="149" y="152"/>
                    <a:pt x="151" y="151"/>
                    <a:pt x="154" y="148"/>
                  </a:cubicBezTo>
                  <a:cubicBezTo>
                    <a:pt x="156" y="146"/>
                    <a:pt x="157" y="144"/>
                    <a:pt x="159" y="143"/>
                  </a:cubicBezTo>
                  <a:cubicBezTo>
                    <a:pt x="161" y="141"/>
                    <a:pt x="164" y="139"/>
                    <a:pt x="166" y="138"/>
                  </a:cubicBezTo>
                  <a:cubicBezTo>
                    <a:pt x="166" y="138"/>
                    <a:pt x="166" y="138"/>
                    <a:pt x="166" y="138"/>
                  </a:cubicBezTo>
                  <a:cubicBezTo>
                    <a:pt x="169" y="134"/>
                    <a:pt x="173" y="132"/>
                    <a:pt x="176" y="128"/>
                  </a:cubicBezTo>
                  <a:cubicBezTo>
                    <a:pt x="177" y="128"/>
                    <a:pt x="177" y="128"/>
                    <a:pt x="178" y="128"/>
                  </a:cubicBezTo>
                  <a:cubicBezTo>
                    <a:pt x="181" y="124"/>
                    <a:pt x="187" y="122"/>
                    <a:pt x="191" y="118"/>
                  </a:cubicBezTo>
                  <a:cubicBezTo>
                    <a:pt x="197" y="115"/>
                    <a:pt x="203" y="111"/>
                    <a:pt x="209" y="108"/>
                  </a:cubicBezTo>
                  <a:cubicBezTo>
                    <a:pt x="218" y="103"/>
                    <a:pt x="228" y="99"/>
                    <a:pt x="238" y="94"/>
                  </a:cubicBezTo>
                  <a:cubicBezTo>
                    <a:pt x="250" y="87"/>
                    <a:pt x="264" y="82"/>
                    <a:pt x="277" y="75"/>
                  </a:cubicBezTo>
                  <a:cubicBezTo>
                    <a:pt x="288" y="72"/>
                    <a:pt x="298" y="66"/>
                    <a:pt x="308" y="62"/>
                  </a:cubicBezTo>
                  <a:cubicBezTo>
                    <a:pt x="314" y="60"/>
                    <a:pt x="320" y="57"/>
                    <a:pt x="325" y="55"/>
                  </a:cubicBezTo>
                  <a:cubicBezTo>
                    <a:pt x="329" y="54"/>
                    <a:pt x="334" y="53"/>
                    <a:pt x="338" y="50"/>
                  </a:cubicBezTo>
                  <a:cubicBezTo>
                    <a:pt x="354" y="44"/>
                    <a:pt x="370" y="38"/>
                    <a:pt x="387" y="33"/>
                  </a:cubicBezTo>
                  <a:cubicBezTo>
                    <a:pt x="417" y="23"/>
                    <a:pt x="447" y="14"/>
                    <a:pt x="480" y="8"/>
                  </a:cubicBezTo>
                  <a:cubicBezTo>
                    <a:pt x="486" y="7"/>
                    <a:pt x="492" y="5"/>
                    <a:pt x="498" y="5"/>
                  </a:cubicBezTo>
                  <a:cubicBezTo>
                    <a:pt x="502" y="4"/>
                    <a:pt x="507" y="3"/>
                    <a:pt x="511" y="3"/>
                  </a:cubicBezTo>
                  <a:cubicBezTo>
                    <a:pt x="512" y="3"/>
                    <a:pt x="512" y="3"/>
                    <a:pt x="512" y="2"/>
                  </a:cubicBezTo>
                  <a:cubicBezTo>
                    <a:pt x="513" y="2"/>
                    <a:pt x="513" y="3"/>
                    <a:pt x="514" y="3"/>
                  </a:cubicBezTo>
                  <a:cubicBezTo>
                    <a:pt x="514" y="2"/>
                    <a:pt x="516" y="3"/>
                    <a:pt x="517" y="2"/>
                  </a:cubicBezTo>
                  <a:cubicBezTo>
                    <a:pt x="518" y="2"/>
                    <a:pt x="518" y="2"/>
                    <a:pt x="518" y="2"/>
                  </a:cubicBezTo>
                  <a:cubicBezTo>
                    <a:pt x="524" y="0"/>
                    <a:pt x="530" y="0"/>
                    <a:pt x="537" y="0"/>
                  </a:cubicBezTo>
                  <a:cubicBezTo>
                    <a:pt x="533" y="6"/>
                    <a:pt x="524" y="4"/>
                    <a:pt x="521" y="9"/>
                  </a:cubicBezTo>
                  <a:cubicBezTo>
                    <a:pt x="520" y="10"/>
                    <a:pt x="518" y="9"/>
                    <a:pt x="517" y="10"/>
                  </a:cubicBezTo>
                  <a:cubicBezTo>
                    <a:pt x="517" y="10"/>
                    <a:pt x="517" y="11"/>
                    <a:pt x="517" y="11"/>
                  </a:cubicBezTo>
                  <a:cubicBezTo>
                    <a:pt x="516" y="13"/>
                    <a:pt x="512" y="13"/>
                    <a:pt x="511" y="14"/>
                  </a:cubicBezTo>
                  <a:cubicBezTo>
                    <a:pt x="507" y="15"/>
                    <a:pt x="503" y="17"/>
                    <a:pt x="498" y="17"/>
                  </a:cubicBezTo>
                  <a:cubicBezTo>
                    <a:pt x="494" y="19"/>
                    <a:pt x="490" y="20"/>
                    <a:pt x="486" y="20"/>
                  </a:cubicBezTo>
                  <a:cubicBezTo>
                    <a:pt x="484" y="21"/>
                    <a:pt x="482" y="22"/>
                    <a:pt x="479" y="21"/>
                  </a:cubicBezTo>
                  <a:cubicBezTo>
                    <a:pt x="473" y="24"/>
                    <a:pt x="464" y="25"/>
                    <a:pt x="457" y="27"/>
                  </a:cubicBezTo>
                  <a:cubicBezTo>
                    <a:pt x="454" y="28"/>
                    <a:pt x="450" y="29"/>
                    <a:pt x="446" y="30"/>
                  </a:cubicBezTo>
                  <a:cubicBezTo>
                    <a:pt x="444" y="31"/>
                    <a:pt x="442" y="31"/>
                    <a:pt x="439" y="31"/>
                  </a:cubicBezTo>
                  <a:cubicBezTo>
                    <a:pt x="434" y="34"/>
                    <a:pt x="428" y="35"/>
                    <a:pt x="422" y="36"/>
                  </a:cubicBezTo>
                  <a:cubicBezTo>
                    <a:pt x="415" y="40"/>
                    <a:pt x="407" y="40"/>
                    <a:pt x="400" y="44"/>
                  </a:cubicBezTo>
                  <a:cubicBezTo>
                    <a:pt x="390" y="45"/>
                    <a:pt x="382" y="50"/>
                    <a:pt x="372" y="52"/>
                  </a:cubicBezTo>
                  <a:cubicBezTo>
                    <a:pt x="368" y="54"/>
                    <a:pt x="363" y="54"/>
                    <a:pt x="360" y="57"/>
                  </a:cubicBezTo>
                  <a:cubicBezTo>
                    <a:pt x="357" y="57"/>
                    <a:pt x="354" y="58"/>
                    <a:pt x="352" y="60"/>
                  </a:cubicBezTo>
                  <a:cubicBezTo>
                    <a:pt x="352" y="60"/>
                    <a:pt x="351" y="59"/>
                    <a:pt x="351" y="59"/>
                  </a:cubicBezTo>
                  <a:cubicBezTo>
                    <a:pt x="350" y="61"/>
                    <a:pt x="347" y="61"/>
                    <a:pt x="346" y="62"/>
                  </a:cubicBezTo>
                  <a:cubicBezTo>
                    <a:pt x="342" y="62"/>
                    <a:pt x="340" y="65"/>
                    <a:pt x="336" y="65"/>
                  </a:cubicBezTo>
                  <a:cubicBezTo>
                    <a:pt x="334" y="66"/>
                    <a:pt x="333" y="67"/>
                    <a:pt x="330" y="68"/>
                  </a:cubicBezTo>
                  <a:cubicBezTo>
                    <a:pt x="327" y="70"/>
                    <a:pt x="322" y="70"/>
                    <a:pt x="318" y="73"/>
                  </a:cubicBezTo>
                  <a:cubicBezTo>
                    <a:pt x="316" y="74"/>
                    <a:pt x="314" y="75"/>
                    <a:pt x="312" y="76"/>
                  </a:cubicBezTo>
                  <a:cubicBezTo>
                    <a:pt x="310" y="76"/>
                    <a:pt x="309" y="77"/>
                    <a:pt x="307" y="77"/>
                  </a:cubicBezTo>
                  <a:cubicBezTo>
                    <a:pt x="307" y="77"/>
                    <a:pt x="307" y="78"/>
                    <a:pt x="307" y="78"/>
                  </a:cubicBezTo>
                  <a:cubicBezTo>
                    <a:pt x="303" y="78"/>
                    <a:pt x="301" y="81"/>
                    <a:pt x="297" y="82"/>
                  </a:cubicBezTo>
                  <a:cubicBezTo>
                    <a:pt x="295" y="82"/>
                    <a:pt x="295" y="84"/>
                    <a:pt x="292" y="84"/>
                  </a:cubicBezTo>
                  <a:cubicBezTo>
                    <a:pt x="291" y="85"/>
                    <a:pt x="288" y="84"/>
                    <a:pt x="287" y="86"/>
                  </a:cubicBezTo>
                  <a:cubicBezTo>
                    <a:pt x="285" y="87"/>
                    <a:pt x="283" y="88"/>
                    <a:pt x="282" y="89"/>
                  </a:cubicBezTo>
                  <a:cubicBezTo>
                    <a:pt x="280" y="90"/>
                    <a:pt x="276" y="90"/>
                    <a:pt x="274" y="92"/>
                  </a:cubicBezTo>
                  <a:cubicBezTo>
                    <a:pt x="273" y="92"/>
                    <a:pt x="271" y="93"/>
                    <a:pt x="270" y="94"/>
                  </a:cubicBezTo>
                  <a:cubicBezTo>
                    <a:pt x="266" y="95"/>
                    <a:pt x="263" y="97"/>
                    <a:pt x="259" y="99"/>
                  </a:cubicBezTo>
                  <a:cubicBezTo>
                    <a:pt x="257" y="100"/>
                    <a:pt x="254" y="101"/>
                    <a:pt x="252" y="103"/>
                  </a:cubicBezTo>
                  <a:cubicBezTo>
                    <a:pt x="248" y="104"/>
                    <a:pt x="243" y="106"/>
                    <a:pt x="240" y="109"/>
                  </a:cubicBezTo>
                  <a:cubicBezTo>
                    <a:pt x="236" y="109"/>
                    <a:pt x="236" y="113"/>
                    <a:pt x="232" y="112"/>
                  </a:cubicBezTo>
                  <a:cubicBezTo>
                    <a:pt x="231" y="113"/>
                    <a:pt x="230" y="114"/>
                    <a:pt x="229" y="115"/>
                  </a:cubicBezTo>
                  <a:cubicBezTo>
                    <a:pt x="225" y="116"/>
                    <a:pt x="221" y="118"/>
                    <a:pt x="217" y="119"/>
                  </a:cubicBezTo>
                  <a:cubicBezTo>
                    <a:pt x="216" y="120"/>
                    <a:pt x="214" y="121"/>
                    <a:pt x="212" y="122"/>
                  </a:cubicBezTo>
                  <a:cubicBezTo>
                    <a:pt x="212" y="122"/>
                    <a:pt x="212" y="122"/>
                    <a:pt x="212" y="122"/>
                  </a:cubicBezTo>
                  <a:cubicBezTo>
                    <a:pt x="211" y="122"/>
                    <a:pt x="210" y="123"/>
                    <a:pt x="209" y="123"/>
                  </a:cubicBezTo>
                  <a:cubicBezTo>
                    <a:pt x="206" y="126"/>
                    <a:pt x="202" y="127"/>
                    <a:pt x="198" y="129"/>
                  </a:cubicBezTo>
                  <a:cubicBezTo>
                    <a:pt x="196" y="130"/>
                    <a:pt x="195" y="132"/>
                    <a:pt x="192" y="133"/>
                  </a:cubicBezTo>
                  <a:cubicBezTo>
                    <a:pt x="190" y="134"/>
                    <a:pt x="188" y="135"/>
                    <a:pt x="186" y="135"/>
                  </a:cubicBezTo>
                  <a:cubicBezTo>
                    <a:pt x="186" y="137"/>
                    <a:pt x="184" y="136"/>
                    <a:pt x="184" y="138"/>
                  </a:cubicBezTo>
                  <a:cubicBezTo>
                    <a:pt x="185" y="139"/>
                    <a:pt x="186" y="139"/>
                    <a:pt x="186" y="140"/>
                  </a:cubicBezTo>
                  <a:cubicBezTo>
                    <a:pt x="191" y="140"/>
                    <a:pt x="196" y="142"/>
                    <a:pt x="200" y="140"/>
                  </a:cubicBezTo>
                  <a:cubicBezTo>
                    <a:pt x="211" y="139"/>
                    <a:pt x="221" y="136"/>
                    <a:pt x="231" y="133"/>
                  </a:cubicBezTo>
                  <a:cubicBezTo>
                    <a:pt x="233" y="133"/>
                    <a:pt x="234" y="132"/>
                    <a:pt x="236" y="131"/>
                  </a:cubicBezTo>
                  <a:cubicBezTo>
                    <a:pt x="240" y="131"/>
                    <a:pt x="244" y="127"/>
                    <a:pt x="249" y="127"/>
                  </a:cubicBezTo>
                  <a:cubicBezTo>
                    <a:pt x="251" y="127"/>
                    <a:pt x="253" y="125"/>
                    <a:pt x="255" y="125"/>
                  </a:cubicBezTo>
                  <a:cubicBezTo>
                    <a:pt x="259" y="123"/>
                    <a:pt x="265" y="122"/>
                    <a:pt x="269" y="120"/>
                  </a:cubicBezTo>
                  <a:cubicBezTo>
                    <a:pt x="271" y="120"/>
                    <a:pt x="273" y="118"/>
                    <a:pt x="275" y="117"/>
                  </a:cubicBezTo>
                  <a:cubicBezTo>
                    <a:pt x="280" y="116"/>
                    <a:pt x="285" y="115"/>
                    <a:pt x="290" y="113"/>
                  </a:cubicBezTo>
                  <a:cubicBezTo>
                    <a:pt x="328" y="100"/>
                    <a:pt x="368" y="88"/>
                    <a:pt x="407" y="76"/>
                  </a:cubicBezTo>
                  <a:cubicBezTo>
                    <a:pt x="414" y="74"/>
                    <a:pt x="422" y="72"/>
                    <a:pt x="429" y="70"/>
                  </a:cubicBezTo>
                  <a:cubicBezTo>
                    <a:pt x="458" y="63"/>
                    <a:pt x="486" y="54"/>
                    <a:pt x="515" y="48"/>
                  </a:cubicBezTo>
                  <a:cubicBezTo>
                    <a:pt x="521" y="46"/>
                    <a:pt x="529" y="44"/>
                    <a:pt x="535" y="43"/>
                  </a:cubicBezTo>
                  <a:cubicBezTo>
                    <a:pt x="535" y="42"/>
                    <a:pt x="538" y="42"/>
                    <a:pt x="540" y="43"/>
                  </a:cubicBezTo>
                  <a:cubicBezTo>
                    <a:pt x="540" y="42"/>
                    <a:pt x="540" y="42"/>
                    <a:pt x="540" y="42"/>
                  </a:cubicBezTo>
                  <a:cubicBezTo>
                    <a:pt x="542" y="42"/>
                    <a:pt x="544" y="41"/>
                    <a:pt x="546" y="41"/>
                  </a:cubicBezTo>
                  <a:cubicBezTo>
                    <a:pt x="547" y="41"/>
                    <a:pt x="547" y="40"/>
                    <a:pt x="547" y="40"/>
                  </a:cubicBezTo>
                  <a:cubicBezTo>
                    <a:pt x="548" y="40"/>
                    <a:pt x="551" y="39"/>
                    <a:pt x="552" y="39"/>
                  </a:cubicBezTo>
                  <a:cubicBezTo>
                    <a:pt x="552" y="39"/>
                    <a:pt x="552" y="39"/>
                    <a:pt x="552" y="39"/>
                  </a:cubicBezTo>
                  <a:cubicBezTo>
                    <a:pt x="553" y="38"/>
                    <a:pt x="555" y="38"/>
                    <a:pt x="556" y="38"/>
                  </a:cubicBezTo>
                  <a:cubicBezTo>
                    <a:pt x="556" y="38"/>
                    <a:pt x="557" y="38"/>
                    <a:pt x="556" y="38"/>
                  </a:cubicBezTo>
                  <a:cubicBezTo>
                    <a:pt x="557" y="38"/>
                    <a:pt x="557" y="38"/>
                    <a:pt x="557" y="37"/>
                  </a:cubicBezTo>
                  <a:cubicBezTo>
                    <a:pt x="569" y="35"/>
                    <a:pt x="582" y="32"/>
                    <a:pt x="594" y="29"/>
                  </a:cubicBezTo>
                  <a:cubicBezTo>
                    <a:pt x="597" y="29"/>
                    <a:pt x="600" y="29"/>
                    <a:pt x="603" y="28"/>
                  </a:cubicBezTo>
                  <a:cubicBezTo>
                    <a:pt x="610" y="26"/>
                    <a:pt x="617" y="25"/>
                    <a:pt x="625" y="24"/>
                  </a:cubicBezTo>
                  <a:cubicBezTo>
                    <a:pt x="661" y="18"/>
                    <a:pt x="700" y="13"/>
                    <a:pt x="738" y="10"/>
                  </a:cubicBezTo>
                  <a:cubicBezTo>
                    <a:pt x="741" y="10"/>
                    <a:pt x="747" y="10"/>
                    <a:pt x="751" y="9"/>
                  </a:cubicBezTo>
                  <a:cubicBezTo>
                    <a:pt x="762" y="8"/>
                    <a:pt x="773" y="8"/>
                    <a:pt x="784" y="7"/>
                  </a:cubicBezTo>
                  <a:cubicBezTo>
                    <a:pt x="788" y="7"/>
                    <a:pt x="793" y="6"/>
                    <a:pt x="798" y="6"/>
                  </a:cubicBezTo>
                  <a:cubicBezTo>
                    <a:pt x="813" y="6"/>
                    <a:pt x="828" y="7"/>
                    <a:pt x="843" y="8"/>
                  </a:cubicBezTo>
                  <a:cubicBezTo>
                    <a:pt x="851" y="9"/>
                    <a:pt x="861" y="10"/>
                    <a:pt x="869" y="12"/>
                  </a:cubicBezTo>
                  <a:cubicBezTo>
                    <a:pt x="872" y="13"/>
                    <a:pt x="876" y="15"/>
                    <a:pt x="877" y="19"/>
                  </a:cubicBezTo>
                  <a:cubicBezTo>
                    <a:pt x="876" y="20"/>
                    <a:pt x="877" y="22"/>
                    <a:pt x="875" y="23"/>
                  </a:cubicBezTo>
                  <a:cubicBezTo>
                    <a:pt x="875" y="23"/>
                    <a:pt x="875" y="24"/>
                    <a:pt x="875" y="24"/>
                  </a:cubicBezTo>
                  <a:cubicBezTo>
                    <a:pt x="875" y="24"/>
                    <a:pt x="875" y="24"/>
                    <a:pt x="874" y="24"/>
                  </a:cubicBezTo>
                  <a:cubicBezTo>
                    <a:pt x="874" y="26"/>
                    <a:pt x="873" y="25"/>
                    <a:pt x="873" y="27"/>
                  </a:cubicBezTo>
                  <a:cubicBezTo>
                    <a:pt x="871" y="27"/>
                    <a:pt x="869" y="30"/>
                    <a:pt x="867" y="31"/>
                  </a:cubicBezTo>
                  <a:cubicBezTo>
                    <a:pt x="866" y="31"/>
                    <a:pt x="866" y="31"/>
                    <a:pt x="865" y="31"/>
                  </a:cubicBezTo>
                  <a:cubicBezTo>
                    <a:pt x="864" y="32"/>
                    <a:pt x="861" y="34"/>
                    <a:pt x="858" y="35"/>
                  </a:cubicBezTo>
                  <a:cubicBezTo>
                    <a:pt x="857" y="35"/>
                    <a:pt x="856" y="35"/>
                    <a:pt x="855" y="36"/>
                  </a:cubicBezTo>
                  <a:cubicBezTo>
                    <a:pt x="854" y="36"/>
                    <a:pt x="854" y="36"/>
                    <a:pt x="852" y="36"/>
                  </a:cubicBezTo>
                  <a:cubicBezTo>
                    <a:pt x="848" y="38"/>
                    <a:pt x="843" y="40"/>
                    <a:pt x="839" y="41"/>
                  </a:cubicBezTo>
                  <a:cubicBezTo>
                    <a:pt x="839" y="42"/>
                    <a:pt x="839" y="42"/>
                    <a:pt x="838" y="42"/>
                  </a:cubicBezTo>
                  <a:cubicBezTo>
                    <a:pt x="840" y="44"/>
                    <a:pt x="842" y="41"/>
                    <a:pt x="844" y="41"/>
                  </a:cubicBezTo>
                  <a:cubicBezTo>
                    <a:pt x="844" y="41"/>
                    <a:pt x="844" y="41"/>
                    <a:pt x="844" y="42"/>
                  </a:cubicBezTo>
                  <a:cubicBezTo>
                    <a:pt x="857" y="41"/>
                    <a:pt x="871" y="39"/>
                    <a:pt x="885" y="39"/>
                  </a:cubicBezTo>
                  <a:cubicBezTo>
                    <a:pt x="888" y="39"/>
                    <a:pt x="890" y="39"/>
                    <a:pt x="894" y="40"/>
                  </a:cubicBezTo>
                  <a:cubicBezTo>
                    <a:pt x="896" y="40"/>
                    <a:pt x="898" y="39"/>
                    <a:pt x="900" y="41"/>
                  </a:cubicBezTo>
                  <a:cubicBezTo>
                    <a:pt x="901" y="41"/>
                    <a:pt x="901" y="41"/>
                    <a:pt x="902" y="41"/>
                  </a:cubicBezTo>
                  <a:cubicBezTo>
                    <a:pt x="902" y="41"/>
                    <a:pt x="902" y="41"/>
                    <a:pt x="902" y="42"/>
                  </a:cubicBezTo>
                  <a:cubicBezTo>
                    <a:pt x="902" y="41"/>
                    <a:pt x="902" y="41"/>
                    <a:pt x="903" y="42"/>
                  </a:cubicBezTo>
                  <a:cubicBezTo>
                    <a:pt x="903" y="41"/>
                    <a:pt x="902" y="41"/>
                    <a:pt x="903" y="41"/>
                  </a:cubicBezTo>
                  <a:cubicBezTo>
                    <a:pt x="904" y="41"/>
                    <a:pt x="904" y="42"/>
                    <a:pt x="905" y="42"/>
                  </a:cubicBezTo>
                  <a:cubicBezTo>
                    <a:pt x="904" y="44"/>
                    <a:pt x="906" y="45"/>
                    <a:pt x="906" y="45"/>
                  </a:cubicBezTo>
                  <a:cubicBezTo>
                    <a:pt x="905" y="49"/>
                    <a:pt x="899" y="50"/>
                    <a:pt x="898" y="52"/>
                  </a:cubicBezTo>
                  <a:cubicBezTo>
                    <a:pt x="897" y="53"/>
                    <a:pt x="898" y="52"/>
                    <a:pt x="897" y="52"/>
                  </a:cubicBezTo>
                  <a:close/>
                  <a:moveTo>
                    <a:pt x="866" y="77"/>
                  </a:moveTo>
                  <a:cubicBezTo>
                    <a:pt x="866" y="76"/>
                    <a:pt x="865" y="76"/>
                    <a:pt x="865" y="76"/>
                  </a:cubicBezTo>
                  <a:cubicBezTo>
                    <a:pt x="865" y="76"/>
                    <a:pt x="865" y="76"/>
                    <a:pt x="864" y="76"/>
                  </a:cubicBezTo>
                  <a:cubicBezTo>
                    <a:pt x="864" y="75"/>
                    <a:pt x="865" y="75"/>
                    <a:pt x="864" y="75"/>
                  </a:cubicBezTo>
                  <a:cubicBezTo>
                    <a:pt x="864" y="75"/>
                    <a:pt x="864" y="75"/>
                    <a:pt x="864" y="74"/>
                  </a:cubicBezTo>
                  <a:cubicBezTo>
                    <a:pt x="864" y="74"/>
                    <a:pt x="864" y="74"/>
                    <a:pt x="864" y="74"/>
                  </a:cubicBezTo>
                  <a:cubicBezTo>
                    <a:pt x="864" y="74"/>
                    <a:pt x="863" y="74"/>
                    <a:pt x="863" y="74"/>
                  </a:cubicBezTo>
                  <a:cubicBezTo>
                    <a:pt x="864" y="74"/>
                    <a:pt x="862" y="75"/>
                    <a:pt x="863" y="75"/>
                  </a:cubicBezTo>
                  <a:cubicBezTo>
                    <a:pt x="863" y="75"/>
                    <a:pt x="865" y="77"/>
                    <a:pt x="866" y="77"/>
                  </a:cubicBezTo>
                  <a:close/>
                  <a:moveTo>
                    <a:pt x="850" y="83"/>
                  </a:moveTo>
                  <a:cubicBezTo>
                    <a:pt x="850" y="82"/>
                    <a:pt x="850" y="82"/>
                    <a:pt x="850" y="82"/>
                  </a:cubicBezTo>
                  <a:cubicBezTo>
                    <a:pt x="849" y="82"/>
                    <a:pt x="849" y="82"/>
                    <a:pt x="849" y="83"/>
                  </a:cubicBezTo>
                  <a:cubicBezTo>
                    <a:pt x="849" y="83"/>
                    <a:pt x="850" y="83"/>
                    <a:pt x="850" y="83"/>
                  </a:cubicBezTo>
                  <a:close/>
                  <a:moveTo>
                    <a:pt x="798" y="99"/>
                  </a:moveTo>
                  <a:cubicBezTo>
                    <a:pt x="798" y="99"/>
                    <a:pt x="797" y="99"/>
                    <a:pt x="797" y="99"/>
                  </a:cubicBezTo>
                  <a:cubicBezTo>
                    <a:pt x="798" y="99"/>
                    <a:pt x="797" y="100"/>
                    <a:pt x="798" y="101"/>
                  </a:cubicBezTo>
                  <a:cubicBezTo>
                    <a:pt x="797" y="99"/>
                    <a:pt x="798" y="100"/>
                    <a:pt x="798" y="99"/>
                  </a:cubicBezTo>
                  <a:close/>
                  <a:moveTo>
                    <a:pt x="653" y="137"/>
                  </a:moveTo>
                  <a:cubicBezTo>
                    <a:pt x="654" y="136"/>
                    <a:pt x="652" y="137"/>
                    <a:pt x="652" y="136"/>
                  </a:cubicBezTo>
                  <a:cubicBezTo>
                    <a:pt x="652" y="137"/>
                    <a:pt x="652" y="137"/>
                    <a:pt x="652" y="137"/>
                  </a:cubicBezTo>
                  <a:cubicBezTo>
                    <a:pt x="652" y="138"/>
                    <a:pt x="653" y="136"/>
                    <a:pt x="653" y="137"/>
                  </a:cubicBezTo>
                  <a:close/>
                  <a:moveTo>
                    <a:pt x="271" y="286"/>
                  </a:moveTo>
                  <a:cubicBezTo>
                    <a:pt x="271" y="287"/>
                    <a:pt x="271" y="287"/>
                    <a:pt x="271" y="288"/>
                  </a:cubicBezTo>
                  <a:cubicBezTo>
                    <a:pt x="272" y="288"/>
                    <a:pt x="272" y="287"/>
                    <a:pt x="272" y="287"/>
                  </a:cubicBezTo>
                  <a:cubicBezTo>
                    <a:pt x="272" y="287"/>
                    <a:pt x="271" y="287"/>
                    <a:pt x="271" y="286"/>
                  </a:cubicBezTo>
                  <a:close/>
                  <a:moveTo>
                    <a:pt x="281" y="283"/>
                  </a:moveTo>
                  <a:cubicBezTo>
                    <a:pt x="281" y="283"/>
                    <a:pt x="281" y="283"/>
                    <a:pt x="280" y="283"/>
                  </a:cubicBezTo>
                  <a:cubicBezTo>
                    <a:pt x="280" y="283"/>
                    <a:pt x="280" y="283"/>
                    <a:pt x="280" y="282"/>
                  </a:cubicBezTo>
                  <a:cubicBezTo>
                    <a:pt x="279" y="283"/>
                    <a:pt x="278" y="283"/>
                    <a:pt x="279" y="284"/>
                  </a:cubicBezTo>
                  <a:cubicBezTo>
                    <a:pt x="279" y="283"/>
                    <a:pt x="279" y="284"/>
                    <a:pt x="279" y="284"/>
                  </a:cubicBezTo>
                  <a:cubicBezTo>
                    <a:pt x="280" y="284"/>
                    <a:pt x="280" y="284"/>
                    <a:pt x="282" y="283"/>
                  </a:cubicBezTo>
                  <a:cubicBezTo>
                    <a:pt x="282" y="283"/>
                    <a:pt x="282" y="283"/>
                    <a:pt x="282" y="283"/>
                  </a:cubicBezTo>
                  <a:cubicBezTo>
                    <a:pt x="282" y="283"/>
                    <a:pt x="282" y="283"/>
                    <a:pt x="282" y="283"/>
                  </a:cubicBezTo>
                  <a:cubicBezTo>
                    <a:pt x="282" y="283"/>
                    <a:pt x="282" y="282"/>
                    <a:pt x="282" y="282"/>
                  </a:cubicBezTo>
                  <a:cubicBezTo>
                    <a:pt x="281" y="282"/>
                    <a:pt x="282" y="283"/>
                    <a:pt x="281" y="283"/>
                  </a:cubicBezTo>
                  <a:close/>
                  <a:moveTo>
                    <a:pt x="194" y="314"/>
                  </a:moveTo>
                  <a:cubicBezTo>
                    <a:pt x="193" y="314"/>
                    <a:pt x="192" y="315"/>
                    <a:pt x="191" y="316"/>
                  </a:cubicBezTo>
                  <a:cubicBezTo>
                    <a:pt x="192" y="316"/>
                    <a:pt x="193" y="315"/>
                    <a:pt x="194" y="314"/>
                  </a:cubicBezTo>
                  <a:close/>
                  <a:moveTo>
                    <a:pt x="94" y="378"/>
                  </a:moveTo>
                  <a:cubicBezTo>
                    <a:pt x="93" y="378"/>
                    <a:pt x="92" y="378"/>
                    <a:pt x="92" y="378"/>
                  </a:cubicBezTo>
                  <a:cubicBezTo>
                    <a:pt x="92" y="379"/>
                    <a:pt x="91" y="379"/>
                    <a:pt x="91" y="379"/>
                  </a:cubicBezTo>
                  <a:cubicBezTo>
                    <a:pt x="92" y="380"/>
                    <a:pt x="92" y="379"/>
                    <a:pt x="92" y="380"/>
                  </a:cubicBezTo>
                  <a:cubicBezTo>
                    <a:pt x="93" y="380"/>
                    <a:pt x="93" y="379"/>
                    <a:pt x="94" y="378"/>
                  </a:cubicBezTo>
                  <a:cubicBezTo>
                    <a:pt x="94" y="378"/>
                    <a:pt x="94" y="378"/>
                    <a:pt x="94" y="378"/>
                  </a:cubicBezTo>
                  <a:close/>
                  <a:moveTo>
                    <a:pt x="120" y="365"/>
                  </a:moveTo>
                  <a:cubicBezTo>
                    <a:pt x="120" y="365"/>
                    <a:pt x="120" y="365"/>
                    <a:pt x="120" y="366"/>
                  </a:cubicBezTo>
                  <a:cubicBezTo>
                    <a:pt x="119" y="366"/>
                    <a:pt x="119" y="367"/>
                    <a:pt x="118" y="367"/>
                  </a:cubicBezTo>
                  <a:cubicBezTo>
                    <a:pt x="120" y="367"/>
                    <a:pt x="120" y="367"/>
                    <a:pt x="121" y="367"/>
                  </a:cubicBezTo>
                  <a:cubicBezTo>
                    <a:pt x="121" y="366"/>
                    <a:pt x="121" y="364"/>
                    <a:pt x="120" y="365"/>
                  </a:cubicBezTo>
                  <a:close/>
                  <a:moveTo>
                    <a:pt x="218" y="315"/>
                  </a:moveTo>
                  <a:cubicBezTo>
                    <a:pt x="219" y="315"/>
                    <a:pt x="219" y="315"/>
                    <a:pt x="220" y="315"/>
                  </a:cubicBezTo>
                  <a:cubicBezTo>
                    <a:pt x="220" y="314"/>
                    <a:pt x="218" y="314"/>
                    <a:pt x="218" y="315"/>
                  </a:cubicBezTo>
                  <a:close/>
                  <a:moveTo>
                    <a:pt x="247" y="301"/>
                  </a:moveTo>
                  <a:cubicBezTo>
                    <a:pt x="248" y="301"/>
                    <a:pt x="247" y="302"/>
                    <a:pt x="247" y="302"/>
                  </a:cubicBezTo>
                  <a:cubicBezTo>
                    <a:pt x="248" y="302"/>
                    <a:pt x="248" y="302"/>
                    <a:pt x="248" y="302"/>
                  </a:cubicBezTo>
                  <a:cubicBezTo>
                    <a:pt x="248" y="302"/>
                    <a:pt x="248" y="301"/>
                    <a:pt x="248" y="301"/>
                  </a:cubicBezTo>
                  <a:cubicBezTo>
                    <a:pt x="248" y="301"/>
                    <a:pt x="247" y="300"/>
                    <a:pt x="247" y="301"/>
                  </a:cubicBezTo>
                  <a:close/>
                  <a:moveTo>
                    <a:pt x="211" y="324"/>
                  </a:moveTo>
                  <a:cubicBezTo>
                    <a:pt x="211" y="322"/>
                    <a:pt x="212" y="323"/>
                    <a:pt x="212" y="322"/>
                  </a:cubicBezTo>
                  <a:cubicBezTo>
                    <a:pt x="211" y="323"/>
                    <a:pt x="210" y="323"/>
                    <a:pt x="210" y="323"/>
                  </a:cubicBezTo>
                  <a:cubicBezTo>
                    <a:pt x="210" y="323"/>
                    <a:pt x="210" y="324"/>
                    <a:pt x="211" y="324"/>
                  </a:cubicBezTo>
                  <a:close/>
                  <a:moveTo>
                    <a:pt x="209" y="323"/>
                  </a:moveTo>
                  <a:cubicBezTo>
                    <a:pt x="210" y="323"/>
                    <a:pt x="210" y="322"/>
                    <a:pt x="210" y="322"/>
                  </a:cubicBezTo>
                  <a:cubicBezTo>
                    <a:pt x="210" y="321"/>
                    <a:pt x="212" y="322"/>
                    <a:pt x="211" y="321"/>
                  </a:cubicBezTo>
                  <a:cubicBezTo>
                    <a:pt x="209" y="320"/>
                    <a:pt x="210" y="321"/>
                    <a:pt x="209" y="323"/>
                  </a:cubicBezTo>
                  <a:close/>
                  <a:moveTo>
                    <a:pt x="107" y="386"/>
                  </a:moveTo>
                  <a:cubicBezTo>
                    <a:pt x="106" y="385"/>
                    <a:pt x="108" y="386"/>
                    <a:pt x="108" y="385"/>
                  </a:cubicBezTo>
                  <a:cubicBezTo>
                    <a:pt x="107" y="385"/>
                    <a:pt x="107" y="384"/>
                    <a:pt x="106" y="384"/>
                  </a:cubicBezTo>
                  <a:cubicBezTo>
                    <a:pt x="105" y="385"/>
                    <a:pt x="106" y="386"/>
                    <a:pt x="105" y="386"/>
                  </a:cubicBezTo>
                  <a:cubicBezTo>
                    <a:pt x="105" y="385"/>
                    <a:pt x="105" y="385"/>
                    <a:pt x="105" y="385"/>
                  </a:cubicBezTo>
                  <a:cubicBezTo>
                    <a:pt x="105" y="385"/>
                    <a:pt x="105" y="385"/>
                    <a:pt x="104" y="385"/>
                  </a:cubicBezTo>
                  <a:cubicBezTo>
                    <a:pt x="105" y="386"/>
                    <a:pt x="105" y="385"/>
                    <a:pt x="105" y="386"/>
                  </a:cubicBezTo>
                  <a:cubicBezTo>
                    <a:pt x="106" y="387"/>
                    <a:pt x="106" y="386"/>
                    <a:pt x="107" y="386"/>
                  </a:cubicBezTo>
                  <a:close/>
                  <a:moveTo>
                    <a:pt x="83" y="401"/>
                  </a:moveTo>
                  <a:cubicBezTo>
                    <a:pt x="84" y="401"/>
                    <a:pt x="84" y="401"/>
                    <a:pt x="84" y="401"/>
                  </a:cubicBezTo>
                  <a:cubicBezTo>
                    <a:pt x="84" y="400"/>
                    <a:pt x="85" y="400"/>
                    <a:pt x="84" y="399"/>
                  </a:cubicBezTo>
                  <a:cubicBezTo>
                    <a:pt x="84" y="400"/>
                    <a:pt x="83" y="400"/>
                    <a:pt x="83" y="401"/>
                  </a:cubicBezTo>
                  <a:close/>
                  <a:moveTo>
                    <a:pt x="82" y="404"/>
                  </a:moveTo>
                  <a:cubicBezTo>
                    <a:pt x="83" y="404"/>
                    <a:pt x="83" y="402"/>
                    <a:pt x="84" y="403"/>
                  </a:cubicBezTo>
                  <a:cubicBezTo>
                    <a:pt x="84" y="402"/>
                    <a:pt x="83" y="402"/>
                    <a:pt x="82" y="402"/>
                  </a:cubicBezTo>
                  <a:cubicBezTo>
                    <a:pt x="82" y="403"/>
                    <a:pt x="82" y="403"/>
                    <a:pt x="82" y="404"/>
                  </a:cubicBezTo>
                  <a:close/>
                  <a:moveTo>
                    <a:pt x="895" y="66"/>
                  </a:moveTo>
                  <a:cubicBezTo>
                    <a:pt x="894" y="67"/>
                    <a:pt x="895" y="67"/>
                    <a:pt x="895" y="67"/>
                  </a:cubicBezTo>
                  <a:cubicBezTo>
                    <a:pt x="895" y="67"/>
                    <a:pt x="894" y="67"/>
                    <a:pt x="895" y="68"/>
                  </a:cubicBezTo>
                  <a:cubicBezTo>
                    <a:pt x="895" y="67"/>
                    <a:pt x="896" y="68"/>
                    <a:pt x="896" y="67"/>
                  </a:cubicBezTo>
                  <a:cubicBezTo>
                    <a:pt x="896" y="67"/>
                    <a:pt x="896" y="67"/>
                    <a:pt x="896" y="66"/>
                  </a:cubicBezTo>
                  <a:cubicBezTo>
                    <a:pt x="895" y="67"/>
                    <a:pt x="895" y="66"/>
                    <a:pt x="895" y="66"/>
                  </a:cubicBezTo>
                  <a:close/>
                  <a:moveTo>
                    <a:pt x="886" y="71"/>
                  </a:moveTo>
                  <a:cubicBezTo>
                    <a:pt x="886" y="72"/>
                    <a:pt x="884" y="71"/>
                    <a:pt x="885" y="70"/>
                  </a:cubicBezTo>
                  <a:cubicBezTo>
                    <a:pt x="884" y="70"/>
                    <a:pt x="884" y="71"/>
                    <a:pt x="883" y="71"/>
                  </a:cubicBezTo>
                  <a:cubicBezTo>
                    <a:pt x="883" y="70"/>
                    <a:pt x="883" y="70"/>
                    <a:pt x="883" y="71"/>
                  </a:cubicBezTo>
                  <a:cubicBezTo>
                    <a:pt x="883" y="71"/>
                    <a:pt x="883" y="71"/>
                    <a:pt x="884" y="71"/>
                  </a:cubicBezTo>
                  <a:cubicBezTo>
                    <a:pt x="884" y="71"/>
                    <a:pt x="884" y="71"/>
                    <a:pt x="884" y="71"/>
                  </a:cubicBezTo>
                  <a:cubicBezTo>
                    <a:pt x="885" y="71"/>
                    <a:pt x="885" y="71"/>
                    <a:pt x="884" y="71"/>
                  </a:cubicBezTo>
                  <a:cubicBezTo>
                    <a:pt x="884" y="71"/>
                    <a:pt x="885" y="72"/>
                    <a:pt x="885" y="72"/>
                  </a:cubicBezTo>
                  <a:cubicBezTo>
                    <a:pt x="886" y="72"/>
                    <a:pt x="887" y="72"/>
                    <a:pt x="887" y="72"/>
                  </a:cubicBezTo>
                  <a:cubicBezTo>
                    <a:pt x="887" y="72"/>
                    <a:pt x="886" y="71"/>
                    <a:pt x="886" y="71"/>
                  </a:cubicBezTo>
                  <a:close/>
                  <a:moveTo>
                    <a:pt x="878" y="76"/>
                  </a:moveTo>
                  <a:cubicBezTo>
                    <a:pt x="879" y="75"/>
                    <a:pt x="879" y="76"/>
                    <a:pt x="879" y="76"/>
                  </a:cubicBezTo>
                  <a:cubicBezTo>
                    <a:pt x="880" y="76"/>
                    <a:pt x="880" y="76"/>
                    <a:pt x="880" y="75"/>
                  </a:cubicBezTo>
                  <a:cubicBezTo>
                    <a:pt x="879" y="75"/>
                    <a:pt x="878" y="75"/>
                    <a:pt x="878" y="76"/>
                  </a:cubicBezTo>
                  <a:close/>
                  <a:moveTo>
                    <a:pt x="876" y="76"/>
                  </a:moveTo>
                  <a:cubicBezTo>
                    <a:pt x="877" y="77"/>
                    <a:pt x="876" y="77"/>
                    <a:pt x="877" y="77"/>
                  </a:cubicBezTo>
                  <a:cubicBezTo>
                    <a:pt x="877" y="77"/>
                    <a:pt x="877" y="77"/>
                    <a:pt x="877" y="76"/>
                  </a:cubicBezTo>
                  <a:cubicBezTo>
                    <a:pt x="877" y="76"/>
                    <a:pt x="876" y="76"/>
                    <a:pt x="876" y="76"/>
                  </a:cubicBezTo>
                  <a:close/>
                  <a:moveTo>
                    <a:pt x="874" y="77"/>
                  </a:moveTo>
                  <a:cubicBezTo>
                    <a:pt x="873" y="76"/>
                    <a:pt x="873" y="77"/>
                    <a:pt x="872" y="77"/>
                  </a:cubicBezTo>
                  <a:cubicBezTo>
                    <a:pt x="873" y="78"/>
                    <a:pt x="874" y="77"/>
                    <a:pt x="874" y="77"/>
                  </a:cubicBezTo>
                  <a:close/>
                  <a:moveTo>
                    <a:pt x="868" y="76"/>
                  </a:moveTo>
                  <a:cubicBezTo>
                    <a:pt x="869" y="76"/>
                    <a:pt x="869" y="76"/>
                    <a:pt x="870" y="75"/>
                  </a:cubicBezTo>
                  <a:cubicBezTo>
                    <a:pt x="869" y="75"/>
                    <a:pt x="869" y="74"/>
                    <a:pt x="869" y="75"/>
                  </a:cubicBezTo>
                  <a:cubicBezTo>
                    <a:pt x="869" y="76"/>
                    <a:pt x="868" y="76"/>
                    <a:pt x="868" y="76"/>
                  </a:cubicBezTo>
                  <a:close/>
                  <a:moveTo>
                    <a:pt x="866" y="73"/>
                  </a:moveTo>
                  <a:cubicBezTo>
                    <a:pt x="866" y="74"/>
                    <a:pt x="867" y="74"/>
                    <a:pt x="866" y="75"/>
                  </a:cubicBezTo>
                  <a:cubicBezTo>
                    <a:pt x="869" y="75"/>
                    <a:pt x="867" y="74"/>
                    <a:pt x="866" y="73"/>
                  </a:cubicBezTo>
                  <a:close/>
                  <a:moveTo>
                    <a:pt x="869" y="25"/>
                  </a:moveTo>
                  <a:cubicBezTo>
                    <a:pt x="869" y="25"/>
                    <a:pt x="868" y="25"/>
                    <a:pt x="868" y="26"/>
                  </a:cubicBezTo>
                  <a:cubicBezTo>
                    <a:pt x="869" y="26"/>
                    <a:pt x="870" y="26"/>
                    <a:pt x="869" y="25"/>
                  </a:cubicBezTo>
                  <a:cubicBezTo>
                    <a:pt x="869" y="25"/>
                    <a:pt x="870" y="25"/>
                    <a:pt x="870" y="25"/>
                  </a:cubicBezTo>
                  <a:cubicBezTo>
                    <a:pt x="869" y="25"/>
                    <a:pt x="869" y="25"/>
                    <a:pt x="869" y="25"/>
                  </a:cubicBezTo>
                  <a:close/>
                  <a:moveTo>
                    <a:pt x="861" y="51"/>
                  </a:moveTo>
                  <a:cubicBezTo>
                    <a:pt x="860" y="51"/>
                    <a:pt x="860" y="51"/>
                    <a:pt x="859" y="52"/>
                  </a:cubicBezTo>
                  <a:cubicBezTo>
                    <a:pt x="860" y="52"/>
                    <a:pt x="861" y="52"/>
                    <a:pt x="861" y="51"/>
                  </a:cubicBezTo>
                  <a:cubicBezTo>
                    <a:pt x="861" y="51"/>
                    <a:pt x="861" y="51"/>
                    <a:pt x="861" y="51"/>
                  </a:cubicBezTo>
                  <a:close/>
                  <a:moveTo>
                    <a:pt x="845" y="83"/>
                  </a:moveTo>
                  <a:cubicBezTo>
                    <a:pt x="846" y="84"/>
                    <a:pt x="847" y="84"/>
                    <a:pt x="847" y="84"/>
                  </a:cubicBezTo>
                  <a:cubicBezTo>
                    <a:pt x="847" y="84"/>
                    <a:pt x="847" y="84"/>
                    <a:pt x="846" y="84"/>
                  </a:cubicBezTo>
                  <a:cubicBezTo>
                    <a:pt x="847" y="85"/>
                    <a:pt x="848" y="85"/>
                    <a:pt x="848" y="86"/>
                  </a:cubicBezTo>
                  <a:cubicBezTo>
                    <a:pt x="848" y="85"/>
                    <a:pt x="848" y="85"/>
                    <a:pt x="848" y="84"/>
                  </a:cubicBezTo>
                  <a:cubicBezTo>
                    <a:pt x="846" y="83"/>
                    <a:pt x="847" y="82"/>
                    <a:pt x="845" y="83"/>
                  </a:cubicBezTo>
                  <a:close/>
                  <a:moveTo>
                    <a:pt x="846" y="80"/>
                  </a:moveTo>
                  <a:cubicBezTo>
                    <a:pt x="845" y="80"/>
                    <a:pt x="845" y="80"/>
                    <a:pt x="846" y="79"/>
                  </a:cubicBezTo>
                  <a:cubicBezTo>
                    <a:pt x="846" y="79"/>
                    <a:pt x="847" y="79"/>
                    <a:pt x="846" y="78"/>
                  </a:cubicBezTo>
                  <a:cubicBezTo>
                    <a:pt x="846" y="79"/>
                    <a:pt x="846" y="77"/>
                    <a:pt x="847" y="77"/>
                  </a:cubicBezTo>
                  <a:cubicBezTo>
                    <a:pt x="845" y="77"/>
                    <a:pt x="845" y="79"/>
                    <a:pt x="843" y="78"/>
                  </a:cubicBezTo>
                  <a:cubicBezTo>
                    <a:pt x="843" y="79"/>
                    <a:pt x="843" y="79"/>
                    <a:pt x="843" y="79"/>
                  </a:cubicBezTo>
                  <a:cubicBezTo>
                    <a:pt x="844" y="79"/>
                    <a:pt x="844" y="80"/>
                    <a:pt x="845" y="81"/>
                  </a:cubicBezTo>
                  <a:cubicBezTo>
                    <a:pt x="846" y="80"/>
                    <a:pt x="845" y="81"/>
                    <a:pt x="846" y="80"/>
                  </a:cubicBezTo>
                  <a:close/>
                  <a:moveTo>
                    <a:pt x="840" y="85"/>
                  </a:moveTo>
                  <a:cubicBezTo>
                    <a:pt x="841" y="85"/>
                    <a:pt x="840" y="86"/>
                    <a:pt x="841" y="86"/>
                  </a:cubicBezTo>
                  <a:cubicBezTo>
                    <a:pt x="841" y="86"/>
                    <a:pt x="842" y="86"/>
                    <a:pt x="842" y="86"/>
                  </a:cubicBezTo>
                  <a:cubicBezTo>
                    <a:pt x="842" y="86"/>
                    <a:pt x="842" y="86"/>
                    <a:pt x="842" y="85"/>
                  </a:cubicBezTo>
                  <a:cubicBezTo>
                    <a:pt x="841" y="86"/>
                    <a:pt x="841" y="85"/>
                    <a:pt x="840" y="85"/>
                  </a:cubicBezTo>
                  <a:close/>
                  <a:moveTo>
                    <a:pt x="843" y="80"/>
                  </a:moveTo>
                  <a:cubicBezTo>
                    <a:pt x="842" y="79"/>
                    <a:pt x="842" y="80"/>
                    <a:pt x="842" y="81"/>
                  </a:cubicBezTo>
                  <a:cubicBezTo>
                    <a:pt x="843" y="81"/>
                    <a:pt x="843" y="80"/>
                    <a:pt x="843" y="80"/>
                  </a:cubicBezTo>
                  <a:close/>
                  <a:moveTo>
                    <a:pt x="839" y="87"/>
                  </a:moveTo>
                  <a:cubicBezTo>
                    <a:pt x="841" y="87"/>
                    <a:pt x="840" y="88"/>
                    <a:pt x="841" y="88"/>
                  </a:cubicBezTo>
                  <a:cubicBezTo>
                    <a:pt x="841" y="87"/>
                    <a:pt x="841" y="87"/>
                    <a:pt x="841" y="87"/>
                  </a:cubicBezTo>
                  <a:cubicBezTo>
                    <a:pt x="841" y="87"/>
                    <a:pt x="839" y="86"/>
                    <a:pt x="839" y="87"/>
                  </a:cubicBezTo>
                  <a:close/>
                  <a:moveTo>
                    <a:pt x="836" y="89"/>
                  </a:moveTo>
                  <a:cubicBezTo>
                    <a:pt x="836" y="89"/>
                    <a:pt x="837" y="90"/>
                    <a:pt x="838" y="90"/>
                  </a:cubicBezTo>
                  <a:cubicBezTo>
                    <a:pt x="838" y="88"/>
                    <a:pt x="839" y="90"/>
                    <a:pt x="839" y="89"/>
                  </a:cubicBezTo>
                  <a:cubicBezTo>
                    <a:pt x="839" y="89"/>
                    <a:pt x="839" y="88"/>
                    <a:pt x="838" y="88"/>
                  </a:cubicBezTo>
                  <a:cubicBezTo>
                    <a:pt x="838" y="88"/>
                    <a:pt x="838" y="88"/>
                    <a:pt x="837" y="88"/>
                  </a:cubicBezTo>
                  <a:cubicBezTo>
                    <a:pt x="837" y="88"/>
                    <a:pt x="838" y="89"/>
                    <a:pt x="837" y="89"/>
                  </a:cubicBezTo>
                  <a:cubicBezTo>
                    <a:pt x="837" y="87"/>
                    <a:pt x="834" y="89"/>
                    <a:pt x="836" y="89"/>
                  </a:cubicBezTo>
                  <a:close/>
                  <a:moveTo>
                    <a:pt x="836" y="85"/>
                  </a:moveTo>
                  <a:cubicBezTo>
                    <a:pt x="836" y="86"/>
                    <a:pt x="836" y="86"/>
                    <a:pt x="836" y="86"/>
                  </a:cubicBezTo>
                  <a:cubicBezTo>
                    <a:pt x="837" y="86"/>
                    <a:pt x="837" y="88"/>
                    <a:pt x="838" y="87"/>
                  </a:cubicBezTo>
                  <a:cubicBezTo>
                    <a:pt x="837" y="87"/>
                    <a:pt x="837" y="87"/>
                    <a:pt x="837" y="86"/>
                  </a:cubicBezTo>
                  <a:cubicBezTo>
                    <a:pt x="838" y="86"/>
                    <a:pt x="838" y="87"/>
                    <a:pt x="839" y="86"/>
                  </a:cubicBezTo>
                  <a:cubicBezTo>
                    <a:pt x="838" y="86"/>
                    <a:pt x="839" y="85"/>
                    <a:pt x="838" y="85"/>
                  </a:cubicBezTo>
                  <a:cubicBezTo>
                    <a:pt x="838" y="86"/>
                    <a:pt x="838" y="86"/>
                    <a:pt x="838" y="86"/>
                  </a:cubicBezTo>
                  <a:cubicBezTo>
                    <a:pt x="838" y="85"/>
                    <a:pt x="837" y="85"/>
                    <a:pt x="837" y="85"/>
                  </a:cubicBezTo>
                  <a:cubicBezTo>
                    <a:pt x="838" y="85"/>
                    <a:pt x="837" y="84"/>
                    <a:pt x="838" y="84"/>
                  </a:cubicBezTo>
                  <a:cubicBezTo>
                    <a:pt x="838" y="84"/>
                    <a:pt x="838" y="85"/>
                    <a:pt x="839" y="85"/>
                  </a:cubicBezTo>
                  <a:cubicBezTo>
                    <a:pt x="839" y="84"/>
                    <a:pt x="839" y="84"/>
                    <a:pt x="839" y="84"/>
                  </a:cubicBezTo>
                  <a:cubicBezTo>
                    <a:pt x="838" y="84"/>
                    <a:pt x="838" y="83"/>
                    <a:pt x="839" y="83"/>
                  </a:cubicBezTo>
                  <a:cubicBezTo>
                    <a:pt x="838" y="82"/>
                    <a:pt x="838" y="83"/>
                    <a:pt x="838" y="83"/>
                  </a:cubicBezTo>
                  <a:cubicBezTo>
                    <a:pt x="838" y="82"/>
                    <a:pt x="838" y="82"/>
                    <a:pt x="837" y="82"/>
                  </a:cubicBezTo>
                  <a:cubicBezTo>
                    <a:pt x="837" y="83"/>
                    <a:pt x="838" y="83"/>
                    <a:pt x="838" y="84"/>
                  </a:cubicBezTo>
                  <a:cubicBezTo>
                    <a:pt x="837" y="84"/>
                    <a:pt x="838" y="86"/>
                    <a:pt x="836" y="85"/>
                  </a:cubicBezTo>
                  <a:close/>
                  <a:moveTo>
                    <a:pt x="833" y="84"/>
                  </a:moveTo>
                  <a:cubicBezTo>
                    <a:pt x="834" y="83"/>
                    <a:pt x="834" y="86"/>
                    <a:pt x="836" y="84"/>
                  </a:cubicBezTo>
                  <a:cubicBezTo>
                    <a:pt x="835" y="83"/>
                    <a:pt x="835" y="85"/>
                    <a:pt x="834" y="84"/>
                  </a:cubicBezTo>
                  <a:cubicBezTo>
                    <a:pt x="834" y="83"/>
                    <a:pt x="834" y="83"/>
                    <a:pt x="834" y="82"/>
                  </a:cubicBezTo>
                  <a:cubicBezTo>
                    <a:pt x="834" y="83"/>
                    <a:pt x="834" y="82"/>
                    <a:pt x="834" y="82"/>
                  </a:cubicBezTo>
                  <a:cubicBezTo>
                    <a:pt x="833" y="83"/>
                    <a:pt x="832" y="83"/>
                    <a:pt x="833" y="84"/>
                  </a:cubicBezTo>
                  <a:close/>
                  <a:moveTo>
                    <a:pt x="831" y="87"/>
                  </a:moveTo>
                  <a:cubicBezTo>
                    <a:pt x="832" y="88"/>
                    <a:pt x="834" y="86"/>
                    <a:pt x="835" y="87"/>
                  </a:cubicBezTo>
                  <a:cubicBezTo>
                    <a:pt x="836" y="86"/>
                    <a:pt x="835" y="86"/>
                    <a:pt x="835" y="85"/>
                  </a:cubicBezTo>
                  <a:cubicBezTo>
                    <a:pt x="835" y="86"/>
                    <a:pt x="835" y="86"/>
                    <a:pt x="835" y="86"/>
                  </a:cubicBezTo>
                  <a:cubicBezTo>
                    <a:pt x="833" y="86"/>
                    <a:pt x="832" y="87"/>
                    <a:pt x="831" y="87"/>
                  </a:cubicBezTo>
                  <a:close/>
                  <a:moveTo>
                    <a:pt x="834" y="88"/>
                  </a:moveTo>
                  <a:cubicBezTo>
                    <a:pt x="833" y="88"/>
                    <a:pt x="831" y="89"/>
                    <a:pt x="831" y="88"/>
                  </a:cubicBezTo>
                  <a:cubicBezTo>
                    <a:pt x="831" y="88"/>
                    <a:pt x="831" y="88"/>
                    <a:pt x="831" y="89"/>
                  </a:cubicBezTo>
                  <a:cubicBezTo>
                    <a:pt x="831" y="89"/>
                    <a:pt x="832" y="89"/>
                    <a:pt x="832" y="89"/>
                  </a:cubicBezTo>
                  <a:cubicBezTo>
                    <a:pt x="833" y="88"/>
                    <a:pt x="834" y="88"/>
                    <a:pt x="835" y="89"/>
                  </a:cubicBezTo>
                  <a:cubicBezTo>
                    <a:pt x="835" y="88"/>
                    <a:pt x="835" y="88"/>
                    <a:pt x="834" y="88"/>
                  </a:cubicBezTo>
                  <a:close/>
                  <a:moveTo>
                    <a:pt x="830" y="82"/>
                  </a:moveTo>
                  <a:cubicBezTo>
                    <a:pt x="829" y="83"/>
                    <a:pt x="830" y="83"/>
                    <a:pt x="829" y="83"/>
                  </a:cubicBezTo>
                  <a:cubicBezTo>
                    <a:pt x="830" y="82"/>
                    <a:pt x="828" y="83"/>
                    <a:pt x="828" y="83"/>
                  </a:cubicBezTo>
                  <a:cubicBezTo>
                    <a:pt x="828" y="83"/>
                    <a:pt x="827" y="84"/>
                    <a:pt x="827" y="85"/>
                  </a:cubicBezTo>
                  <a:cubicBezTo>
                    <a:pt x="828" y="85"/>
                    <a:pt x="829" y="83"/>
                    <a:pt x="830" y="84"/>
                  </a:cubicBezTo>
                  <a:cubicBezTo>
                    <a:pt x="831" y="86"/>
                    <a:pt x="833" y="86"/>
                    <a:pt x="833" y="85"/>
                  </a:cubicBezTo>
                  <a:cubicBezTo>
                    <a:pt x="833" y="85"/>
                    <a:pt x="833" y="84"/>
                    <a:pt x="832" y="84"/>
                  </a:cubicBezTo>
                  <a:cubicBezTo>
                    <a:pt x="833" y="84"/>
                    <a:pt x="833" y="83"/>
                    <a:pt x="832" y="83"/>
                  </a:cubicBezTo>
                  <a:cubicBezTo>
                    <a:pt x="832" y="84"/>
                    <a:pt x="831" y="83"/>
                    <a:pt x="830" y="84"/>
                  </a:cubicBezTo>
                  <a:cubicBezTo>
                    <a:pt x="830" y="83"/>
                    <a:pt x="831" y="83"/>
                    <a:pt x="830" y="83"/>
                  </a:cubicBezTo>
                  <a:cubicBezTo>
                    <a:pt x="830" y="84"/>
                    <a:pt x="831" y="82"/>
                    <a:pt x="830" y="82"/>
                  </a:cubicBezTo>
                  <a:close/>
                  <a:moveTo>
                    <a:pt x="836" y="60"/>
                  </a:moveTo>
                  <a:cubicBezTo>
                    <a:pt x="837" y="59"/>
                    <a:pt x="838" y="59"/>
                    <a:pt x="838" y="58"/>
                  </a:cubicBezTo>
                  <a:cubicBezTo>
                    <a:pt x="837" y="58"/>
                    <a:pt x="837" y="58"/>
                    <a:pt x="836" y="58"/>
                  </a:cubicBezTo>
                  <a:cubicBezTo>
                    <a:pt x="835" y="60"/>
                    <a:pt x="834" y="57"/>
                    <a:pt x="834" y="60"/>
                  </a:cubicBezTo>
                  <a:cubicBezTo>
                    <a:pt x="835" y="60"/>
                    <a:pt x="836" y="58"/>
                    <a:pt x="836" y="60"/>
                  </a:cubicBezTo>
                  <a:close/>
                  <a:moveTo>
                    <a:pt x="830" y="88"/>
                  </a:moveTo>
                  <a:cubicBezTo>
                    <a:pt x="829" y="89"/>
                    <a:pt x="829" y="87"/>
                    <a:pt x="827" y="87"/>
                  </a:cubicBezTo>
                  <a:cubicBezTo>
                    <a:pt x="827" y="88"/>
                    <a:pt x="829" y="89"/>
                    <a:pt x="831" y="89"/>
                  </a:cubicBezTo>
                  <a:cubicBezTo>
                    <a:pt x="830" y="89"/>
                    <a:pt x="830" y="88"/>
                    <a:pt x="830" y="88"/>
                  </a:cubicBezTo>
                  <a:close/>
                  <a:moveTo>
                    <a:pt x="827" y="89"/>
                  </a:moveTo>
                  <a:cubicBezTo>
                    <a:pt x="827" y="90"/>
                    <a:pt x="826" y="90"/>
                    <a:pt x="826" y="90"/>
                  </a:cubicBezTo>
                  <a:cubicBezTo>
                    <a:pt x="827" y="90"/>
                    <a:pt x="827" y="91"/>
                    <a:pt x="828" y="90"/>
                  </a:cubicBezTo>
                  <a:cubicBezTo>
                    <a:pt x="827" y="90"/>
                    <a:pt x="828" y="90"/>
                    <a:pt x="828" y="90"/>
                  </a:cubicBezTo>
                  <a:cubicBezTo>
                    <a:pt x="827" y="90"/>
                    <a:pt x="827" y="89"/>
                    <a:pt x="827" y="89"/>
                  </a:cubicBezTo>
                  <a:close/>
                  <a:moveTo>
                    <a:pt x="825" y="89"/>
                  </a:moveTo>
                  <a:cubicBezTo>
                    <a:pt x="825" y="90"/>
                    <a:pt x="826" y="90"/>
                    <a:pt x="826" y="90"/>
                  </a:cubicBezTo>
                  <a:cubicBezTo>
                    <a:pt x="826" y="89"/>
                    <a:pt x="825" y="89"/>
                    <a:pt x="825" y="89"/>
                  </a:cubicBezTo>
                  <a:close/>
                  <a:moveTo>
                    <a:pt x="825" y="85"/>
                  </a:moveTo>
                  <a:cubicBezTo>
                    <a:pt x="825" y="85"/>
                    <a:pt x="825" y="85"/>
                    <a:pt x="825" y="86"/>
                  </a:cubicBezTo>
                  <a:cubicBezTo>
                    <a:pt x="825" y="86"/>
                    <a:pt x="825" y="86"/>
                    <a:pt x="825" y="86"/>
                  </a:cubicBezTo>
                  <a:cubicBezTo>
                    <a:pt x="826" y="85"/>
                    <a:pt x="826" y="86"/>
                    <a:pt x="826" y="86"/>
                  </a:cubicBezTo>
                  <a:cubicBezTo>
                    <a:pt x="826" y="85"/>
                    <a:pt x="826" y="84"/>
                    <a:pt x="826" y="84"/>
                  </a:cubicBezTo>
                  <a:cubicBezTo>
                    <a:pt x="826" y="84"/>
                    <a:pt x="825" y="85"/>
                    <a:pt x="825" y="85"/>
                  </a:cubicBezTo>
                  <a:close/>
                  <a:moveTo>
                    <a:pt x="824" y="88"/>
                  </a:moveTo>
                  <a:cubicBezTo>
                    <a:pt x="825" y="88"/>
                    <a:pt x="825" y="88"/>
                    <a:pt x="826" y="89"/>
                  </a:cubicBezTo>
                  <a:cubicBezTo>
                    <a:pt x="826" y="87"/>
                    <a:pt x="824" y="88"/>
                    <a:pt x="824" y="88"/>
                  </a:cubicBezTo>
                  <a:close/>
                  <a:moveTo>
                    <a:pt x="826" y="61"/>
                  </a:moveTo>
                  <a:cubicBezTo>
                    <a:pt x="827" y="60"/>
                    <a:pt x="828" y="61"/>
                    <a:pt x="828" y="60"/>
                  </a:cubicBezTo>
                  <a:cubicBezTo>
                    <a:pt x="827" y="60"/>
                    <a:pt x="827" y="60"/>
                    <a:pt x="826" y="60"/>
                  </a:cubicBezTo>
                  <a:cubicBezTo>
                    <a:pt x="826" y="61"/>
                    <a:pt x="826" y="61"/>
                    <a:pt x="826" y="61"/>
                  </a:cubicBezTo>
                  <a:cubicBezTo>
                    <a:pt x="825" y="61"/>
                    <a:pt x="822" y="62"/>
                    <a:pt x="823" y="63"/>
                  </a:cubicBezTo>
                  <a:cubicBezTo>
                    <a:pt x="824" y="61"/>
                    <a:pt x="827" y="63"/>
                    <a:pt x="828" y="61"/>
                  </a:cubicBezTo>
                  <a:cubicBezTo>
                    <a:pt x="828" y="60"/>
                    <a:pt x="826" y="62"/>
                    <a:pt x="826" y="61"/>
                  </a:cubicBezTo>
                  <a:close/>
                  <a:moveTo>
                    <a:pt x="821" y="93"/>
                  </a:moveTo>
                  <a:cubicBezTo>
                    <a:pt x="821" y="94"/>
                    <a:pt x="821" y="95"/>
                    <a:pt x="821" y="95"/>
                  </a:cubicBezTo>
                  <a:cubicBezTo>
                    <a:pt x="821" y="93"/>
                    <a:pt x="823" y="94"/>
                    <a:pt x="823" y="93"/>
                  </a:cubicBezTo>
                  <a:cubicBezTo>
                    <a:pt x="822" y="93"/>
                    <a:pt x="822" y="93"/>
                    <a:pt x="821" y="93"/>
                  </a:cubicBezTo>
                  <a:close/>
                  <a:moveTo>
                    <a:pt x="822" y="90"/>
                  </a:moveTo>
                  <a:cubicBezTo>
                    <a:pt x="822" y="91"/>
                    <a:pt x="821" y="90"/>
                    <a:pt x="820" y="91"/>
                  </a:cubicBezTo>
                  <a:cubicBezTo>
                    <a:pt x="821" y="92"/>
                    <a:pt x="821" y="91"/>
                    <a:pt x="822" y="91"/>
                  </a:cubicBezTo>
                  <a:cubicBezTo>
                    <a:pt x="822" y="91"/>
                    <a:pt x="822" y="90"/>
                    <a:pt x="822" y="90"/>
                  </a:cubicBezTo>
                  <a:close/>
                  <a:moveTo>
                    <a:pt x="817" y="91"/>
                  </a:moveTo>
                  <a:cubicBezTo>
                    <a:pt x="817" y="91"/>
                    <a:pt x="817" y="92"/>
                    <a:pt x="817" y="92"/>
                  </a:cubicBezTo>
                  <a:cubicBezTo>
                    <a:pt x="818" y="92"/>
                    <a:pt x="818" y="92"/>
                    <a:pt x="819" y="91"/>
                  </a:cubicBezTo>
                  <a:cubicBezTo>
                    <a:pt x="818" y="91"/>
                    <a:pt x="818" y="91"/>
                    <a:pt x="817" y="91"/>
                  </a:cubicBezTo>
                  <a:close/>
                  <a:moveTo>
                    <a:pt x="821" y="61"/>
                  </a:moveTo>
                  <a:cubicBezTo>
                    <a:pt x="821" y="62"/>
                    <a:pt x="820" y="61"/>
                    <a:pt x="819" y="63"/>
                  </a:cubicBezTo>
                  <a:cubicBezTo>
                    <a:pt x="820" y="63"/>
                    <a:pt x="820" y="63"/>
                    <a:pt x="820" y="64"/>
                  </a:cubicBezTo>
                  <a:cubicBezTo>
                    <a:pt x="821" y="64"/>
                    <a:pt x="821" y="63"/>
                    <a:pt x="822" y="64"/>
                  </a:cubicBezTo>
                  <a:cubicBezTo>
                    <a:pt x="822" y="62"/>
                    <a:pt x="823" y="62"/>
                    <a:pt x="824" y="61"/>
                  </a:cubicBezTo>
                  <a:cubicBezTo>
                    <a:pt x="822" y="60"/>
                    <a:pt x="822" y="62"/>
                    <a:pt x="821" y="61"/>
                  </a:cubicBezTo>
                  <a:close/>
                  <a:moveTo>
                    <a:pt x="812" y="93"/>
                  </a:moveTo>
                  <a:cubicBezTo>
                    <a:pt x="812" y="92"/>
                    <a:pt x="813" y="94"/>
                    <a:pt x="813" y="93"/>
                  </a:cubicBezTo>
                  <a:cubicBezTo>
                    <a:pt x="812" y="93"/>
                    <a:pt x="813" y="92"/>
                    <a:pt x="813" y="92"/>
                  </a:cubicBezTo>
                  <a:cubicBezTo>
                    <a:pt x="812" y="92"/>
                    <a:pt x="812" y="90"/>
                    <a:pt x="812" y="91"/>
                  </a:cubicBezTo>
                  <a:cubicBezTo>
                    <a:pt x="813" y="92"/>
                    <a:pt x="812" y="93"/>
                    <a:pt x="812" y="93"/>
                  </a:cubicBezTo>
                  <a:close/>
                  <a:moveTo>
                    <a:pt x="813" y="86"/>
                  </a:moveTo>
                  <a:cubicBezTo>
                    <a:pt x="813" y="86"/>
                    <a:pt x="812" y="86"/>
                    <a:pt x="812" y="87"/>
                  </a:cubicBezTo>
                  <a:cubicBezTo>
                    <a:pt x="813" y="87"/>
                    <a:pt x="814" y="87"/>
                    <a:pt x="814" y="86"/>
                  </a:cubicBezTo>
                  <a:cubicBezTo>
                    <a:pt x="814" y="86"/>
                    <a:pt x="813" y="85"/>
                    <a:pt x="813" y="86"/>
                  </a:cubicBezTo>
                  <a:close/>
                  <a:moveTo>
                    <a:pt x="817" y="63"/>
                  </a:moveTo>
                  <a:cubicBezTo>
                    <a:pt x="817" y="63"/>
                    <a:pt x="816" y="64"/>
                    <a:pt x="817" y="64"/>
                  </a:cubicBezTo>
                  <a:cubicBezTo>
                    <a:pt x="817" y="63"/>
                    <a:pt x="818" y="63"/>
                    <a:pt x="817" y="63"/>
                  </a:cubicBezTo>
                  <a:close/>
                  <a:moveTo>
                    <a:pt x="811" y="93"/>
                  </a:moveTo>
                  <a:cubicBezTo>
                    <a:pt x="811" y="93"/>
                    <a:pt x="812" y="93"/>
                    <a:pt x="812" y="92"/>
                  </a:cubicBezTo>
                  <a:cubicBezTo>
                    <a:pt x="811" y="92"/>
                    <a:pt x="811" y="92"/>
                    <a:pt x="811" y="92"/>
                  </a:cubicBezTo>
                  <a:cubicBezTo>
                    <a:pt x="811" y="93"/>
                    <a:pt x="810" y="92"/>
                    <a:pt x="810" y="92"/>
                  </a:cubicBezTo>
                  <a:cubicBezTo>
                    <a:pt x="810" y="92"/>
                    <a:pt x="810" y="93"/>
                    <a:pt x="810" y="93"/>
                  </a:cubicBezTo>
                  <a:cubicBezTo>
                    <a:pt x="810" y="93"/>
                    <a:pt x="811" y="94"/>
                    <a:pt x="811" y="93"/>
                  </a:cubicBezTo>
                  <a:cubicBezTo>
                    <a:pt x="811" y="93"/>
                    <a:pt x="811" y="93"/>
                    <a:pt x="811" y="93"/>
                  </a:cubicBezTo>
                  <a:close/>
                  <a:moveTo>
                    <a:pt x="811" y="63"/>
                  </a:moveTo>
                  <a:cubicBezTo>
                    <a:pt x="813" y="64"/>
                    <a:pt x="812" y="64"/>
                    <a:pt x="813" y="63"/>
                  </a:cubicBezTo>
                  <a:cubicBezTo>
                    <a:pt x="814" y="64"/>
                    <a:pt x="815" y="64"/>
                    <a:pt x="814" y="63"/>
                  </a:cubicBezTo>
                  <a:cubicBezTo>
                    <a:pt x="815" y="63"/>
                    <a:pt x="814" y="64"/>
                    <a:pt x="815" y="64"/>
                  </a:cubicBezTo>
                  <a:cubicBezTo>
                    <a:pt x="815" y="63"/>
                    <a:pt x="817" y="63"/>
                    <a:pt x="816" y="62"/>
                  </a:cubicBezTo>
                  <a:cubicBezTo>
                    <a:pt x="816" y="64"/>
                    <a:pt x="812" y="62"/>
                    <a:pt x="811" y="63"/>
                  </a:cubicBezTo>
                  <a:close/>
                  <a:moveTo>
                    <a:pt x="811" y="85"/>
                  </a:moveTo>
                  <a:cubicBezTo>
                    <a:pt x="812" y="85"/>
                    <a:pt x="811" y="86"/>
                    <a:pt x="811" y="86"/>
                  </a:cubicBezTo>
                  <a:cubicBezTo>
                    <a:pt x="811" y="86"/>
                    <a:pt x="811" y="86"/>
                    <a:pt x="812" y="86"/>
                  </a:cubicBezTo>
                  <a:cubicBezTo>
                    <a:pt x="812" y="85"/>
                    <a:pt x="811" y="84"/>
                    <a:pt x="811" y="85"/>
                  </a:cubicBezTo>
                  <a:close/>
                  <a:moveTo>
                    <a:pt x="808" y="92"/>
                  </a:moveTo>
                  <a:cubicBezTo>
                    <a:pt x="808" y="92"/>
                    <a:pt x="808" y="93"/>
                    <a:pt x="808" y="93"/>
                  </a:cubicBezTo>
                  <a:cubicBezTo>
                    <a:pt x="808" y="93"/>
                    <a:pt x="808" y="92"/>
                    <a:pt x="809" y="92"/>
                  </a:cubicBezTo>
                  <a:cubicBezTo>
                    <a:pt x="808" y="92"/>
                    <a:pt x="808" y="92"/>
                    <a:pt x="808" y="92"/>
                  </a:cubicBezTo>
                  <a:close/>
                  <a:moveTo>
                    <a:pt x="807" y="92"/>
                  </a:moveTo>
                  <a:cubicBezTo>
                    <a:pt x="807" y="92"/>
                    <a:pt x="807" y="91"/>
                    <a:pt x="806" y="92"/>
                  </a:cubicBezTo>
                  <a:cubicBezTo>
                    <a:pt x="807" y="92"/>
                    <a:pt x="807" y="94"/>
                    <a:pt x="807" y="94"/>
                  </a:cubicBezTo>
                  <a:cubicBezTo>
                    <a:pt x="807" y="94"/>
                    <a:pt x="807" y="93"/>
                    <a:pt x="807" y="92"/>
                  </a:cubicBezTo>
                  <a:close/>
                  <a:moveTo>
                    <a:pt x="805" y="95"/>
                  </a:moveTo>
                  <a:cubicBezTo>
                    <a:pt x="806" y="95"/>
                    <a:pt x="806" y="95"/>
                    <a:pt x="807" y="95"/>
                  </a:cubicBezTo>
                  <a:cubicBezTo>
                    <a:pt x="806" y="94"/>
                    <a:pt x="806" y="94"/>
                    <a:pt x="805" y="95"/>
                  </a:cubicBezTo>
                  <a:close/>
                  <a:moveTo>
                    <a:pt x="808" y="64"/>
                  </a:moveTo>
                  <a:cubicBezTo>
                    <a:pt x="808" y="65"/>
                    <a:pt x="809" y="64"/>
                    <a:pt x="809" y="65"/>
                  </a:cubicBezTo>
                  <a:cubicBezTo>
                    <a:pt x="808" y="65"/>
                    <a:pt x="808" y="64"/>
                    <a:pt x="807" y="64"/>
                  </a:cubicBezTo>
                  <a:cubicBezTo>
                    <a:pt x="805" y="65"/>
                    <a:pt x="803" y="66"/>
                    <a:pt x="801" y="65"/>
                  </a:cubicBezTo>
                  <a:cubicBezTo>
                    <a:pt x="801" y="65"/>
                    <a:pt x="801" y="66"/>
                    <a:pt x="802" y="66"/>
                  </a:cubicBezTo>
                  <a:cubicBezTo>
                    <a:pt x="801" y="66"/>
                    <a:pt x="799" y="65"/>
                    <a:pt x="799" y="66"/>
                  </a:cubicBezTo>
                  <a:cubicBezTo>
                    <a:pt x="799" y="66"/>
                    <a:pt x="800" y="66"/>
                    <a:pt x="800" y="66"/>
                  </a:cubicBezTo>
                  <a:cubicBezTo>
                    <a:pt x="799" y="66"/>
                    <a:pt x="798" y="68"/>
                    <a:pt x="797" y="67"/>
                  </a:cubicBezTo>
                  <a:cubicBezTo>
                    <a:pt x="797" y="67"/>
                    <a:pt x="797" y="66"/>
                    <a:pt x="797" y="65"/>
                  </a:cubicBezTo>
                  <a:cubicBezTo>
                    <a:pt x="796" y="65"/>
                    <a:pt x="796" y="65"/>
                    <a:pt x="796" y="66"/>
                  </a:cubicBezTo>
                  <a:cubicBezTo>
                    <a:pt x="796" y="66"/>
                    <a:pt x="797" y="66"/>
                    <a:pt x="797" y="66"/>
                  </a:cubicBezTo>
                  <a:cubicBezTo>
                    <a:pt x="795" y="66"/>
                    <a:pt x="797" y="67"/>
                    <a:pt x="797" y="67"/>
                  </a:cubicBezTo>
                  <a:cubicBezTo>
                    <a:pt x="796" y="67"/>
                    <a:pt x="796" y="66"/>
                    <a:pt x="795" y="66"/>
                  </a:cubicBezTo>
                  <a:cubicBezTo>
                    <a:pt x="795" y="67"/>
                    <a:pt x="794" y="66"/>
                    <a:pt x="794" y="67"/>
                  </a:cubicBezTo>
                  <a:cubicBezTo>
                    <a:pt x="795" y="67"/>
                    <a:pt x="794" y="68"/>
                    <a:pt x="794" y="68"/>
                  </a:cubicBezTo>
                  <a:cubicBezTo>
                    <a:pt x="794" y="68"/>
                    <a:pt x="794" y="69"/>
                    <a:pt x="794" y="69"/>
                  </a:cubicBezTo>
                  <a:cubicBezTo>
                    <a:pt x="794" y="68"/>
                    <a:pt x="794" y="67"/>
                    <a:pt x="793" y="67"/>
                  </a:cubicBezTo>
                  <a:cubicBezTo>
                    <a:pt x="793" y="67"/>
                    <a:pt x="793" y="67"/>
                    <a:pt x="793" y="67"/>
                  </a:cubicBezTo>
                  <a:cubicBezTo>
                    <a:pt x="792" y="68"/>
                    <a:pt x="794" y="67"/>
                    <a:pt x="793" y="68"/>
                  </a:cubicBezTo>
                  <a:cubicBezTo>
                    <a:pt x="792" y="67"/>
                    <a:pt x="792" y="68"/>
                    <a:pt x="792" y="68"/>
                  </a:cubicBezTo>
                  <a:cubicBezTo>
                    <a:pt x="792" y="68"/>
                    <a:pt x="792" y="68"/>
                    <a:pt x="792" y="68"/>
                  </a:cubicBezTo>
                  <a:cubicBezTo>
                    <a:pt x="792" y="68"/>
                    <a:pt x="791" y="68"/>
                    <a:pt x="791" y="68"/>
                  </a:cubicBezTo>
                  <a:cubicBezTo>
                    <a:pt x="791" y="69"/>
                    <a:pt x="791" y="69"/>
                    <a:pt x="790" y="69"/>
                  </a:cubicBezTo>
                  <a:cubicBezTo>
                    <a:pt x="789" y="69"/>
                    <a:pt x="790" y="68"/>
                    <a:pt x="789" y="67"/>
                  </a:cubicBezTo>
                  <a:cubicBezTo>
                    <a:pt x="788" y="68"/>
                    <a:pt x="790" y="68"/>
                    <a:pt x="789" y="69"/>
                  </a:cubicBezTo>
                  <a:cubicBezTo>
                    <a:pt x="789" y="69"/>
                    <a:pt x="787" y="68"/>
                    <a:pt x="788" y="69"/>
                  </a:cubicBezTo>
                  <a:cubicBezTo>
                    <a:pt x="788" y="69"/>
                    <a:pt x="788" y="69"/>
                    <a:pt x="788" y="69"/>
                  </a:cubicBezTo>
                  <a:cubicBezTo>
                    <a:pt x="788" y="69"/>
                    <a:pt x="788" y="69"/>
                    <a:pt x="788" y="70"/>
                  </a:cubicBezTo>
                  <a:cubicBezTo>
                    <a:pt x="788" y="69"/>
                    <a:pt x="787" y="70"/>
                    <a:pt x="787" y="69"/>
                  </a:cubicBezTo>
                  <a:cubicBezTo>
                    <a:pt x="786" y="68"/>
                    <a:pt x="785" y="70"/>
                    <a:pt x="785" y="69"/>
                  </a:cubicBezTo>
                  <a:cubicBezTo>
                    <a:pt x="784" y="69"/>
                    <a:pt x="783" y="68"/>
                    <a:pt x="783" y="69"/>
                  </a:cubicBezTo>
                  <a:cubicBezTo>
                    <a:pt x="784" y="70"/>
                    <a:pt x="784" y="69"/>
                    <a:pt x="785" y="70"/>
                  </a:cubicBezTo>
                  <a:cubicBezTo>
                    <a:pt x="785" y="70"/>
                    <a:pt x="785" y="70"/>
                    <a:pt x="786" y="71"/>
                  </a:cubicBezTo>
                  <a:cubicBezTo>
                    <a:pt x="785" y="71"/>
                    <a:pt x="785" y="69"/>
                    <a:pt x="785" y="71"/>
                  </a:cubicBezTo>
                  <a:cubicBezTo>
                    <a:pt x="785" y="72"/>
                    <a:pt x="786" y="71"/>
                    <a:pt x="785" y="72"/>
                  </a:cubicBezTo>
                  <a:cubicBezTo>
                    <a:pt x="786" y="72"/>
                    <a:pt x="789" y="70"/>
                    <a:pt x="789" y="72"/>
                  </a:cubicBezTo>
                  <a:cubicBezTo>
                    <a:pt x="789" y="71"/>
                    <a:pt x="790" y="70"/>
                    <a:pt x="791" y="71"/>
                  </a:cubicBezTo>
                  <a:cubicBezTo>
                    <a:pt x="791" y="70"/>
                    <a:pt x="792" y="69"/>
                    <a:pt x="793" y="70"/>
                  </a:cubicBezTo>
                  <a:cubicBezTo>
                    <a:pt x="793" y="69"/>
                    <a:pt x="794" y="69"/>
                    <a:pt x="794" y="69"/>
                  </a:cubicBezTo>
                  <a:cubicBezTo>
                    <a:pt x="794" y="69"/>
                    <a:pt x="795" y="69"/>
                    <a:pt x="795" y="69"/>
                  </a:cubicBezTo>
                  <a:cubicBezTo>
                    <a:pt x="796" y="68"/>
                    <a:pt x="799" y="67"/>
                    <a:pt x="800" y="67"/>
                  </a:cubicBezTo>
                  <a:cubicBezTo>
                    <a:pt x="800" y="68"/>
                    <a:pt x="798" y="68"/>
                    <a:pt x="799" y="68"/>
                  </a:cubicBezTo>
                  <a:cubicBezTo>
                    <a:pt x="800" y="68"/>
                    <a:pt x="804" y="68"/>
                    <a:pt x="802" y="67"/>
                  </a:cubicBezTo>
                  <a:cubicBezTo>
                    <a:pt x="803" y="67"/>
                    <a:pt x="803" y="66"/>
                    <a:pt x="803" y="66"/>
                  </a:cubicBezTo>
                  <a:cubicBezTo>
                    <a:pt x="804" y="67"/>
                    <a:pt x="803" y="68"/>
                    <a:pt x="803" y="68"/>
                  </a:cubicBezTo>
                  <a:cubicBezTo>
                    <a:pt x="805" y="67"/>
                    <a:pt x="808" y="66"/>
                    <a:pt x="809" y="67"/>
                  </a:cubicBezTo>
                  <a:cubicBezTo>
                    <a:pt x="808" y="66"/>
                    <a:pt x="809" y="66"/>
                    <a:pt x="809" y="64"/>
                  </a:cubicBezTo>
                  <a:cubicBezTo>
                    <a:pt x="809" y="64"/>
                    <a:pt x="808" y="63"/>
                    <a:pt x="808" y="64"/>
                  </a:cubicBezTo>
                  <a:close/>
                  <a:moveTo>
                    <a:pt x="810" y="65"/>
                  </a:moveTo>
                  <a:cubicBezTo>
                    <a:pt x="810" y="64"/>
                    <a:pt x="811" y="65"/>
                    <a:pt x="811" y="65"/>
                  </a:cubicBezTo>
                  <a:cubicBezTo>
                    <a:pt x="811" y="65"/>
                    <a:pt x="811" y="64"/>
                    <a:pt x="811" y="64"/>
                  </a:cubicBezTo>
                  <a:cubicBezTo>
                    <a:pt x="811" y="64"/>
                    <a:pt x="810" y="65"/>
                    <a:pt x="810" y="63"/>
                  </a:cubicBezTo>
                  <a:cubicBezTo>
                    <a:pt x="810" y="64"/>
                    <a:pt x="810" y="64"/>
                    <a:pt x="809" y="64"/>
                  </a:cubicBezTo>
                  <a:cubicBezTo>
                    <a:pt x="810" y="64"/>
                    <a:pt x="809" y="65"/>
                    <a:pt x="810" y="65"/>
                  </a:cubicBezTo>
                  <a:close/>
                  <a:moveTo>
                    <a:pt x="805" y="93"/>
                  </a:moveTo>
                  <a:cubicBezTo>
                    <a:pt x="805" y="93"/>
                    <a:pt x="804" y="93"/>
                    <a:pt x="805" y="94"/>
                  </a:cubicBezTo>
                  <a:cubicBezTo>
                    <a:pt x="805" y="94"/>
                    <a:pt x="806" y="94"/>
                    <a:pt x="806" y="93"/>
                  </a:cubicBezTo>
                  <a:cubicBezTo>
                    <a:pt x="806" y="93"/>
                    <a:pt x="805" y="93"/>
                    <a:pt x="805" y="93"/>
                  </a:cubicBezTo>
                  <a:close/>
                  <a:moveTo>
                    <a:pt x="803" y="95"/>
                  </a:moveTo>
                  <a:cubicBezTo>
                    <a:pt x="803" y="95"/>
                    <a:pt x="802" y="95"/>
                    <a:pt x="802" y="95"/>
                  </a:cubicBezTo>
                  <a:cubicBezTo>
                    <a:pt x="802" y="96"/>
                    <a:pt x="802" y="96"/>
                    <a:pt x="802" y="96"/>
                  </a:cubicBezTo>
                  <a:cubicBezTo>
                    <a:pt x="802" y="97"/>
                    <a:pt x="802" y="96"/>
                    <a:pt x="803" y="96"/>
                  </a:cubicBezTo>
                  <a:cubicBezTo>
                    <a:pt x="803" y="96"/>
                    <a:pt x="803" y="96"/>
                    <a:pt x="803" y="96"/>
                  </a:cubicBezTo>
                  <a:cubicBezTo>
                    <a:pt x="803" y="96"/>
                    <a:pt x="803" y="96"/>
                    <a:pt x="803" y="95"/>
                  </a:cubicBezTo>
                  <a:close/>
                  <a:moveTo>
                    <a:pt x="804" y="87"/>
                  </a:moveTo>
                  <a:cubicBezTo>
                    <a:pt x="803" y="86"/>
                    <a:pt x="803" y="87"/>
                    <a:pt x="803" y="87"/>
                  </a:cubicBezTo>
                  <a:cubicBezTo>
                    <a:pt x="803" y="87"/>
                    <a:pt x="803" y="87"/>
                    <a:pt x="802" y="87"/>
                  </a:cubicBezTo>
                  <a:cubicBezTo>
                    <a:pt x="803" y="88"/>
                    <a:pt x="803" y="87"/>
                    <a:pt x="804" y="87"/>
                  </a:cubicBezTo>
                  <a:cubicBezTo>
                    <a:pt x="804" y="88"/>
                    <a:pt x="804" y="88"/>
                    <a:pt x="804" y="88"/>
                  </a:cubicBezTo>
                  <a:cubicBezTo>
                    <a:pt x="804" y="87"/>
                    <a:pt x="804" y="87"/>
                    <a:pt x="804" y="87"/>
                  </a:cubicBezTo>
                  <a:close/>
                  <a:moveTo>
                    <a:pt x="799" y="96"/>
                  </a:moveTo>
                  <a:cubicBezTo>
                    <a:pt x="798" y="96"/>
                    <a:pt x="798" y="96"/>
                    <a:pt x="798" y="96"/>
                  </a:cubicBezTo>
                  <a:cubicBezTo>
                    <a:pt x="798" y="96"/>
                    <a:pt x="798" y="96"/>
                    <a:pt x="798" y="97"/>
                  </a:cubicBezTo>
                  <a:cubicBezTo>
                    <a:pt x="798" y="97"/>
                    <a:pt x="798" y="97"/>
                    <a:pt x="798" y="97"/>
                  </a:cubicBezTo>
                  <a:cubicBezTo>
                    <a:pt x="798" y="96"/>
                    <a:pt x="798" y="98"/>
                    <a:pt x="799" y="98"/>
                  </a:cubicBezTo>
                  <a:cubicBezTo>
                    <a:pt x="799" y="97"/>
                    <a:pt x="798" y="97"/>
                    <a:pt x="799" y="96"/>
                  </a:cubicBezTo>
                  <a:close/>
                  <a:moveTo>
                    <a:pt x="794" y="98"/>
                  </a:moveTo>
                  <a:cubicBezTo>
                    <a:pt x="794" y="97"/>
                    <a:pt x="795" y="98"/>
                    <a:pt x="795" y="97"/>
                  </a:cubicBezTo>
                  <a:cubicBezTo>
                    <a:pt x="794" y="97"/>
                    <a:pt x="795" y="97"/>
                    <a:pt x="795" y="96"/>
                  </a:cubicBezTo>
                  <a:cubicBezTo>
                    <a:pt x="794" y="97"/>
                    <a:pt x="793" y="97"/>
                    <a:pt x="792" y="97"/>
                  </a:cubicBezTo>
                  <a:cubicBezTo>
                    <a:pt x="793" y="98"/>
                    <a:pt x="794" y="97"/>
                    <a:pt x="794" y="98"/>
                  </a:cubicBezTo>
                  <a:cubicBezTo>
                    <a:pt x="793" y="98"/>
                    <a:pt x="793" y="98"/>
                    <a:pt x="794" y="98"/>
                  </a:cubicBezTo>
                  <a:close/>
                  <a:moveTo>
                    <a:pt x="792" y="98"/>
                  </a:moveTo>
                  <a:cubicBezTo>
                    <a:pt x="791" y="98"/>
                    <a:pt x="792" y="97"/>
                    <a:pt x="791" y="97"/>
                  </a:cubicBezTo>
                  <a:cubicBezTo>
                    <a:pt x="791" y="97"/>
                    <a:pt x="790" y="97"/>
                    <a:pt x="790" y="97"/>
                  </a:cubicBezTo>
                  <a:cubicBezTo>
                    <a:pt x="791" y="97"/>
                    <a:pt x="791" y="99"/>
                    <a:pt x="792" y="98"/>
                  </a:cubicBezTo>
                  <a:close/>
                  <a:moveTo>
                    <a:pt x="789" y="98"/>
                  </a:moveTo>
                  <a:cubicBezTo>
                    <a:pt x="789" y="99"/>
                    <a:pt x="789" y="99"/>
                    <a:pt x="790" y="99"/>
                  </a:cubicBezTo>
                  <a:cubicBezTo>
                    <a:pt x="790" y="98"/>
                    <a:pt x="790" y="98"/>
                    <a:pt x="789" y="98"/>
                  </a:cubicBezTo>
                  <a:close/>
                  <a:moveTo>
                    <a:pt x="788" y="98"/>
                  </a:moveTo>
                  <a:cubicBezTo>
                    <a:pt x="788" y="98"/>
                    <a:pt x="787" y="98"/>
                    <a:pt x="787" y="97"/>
                  </a:cubicBezTo>
                  <a:cubicBezTo>
                    <a:pt x="788" y="97"/>
                    <a:pt x="789" y="97"/>
                    <a:pt x="789" y="96"/>
                  </a:cubicBezTo>
                  <a:cubicBezTo>
                    <a:pt x="787" y="96"/>
                    <a:pt x="787" y="98"/>
                    <a:pt x="786" y="98"/>
                  </a:cubicBezTo>
                  <a:cubicBezTo>
                    <a:pt x="787" y="98"/>
                    <a:pt x="786" y="99"/>
                    <a:pt x="786" y="100"/>
                  </a:cubicBezTo>
                  <a:cubicBezTo>
                    <a:pt x="787" y="98"/>
                    <a:pt x="788" y="98"/>
                    <a:pt x="788" y="98"/>
                  </a:cubicBezTo>
                  <a:close/>
                  <a:moveTo>
                    <a:pt x="785" y="100"/>
                  </a:moveTo>
                  <a:cubicBezTo>
                    <a:pt x="785" y="99"/>
                    <a:pt x="786" y="100"/>
                    <a:pt x="786" y="99"/>
                  </a:cubicBezTo>
                  <a:cubicBezTo>
                    <a:pt x="785" y="99"/>
                    <a:pt x="787" y="98"/>
                    <a:pt x="786" y="98"/>
                  </a:cubicBezTo>
                  <a:cubicBezTo>
                    <a:pt x="786" y="99"/>
                    <a:pt x="785" y="98"/>
                    <a:pt x="785" y="99"/>
                  </a:cubicBezTo>
                  <a:cubicBezTo>
                    <a:pt x="785" y="99"/>
                    <a:pt x="786" y="99"/>
                    <a:pt x="785" y="99"/>
                  </a:cubicBezTo>
                  <a:cubicBezTo>
                    <a:pt x="785" y="100"/>
                    <a:pt x="784" y="99"/>
                    <a:pt x="785" y="100"/>
                  </a:cubicBezTo>
                  <a:close/>
                  <a:moveTo>
                    <a:pt x="790" y="73"/>
                  </a:moveTo>
                  <a:cubicBezTo>
                    <a:pt x="790" y="72"/>
                    <a:pt x="788" y="72"/>
                    <a:pt x="788" y="73"/>
                  </a:cubicBezTo>
                  <a:cubicBezTo>
                    <a:pt x="789" y="72"/>
                    <a:pt x="789" y="74"/>
                    <a:pt x="790" y="73"/>
                  </a:cubicBezTo>
                  <a:cubicBezTo>
                    <a:pt x="789" y="73"/>
                    <a:pt x="791" y="72"/>
                    <a:pt x="790" y="72"/>
                  </a:cubicBezTo>
                  <a:cubicBezTo>
                    <a:pt x="790" y="72"/>
                    <a:pt x="790" y="73"/>
                    <a:pt x="790" y="73"/>
                  </a:cubicBezTo>
                  <a:close/>
                  <a:moveTo>
                    <a:pt x="785" y="98"/>
                  </a:moveTo>
                  <a:cubicBezTo>
                    <a:pt x="787" y="97"/>
                    <a:pt x="785" y="96"/>
                    <a:pt x="785" y="95"/>
                  </a:cubicBezTo>
                  <a:cubicBezTo>
                    <a:pt x="785" y="96"/>
                    <a:pt x="785" y="97"/>
                    <a:pt x="785" y="98"/>
                  </a:cubicBezTo>
                  <a:close/>
                  <a:moveTo>
                    <a:pt x="784" y="97"/>
                  </a:moveTo>
                  <a:cubicBezTo>
                    <a:pt x="784" y="97"/>
                    <a:pt x="783" y="97"/>
                    <a:pt x="783" y="98"/>
                  </a:cubicBezTo>
                  <a:cubicBezTo>
                    <a:pt x="782" y="98"/>
                    <a:pt x="782" y="97"/>
                    <a:pt x="781" y="97"/>
                  </a:cubicBezTo>
                  <a:cubicBezTo>
                    <a:pt x="781" y="97"/>
                    <a:pt x="781" y="97"/>
                    <a:pt x="780" y="97"/>
                  </a:cubicBezTo>
                  <a:cubicBezTo>
                    <a:pt x="780" y="98"/>
                    <a:pt x="781" y="99"/>
                    <a:pt x="781" y="100"/>
                  </a:cubicBezTo>
                  <a:cubicBezTo>
                    <a:pt x="781" y="100"/>
                    <a:pt x="780" y="99"/>
                    <a:pt x="780" y="99"/>
                  </a:cubicBezTo>
                  <a:cubicBezTo>
                    <a:pt x="781" y="99"/>
                    <a:pt x="781" y="99"/>
                    <a:pt x="781" y="99"/>
                  </a:cubicBezTo>
                  <a:cubicBezTo>
                    <a:pt x="780" y="99"/>
                    <a:pt x="780" y="98"/>
                    <a:pt x="780" y="98"/>
                  </a:cubicBezTo>
                  <a:cubicBezTo>
                    <a:pt x="780" y="99"/>
                    <a:pt x="780" y="100"/>
                    <a:pt x="781" y="100"/>
                  </a:cubicBezTo>
                  <a:cubicBezTo>
                    <a:pt x="781" y="99"/>
                    <a:pt x="783" y="101"/>
                    <a:pt x="783" y="100"/>
                  </a:cubicBezTo>
                  <a:cubicBezTo>
                    <a:pt x="782" y="100"/>
                    <a:pt x="782" y="100"/>
                    <a:pt x="782" y="100"/>
                  </a:cubicBezTo>
                  <a:cubicBezTo>
                    <a:pt x="783" y="100"/>
                    <a:pt x="782" y="99"/>
                    <a:pt x="782" y="98"/>
                  </a:cubicBezTo>
                  <a:cubicBezTo>
                    <a:pt x="781" y="98"/>
                    <a:pt x="782" y="99"/>
                    <a:pt x="782" y="99"/>
                  </a:cubicBezTo>
                  <a:cubicBezTo>
                    <a:pt x="781" y="99"/>
                    <a:pt x="781" y="98"/>
                    <a:pt x="782" y="98"/>
                  </a:cubicBezTo>
                  <a:cubicBezTo>
                    <a:pt x="782" y="98"/>
                    <a:pt x="783" y="98"/>
                    <a:pt x="784" y="98"/>
                  </a:cubicBezTo>
                  <a:cubicBezTo>
                    <a:pt x="784" y="98"/>
                    <a:pt x="783" y="98"/>
                    <a:pt x="784" y="99"/>
                  </a:cubicBezTo>
                  <a:cubicBezTo>
                    <a:pt x="783" y="99"/>
                    <a:pt x="783" y="99"/>
                    <a:pt x="783" y="99"/>
                  </a:cubicBezTo>
                  <a:cubicBezTo>
                    <a:pt x="783" y="99"/>
                    <a:pt x="783" y="100"/>
                    <a:pt x="784" y="100"/>
                  </a:cubicBezTo>
                  <a:cubicBezTo>
                    <a:pt x="784" y="98"/>
                    <a:pt x="785" y="99"/>
                    <a:pt x="785" y="97"/>
                  </a:cubicBezTo>
                  <a:cubicBezTo>
                    <a:pt x="784" y="97"/>
                    <a:pt x="785" y="96"/>
                    <a:pt x="784" y="97"/>
                  </a:cubicBezTo>
                  <a:close/>
                  <a:moveTo>
                    <a:pt x="784" y="94"/>
                  </a:moveTo>
                  <a:cubicBezTo>
                    <a:pt x="784" y="94"/>
                    <a:pt x="785" y="93"/>
                    <a:pt x="784" y="93"/>
                  </a:cubicBezTo>
                  <a:cubicBezTo>
                    <a:pt x="784" y="94"/>
                    <a:pt x="783" y="94"/>
                    <a:pt x="784" y="95"/>
                  </a:cubicBezTo>
                  <a:cubicBezTo>
                    <a:pt x="784" y="94"/>
                    <a:pt x="786" y="95"/>
                    <a:pt x="786" y="94"/>
                  </a:cubicBezTo>
                  <a:cubicBezTo>
                    <a:pt x="786" y="94"/>
                    <a:pt x="785" y="94"/>
                    <a:pt x="784" y="94"/>
                  </a:cubicBezTo>
                  <a:close/>
                  <a:moveTo>
                    <a:pt x="787" y="72"/>
                  </a:moveTo>
                  <a:cubicBezTo>
                    <a:pt x="786" y="73"/>
                    <a:pt x="788" y="73"/>
                    <a:pt x="788" y="74"/>
                  </a:cubicBezTo>
                  <a:cubicBezTo>
                    <a:pt x="788" y="74"/>
                    <a:pt x="789" y="74"/>
                    <a:pt x="789" y="74"/>
                  </a:cubicBezTo>
                  <a:cubicBezTo>
                    <a:pt x="788" y="73"/>
                    <a:pt x="787" y="73"/>
                    <a:pt x="787" y="72"/>
                  </a:cubicBezTo>
                  <a:close/>
                  <a:moveTo>
                    <a:pt x="786" y="73"/>
                  </a:moveTo>
                  <a:cubicBezTo>
                    <a:pt x="786" y="73"/>
                    <a:pt x="786" y="72"/>
                    <a:pt x="786" y="72"/>
                  </a:cubicBezTo>
                  <a:cubicBezTo>
                    <a:pt x="785" y="73"/>
                    <a:pt x="785" y="73"/>
                    <a:pt x="786" y="74"/>
                  </a:cubicBezTo>
                  <a:cubicBezTo>
                    <a:pt x="785" y="74"/>
                    <a:pt x="785" y="74"/>
                    <a:pt x="785" y="74"/>
                  </a:cubicBezTo>
                  <a:cubicBezTo>
                    <a:pt x="786" y="74"/>
                    <a:pt x="784" y="75"/>
                    <a:pt x="785" y="75"/>
                  </a:cubicBezTo>
                  <a:cubicBezTo>
                    <a:pt x="785" y="74"/>
                    <a:pt x="785" y="76"/>
                    <a:pt x="786" y="76"/>
                  </a:cubicBezTo>
                  <a:cubicBezTo>
                    <a:pt x="785" y="75"/>
                    <a:pt x="787" y="74"/>
                    <a:pt x="786" y="73"/>
                  </a:cubicBezTo>
                  <a:close/>
                  <a:moveTo>
                    <a:pt x="784" y="74"/>
                  </a:moveTo>
                  <a:cubicBezTo>
                    <a:pt x="784" y="74"/>
                    <a:pt x="783" y="74"/>
                    <a:pt x="783" y="74"/>
                  </a:cubicBezTo>
                  <a:cubicBezTo>
                    <a:pt x="784" y="73"/>
                    <a:pt x="784" y="74"/>
                    <a:pt x="784" y="74"/>
                  </a:cubicBezTo>
                  <a:cubicBezTo>
                    <a:pt x="784" y="73"/>
                    <a:pt x="784" y="73"/>
                    <a:pt x="784" y="73"/>
                  </a:cubicBezTo>
                  <a:cubicBezTo>
                    <a:pt x="784" y="74"/>
                    <a:pt x="783" y="73"/>
                    <a:pt x="782" y="74"/>
                  </a:cubicBezTo>
                  <a:cubicBezTo>
                    <a:pt x="783" y="74"/>
                    <a:pt x="781" y="74"/>
                    <a:pt x="781" y="74"/>
                  </a:cubicBezTo>
                  <a:cubicBezTo>
                    <a:pt x="781" y="74"/>
                    <a:pt x="782" y="76"/>
                    <a:pt x="782" y="75"/>
                  </a:cubicBezTo>
                  <a:cubicBezTo>
                    <a:pt x="781" y="74"/>
                    <a:pt x="783" y="74"/>
                    <a:pt x="783" y="74"/>
                  </a:cubicBezTo>
                  <a:cubicBezTo>
                    <a:pt x="783" y="75"/>
                    <a:pt x="782" y="77"/>
                    <a:pt x="782" y="77"/>
                  </a:cubicBezTo>
                  <a:cubicBezTo>
                    <a:pt x="783" y="76"/>
                    <a:pt x="783" y="75"/>
                    <a:pt x="783" y="75"/>
                  </a:cubicBezTo>
                  <a:cubicBezTo>
                    <a:pt x="784" y="76"/>
                    <a:pt x="784" y="74"/>
                    <a:pt x="784" y="75"/>
                  </a:cubicBezTo>
                  <a:cubicBezTo>
                    <a:pt x="784" y="75"/>
                    <a:pt x="784" y="75"/>
                    <a:pt x="785" y="75"/>
                  </a:cubicBezTo>
                  <a:cubicBezTo>
                    <a:pt x="785" y="75"/>
                    <a:pt x="784" y="75"/>
                    <a:pt x="784" y="74"/>
                  </a:cubicBezTo>
                  <a:close/>
                  <a:moveTo>
                    <a:pt x="778" y="100"/>
                  </a:moveTo>
                  <a:cubicBezTo>
                    <a:pt x="778" y="101"/>
                    <a:pt x="779" y="101"/>
                    <a:pt x="779" y="102"/>
                  </a:cubicBezTo>
                  <a:cubicBezTo>
                    <a:pt x="779" y="101"/>
                    <a:pt x="780" y="102"/>
                    <a:pt x="780" y="101"/>
                  </a:cubicBezTo>
                  <a:cubicBezTo>
                    <a:pt x="779" y="101"/>
                    <a:pt x="780" y="101"/>
                    <a:pt x="780" y="100"/>
                  </a:cubicBezTo>
                  <a:cubicBezTo>
                    <a:pt x="779" y="100"/>
                    <a:pt x="780" y="100"/>
                    <a:pt x="779" y="100"/>
                  </a:cubicBezTo>
                  <a:cubicBezTo>
                    <a:pt x="779" y="100"/>
                    <a:pt x="779" y="101"/>
                    <a:pt x="779" y="101"/>
                  </a:cubicBezTo>
                  <a:cubicBezTo>
                    <a:pt x="779" y="101"/>
                    <a:pt x="779" y="101"/>
                    <a:pt x="778" y="100"/>
                  </a:cubicBezTo>
                  <a:close/>
                  <a:moveTo>
                    <a:pt x="779" y="102"/>
                  </a:moveTo>
                  <a:cubicBezTo>
                    <a:pt x="779" y="103"/>
                    <a:pt x="778" y="103"/>
                    <a:pt x="778" y="102"/>
                  </a:cubicBezTo>
                  <a:cubicBezTo>
                    <a:pt x="778" y="102"/>
                    <a:pt x="778" y="102"/>
                    <a:pt x="778" y="101"/>
                  </a:cubicBezTo>
                  <a:cubicBezTo>
                    <a:pt x="777" y="101"/>
                    <a:pt x="778" y="103"/>
                    <a:pt x="776" y="102"/>
                  </a:cubicBezTo>
                  <a:cubicBezTo>
                    <a:pt x="776" y="103"/>
                    <a:pt x="777" y="103"/>
                    <a:pt x="777" y="103"/>
                  </a:cubicBezTo>
                  <a:cubicBezTo>
                    <a:pt x="778" y="102"/>
                    <a:pt x="779" y="105"/>
                    <a:pt x="780" y="103"/>
                  </a:cubicBezTo>
                  <a:cubicBezTo>
                    <a:pt x="779" y="103"/>
                    <a:pt x="779" y="102"/>
                    <a:pt x="779" y="102"/>
                  </a:cubicBezTo>
                  <a:close/>
                  <a:moveTo>
                    <a:pt x="780" y="71"/>
                  </a:moveTo>
                  <a:cubicBezTo>
                    <a:pt x="780" y="72"/>
                    <a:pt x="781" y="72"/>
                    <a:pt x="781" y="72"/>
                  </a:cubicBezTo>
                  <a:cubicBezTo>
                    <a:pt x="780" y="72"/>
                    <a:pt x="780" y="72"/>
                    <a:pt x="780" y="73"/>
                  </a:cubicBezTo>
                  <a:cubicBezTo>
                    <a:pt x="780" y="71"/>
                    <a:pt x="779" y="73"/>
                    <a:pt x="780" y="72"/>
                  </a:cubicBezTo>
                  <a:cubicBezTo>
                    <a:pt x="779" y="71"/>
                    <a:pt x="780" y="71"/>
                    <a:pt x="780" y="71"/>
                  </a:cubicBezTo>
                  <a:cubicBezTo>
                    <a:pt x="780" y="70"/>
                    <a:pt x="779" y="71"/>
                    <a:pt x="779" y="71"/>
                  </a:cubicBezTo>
                  <a:cubicBezTo>
                    <a:pt x="779" y="71"/>
                    <a:pt x="779" y="70"/>
                    <a:pt x="780" y="70"/>
                  </a:cubicBezTo>
                  <a:cubicBezTo>
                    <a:pt x="778" y="70"/>
                    <a:pt x="777" y="70"/>
                    <a:pt x="775" y="71"/>
                  </a:cubicBezTo>
                  <a:cubicBezTo>
                    <a:pt x="776" y="72"/>
                    <a:pt x="776" y="72"/>
                    <a:pt x="776" y="73"/>
                  </a:cubicBezTo>
                  <a:cubicBezTo>
                    <a:pt x="776" y="73"/>
                    <a:pt x="776" y="73"/>
                    <a:pt x="775" y="73"/>
                  </a:cubicBezTo>
                  <a:cubicBezTo>
                    <a:pt x="775" y="73"/>
                    <a:pt x="775" y="73"/>
                    <a:pt x="776" y="72"/>
                  </a:cubicBezTo>
                  <a:cubicBezTo>
                    <a:pt x="776" y="72"/>
                    <a:pt x="775" y="72"/>
                    <a:pt x="775" y="71"/>
                  </a:cubicBezTo>
                  <a:cubicBezTo>
                    <a:pt x="774" y="71"/>
                    <a:pt x="774" y="72"/>
                    <a:pt x="774" y="71"/>
                  </a:cubicBezTo>
                  <a:cubicBezTo>
                    <a:pt x="773" y="72"/>
                    <a:pt x="775" y="72"/>
                    <a:pt x="774" y="73"/>
                  </a:cubicBezTo>
                  <a:cubicBezTo>
                    <a:pt x="773" y="72"/>
                    <a:pt x="773" y="74"/>
                    <a:pt x="773" y="74"/>
                  </a:cubicBezTo>
                  <a:cubicBezTo>
                    <a:pt x="773" y="73"/>
                    <a:pt x="772" y="74"/>
                    <a:pt x="772" y="73"/>
                  </a:cubicBezTo>
                  <a:cubicBezTo>
                    <a:pt x="772" y="73"/>
                    <a:pt x="772" y="73"/>
                    <a:pt x="772" y="73"/>
                  </a:cubicBezTo>
                  <a:cubicBezTo>
                    <a:pt x="772" y="73"/>
                    <a:pt x="773" y="73"/>
                    <a:pt x="773" y="73"/>
                  </a:cubicBezTo>
                  <a:cubicBezTo>
                    <a:pt x="773" y="73"/>
                    <a:pt x="773" y="72"/>
                    <a:pt x="773" y="72"/>
                  </a:cubicBezTo>
                  <a:cubicBezTo>
                    <a:pt x="773" y="71"/>
                    <a:pt x="773" y="72"/>
                    <a:pt x="772" y="72"/>
                  </a:cubicBezTo>
                  <a:cubicBezTo>
                    <a:pt x="772" y="73"/>
                    <a:pt x="771" y="72"/>
                    <a:pt x="770" y="73"/>
                  </a:cubicBezTo>
                  <a:cubicBezTo>
                    <a:pt x="771" y="73"/>
                    <a:pt x="768" y="74"/>
                    <a:pt x="769" y="75"/>
                  </a:cubicBezTo>
                  <a:cubicBezTo>
                    <a:pt x="769" y="75"/>
                    <a:pt x="769" y="75"/>
                    <a:pt x="769" y="74"/>
                  </a:cubicBezTo>
                  <a:cubicBezTo>
                    <a:pt x="769" y="74"/>
                    <a:pt x="769" y="73"/>
                    <a:pt x="769" y="73"/>
                  </a:cubicBezTo>
                  <a:cubicBezTo>
                    <a:pt x="768" y="73"/>
                    <a:pt x="768" y="75"/>
                    <a:pt x="767" y="74"/>
                  </a:cubicBezTo>
                  <a:cubicBezTo>
                    <a:pt x="767" y="75"/>
                    <a:pt x="766" y="74"/>
                    <a:pt x="766" y="75"/>
                  </a:cubicBezTo>
                  <a:cubicBezTo>
                    <a:pt x="766" y="75"/>
                    <a:pt x="766" y="75"/>
                    <a:pt x="767" y="76"/>
                  </a:cubicBezTo>
                  <a:cubicBezTo>
                    <a:pt x="767" y="75"/>
                    <a:pt x="768" y="75"/>
                    <a:pt x="768" y="75"/>
                  </a:cubicBezTo>
                  <a:cubicBezTo>
                    <a:pt x="768" y="75"/>
                    <a:pt x="768" y="75"/>
                    <a:pt x="769" y="75"/>
                  </a:cubicBezTo>
                  <a:cubicBezTo>
                    <a:pt x="768" y="76"/>
                    <a:pt x="768" y="76"/>
                    <a:pt x="769" y="77"/>
                  </a:cubicBezTo>
                  <a:cubicBezTo>
                    <a:pt x="769" y="76"/>
                    <a:pt x="769" y="76"/>
                    <a:pt x="770" y="76"/>
                  </a:cubicBezTo>
                  <a:cubicBezTo>
                    <a:pt x="770" y="76"/>
                    <a:pt x="770" y="78"/>
                    <a:pt x="771" y="78"/>
                  </a:cubicBezTo>
                  <a:cubicBezTo>
                    <a:pt x="771" y="77"/>
                    <a:pt x="771" y="77"/>
                    <a:pt x="771" y="77"/>
                  </a:cubicBezTo>
                  <a:cubicBezTo>
                    <a:pt x="771" y="78"/>
                    <a:pt x="771" y="77"/>
                    <a:pt x="772" y="77"/>
                  </a:cubicBezTo>
                  <a:cubicBezTo>
                    <a:pt x="772" y="79"/>
                    <a:pt x="773" y="78"/>
                    <a:pt x="774" y="78"/>
                  </a:cubicBezTo>
                  <a:cubicBezTo>
                    <a:pt x="774" y="78"/>
                    <a:pt x="773" y="79"/>
                    <a:pt x="774" y="79"/>
                  </a:cubicBezTo>
                  <a:cubicBezTo>
                    <a:pt x="774" y="79"/>
                    <a:pt x="776" y="78"/>
                    <a:pt x="776" y="78"/>
                  </a:cubicBezTo>
                  <a:cubicBezTo>
                    <a:pt x="776" y="79"/>
                    <a:pt x="775" y="79"/>
                    <a:pt x="776" y="80"/>
                  </a:cubicBezTo>
                  <a:cubicBezTo>
                    <a:pt x="776" y="79"/>
                    <a:pt x="776" y="77"/>
                    <a:pt x="777" y="78"/>
                  </a:cubicBezTo>
                  <a:cubicBezTo>
                    <a:pt x="777" y="78"/>
                    <a:pt x="778" y="78"/>
                    <a:pt x="778" y="78"/>
                  </a:cubicBezTo>
                  <a:cubicBezTo>
                    <a:pt x="777" y="77"/>
                    <a:pt x="777" y="76"/>
                    <a:pt x="777" y="76"/>
                  </a:cubicBezTo>
                  <a:cubicBezTo>
                    <a:pt x="776" y="77"/>
                    <a:pt x="778" y="77"/>
                    <a:pt x="777" y="78"/>
                  </a:cubicBezTo>
                  <a:cubicBezTo>
                    <a:pt x="776" y="76"/>
                    <a:pt x="775" y="77"/>
                    <a:pt x="774" y="76"/>
                  </a:cubicBezTo>
                  <a:cubicBezTo>
                    <a:pt x="775" y="76"/>
                    <a:pt x="775" y="76"/>
                    <a:pt x="775" y="76"/>
                  </a:cubicBezTo>
                  <a:cubicBezTo>
                    <a:pt x="775" y="76"/>
                    <a:pt x="775" y="76"/>
                    <a:pt x="776" y="76"/>
                  </a:cubicBezTo>
                  <a:cubicBezTo>
                    <a:pt x="775" y="76"/>
                    <a:pt x="776" y="75"/>
                    <a:pt x="775" y="75"/>
                  </a:cubicBezTo>
                  <a:cubicBezTo>
                    <a:pt x="775" y="75"/>
                    <a:pt x="774" y="75"/>
                    <a:pt x="774" y="76"/>
                  </a:cubicBezTo>
                  <a:cubicBezTo>
                    <a:pt x="774" y="76"/>
                    <a:pt x="774" y="77"/>
                    <a:pt x="773" y="77"/>
                  </a:cubicBezTo>
                  <a:cubicBezTo>
                    <a:pt x="774" y="76"/>
                    <a:pt x="772" y="76"/>
                    <a:pt x="771" y="76"/>
                  </a:cubicBezTo>
                  <a:cubicBezTo>
                    <a:pt x="772" y="76"/>
                    <a:pt x="772" y="76"/>
                    <a:pt x="772" y="76"/>
                  </a:cubicBezTo>
                  <a:cubicBezTo>
                    <a:pt x="772" y="76"/>
                    <a:pt x="771" y="76"/>
                    <a:pt x="771" y="76"/>
                  </a:cubicBezTo>
                  <a:cubicBezTo>
                    <a:pt x="771" y="75"/>
                    <a:pt x="772" y="75"/>
                    <a:pt x="772" y="75"/>
                  </a:cubicBezTo>
                  <a:cubicBezTo>
                    <a:pt x="772" y="75"/>
                    <a:pt x="774" y="74"/>
                    <a:pt x="775" y="75"/>
                  </a:cubicBezTo>
                  <a:cubicBezTo>
                    <a:pt x="775" y="73"/>
                    <a:pt x="777" y="75"/>
                    <a:pt x="778" y="73"/>
                  </a:cubicBezTo>
                  <a:cubicBezTo>
                    <a:pt x="778" y="75"/>
                    <a:pt x="781" y="72"/>
                    <a:pt x="781" y="73"/>
                  </a:cubicBezTo>
                  <a:cubicBezTo>
                    <a:pt x="782" y="71"/>
                    <a:pt x="782" y="72"/>
                    <a:pt x="784" y="72"/>
                  </a:cubicBezTo>
                  <a:cubicBezTo>
                    <a:pt x="784" y="71"/>
                    <a:pt x="783" y="71"/>
                    <a:pt x="783" y="69"/>
                  </a:cubicBezTo>
                  <a:cubicBezTo>
                    <a:pt x="783" y="70"/>
                    <a:pt x="783" y="70"/>
                    <a:pt x="783" y="70"/>
                  </a:cubicBezTo>
                  <a:cubicBezTo>
                    <a:pt x="783" y="69"/>
                    <a:pt x="783" y="69"/>
                    <a:pt x="783" y="69"/>
                  </a:cubicBezTo>
                  <a:cubicBezTo>
                    <a:pt x="782" y="69"/>
                    <a:pt x="780" y="70"/>
                    <a:pt x="781" y="71"/>
                  </a:cubicBezTo>
                  <a:cubicBezTo>
                    <a:pt x="781" y="70"/>
                    <a:pt x="781" y="70"/>
                    <a:pt x="782" y="70"/>
                  </a:cubicBezTo>
                  <a:cubicBezTo>
                    <a:pt x="782" y="70"/>
                    <a:pt x="782" y="70"/>
                    <a:pt x="782" y="71"/>
                  </a:cubicBezTo>
                  <a:cubicBezTo>
                    <a:pt x="782" y="71"/>
                    <a:pt x="781" y="71"/>
                    <a:pt x="780" y="71"/>
                  </a:cubicBezTo>
                  <a:close/>
                  <a:moveTo>
                    <a:pt x="779" y="95"/>
                  </a:moveTo>
                  <a:cubicBezTo>
                    <a:pt x="779" y="95"/>
                    <a:pt x="780" y="95"/>
                    <a:pt x="780" y="94"/>
                  </a:cubicBezTo>
                  <a:cubicBezTo>
                    <a:pt x="780" y="94"/>
                    <a:pt x="779" y="94"/>
                    <a:pt x="779" y="94"/>
                  </a:cubicBezTo>
                  <a:cubicBezTo>
                    <a:pt x="780" y="94"/>
                    <a:pt x="779" y="95"/>
                    <a:pt x="779" y="95"/>
                  </a:cubicBezTo>
                  <a:close/>
                  <a:moveTo>
                    <a:pt x="781" y="75"/>
                  </a:moveTo>
                  <a:cubicBezTo>
                    <a:pt x="781" y="75"/>
                    <a:pt x="781" y="76"/>
                    <a:pt x="780" y="76"/>
                  </a:cubicBezTo>
                  <a:cubicBezTo>
                    <a:pt x="780" y="76"/>
                    <a:pt x="780" y="76"/>
                    <a:pt x="779" y="76"/>
                  </a:cubicBezTo>
                  <a:cubicBezTo>
                    <a:pt x="779" y="76"/>
                    <a:pt x="779" y="77"/>
                    <a:pt x="779" y="77"/>
                  </a:cubicBezTo>
                  <a:cubicBezTo>
                    <a:pt x="779" y="77"/>
                    <a:pt x="780" y="78"/>
                    <a:pt x="780" y="78"/>
                  </a:cubicBezTo>
                  <a:cubicBezTo>
                    <a:pt x="781" y="76"/>
                    <a:pt x="782" y="77"/>
                    <a:pt x="782" y="76"/>
                  </a:cubicBezTo>
                  <a:cubicBezTo>
                    <a:pt x="781" y="76"/>
                    <a:pt x="782" y="76"/>
                    <a:pt x="781" y="75"/>
                  </a:cubicBezTo>
                  <a:close/>
                  <a:moveTo>
                    <a:pt x="773" y="101"/>
                  </a:moveTo>
                  <a:cubicBezTo>
                    <a:pt x="773" y="101"/>
                    <a:pt x="772" y="101"/>
                    <a:pt x="773" y="102"/>
                  </a:cubicBezTo>
                  <a:cubicBezTo>
                    <a:pt x="773" y="103"/>
                    <a:pt x="773" y="102"/>
                    <a:pt x="774" y="103"/>
                  </a:cubicBezTo>
                  <a:cubicBezTo>
                    <a:pt x="774" y="102"/>
                    <a:pt x="774" y="102"/>
                    <a:pt x="775" y="102"/>
                  </a:cubicBezTo>
                  <a:cubicBezTo>
                    <a:pt x="774" y="102"/>
                    <a:pt x="775" y="102"/>
                    <a:pt x="775" y="101"/>
                  </a:cubicBezTo>
                  <a:cubicBezTo>
                    <a:pt x="774" y="102"/>
                    <a:pt x="774" y="100"/>
                    <a:pt x="773" y="101"/>
                  </a:cubicBezTo>
                  <a:close/>
                  <a:moveTo>
                    <a:pt x="772" y="101"/>
                  </a:moveTo>
                  <a:cubicBezTo>
                    <a:pt x="772" y="101"/>
                    <a:pt x="772" y="102"/>
                    <a:pt x="771" y="102"/>
                  </a:cubicBezTo>
                  <a:cubicBezTo>
                    <a:pt x="772" y="102"/>
                    <a:pt x="772" y="103"/>
                    <a:pt x="773" y="103"/>
                  </a:cubicBezTo>
                  <a:cubicBezTo>
                    <a:pt x="773" y="102"/>
                    <a:pt x="772" y="102"/>
                    <a:pt x="772" y="101"/>
                  </a:cubicBezTo>
                  <a:close/>
                  <a:moveTo>
                    <a:pt x="771" y="101"/>
                  </a:moveTo>
                  <a:cubicBezTo>
                    <a:pt x="771" y="101"/>
                    <a:pt x="771" y="102"/>
                    <a:pt x="770" y="102"/>
                  </a:cubicBezTo>
                  <a:cubicBezTo>
                    <a:pt x="770" y="102"/>
                    <a:pt x="769" y="102"/>
                    <a:pt x="769" y="102"/>
                  </a:cubicBezTo>
                  <a:cubicBezTo>
                    <a:pt x="770" y="102"/>
                    <a:pt x="771" y="104"/>
                    <a:pt x="772" y="103"/>
                  </a:cubicBezTo>
                  <a:cubicBezTo>
                    <a:pt x="772" y="103"/>
                    <a:pt x="772" y="103"/>
                    <a:pt x="772" y="103"/>
                  </a:cubicBezTo>
                  <a:cubicBezTo>
                    <a:pt x="771" y="102"/>
                    <a:pt x="770" y="103"/>
                    <a:pt x="770" y="102"/>
                  </a:cubicBezTo>
                  <a:cubicBezTo>
                    <a:pt x="771" y="102"/>
                    <a:pt x="771" y="102"/>
                    <a:pt x="771" y="101"/>
                  </a:cubicBezTo>
                  <a:close/>
                  <a:moveTo>
                    <a:pt x="772" y="100"/>
                  </a:moveTo>
                  <a:cubicBezTo>
                    <a:pt x="773" y="100"/>
                    <a:pt x="774" y="101"/>
                    <a:pt x="774" y="100"/>
                  </a:cubicBezTo>
                  <a:cubicBezTo>
                    <a:pt x="773" y="100"/>
                    <a:pt x="772" y="99"/>
                    <a:pt x="772" y="100"/>
                  </a:cubicBezTo>
                  <a:close/>
                  <a:moveTo>
                    <a:pt x="772" y="79"/>
                  </a:moveTo>
                  <a:cubicBezTo>
                    <a:pt x="772" y="79"/>
                    <a:pt x="771" y="80"/>
                    <a:pt x="772" y="80"/>
                  </a:cubicBezTo>
                  <a:cubicBezTo>
                    <a:pt x="772" y="79"/>
                    <a:pt x="772" y="80"/>
                    <a:pt x="773" y="80"/>
                  </a:cubicBezTo>
                  <a:cubicBezTo>
                    <a:pt x="773" y="80"/>
                    <a:pt x="773" y="79"/>
                    <a:pt x="773" y="79"/>
                  </a:cubicBezTo>
                  <a:cubicBezTo>
                    <a:pt x="773" y="79"/>
                    <a:pt x="772" y="78"/>
                    <a:pt x="772" y="79"/>
                  </a:cubicBezTo>
                  <a:close/>
                  <a:moveTo>
                    <a:pt x="767" y="105"/>
                  </a:moveTo>
                  <a:cubicBezTo>
                    <a:pt x="766" y="105"/>
                    <a:pt x="766" y="104"/>
                    <a:pt x="765" y="105"/>
                  </a:cubicBezTo>
                  <a:cubicBezTo>
                    <a:pt x="766" y="105"/>
                    <a:pt x="766" y="105"/>
                    <a:pt x="766" y="106"/>
                  </a:cubicBezTo>
                  <a:cubicBezTo>
                    <a:pt x="767" y="105"/>
                    <a:pt x="767" y="105"/>
                    <a:pt x="767" y="104"/>
                  </a:cubicBezTo>
                  <a:cubicBezTo>
                    <a:pt x="767" y="104"/>
                    <a:pt x="767" y="105"/>
                    <a:pt x="767" y="105"/>
                  </a:cubicBezTo>
                  <a:close/>
                  <a:moveTo>
                    <a:pt x="769" y="81"/>
                  </a:moveTo>
                  <a:cubicBezTo>
                    <a:pt x="770" y="81"/>
                    <a:pt x="770" y="82"/>
                    <a:pt x="771" y="82"/>
                  </a:cubicBezTo>
                  <a:cubicBezTo>
                    <a:pt x="770" y="81"/>
                    <a:pt x="770" y="81"/>
                    <a:pt x="770" y="81"/>
                  </a:cubicBezTo>
                  <a:cubicBezTo>
                    <a:pt x="771" y="81"/>
                    <a:pt x="771" y="81"/>
                    <a:pt x="770" y="80"/>
                  </a:cubicBezTo>
                  <a:cubicBezTo>
                    <a:pt x="771" y="80"/>
                    <a:pt x="771" y="79"/>
                    <a:pt x="771" y="79"/>
                  </a:cubicBezTo>
                  <a:cubicBezTo>
                    <a:pt x="770" y="79"/>
                    <a:pt x="771" y="78"/>
                    <a:pt x="771" y="78"/>
                  </a:cubicBezTo>
                  <a:cubicBezTo>
                    <a:pt x="770" y="78"/>
                    <a:pt x="771" y="79"/>
                    <a:pt x="770" y="79"/>
                  </a:cubicBezTo>
                  <a:cubicBezTo>
                    <a:pt x="771" y="78"/>
                    <a:pt x="768" y="78"/>
                    <a:pt x="769" y="79"/>
                  </a:cubicBezTo>
                  <a:cubicBezTo>
                    <a:pt x="769" y="79"/>
                    <a:pt x="769" y="79"/>
                    <a:pt x="769" y="79"/>
                  </a:cubicBezTo>
                  <a:cubicBezTo>
                    <a:pt x="768" y="79"/>
                    <a:pt x="768" y="79"/>
                    <a:pt x="768" y="78"/>
                  </a:cubicBezTo>
                  <a:cubicBezTo>
                    <a:pt x="769" y="76"/>
                    <a:pt x="766" y="77"/>
                    <a:pt x="768" y="76"/>
                  </a:cubicBezTo>
                  <a:cubicBezTo>
                    <a:pt x="767" y="76"/>
                    <a:pt x="767" y="76"/>
                    <a:pt x="767" y="75"/>
                  </a:cubicBezTo>
                  <a:cubicBezTo>
                    <a:pt x="767" y="76"/>
                    <a:pt x="765" y="76"/>
                    <a:pt x="765" y="75"/>
                  </a:cubicBezTo>
                  <a:cubicBezTo>
                    <a:pt x="765" y="75"/>
                    <a:pt x="765" y="75"/>
                    <a:pt x="765" y="75"/>
                  </a:cubicBezTo>
                  <a:cubicBezTo>
                    <a:pt x="764" y="75"/>
                    <a:pt x="764" y="75"/>
                    <a:pt x="764" y="74"/>
                  </a:cubicBezTo>
                  <a:cubicBezTo>
                    <a:pt x="764" y="74"/>
                    <a:pt x="763" y="75"/>
                    <a:pt x="763" y="76"/>
                  </a:cubicBezTo>
                  <a:cubicBezTo>
                    <a:pt x="763" y="75"/>
                    <a:pt x="764" y="75"/>
                    <a:pt x="764" y="75"/>
                  </a:cubicBezTo>
                  <a:cubicBezTo>
                    <a:pt x="763" y="76"/>
                    <a:pt x="765" y="76"/>
                    <a:pt x="765" y="76"/>
                  </a:cubicBezTo>
                  <a:cubicBezTo>
                    <a:pt x="764" y="76"/>
                    <a:pt x="764" y="77"/>
                    <a:pt x="763" y="77"/>
                  </a:cubicBezTo>
                  <a:cubicBezTo>
                    <a:pt x="763" y="76"/>
                    <a:pt x="763" y="76"/>
                    <a:pt x="763" y="76"/>
                  </a:cubicBezTo>
                  <a:cubicBezTo>
                    <a:pt x="763" y="76"/>
                    <a:pt x="762" y="77"/>
                    <a:pt x="763" y="77"/>
                  </a:cubicBezTo>
                  <a:cubicBezTo>
                    <a:pt x="765" y="77"/>
                    <a:pt x="766" y="79"/>
                    <a:pt x="764" y="80"/>
                  </a:cubicBezTo>
                  <a:cubicBezTo>
                    <a:pt x="765" y="81"/>
                    <a:pt x="765" y="80"/>
                    <a:pt x="766" y="81"/>
                  </a:cubicBezTo>
                  <a:cubicBezTo>
                    <a:pt x="766" y="80"/>
                    <a:pt x="766" y="79"/>
                    <a:pt x="765" y="78"/>
                  </a:cubicBezTo>
                  <a:cubicBezTo>
                    <a:pt x="767" y="79"/>
                    <a:pt x="767" y="78"/>
                    <a:pt x="768" y="79"/>
                  </a:cubicBezTo>
                  <a:cubicBezTo>
                    <a:pt x="767" y="79"/>
                    <a:pt x="767" y="79"/>
                    <a:pt x="766" y="79"/>
                  </a:cubicBezTo>
                  <a:cubicBezTo>
                    <a:pt x="766" y="80"/>
                    <a:pt x="767" y="81"/>
                    <a:pt x="768" y="81"/>
                  </a:cubicBezTo>
                  <a:cubicBezTo>
                    <a:pt x="768" y="82"/>
                    <a:pt x="767" y="81"/>
                    <a:pt x="767" y="82"/>
                  </a:cubicBezTo>
                  <a:cubicBezTo>
                    <a:pt x="767" y="82"/>
                    <a:pt x="767" y="82"/>
                    <a:pt x="767" y="82"/>
                  </a:cubicBezTo>
                  <a:cubicBezTo>
                    <a:pt x="767" y="82"/>
                    <a:pt x="767" y="82"/>
                    <a:pt x="768" y="82"/>
                  </a:cubicBezTo>
                  <a:cubicBezTo>
                    <a:pt x="769" y="81"/>
                    <a:pt x="768" y="83"/>
                    <a:pt x="769" y="83"/>
                  </a:cubicBezTo>
                  <a:cubicBezTo>
                    <a:pt x="769" y="82"/>
                    <a:pt x="769" y="82"/>
                    <a:pt x="769" y="81"/>
                  </a:cubicBezTo>
                  <a:close/>
                  <a:moveTo>
                    <a:pt x="763" y="81"/>
                  </a:moveTo>
                  <a:cubicBezTo>
                    <a:pt x="764" y="81"/>
                    <a:pt x="764" y="81"/>
                    <a:pt x="764" y="81"/>
                  </a:cubicBezTo>
                  <a:cubicBezTo>
                    <a:pt x="764" y="81"/>
                    <a:pt x="764" y="81"/>
                    <a:pt x="764" y="80"/>
                  </a:cubicBezTo>
                  <a:cubicBezTo>
                    <a:pt x="763" y="80"/>
                    <a:pt x="762" y="80"/>
                    <a:pt x="763" y="81"/>
                  </a:cubicBezTo>
                  <a:cubicBezTo>
                    <a:pt x="763" y="81"/>
                    <a:pt x="763" y="81"/>
                    <a:pt x="763" y="81"/>
                  </a:cubicBezTo>
                  <a:cubicBezTo>
                    <a:pt x="762" y="81"/>
                    <a:pt x="760" y="80"/>
                    <a:pt x="762" y="79"/>
                  </a:cubicBezTo>
                  <a:cubicBezTo>
                    <a:pt x="761" y="79"/>
                    <a:pt x="761" y="79"/>
                    <a:pt x="760" y="79"/>
                  </a:cubicBezTo>
                  <a:cubicBezTo>
                    <a:pt x="761" y="81"/>
                    <a:pt x="760" y="80"/>
                    <a:pt x="760" y="81"/>
                  </a:cubicBezTo>
                  <a:cubicBezTo>
                    <a:pt x="761" y="81"/>
                    <a:pt x="761" y="80"/>
                    <a:pt x="761" y="81"/>
                  </a:cubicBezTo>
                  <a:cubicBezTo>
                    <a:pt x="760" y="80"/>
                    <a:pt x="760" y="83"/>
                    <a:pt x="759" y="83"/>
                  </a:cubicBezTo>
                  <a:cubicBezTo>
                    <a:pt x="759" y="82"/>
                    <a:pt x="760" y="82"/>
                    <a:pt x="759" y="82"/>
                  </a:cubicBezTo>
                  <a:cubicBezTo>
                    <a:pt x="759" y="82"/>
                    <a:pt x="758" y="83"/>
                    <a:pt x="758" y="83"/>
                  </a:cubicBezTo>
                  <a:cubicBezTo>
                    <a:pt x="758" y="83"/>
                    <a:pt x="758" y="83"/>
                    <a:pt x="758" y="83"/>
                  </a:cubicBezTo>
                  <a:cubicBezTo>
                    <a:pt x="758" y="85"/>
                    <a:pt x="756" y="84"/>
                    <a:pt x="756" y="85"/>
                  </a:cubicBezTo>
                  <a:cubicBezTo>
                    <a:pt x="756" y="85"/>
                    <a:pt x="756" y="84"/>
                    <a:pt x="756" y="84"/>
                  </a:cubicBezTo>
                  <a:cubicBezTo>
                    <a:pt x="755" y="84"/>
                    <a:pt x="754" y="84"/>
                    <a:pt x="754" y="86"/>
                  </a:cubicBezTo>
                  <a:cubicBezTo>
                    <a:pt x="755" y="86"/>
                    <a:pt x="755" y="85"/>
                    <a:pt x="755" y="85"/>
                  </a:cubicBezTo>
                  <a:cubicBezTo>
                    <a:pt x="755" y="86"/>
                    <a:pt x="755" y="86"/>
                    <a:pt x="756" y="86"/>
                  </a:cubicBezTo>
                  <a:cubicBezTo>
                    <a:pt x="755" y="86"/>
                    <a:pt x="756" y="86"/>
                    <a:pt x="756" y="86"/>
                  </a:cubicBezTo>
                  <a:cubicBezTo>
                    <a:pt x="756" y="86"/>
                    <a:pt x="756" y="87"/>
                    <a:pt x="757" y="87"/>
                  </a:cubicBezTo>
                  <a:cubicBezTo>
                    <a:pt x="757" y="86"/>
                    <a:pt x="758" y="87"/>
                    <a:pt x="758" y="87"/>
                  </a:cubicBezTo>
                  <a:cubicBezTo>
                    <a:pt x="758" y="86"/>
                    <a:pt x="758" y="84"/>
                    <a:pt x="759" y="84"/>
                  </a:cubicBezTo>
                  <a:cubicBezTo>
                    <a:pt x="759" y="84"/>
                    <a:pt x="760" y="84"/>
                    <a:pt x="760" y="85"/>
                  </a:cubicBezTo>
                  <a:cubicBezTo>
                    <a:pt x="760" y="85"/>
                    <a:pt x="760" y="86"/>
                    <a:pt x="761" y="85"/>
                  </a:cubicBezTo>
                  <a:cubicBezTo>
                    <a:pt x="761" y="85"/>
                    <a:pt x="762" y="84"/>
                    <a:pt x="763" y="84"/>
                  </a:cubicBezTo>
                  <a:cubicBezTo>
                    <a:pt x="763" y="84"/>
                    <a:pt x="762" y="84"/>
                    <a:pt x="762" y="84"/>
                  </a:cubicBezTo>
                  <a:cubicBezTo>
                    <a:pt x="762" y="83"/>
                    <a:pt x="762" y="83"/>
                    <a:pt x="762" y="83"/>
                  </a:cubicBezTo>
                  <a:cubicBezTo>
                    <a:pt x="762" y="83"/>
                    <a:pt x="763" y="83"/>
                    <a:pt x="763" y="83"/>
                  </a:cubicBezTo>
                  <a:cubicBezTo>
                    <a:pt x="762" y="84"/>
                    <a:pt x="763" y="84"/>
                    <a:pt x="763" y="84"/>
                  </a:cubicBezTo>
                  <a:cubicBezTo>
                    <a:pt x="764" y="84"/>
                    <a:pt x="764" y="84"/>
                    <a:pt x="764" y="84"/>
                  </a:cubicBezTo>
                  <a:cubicBezTo>
                    <a:pt x="764" y="83"/>
                    <a:pt x="765" y="83"/>
                    <a:pt x="765" y="83"/>
                  </a:cubicBezTo>
                  <a:cubicBezTo>
                    <a:pt x="765" y="83"/>
                    <a:pt x="764" y="83"/>
                    <a:pt x="764" y="83"/>
                  </a:cubicBezTo>
                  <a:cubicBezTo>
                    <a:pt x="764" y="83"/>
                    <a:pt x="764" y="82"/>
                    <a:pt x="764" y="82"/>
                  </a:cubicBezTo>
                  <a:cubicBezTo>
                    <a:pt x="765" y="82"/>
                    <a:pt x="765" y="82"/>
                    <a:pt x="765" y="81"/>
                  </a:cubicBezTo>
                  <a:cubicBezTo>
                    <a:pt x="765" y="81"/>
                    <a:pt x="764" y="82"/>
                    <a:pt x="763" y="81"/>
                  </a:cubicBezTo>
                  <a:close/>
                  <a:moveTo>
                    <a:pt x="766" y="84"/>
                  </a:moveTo>
                  <a:cubicBezTo>
                    <a:pt x="767" y="83"/>
                    <a:pt x="766" y="83"/>
                    <a:pt x="766" y="82"/>
                  </a:cubicBezTo>
                  <a:cubicBezTo>
                    <a:pt x="765" y="81"/>
                    <a:pt x="765" y="82"/>
                    <a:pt x="765" y="83"/>
                  </a:cubicBezTo>
                  <a:cubicBezTo>
                    <a:pt x="766" y="82"/>
                    <a:pt x="766" y="84"/>
                    <a:pt x="766" y="84"/>
                  </a:cubicBezTo>
                  <a:close/>
                  <a:moveTo>
                    <a:pt x="763" y="104"/>
                  </a:moveTo>
                  <a:cubicBezTo>
                    <a:pt x="764" y="105"/>
                    <a:pt x="765" y="104"/>
                    <a:pt x="766" y="104"/>
                  </a:cubicBezTo>
                  <a:cubicBezTo>
                    <a:pt x="765" y="104"/>
                    <a:pt x="764" y="105"/>
                    <a:pt x="763" y="104"/>
                  </a:cubicBezTo>
                  <a:close/>
                  <a:moveTo>
                    <a:pt x="765" y="98"/>
                  </a:moveTo>
                  <a:cubicBezTo>
                    <a:pt x="765" y="98"/>
                    <a:pt x="766" y="98"/>
                    <a:pt x="766" y="98"/>
                  </a:cubicBezTo>
                  <a:cubicBezTo>
                    <a:pt x="765" y="98"/>
                    <a:pt x="765" y="98"/>
                    <a:pt x="765" y="97"/>
                  </a:cubicBezTo>
                  <a:cubicBezTo>
                    <a:pt x="765" y="99"/>
                    <a:pt x="764" y="98"/>
                    <a:pt x="764" y="99"/>
                  </a:cubicBezTo>
                  <a:cubicBezTo>
                    <a:pt x="765" y="100"/>
                    <a:pt x="765" y="98"/>
                    <a:pt x="765" y="100"/>
                  </a:cubicBezTo>
                  <a:cubicBezTo>
                    <a:pt x="766" y="100"/>
                    <a:pt x="765" y="99"/>
                    <a:pt x="766" y="99"/>
                  </a:cubicBezTo>
                  <a:cubicBezTo>
                    <a:pt x="765" y="99"/>
                    <a:pt x="765" y="99"/>
                    <a:pt x="765" y="98"/>
                  </a:cubicBezTo>
                  <a:cubicBezTo>
                    <a:pt x="765" y="98"/>
                    <a:pt x="765" y="98"/>
                    <a:pt x="766" y="98"/>
                  </a:cubicBezTo>
                  <a:cubicBezTo>
                    <a:pt x="766" y="98"/>
                    <a:pt x="766" y="97"/>
                    <a:pt x="765" y="98"/>
                  </a:cubicBezTo>
                  <a:close/>
                  <a:moveTo>
                    <a:pt x="765" y="101"/>
                  </a:moveTo>
                  <a:cubicBezTo>
                    <a:pt x="764" y="101"/>
                    <a:pt x="764" y="102"/>
                    <a:pt x="763" y="102"/>
                  </a:cubicBezTo>
                  <a:cubicBezTo>
                    <a:pt x="764" y="102"/>
                    <a:pt x="765" y="102"/>
                    <a:pt x="765" y="102"/>
                  </a:cubicBezTo>
                  <a:cubicBezTo>
                    <a:pt x="765" y="102"/>
                    <a:pt x="765" y="102"/>
                    <a:pt x="765" y="101"/>
                  </a:cubicBezTo>
                  <a:close/>
                  <a:moveTo>
                    <a:pt x="761" y="107"/>
                  </a:moveTo>
                  <a:cubicBezTo>
                    <a:pt x="760" y="106"/>
                    <a:pt x="762" y="105"/>
                    <a:pt x="762" y="106"/>
                  </a:cubicBezTo>
                  <a:cubicBezTo>
                    <a:pt x="762" y="105"/>
                    <a:pt x="763" y="105"/>
                    <a:pt x="763" y="105"/>
                  </a:cubicBezTo>
                  <a:cubicBezTo>
                    <a:pt x="762" y="105"/>
                    <a:pt x="763" y="104"/>
                    <a:pt x="762" y="104"/>
                  </a:cubicBezTo>
                  <a:cubicBezTo>
                    <a:pt x="762" y="104"/>
                    <a:pt x="762" y="105"/>
                    <a:pt x="761" y="105"/>
                  </a:cubicBezTo>
                  <a:cubicBezTo>
                    <a:pt x="760" y="105"/>
                    <a:pt x="760" y="106"/>
                    <a:pt x="759" y="105"/>
                  </a:cubicBezTo>
                  <a:cubicBezTo>
                    <a:pt x="758" y="106"/>
                    <a:pt x="760" y="107"/>
                    <a:pt x="759" y="107"/>
                  </a:cubicBezTo>
                  <a:cubicBezTo>
                    <a:pt x="760" y="107"/>
                    <a:pt x="760" y="106"/>
                    <a:pt x="761" y="107"/>
                  </a:cubicBezTo>
                  <a:close/>
                  <a:moveTo>
                    <a:pt x="763" y="103"/>
                  </a:moveTo>
                  <a:cubicBezTo>
                    <a:pt x="763" y="103"/>
                    <a:pt x="763" y="103"/>
                    <a:pt x="763" y="102"/>
                  </a:cubicBezTo>
                  <a:cubicBezTo>
                    <a:pt x="763" y="102"/>
                    <a:pt x="762" y="102"/>
                    <a:pt x="762" y="101"/>
                  </a:cubicBezTo>
                  <a:cubicBezTo>
                    <a:pt x="761" y="101"/>
                    <a:pt x="762" y="101"/>
                    <a:pt x="760" y="101"/>
                  </a:cubicBezTo>
                  <a:cubicBezTo>
                    <a:pt x="760" y="102"/>
                    <a:pt x="761" y="102"/>
                    <a:pt x="761" y="103"/>
                  </a:cubicBezTo>
                  <a:cubicBezTo>
                    <a:pt x="761" y="102"/>
                    <a:pt x="761" y="102"/>
                    <a:pt x="761" y="102"/>
                  </a:cubicBezTo>
                  <a:cubicBezTo>
                    <a:pt x="761" y="102"/>
                    <a:pt x="761" y="102"/>
                    <a:pt x="762" y="102"/>
                  </a:cubicBezTo>
                  <a:cubicBezTo>
                    <a:pt x="762" y="102"/>
                    <a:pt x="761" y="102"/>
                    <a:pt x="762" y="103"/>
                  </a:cubicBezTo>
                  <a:cubicBezTo>
                    <a:pt x="762" y="103"/>
                    <a:pt x="762" y="102"/>
                    <a:pt x="762" y="102"/>
                  </a:cubicBezTo>
                  <a:cubicBezTo>
                    <a:pt x="763" y="102"/>
                    <a:pt x="762" y="104"/>
                    <a:pt x="763" y="103"/>
                  </a:cubicBezTo>
                  <a:close/>
                  <a:moveTo>
                    <a:pt x="760" y="103"/>
                  </a:moveTo>
                  <a:cubicBezTo>
                    <a:pt x="760" y="104"/>
                    <a:pt x="759" y="102"/>
                    <a:pt x="759" y="103"/>
                  </a:cubicBezTo>
                  <a:cubicBezTo>
                    <a:pt x="759" y="103"/>
                    <a:pt x="759" y="104"/>
                    <a:pt x="759" y="104"/>
                  </a:cubicBezTo>
                  <a:cubicBezTo>
                    <a:pt x="760" y="104"/>
                    <a:pt x="760" y="103"/>
                    <a:pt x="761" y="104"/>
                  </a:cubicBezTo>
                  <a:cubicBezTo>
                    <a:pt x="761" y="104"/>
                    <a:pt x="761" y="105"/>
                    <a:pt x="761" y="105"/>
                  </a:cubicBezTo>
                  <a:cubicBezTo>
                    <a:pt x="761" y="104"/>
                    <a:pt x="761" y="103"/>
                    <a:pt x="760" y="103"/>
                  </a:cubicBezTo>
                  <a:close/>
                  <a:moveTo>
                    <a:pt x="759" y="101"/>
                  </a:moveTo>
                  <a:cubicBezTo>
                    <a:pt x="759" y="100"/>
                    <a:pt x="759" y="100"/>
                    <a:pt x="759" y="100"/>
                  </a:cubicBezTo>
                  <a:cubicBezTo>
                    <a:pt x="758" y="100"/>
                    <a:pt x="756" y="100"/>
                    <a:pt x="756" y="101"/>
                  </a:cubicBezTo>
                  <a:cubicBezTo>
                    <a:pt x="756" y="101"/>
                    <a:pt x="757" y="101"/>
                    <a:pt x="758" y="101"/>
                  </a:cubicBezTo>
                  <a:cubicBezTo>
                    <a:pt x="757" y="100"/>
                    <a:pt x="758" y="100"/>
                    <a:pt x="759" y="101"/>
                  </a:cubicBezTo>
                  <a:close/>
                  <a:moveTo>
                    <a:pt x="754" y="107"/>
                  </a:moveTo>
                  <a:cubicBezTo>
                    <a:pt x="755" y="107"/>
                    <a:pt x="755" y="108"/>
                    <a:pt x="756" y="108"/>
                  </a:cubicBezTo>
                  <a:cubicBezTo>
                    <a:pt x="756" y="107"/>
                    <a:pt x="755" y="106"/>
                    <a:pt x="754" y="107"/>
                  </a:cubicBezTo>
                  <a:close/>
                  <a:moveTo>
                    <a:pt x="754" y="109"/>
                  </a:moveTo>
                  <a:cubicBezTo>
                    <a:pt x="755" y="109"/>
                    <a:pt x="755" y="110"/>
                    <a:pt x="755" y="109"/>
                  </a:cubicBezTo>
                  <a:cubicBezTo>
                    <a:pt x="755" y="108"/>
                    <a:pt x="754" y="108"/>
                    <a:pt x="754" y="109"/>
                  </a:cubicBezTo>
                  <a:close/>
                  <a:moveTo>
                    <a:pt x="755" y="104"/>
                  </a:moveTo>
                  <a:cubicBezTo>
                    <a:pt x="755" y="103"/>
                    <a:pt x="753" y="104"/>
                    <a:pt x="752" y="104"/>
                  </a:cubicBezTo>
                  <a:cubicBezTo>
                    <a:pt x="752" y="105"/>
                    <a:pt x="752" y="106"/>
                    <a:pt x="753" y="107"/>
                  </a:cubicBezTo>
                  <a:cubicBezTo>
                    <a:pt x="753" y="106"/>
                    <a:pt x="753" y="105"/>
                    <a:pt x="754" y="104"/>
                  </a:cubicBezTo>
                  <a:cubicBezTo>
                    <a:pt x="754" y="105"/>
                    <a:pt x="755" y="105"/>
                    <a:pt x="755" y="104"/>
                  </a:cubicBezTo>
                  <a:close/>
                  <a:moveTo>
                    <a:pt x="754" y="107"/>
                  </a:moveTo>
                  <a:cubicBezTo>
                    <a:pt x="753" y="108"/>
                    <a:pt x="754" y="108"/>
                    <a:pt x="754" y="108"/>
                  </a:cubicBezTo>
                  <a:cubicBezTo>
                    <a:pt x="755" y="107"/>
                    <a:pt x="754" y="107"/>
                    <a:pt x="754" y="107"/>
                  </a:cubicBezTo>
                  <a:close/>
                  <a:moveTo>
                    <a:pt x="759" y="80"/>
                  </a:moveTo>
                  <a:cubicBezTo>
                    <a:pt x="758" y="80"/>
                    <a:pt x="757" y="80"/>
                    <a:pt x="757" y="80"/>
                  </a:cubicBezTo>
                  <a:cubicBezTo>
                    <a:pt x="757" y="81"/>
                    <a:pt x="757" y="81"/>
                    <a:pt x="757" y="81"/>
                  </a:cubicBezTo>
                  <a:cubicBezTo>
                    <a:pt x="757" y="81"/>
                    <a:pt x="757" y="82"/>
                    <a:pt x="757" y="82"/>
                  </a:cubicBezTo>
                  <a:cubicBezTo>
                    <a:pt x="758" y="82"/>
                    <a:pt x="758" y="82"/>
                    <a:pt x="758" y="82"/>
                  </a:cubicBezTo>
                  <a:cubicBezTo>
                    <a:pt x="758" y="81"/>
                    <a:pt x="759" y="81"/>
                    <a:pt x="758" y="80"/>
                  </a:cubicBezTo>
                  <a:cubicBezTo>
                    <a:pt x="758" y="81"/>
                    <a:pt x="759" y="81"/>
                    <a:pt x="759" y="80"/>
                  </a:cubicBezTo>
                  <a:close/>
                  <a:moveTo>
                    <a:pt x="756" y="82"/>
                  </a:moveTo>
                  <a:cubicBezTo>
                    <a:pt x="756" y="83"/>
                    <a:pt x="756" y="83"/>
                    <a:pt x="756" y="83"/>
                  </a:cubicBezTo>
                  <a:cubicBezTo>
                    <a:pt x="756" y="83"/>
                    <a:pt x="756" y="84"/>
                    <a:pt x="756" y="84"/>
                  </a:cubicBezTo>
                  <a:cubicBezTo>
                    <a:pt x="756" y="84"/>
                    <a:pt x="757" y="84"/>
                    <a:pt x="757" y="83"/>
                  </a:cubicBezTo>
                  <a:cubicBezTo>
                    <a:pt x="757" y="83"/>
                    <a:pt x="757" y="83"/>
                    <a:pt x="757" y="83"/>
                  </a:cubicBezTo>
                  <a:cubicBezTo>
                    <a:pt x="757" y="83"/>
                    <a:pt x="757" y="83"/>
                    <a:pt x="757" y="83"/>
                  </a:cubicBezTo>
                  <a:cubicBezTo>
                    <a:pt x="757" y="83"/>
                    <a:pt x="756" y="82"/>
                    <a:pt x="756" y="82"/>
                  </a:cubicBezTo>
                  <a:close/>
                  <a:moveTo>
                    <a:pt x="752" y="103"/>
                  </a:moveTo>
                  <a:cubicBezTo>
                    <a:pt x="751" y="104"/>
                    <a:pt x="753" y="103"/>
                    <a:pt x="753" y="104"/>
                  </a:cubicBezTo>
                  <a:cubicBezTo>
                    <a:pt x="753" y="104"/>
                    <a:pt x="753" y="104"/>
                    <a:pt x="753" y="104"/>
                  </a:cubicBezTo>
                  <a:cubicBezTo>
                    <a:pt x="752" y="103"/>
                    <a:pt x="753" y="103"/>
                    <a:pt x="752" y="103"/>
                  </a:cubicBezTo>
                  <a:close/>
                  <a:moveTo>
                    <a:pt x="752" y="103"/>
                  </a:moveTo>
                  <a:cubicBezTo>
                    <a:pt x="752" y="102"/>
                    <a:pt x="752" y="103"/>
                    <a:pt x="753" y="103"/>
                  </a:cubicBezTo>
                  <a:cubicBezTo>
                    <a:pt x="753" y="102"/>
                    <a:pt x="753" y="102"/>
                    <a:pt x="753" y="102"/>
                  </a:cubicBezTo>
                  <a:cubicBezTo>
                    <a:pt x="752" y="101"/>
                    <a:pt x="751" y="102"/>
                    <a:pt x="752" y="103"/>
                  </a:cubicBezTo>
                  <a:close/>
                  <a:moveTo>
                    <a:pt x="752" y="102"/>
                  </a:moveTo>
                  <a:cubicBezTo>
                    <a:pt x="751" y="101"/>
                    <a:pt x="753" y="102"/>
                    <a:pt x="753" y="101"/>
                  </a:cubicBezTo>
                  <a:cubicBezTo>
                    <a:pt x="753" y="100"/>
                    <a:pt x="752" y="100"/>
                    <a:pt x="751" y="100"/>
                  </a:cubicBezTo>
                  <a:cubicBezTo>
                    <a:pt x="752" y="101"/>
                    <a:pt x="752" y="100"/>
                    <a:pt x="752" y="101"/>
                  </a:cubicBezTo>
                  <a:cubicBezTo>
                    <a:pt x="752" y="101"/>
                    <a:pt x="751" y="101"/>
                    <a:pt x="751" y="101"/>
                  </a:cubicBezTo>
                  <a:cubicBezTo>
                    <a:pt x="751" y="101"/>
                    <a:pt x="751" y="102"/>
                    <a:pt x="751" y="102"/>
                  </a:cubicBezTo>
                  <a:cubicBezTo>
                    <a:pt x="751" y="102"/>
                    <a:pt x="751" y="102"/>
                    <a:pt x="752" y="102"/>
                  </a:cubicBezTo>
                  <a:close/>
                  <a:moveTo>
                    <a:pt x="755" y="78"/>
                  </a:moveTo>
                  <a:cubicBezTo>
                    <a:pt x="755" y="79"/>
                    <a:pt x="754" y="79"/>
                    <a:pt x="754" y="78"/>
                  </a:cubicBezTo>
                  <a:cubicBezTo>
                    <a:pt x="754" y="79"/>
                    <a:pt x="753" y="79"/>
                    <a:pt x="754" y="79"/>
                  </a:cubicBezTo>
                  <a:cubicBezTo>
                    <a:pt x="754" y="80"/>
                    <a:pt x="754" y="80"/>
                    <a:pt x="754" y="80"/>
                  </a:cubicBezTo>
                  <a:cubicBezTo>
                    <a:pt x="755" y="80"/>
                    <a:pt x="755" y="79"/>
                    <a:pt x="755" y="79"/>
                  </a:cubicBezTo>
                  <a:cubicBezTo>
                    <a:pt x="755" y="80"/>
                    <a:pt x="755" y="80"/>
                    <a:pt x="755" y="80"/>
                  </a:cubicBezTo>
                  <a:cubicBezTo>
                    <a:pt x="755" y="79"/>
                    <a:pt x="756" y="79"/>
                    <a:pt x="755" y="78"/>
                  </a:cubicBezTo>
                  <a:close/>
                  <a:moveTo>
                    <a:pt x="749" y="108"/>
                  </a:moveTo>
                  <a:cubicBezTo>
                    <a:pt x="748" y="109"/>
                    <a:pt x="747" y="109"/>
                    <a:pt x="746" y="109"/>
                  </a:cubicBezTo>
                  <a:cubicBezTo>
                    <a:pt x="746" y="110"/>
                    <a:pt x="747" y="110"/>
                    <a:pt x="747" y="111"/>
                  </a:cubicBezTo>
                  <a:cubicBezTo>
                    <a:pt x="748" y="109"/>
                    <a:pt x="749" y="110"/>
                    <a:pt x="749" y="108"/>
                  </a:cubicBezTo>
                  <a:cubicBezTo>
                    <a:pt x="749" y="109"/>
                    <a:pt x="750" y="109"/>
                    <a:pt x="750" y="109"/>
                  </a:cubicBezTo>
                  <a:cubicBezTo>
                    <a:pt x="750" y="109"/>
                    <a:pt x="750" y="108"/>
                    <a:pt x="750" y="108"/>
                  </a:cubicBezTo>
                  <a:cubicBezTo>
                    <a:pt x="750" y="108"/>
                    <a:pt x="751" y="108"/>
                    <a:pt x="751" y="108"/>
                  </a:cubicBezTo>
                  <a:cubicBezTo>
                    <a:pt x="750" y="108"/>
                    <a:pt x="749" y="108"/>
                    <a:pt x="749" y="108"/>
                  </a:cubicBezTo>
                  <a:close/>
                  <a:moveTo>
                    <a:pt x="749" y="105"/>
                  </a:moveTo>
                  <a:cubicBezTo>
                    <a:pt x="749" y="105"/>
                    <a:pt x="749" y="106"/>
                    <a:pt x="749" y="106"/>
                  </a:cubicBezTo>
                  <a:cubicBezTo>
                    <a:pt x="749" y="106"/>
                    <a:pt x="749" y="106"/>
                    <a:pt x="749" y="106"/>
                  </a:cubicBezTo>
                  <a:cubicBezTo>
                    <a:pt x="749" y="106"/>
                    <a:pt x="749" y="106"/>
                    <a:pt x="749" y="107"/>
                  </a:cubicBezTo>
                  <a:cubicBezTo>
                    <a:pt x="750" y="106"/>
                    <a:pt x="750" y="106"/>
                    <a:pt x="750" y="106"/>
                  </a:cubicBezTo>
                  <a:cubicBezTo>
                    <a:pt x="749" y="106"/>
                    <a:pt x="749" y="105"/>
                    <a:pt x="749" y="105"/>
                  </a:cubicBezTo>
                  <a:close/>
                  <a:moveTo>
                    <a:pt x="750" y="101"/>
                  </a:moveTo>
                  <a:cubicBezTo>
                    <a:pt x="750" y="101"/>
                    <a:pt x="749" y="101"/>
                    <a:pt x="749" y="101"/>
                  </a:cubicBezTo>
                  <a:cubicBezTo>
                    <a:pt x="749" y="101"/>
                    <a:pt x="749" y="101"/>
                    <a:pt x="749" y="101"/>
                  </a:cubicBezTo>
                  <a:cubicBezTo>
                    <a:pt x="749" y="101"/>
                    <a:pt x="749" y="103"/>
                    <a:pt x="750" y="102"/>
                  </a:cubicBezTo>
                  <a:cubicBezTo>
                    <a:pt x="750" y="102"/>
                    <a:pt x="750" y="102"/>
                    <a:pt x="750" y="101"/>
                  </a:cubicBezTo>
                  <a:close/>
                  <a:moveTo>
                    <a:pt x="749" y="86"/>
                  </a:moveTo>
                  <a:cubicBezTo>
                    <a:pt x="749" y="86"/>
                    <a:pt x="749" y="86"/>
                    <a:pt x="749" y="87"/>
                  </a:cubicBezTo>
                  <a:cubicBezTo>
                    <a:pt x="749" y="86"/>
                    <a:pt x="749" y="87"/>
                    <a:pt x="750" y="87"/>
                  </a:cubicBezTo>
                  <a:cubicBezTo>
                    <a:pt x="750" y="86"/>
                    <a:pt x="751" y="88"/>
                    <a:pt x="752" y="87"/>
                  </a:cubicBezTo>
                  <a:cubicBezTo>
                    <a:pt x="751" y="87"/>
                    <a:pt x="751" y="87"/>
                    <a:pt x="751" y="87"/>
                  </a:cubicBezTo>
                  <a:cubicBezTo>
                    <a:pt x="751" y="87"/>
                    <a:pt x="751" y="87"/>
                    <a:pt x="752" y="87"/>
                  </a:cubicBezTo>
                  <a:cubicBezTo>
                    <a:pt x="751" y="87"/>
                    <a:pt x="749" y="87"/>
                    <a:pt x="749" y="86"/>
                  </a:cubicBezTo>
                  <a:close/>
                  <a:moveTo>
                    <a:pt x="750" y="85"/>
                  </a:moveTo>
                  <a:cubicBezTo>
                    <a:pt x="751" y="85"/>
                    <a:pt x="752" y="84"/>
                    <a:pt x="752" y="83"/>
                  </a:cubicBezTo>
                  <a:cubicBezTo>
                    <a:pt x="751" y="84"/>
                    <a:pt x="750" y="84"/>
                    <a:pt x="750" y="85"/>
                  </a:cubicBezTo>
                  <a:close/>
                  <a:moveTo>
                    <a:pt x="747" y="102"/>
                  </a:moveTo>
                  <a:cubicBezTo>
                    <a:pt x="748" y="101"/>
                    <a:pt x="748" y="103"/>
                    <a:pt x="749" y="102"/>
                  </a:cubicBezTo>
                  <a:cubicBezTo>
                    <a:pt x="748" y="102"/>
                    <a:pt x="749" y="101"/>
                    <a:pt x="749" y="101"/>
                  </a:cubicBezTo>
                  <a:cubicBezTo>
                    <a:pt x="748" y="100"/>
                    <a:pt x="748" y="102"/>
                    <a:pt x="747" y="101"/>
                  </a:cubicBezTo>
                  <a:cubicBezTo>
                    <a:pt x="748" y="101"/>
                    <a:pt x="748" y="101"/>
                    <a:pt x="747" y="101"/>
                  </a:cubicBezTo>
                  <a:cubicBezTo>
                    <a:pt x="747" y="101"/>
                    <a:pt x="747" y="102"/>
                    <a:pt x="747" y="102"/>
                  </a:cubicBezTo>
                  <a:close/>
                  <a:moveTo>
                    <a:pt x="746" y="109"/>
                  </a:moveTo>
                  <a:cubicBezTo>
                    <a:pt x="745" y="109"/>
                    <a:pt x="746" y="111"/>
                    <a:pt x="745" y="111"/>
                  </a:cubicBezTo>
                  <a:cubicBezTo>
                    <a:pt x="745" y="110"/>
                    <a:pt x="745" y="110"/>
                    <a:pt x="745" y="110"/>
                  </a:cubicBezTo>
                  <a:cubicBezTo>
                    <a:pt x="746" y="111"/>
                    <a:pt x="746" y="112"/>
                    <a:pt x="747" y="112"/>
                  </a:cubicBezTo>
                  <a:cubicBezTo>
                    <a:pt x="746" y="111"/>
                    <a:pt x="746" y="110"/>
                    <a:pt x="746" y="109"/>
                  </a:cubicBezTo>
                  <a:close/>
                  <a:moveTo>
                    <a:pt x="744" y="106"/>
                  </a:moveTo>
                  <a:cubicBezTo>
                    <a:pt x="745" y="106"/>
                    <a:pt x="745" y="105"/>
                    <a:pt x="746" y="106"/>
                  </a:cubicBezTo>
                  <a:cubicBezTo>
                    <a:pt x="746" y="105"/>
                    <a:pt x="746" y="105"/>
                    <a:pt x="746" y="105"/>
                  </a:cubicBezTo>
                  <a:cubicBezTo>
                    <a:pt x="746" y="105"/>
                    <a:pt x="745" y="104"/>
                    <a:pt x="744" y="106"/>
                  </a:cubicBezTo>
                  <a:close/>
                  <a:moveTo>
                    <a:pt x="747" y="86"/>
                  </a:moveTo>
                  <a:cubicBezTo>
                    <a:pt x="747" y="85"/>
                    <a:pt x="747" y="85"/>
                    <a:pt x="747" y="85"/>
                  </a:cubicBezTo>
                  <a:cubicBezTo>
                    <a:pt x="747" y="85"/>
                    <a:pt x="747" y="84"/>
                    <a:pt x="747" y="84"/>
                  </a:cubicBezTo>
                  <a:cubicBezTo>
                    <a:pt x="747" y="85"/>
                    <a:pt x="747" y="85"/>
                    <a:pt x="746" y="85"/>
                  </a:cubicBezTo>
                  <a:cubicBezTo>
                    <a:pt x="746" y="85"/>
                    <a:pt x="746" y="85"/>
                    <a:pt x="746" y="85"/>
                  </a:cubicBezTo>
                  <a:cubicBezTo>
                    <a:pt x="746" y="86"/>
                    <a:pt x="747" y="86"/>
                    <a:pt x="748" y="86"/>
                  </a:cubicBezTo>
                  <a:cubicBezTo>
                    <a:pt x="748" y="85"/>
                    <a:pt x="749" y="86"/>
                    <a:pt x="749" y="85"/>
                  </a:cubicBezTo>
                  <a:cubicBezTo>
                    <a:pt x="748" y="84"/>
                    <a:pt x="748" y="86"/>
                    <a:pt x="747" y="86"/>
                  </a:cubicBezTo>
                  <a:close/>
                  <a:moveTo>
                    <a:pt x="743" y="110"/>
                  </a:moveTo>
                  <a:cubicBezTo>
                    <a:pt x="743" y="110"/>
                    <a:pt x="744" y="110"/>
                    <a:pt x="744" y="109"/>
                  </a:cubicBezTo>
                  <a:cubicBezTo>
                    <a:pt x="743" y="109"/>
                    <a:pt x="743" y="110"/>
                    <a:pt x="743" y="110"/>
                  </a:cubicBezTo>
                  <a:close/>
                  <a:moveTo>
                    <a:pt x="747" y="79"/>
                  </a:moveTo>
                  <a:cubicBezTo>
                    <a:pt x="747" y="79"/>
                    <a:pt x="747" y="79"/>
                    <a:pt x="747" y="79"/>
                  </a:cubicBezTo>
                  <a:cubicBezTo>
                    <a:pt x="746" y="79"/>
                    <a:pt x="747" y="79"/>
                    <a:pt x="747" y="80"/>
                  </a:cubicBezTo>
                  <a:cubicBezTo>
                    <a:pt x="747" y="78"/>
                    <a:pt x="748" y="81"/>
                    <a:pt x="748" y="80"/>
                  </a:cubicBezTo>
                  <a:cubicBezTo>
                    <a:pt x="747" y="79"/>
                    <a:pt x="750" y="79"/>
                    <a:pt x="749" y="78"/>
                  </a:cubicBezTo>
                  <a:cubicBezTo>
                    <a:pt x="749" y="78"/>
                    <a:pt x="748" y="79"/>
                    <a:pt x="747" y="78"/>
                  </a:cubicBezTo>
                  <a:cubicBezTo>
                    <a:pt x="747" y="79"/>
                    <a:pt x="747" y="79"/>
                    <a:pt x="747" y="79"/>
                  </a:cubicBezTo>
                  <a:close/>
                  <a:moveTo>
                    <a:pt x="743" y="106"/>
                  </a:moveTo>
                  <a:cubicBezTo>
                    <a:pt x="742" y="107"/>
                    <a:pt x="743" y="108"/>
                    <a:pt x="743" y="108"/>
                  </a:cubicBezTo>
                  <a:cubicBezTo>
                    <a:pt x="743" y="108"/>
                    <a:pt x="743" y="109"/>
                    <a:pt x="743" y="109"/>
                  </a:cubicBezTo>
                  <a:cubicBezTo>
                    <a:pt x="743" y="108"/>
                    <a:pt x="744" y="107"/>
                    <a:pt x="744" y="107"/>
                  </a:cubicBezTo>
                  <a:cubicBezTo>
                    <a:pt x="744" y="107"/>
                    <a:pt x="744" y="107"/>
                    <a:pt x="743" y="106"/>
                  </a:cubicBezTo>
                  <a:close/>
                  <a:moveTo>
                    <a:pt x="745" y="90"/>
                  </a:moveTo>
                  <a:cubicBezTo>
                    <a:pt x="745" y="91"/>
                    <a:pt x="746" y="91"/>
                    <a:pt x="747" y="90"/>
                  </a:cubicBezTo>
                  <a:cubicBezTo>
                    <a:pt x="745" y="90"/>
                    <a:pt x="746" y="90"/>
                    <a:pt x="745" y="90"/>
                  </a:cubicBezTo>
                  <a:close/>
                  <a:moveTo>
                    <a:pt x="742" y="112"/>
                  </a:moveTo>
                  <a:cubicBezTo>
                    <a:pt x="742" y="111"/>
                    <a:pt x="742" y="112"/>
                    <a:pt x="743" y="112"/>
                  </a:cubicBezTo>
                  <a:cubicBezTo>
                    <a:pt x="743" y="112"/>
                    <a:pt x="743" y="112"/>
                    <a:pt x="743" y="111"/>
                  </a:cubicBezTo>
                  <a:cubicBezTo>
                    <a:pt x="743" y="111"/>
                    <a:pt x="743" y="111"/>
                    <a:pt x="743" y="111"/>
                  </a:cubicBezTo>
                  <a:cubicBezTo>
                    <a:pt x="743" y="111"/>
                    <a:pt x="742" y="111"/>
                    <a:pt x="742" y="111"/>
                  </a:cubicBezTo>
                  <a:cubicBezTo>
                    <a:pt x="742" y="111"/>
                    <a:pt x="741" y="113"/>
                    <a:pt x="742" y="112"/>
                  </a:cubicBezTo>
                  <a:close/>
                  <a:moveTo>
                    <a:pt x="739" y="109"/>
                  </a:moveTo>
                  <a:cubicBezTo>
                    <a:pt x="739" y="109"/>
                    <a:pt x="738" y="108"/>
                    <a:pt x="737" y="108"/>
                  </a:cubicBezTo>
                  <a:cubicBezTo>
                    <a:pt x="739" y="109"/>
                    <a:pt x="736" y="109"/>
                    <a:pt x="737" y="110"/>
                  </a:cubicBezTo>
                  <a:cubicBezTo>
                    <a:pt x="738" y="109"/>
                    <a:pt x="742" y="109"/>
                    <a:pt x="742" y="108"/>
                  </a:cubicBezTo>
                  <a:cubicBezTo>
                    <a:pt x="741" y="108"/>
                    <a:pt x="740" y="108"/>
                    <a:pt x="739" y="109"/>
                  </a:cubicBezTo>
                  <a:close/>
                  <a:moveTo>
                    <a:pt x="743" y="87"/>
                  </a:moveTo>
                  <a:cubicBezTo>
                    <a:pt x="743" y="88"/>
                    <a:pt x="745" y="89"/>
                    <a:pt x="745" y="88"/>
                  </a:cubicBezTo>
                  <a:cubicBezTo>
                    <a:pt x="744" y="89"/>
                    <a:pt x="744" y="87"/>
                    <a:pt x="743" y="87"/>
                  </a:cubicBezTo>
                  <a:close/>
                  <a:moveTo>
                    <a:pt x="740" y="113"/>
                  </a:moveTo>
                  <a:cubicBezTo>
                    <a:pt x="740" y="112"/>
                    <a:pt x="740" y="112"/>
                    <a:pt x="741" y="111"/>
                  </a:cubicBezTo>
                  <a:cubicBezTo>
                    <a:pt x="740" y="111"/>
                    <a:pt x="740" y="112"/>
                    <a:pt x="739" y="111"/>
                  </a:cubicBezTo>
                  <a:cubicBezTo>
                    <a:pt x="739" y="111"/>
                    <a:pt x="739" y="111"/>
                    <a:pt x="739" y="111"/>
                  </a:cubicBezTo>
                  <a:cubicBezTo>
                    <a:pt x="739" y="111"/>
                    <a:pt x="740" y="111"/>
                    <a:pt x="740" y="110"/>
                  </a:cubicBezTo>
                  <a:cubicBezTo>
                    <a:pt x="738" y="111"/>
                    <a:pt x="737" y="110"/>
                    <a:pt x="737" y="112"/>
                  </a:cubicBezTo>
                  <a:cubicBezTo>
                    <a:pt x="737" y="112"/>
                    <a:pt x="737" y="111"/>
                    <a:pt x="737" y="112"/>
                  </a:cubicBezTo>
                  <a:cubicBezTo>
                    <a:pt x="737" y="112"/>
                    <a:pt x="736" y="112"/>
                    <a:pt x="736" y="112"/>
                  </a:cubicBezTo>
                  <a:cubicBezTo>
                    <a:pt x="736" y="113"/>
                    <a:pt x="735" y="111"/>
                    <a:pt x="735" y="112"/>
                  </a:cubicBezTo>
                  <a:cubicBezTo>
                    <a:pt x="736" y="113"/>
                    <a:pt x="736" y="112"/>
                    <a:pt x="736" y="112"/>
                  </a:cubicBezTo>
                  <a:cubicBezTo>
                    <a:pt x="736" y="113"/>
                    <a:pt x="737" y="114"/>
                    <a:pt x="737" y="114"/>
                  </a:cubicBezTo>
                  <a:cubicBezTo>
                    <a:pt x="737" y="114"/>
                    <a:pt x="738" y="114"/>
                    <a:pt x="738" y="114"/>
                  </a:cubicBezTo>
                  <a:cubicBezTo>
                    <a:pt x="738" y="113"/>
                    <a:pt x="739" y="113"/>
                    <a:pt x="739" y="112"/>
                  </a:cubicBezTo>
                  <a:cubicBezTo>
                    <a:pt x="739" y="112"/>
                    <a:pt x="738" y="112"/>
                    <a:pt x="738" y="112"/>
                  </a:cubicBezTo>
                  <a:cubicBezTo>
                    <a:pt x="738" y="111"/>
                    <a:pt x="738" y="111"/>
                    <a:pt x="738" y="111"/>
                  </a:cubicBezTo>
                  <a:cubicBezTo>
                    <a:pt x="738" y="112"/>
                    <a:pt x="740" y="113"/>
                    <a:pt x="740" y="113"/>
                  </a:cubicBezTo>
                  <a:close/>
                  <a:moveTo>
                    <a:pt x="740" y="113"/>
                  </a:moveTo>
                  <a:cubicBezTo>
                    <a:pt x="739" y="113"/>
                    <a:pt x="739" y="113"/>
                    <a:pt x="739" y="113"/>
                  </a:cubicBezTo>
                  <a:cubicBezTo>
                    <a:pt x="739" y="114"/>
                    <a:pt x="740" y="114"/>
                    <a:pt x="740" y="114"/>
                  </a:cubicBezTo>
                  <a:cubicBezTo>
                    <a:pt x="740" y="114"/>
                    <a:pt x="740" y="114"/>
                    <a:pt x="740" y="113"/>
                  </a:cubicBezTo>
                  <a:close/>
                  <a:moveTo>
                    <a:pt x="743" y="89"/>
                  </a:moveTo>
                  <a:cubicBezTo>
                    <a:pt x="742" y="90"/>
                    <a:pt x="743" y="91"/>
                    <a:pt x="743" y="91"/>
                  </a:cubicBezTo>
                  <a:cubicBezTo>
                    <a:pt x="743" y="91"/>
                    <a:pt x="743" y="91"/>
                    <a:pt x="743" y="91"/>
                  </a:cubicBezTo>
                  <a:cubicBezTo>
                    <a:pt x="743" y="91"/>
                    <a:pt x="744" y="91"/>
                    <a:pt x="744" y="91"/>
                  </a:cubicBezTo>
                  <a:cubicBezTo>
                    <a:pt x="743" y="90"/>
                    <a:pt x="743" y="90"/>
                    <a:pt x="743" y="89"/>
                  </a:cubicBezTo>
                  <a:close/>
                  <a:moveTo>
                    <a:pt x="742" y="85"/>
                  </a:moveTo>
                  <a:cubicBezTo>
                    <a:pt x="742" y="85"/>
                    <a:pt x="742" y="85"/>
                    <a:pt x="743" y="85"/>
                  </a:cubicBezTo>
                  <a:cubicBezTo>
                    <a:pt x="743" y="85"/>
                    <a:pt x="743" y="85"/>
                    <a:pt x="743" y="84"/>
                  </a:cubicBezTo>
                  <a:cubicBezTo>
                    <a:pt x="742" y="84"/>
                    <a:pt x="742" y="84"/>
                    <a:pt x="742" y="85"/>
                  </a:cubicBezTo>
                  <a:close/>
                  <a:moveTo>
                    <a:pt x="740" y="87"/>
                  </a:moveTo>
                  <a:cubicBezTo>
                    <a:pt x="742" y="88"/>
                    <a:pt x="740" y="89"/>
                    <a:pt x="740" y="89"/>
                  </a:cubicBezTo>
                  <a:cubicBezTo>
                    <a:pt x="740" y="89"/>
                    <a:pt x="741" y="89"/>
                    <a:pt x="741" y="88"/>
                  </a:cubicBezTo>
                  <a:cubicBezTo>
                    <a:pt x="740" y="88"/>
                    <a:pt x="742" y="87"/>
                    <a:pt x="741" y="87"/>
                  </a:cubicBezTo>
                  <a:cubicBezTo>
                    <a:pt x="741" y="88"/>
                    <a:pt x="740" y="87"/>
                    <a:pt x="740" y="87"/>
                  </a:cubicBezTo>
                  <a:close/>
                  <a:moveTo>
                    <a:pt x="739" y="84"/>
                  </a:moveTo>
                  <a:cubicBezTo>
                    <a:pt x="739" y="85"/>
                    <a:pt x="740" y="84"/>
                    <a:pt x="741" y="85"/>
                  </a:cubicBezTo>
                  <a:cubicBezTo>
                    <a:pt x="741" y="85"/>
                    <a:pt x="742" y="84"/>
                    <a:pt x="742" y="84"/>
                  </a:cubicBezTo>
                  <a:cubicBezTo>
                    <a:pt x="741" y="83"/>
                    <a:pt x="739" y="83"/>
                    <a:pt x="739" y="84"/>
                  </a:cubicBezTo>
                  <a:close/>
                  <a:moveTo>
                    <a:pt x="735" y="112"/>
                  </a:moveTo>
                  <a:cubicBezTo>
                    <a:pt x="734" y="113"/>
                    <a:pt x="733" y="113"/>
                    <a:pt x="732" y="113"/>
                  </a:cubicBezTo>
                  <a:cubicBezTo>
                    <a:pt x="733" y="114"/>
                    <a:pt x="734" y="115"/>
                    <a:pt x="735" y="114"/>
                  </a:cubicBezTo>
                  <a:cubicBezTo>
                    <a:pt x="735" y="114"/>
                    <a:pt x="734" y="113"/>
                    <a:pt x="734" y="113"/>
                  </a:cubicBezTo>
                  <a:cubicBezTo>
                    <a:pt x="735" y="113"/>
                    <a:pt x="735" y="114"/>
                    <a:pt x="736" y="115"/>
                  </a:cubicBezTo>
                  <a:cubicBezTo>
                    <a:pt x="736" y="115"/>
                    <a:pt x="736" y="114"/>
                    <a:pt x="736" y="114"/>
                  </a:cubicBezTo>
                  <a:cubicBezTo>
                    <a:pt x="736" y="113"/>
                    <a:pt x="735" y="113"/>
                    <a:pt x="735" y="112"/>
                  </a:cubicBezTo>
                  <a:close/>
                  <a:moveTo>
                    <a:pt x="736" y="90"/>
                  </a:moveTo>
                  <a:cubicBezTo>
                    <a:pt x="736" y="90"/>
                    <a:pt x="737" y="90"/>
                    <a:pt x="737" y="90"/>
                  </a:cubicBezTo>
                  <a:cubicBezTo>
                    <a:pt x="737" y="90"/>
                    <a:pt x="736" y="91"/>
                    <a:pt x="736" y="91"/>
                  </a:cubicBezTo>
                  <a:cubicBezTo>
                    <a:pt x="737" y="91"/>
                    <a:pt x="737" y="92"/>
                    <a:pt x="736" y="92"/>
                  </a:cubicBezTo>
                  <a:cubicBezTo>
                    <a:pt x="737" y="92"/>
                    <a:pt x="737" y="93"/>
                    <a:pt x="738" y="93"/>
                  </a:cubicBezTo>
                  <a:cubicBezTo>
                    <a:pt x="738" y="92"/>
                    <a:pt x="739" y="91"/>
                    <a:pt x="738" y="91"/>
                  </a:cubicBezTo>
                  <a:cubicBezTo>
                    <a:pt x="738" y="91"/>
                    <a:pt x="738" y="90"/>
                    <a:pt x="737" y="90"/>
                  </a:cubicBezTo>
                  <a:cubicBezTo>
                    <a:pt x="737" y="89"/>
                    <a:pt x="738" y="90"/>
                    <a:pt x="738" y="89"/>
                  </a:cubicBezTo>
                  <a:cubicBezTo>
                    <a:pt x="737" y="89"/>
                    <a:pt x="738" y="88"/>
                    <a:pt x="737" y="88"/>
                  </a:cubicBezTo>
                  <a:cubicBezTo>
                    <a:pt x="738" y="89"/>
                    <a:pt x="736" y="88"/>
                    <a:pt x="737" y="89"/>
                  </a:cubicBezTo>
                  <a:cubicBezTo>
                    <a:pt x="737" y="89"/>
                    <a:pt x="737" y="89"/>
                    <a:pt x="737" y="89"/>
                  </a:cubicBezTo>
                  <a:cubicBezTo>
                    <a:pt x="737" y="89"/>
                    <a:pt x="737" y="89"/>
                    <a:pt x="737" y="89"/>
                  </a:cubicBezTo>
                  <a:cubicBezTo>
                    <a:pt x="737" y="89"/>
                    <a:pt x="737" y="89"/>
                    <a:pt x="736" y="90"/>
                  </a:cubicBezTo>
                  <a:close/>
                  <a:moveTo>
                    <a:pt x="738" y="88"/>
                  </a:moveTo>
                  <a:cubicBezTo>
                    <a:pt x="738" y="88"/>
                    <a:pt x="738" y="89"/>
                    <a:pt x="739" y="90"/>
                  </a:cubicBezTo>
                  <a:cubicBezTo>
                    <a:pt x="739" y="89"/>
                    <a:pt x="739" y="88"/>
                    <a:pt x="738" y="88"/>
                  </a:cubicBezTo>
                  <a:close/>
                  <a:moveTo>
                    <a:pt x="731" y="117"/>
                  </a:moveTo>
                  <a:cubicBezTo>
                    <a:pt x="731" y="116"/>
                    <a:pt x="732" y="118"/>
                    <a:pt x="733" y="117"/>
                  </a:cubicBezTo>
                  <a:cubicBezTo>
                    <a:pt x="732" y="117"/>
                    <a:pt x="732" y="116"/>
                    <a:pt x="732" y="116"/>
                  </a:cubicBezTo>
                  <a:cubicBezTo>
                    <a:pt x="732" y="116"/>
                    <a:pt x="730" y="117"/>
                    <a:pt x="731" y="117"/>
                  </a:cubicBezTo>
                  <a:close/>
                  <a:moveTo>
                    <a:pt x="732" y="112"/>
                  </a:moveTo>
                  <a:cubicBezTo>
                    <a:pt x="733" y="113"/>
                    <a:pt x="733" y="111"/>
                    <a:pt x="733" y="111"/>
                  </a:cubicBezTo>
                  <a:cubicBezTo>
                    <a:pt x="733" y="111"/>
                    <a:pt x="732" y="111"/>
                    <a:pt x="732" y="112"/>
                  </a:cubicBezTo>
                  <a:close/>
                  <a:moveTo>
                    <a:pt x="730" y="115"/>
                  </a:moveTo>
                  <a:cubicBezTo>
                    <a:pt x="730" y="114"/>
                    <a:pt x="732" y="116"/>
                    <a:pt x="732" y="115"/>
                  </a:cubicBezTo>
                  <a:cubicBezTo>
                    <a:pt x="732" y="114"/>
                    <a:pt x="732" y="113"/>
                    <a:pt x="732" y="112"/>
                  </a:cubicBezTo>
                  <a:cubicBezTo>
                    <a:pt x="732" y="112"/>
                    <a:pt x="731" y="112"/>
                    <a:pt x="731" y="112"/>
                  </a:cubicBezTo>
                  <a:cubicBezTo>
                    <a:pt x="731" y="112"/>
                    <a:pt x="732" y="112"/>
                    <a:pt x="732" y="112"/>
                  </a:cubicBezTo>
                  <a:cubicBezTo>
                    <a:pt x="731" y="111"/>
                    <a:pt x="731" y="113"/>
                    <a:pt x="731" y="113"/>
                  </a:cubicBezTo>
                  <a:cubicBezTo>
                    <a:pt x="731" y="113"/>
                    <a:pt x="731" y="113"/>
                    <a:pt x="731" y="113"/>
                  </a:cubicBezTo>
                  <a:cubicBezTo>
                    <a:pt x="731" y="112"/>
                    <a:pt x="729" y="113"/>
                    <a:pt x="729" y="113"/>
                  </a:cubicBezTo>
                  <a:cubicBezTo>
                    <a:pt x="729" y="113"/>
                    <a:pt x="728" y="113"/>
                    <a:pt x="729" y="114"/>
                  </a:cubicBezTo>
                  <a:cubicBezTo>
                    <a:pt x="730" y="113"/>
                    <a:pt x="731" y="114"/>
                    <a:pt x="731" y="115"/>
                  </a:cubicBezTo>
                  <a:cubicBezTo>
                    <a:pt x="731" y="114"/>
                    <a:pt x="729" y="114"/>
                    <a:pt x="730" y="115"/>
                  </a:cubicBezTo>
                  <a:close/>
                  <a:moveTo>
                    <a:pt x="734" y="91"/>
                  </a:moveTo>
                  <a:cubicBezTo>
                    <a:pt x="734" y="93"/>
                    <a:pt x="735" y="94"/>
                    <a:pt x="735" y="94"/>
                  </a:cubicBezTo>
                  <a:cubicBezTo>
                    <a:pt x="735" y="93"/>
                    <a:pt x="736" y="92"/>
                    <a:pt x="736" y="92"/>
                  </a:cubicBezTo>
                  <a:cubicBezTo>
                    <a:pt x="736" y="91"/>
                    <a:pt x="735" y="90"/>
                    <a:pt x="735" y="90"/>
                  </a:cubicBezTo>
                  <a:cubicBezTo>
                    <a:pt x="735" y="90"/>
                    <a:pt x="733" y="91"/>
                    <a:pt x="734" y="91"/>
                  </a:cubicBezTo>
                  <a:cubicBezTo>
                    <a:pt x="734" y="91"/>
                    <a:pt x="735" y="91"/>
                    <a:pt x="735" y="90"/>
                  </a:cubicBezTo>
                  <a:cubicBezTo>
                    <a:pt x="736" y="91"/>
                    <a:pt x="736" y="93"/>
                    <a:pt x="735" y="92"/>
                  </a:cubicBezTo>
                  <a:cubicBezTo>
                    <a:pt x="735" y="92"/>
                    <a:pt x="736" y="92"/>
                    <a:pt x="736" y="91"/>
                  </a:cubicBezTo>
                  <a:cubicBezTo>
                    <a:pt x="735" y="91"/>
                    <a:pt x="735" y="92"/>
                    <a:pt x="734" y="91"/>
                  </a:cubicBezTo>
                  <a:close/>
                  <a:moveTo>
                    <a:pt x="733" y="92"/>
                  </a:moveTo>
                  <a:cubicBezTo>
                    <a:pt x="733" y="92"/>
                    <a:pt x="734" y="92"/>
                    <a:pt x="734" y="92"/>
                  </a:cubicBezTo>
                  <a:cubicBezTo>
                    <a:pt x="733" y="92"/>
                    <a:pt x="732" y="91"/>
                    <a:pt x="731" y="92"/>
                  </a:cubicBezTo>
                  <a:cubicBezTo>
                    <a:pt x="733" y="92"/>
                    <a:pt x="730" y="93"/>
                    <a:pt x="731" y="94"/>
                  </a:cubicBezTo>
                  <a:cubicBezTo>
                    <a:pt x="732" y="93"/>
                    <a:pt x="733" y="94"/>
                    <a:pt x="734" y="93"/>
                  </a:cubicBezTo>
                  <a:cubicBezTo>
                    <a:pt x="734" y="93"/>
                    <a:pt x="733" y="92"/>
                    <a:pt x="733" y="92"/>
                  </a:cubicBezTo>
                  <a:close/>
                  <a:moveTo>
                    <a:pt x="727" y="115"/>
                  </a:moveTo>
                  <a:cubicBezTo>
                    <a:pt x="728" y="115"/>
                    <a:pt x="728" y="115"/>
                    <a:pt x="728" y="114"/>
                  </a:cubicBezTo>
                  <a:cubicBezTo>
                    <a:pt x="729" y="115"/>
                    <a:pt x="728" y="115"/>
                    <a:pt x="728" y="115"/>
                  </a:cubicBezTo>
                  <a:cubicBezTo>
                    <a:pt x="729" y="115"/>
                    <a:pt x="729" y="115"/>
                    <a:pt x="730" y="115"/>
                  </a:cubicBezTo>
                  <a:cubicBezTo>
                    <a:pt x="729" y="114"/>
                    <a:pt x="729" y="114"/>
                    <a:pt x="728" y="113"/>
                  </a:cubicBezTo>
                  <a:cubicBezTo>
                    <a:pt x="728" y="115"/>
                    <a:pt x="727" y="113"/>
                    <a:pt x="727" y="114"/>
                  </a:cubicBezTo>
                  <a:cubicBezTo>
                    <a:pt x="727" y="114"/>
                    <a:pt x="727" y="116"/>
                    <a:pt x="727" y="115"/>
                  </a:cubicBezTo>
                  <a:cubicBezTo>
                    <a:pt x="727" y="115"/>
                    <a:pt x="727" y="115"/>
                    <a:pt x="727" y="115"/>
                  </a:cubicBezTo>
                  <a:close/>
                  <a:moveTo>
                    <a:pt x="731" y="90"/>
                  </a:moveTo>
                  <a:cubicBezTo>
                    <a:pt x="732" y="90"/>
                    <a:pt x="731" y="90"/>
                    <a:pt x="731" y="91"/>
                  </a:cubicBezTo>
                  <a:cubicBezTo>
                    <a:pt x="731" y="91"/>
                    <a:pt x="731" y="91"/>
                    <a:pt x="732" y="92"/>
                  </a:cubicBezTo>
                  <a:cubicBezTo>
                    <a:pt x="731" y="91"/>
                    <a:pt x="732" y="91"/>
                    <a:pt x="732" y="91"/>
                  </a:cubicBezTo>
                  <a:cubicBezTo>
                    <a:pt x="732" y="91"/>
                    <a:pt x="732" y="89"/>
                    <a:pt x="731" y="90"/>
                  </a:cubicBezTo>
                  <a:close/>
                  <a:moveTo>
                    <a:pt x="725" y="114"/>
                  </a:moveTo>
                  <a:cubicBezTo>
                    <a:pt x="725" y="115"/>
                    <a:pt x="725" y="115"/>
                    <a:pt x="725" y="116"/>
                  </a:cubicBezTo>
                  <a:cubicBezTo>
                    <a:pt x="726" y="116"/>
                    <a:pt x="726" y="117"/>
                    <a:pt x="726" y="117"/>
                  </a:cubicBezTo>
                  <a:cubicBezTo>
                    <a:pt x="727" y="116"/>
                    <a:pt x="726" y="114"/>
                    <a:pt x="725" y="114"/>
                  </a:cubicBezTo>
                  <a:close/>
                  <a:moveTo>
                    <a:pt x="728" y="93"/>
                  </a:moveTo>
                  <a:cubicBezTo>
                    <a:pt x="728" y="93"/>
                    <a:pt x="728" y="94"/>
                    <a:pt x="728" y="94"/>
                  </a:cubicBezTo>
                  <a:cubicBezTo>
                    <a:pt x="728" y="93"/>
                    <a:pt x="728" y="93"/>
                    <a:pt x="728" y="93"/>
                  </a:cubicBezTo>
                  <a:cubicBezTo>
                    <a:pt x="728" y="94"/>
                    <a:pt x="728" y="94"/>
                    <a:pt x="728" y="95"/>
                  </a:cubicBezTo>
                  <a:cubicBezTo>
                    <a:pt x="729" y="94"/>
                    <a:pt x="730" y="93"/>
                    <a:pt x="729" y="93"/>
                  </a:cubicBezTo>
                  <a:cubicBezTo>
                    <a:pt x="729" y="94"/>
                    <a:pt x="729" y="93"/>
                    <a:pt x="728" y="93"/>
                  </a:cubicBezTo>
                  <a:close/>
                  <a:moveTo>
                    <a:pt x="728" y="91"/>
                  </a:moveTo>
                  <a:cubicBezTo>
                    <a:pt x="728" y="90"/>
                    <a:pt x="729" y="91"/>
                    <a:pt x="730" y="90"/>
                  </a:cubicBezTo>
                  <a:cubicBezTo>
                    <a:pt x="729" y="90"/>
                    <a:pt x="729" y="89"/>
                    <a:pt x="729" y="89"/>
                  </a:cubicBezTo>
                  <a:cubicBezTo>
                    <a:pt x="729" y="90"/>
                    <a:pt x="728" y="90"/>
                    <a:pt x="728" y="91"/>
                  </a:cubicBezTo>
                  <a:close/>
                  <a:moveTo>
                    <a:pt x="723" y="116"/>
                  </a:moveTo>
                  <a:cubicBezTo>
                    <a:pt x="723" y="115"/>
                    <a:pt x="723" y="115"/>
                    <a:pt x="723" y="115"/>
                  </a:cubicBezTo>
                  <a:cubicBezTo>
                    <a:pt x="723" y="116"/>
                    <a:pt x="723" y="117"/>
                    <a:pt x="722" y="117"/>
                  </a:cubicBezTo>
                  <a:cubicBezTo>
                    <a:pt x="723" y="117"/>
                    <a:pt x="722" y="119"/>
                    <a:pt x="723" y="118"/>
                  </a:cubicBezTo>
                  <a:cubicBezTo>
                    <a:pt x="723" y="118"/>
                    <a:pt x="723" y="118"/>
                    <a:pt x="724" y="118"/>
                  </a:cubicBezTo>
                  <a:cubicBezTo>
                    <a:pt x="723" y="117"/>
                    <a:pt x="724" y="117"/>
                    <a:pt x="724" y="117"/>
                  </a:cubicBezTo>
                  <a:cubicBezTo>
                    <a:pt x="724" y="117"/>
                    <a:pt x="723" y="117"/>
                    <a:pt x="723" y="116"/>
                  </a:cubicBezTo>
                  <a:cubicBezTo>
                    <a:pt x="724" y="116"/>
                    <a:pt x="724" y="116"/>
                    <a:pt x="725" y="115"/>
                  </a:cubicBezTo>
                  <a:cubicBezTo>
                    <a:pt x="723" y="116"/>
                    <a:pt x="724" y="114"/>
                    <a:pt x="724" y="114"/>
                  </a:cubicBezTo>
                  <a:cubicBezTo>
                    <a:pt x="723" y="115"/>
                    <a:pt x="724" y="115"/>
                    <a:pt x="723" y="116"/>
                  </a:cubicBezTo>
                  <a:close/>
                  <a:moveTo>
                    <a:pt x="722" y="119"/>
                  </a:moveTo>
                  <a:cubicBezTo>
                    <a:pt x="722" y="119"/>
                    <a:pt x="723" y="120"/>
                    <a:pt x="724" y="119"/>
                  </a:cubicBezTo>
                  <a:cubicBezTo>
                    <a:pt x="723" y="119"/>
                    <a:pt x="723" y="119"/>
                    <a:pt x="722" y="119"/>
                  </a:cubicBezTo>
                  <a:close/>
                  <a:moveTo>
                    <a:pt x="722" y="96"/>
                  </a:moveTo>
                  <a:cubicBezTo>
                    <a:pt x="723" y="96"/>
                    <a:pt x="722" y="97"/>
                    <a:pt x="723" y="97"/>
                  </a:cubicBezTo>
                  <a:cubicBezTo>
                    <a:pt x="724" y="96"/>
                    <a:pt x="725" y="97"/>
                    <a:pt x="726" y="96"/>
                  </a:cubicBezTo>
                  <a:cubicBezTo>
                    <a:pt x="724" y="95"/>
                    <a:pt x="723" y="96"/>
                    <a:pt x="722" y="96"/>
                  </a:cubicBezTo>
                  <a:close/>
                  <a:moveTo>
                    <a:pt x="724" y="95"/>
                  </a:moveTo>
                  <a:cubicBezTo>
                    <a:pt x="724" y="95"/>
                    <a:pt x="723" y="94"/>
                    <a:pt x="723" y="95"/>
                  </a:cubicBezTo>
                  <a:cubicBezTo>
                    <a:pt x="723" y="95"/>
                    <a:pt x="723" y="95"/>
                    <a:pt x="723" y="95"/>
                  </a:cubicBezTo>
                  <a:cubicBezTo>
                    <a:pt x="724" y="95"/>
                    <a:pt x="725" y="94"/>
                    <a:pt x="725" y="94"/>
                  </a:cubicBezTo>
                  <a:cubicBezTo>
                    <a:pt x="724" y="93"/>
                    <a:pt x="724" y="93"/>
                    <a:pt x="725" y="94"/>
                  </a:cubicBezTo>
                  <a:cubicBezTo>
                    <a:pt x="724" y="94"/>
                    <a:pt x="724" y="94"/>
                    <a:pt x="724" y="95"/>
                  </a:cubicBezTo>
                  <a:close/>
                  <a:moveTo>
                    <a:pt x="721" y="94"/>
                  </a:moveTo>
                  <a:cubicBezTo>
                    <a:pt x="720" y="94"/>
                    <a:pt x="721" y="95"/>
                    <a:pt x="721" y="95"/>
                  </a:cubicBezTo>
                  <a:cubicBezTo>
                    <a:pt x="721" y="94"/>
                    <a:pt x="723" y="95"/>
                    <a:pt x="722" y="94"/>
                  </a:cubicBezTo>
                  <a:cubicBezTo>
                    <a:pt x="721" y="94"/>
                    <a:pt x="721" y="94"/>
                    <a:pt x="721" y="94"/>
                  </a:cubicBezTo>
                  <a:close/>
                  <a:moveTo>
                    <a:pt x="719" y="91"/>
                  </a:moveTo>
                  <a:cubicBezTo>
                    <a:pt x="720" y="92"/>
                    <a:pt x="718" y="92"/>
                    <a:pt x="718" y="94"/>
                  </a:cubicBezTo>
                  <a:cubicBezTo>
                    <a:pt x="719" y="94"/>
                    <a:pt x="720" y="93"/>
                    <a:pt x="721" y="93"/>
                  </a:cubicBezTo>
                  <a:cubicBezTo>
                    <a:pt x="720" y="93"/>
                    <a:pt x="720" y="92"/>
                    <a:pt x="720" y="91"/>
                  </a:cubicBezTo>
                  <a:cubicBezTo>
                    <a:pt x="720" y="91"/>
                    <a:pt x="721" y="91"/>
                    <a:pt x="720" y="90"/>
                  </a:cubicBezTo>
                  <a:cubicBezTo>
                    <a:pt x="720" y="91"/>
                    <a:pt x="720" y="90"/>
                    <a:pt x="719" y="91"/>
                  </a:cubicBezTo>
                  <a:close/>
                  <a:moveTo>
                    <a:pt x="714" y="114"/>
                  </a:moveTo>
                  <a:cubicBezTo>
                    <a:pt x="714" y="115"/>
                    <a:pt x="713" y="116"/>
                    <a:pt x="714" y="116"/>
                  </a:cubicBezTo>
                  <a:cubicBezTo>
                    <a:pt x="714" y="115"/>
                    <a:pt x="715" y="115"/>
                    <a:pt x="715" y="115"/>
                  </a:cubicBezTo>
                  <a:cubicBezTo>
                    <a:pt x="714" y="115"/>
                    <a:pt x="714" y="115"/>
                    <a:pt x="714" y="114"/>
                  </a:cubicBezTo>
                  <a:close/>
                  <a:moveTo>
                    <a:pt x="717" y="92"/>
                  </a:moveTo>
                  <a:cubicBezTo>
                    <a:pt x="717" y="92"/>
                    <a:pt x="716" y="92"/>
                    <a:pt x="716" y="92"/>
                  </a:cubicBezTo>
                  <a:cubicBezTo>
                    <a:pt x="716" y="92"/>
                    <a:pt x="717" y="92"/>
                    <a:pt x="717" y="92"/>
                  </a:cubicBezTo>
                  <a:cubicBezTo>
                    <a:pt x="716" y="93"/>
                    <a:pt x="717" y="93"/>
                    <a:pt x="716" y="95"/>
                  </a:cubicBezTo>
                  <a:cubicBezTo>
                    <a:pt x="718" y="94"/>
                    <a:pt x="716" y="93"/>
                    <a:pt x="718" y="93"/>
                  </a:cubicBezTo>
                  <a:cubicBezTo>
                    <a:pt x="717" y="92"/>
                    <a:pt x="716" y="93"/>
                    <a:pt x="717" y="92"/>
                  </a:cubicBezTo>
                  <a:close/>
                  <a:moveTo>
                    <a:pt x="712" y="96"/>
                  </a:moveTo>
                  <a:cubicBezTo>
                    <a:pt x="712" y="96"/>
                    <a:pt x="712" y="96"/>
                    <a:pt x="712" y="96"/>
                  </a:cubicBezTo>
                  <a:cubicBezTo>
                    <a:pt x="711" y="97"/>
                    <a:pt x="713" y="98"/>
                    <a:pt x="713" y="98"/>
                  </a:cubicBezTo>
                  <a:cubicBezTo>
                    <a:pt x="712" y="98"/>
                    <a:pt x="713" y="96"/>
                    <a:pt x="712" y="96"/>
                  </a:cubicBezTo>
                  <a:close/>
                  <a:moveTo>
                    <a:pt x="710" y="94"/>
                  </a:moveTo>
                  <a:cubicBezTo>
                    <a:pt x="710" y="94"/>
                    <a:pt x="710" y="94"/>
                    <a:pt x="711" y="94"/>
                  </a:cubicBezTo>
                  <a:cubicBezTo>
                    <a:pt x="710" y="94"/>
                    <a:pt x="711" y="92"/>
                    <a:pt x="710" y="93"/>
                  </a:cubicBezTo>
                  <a:cubicBezTo>
                    <a:pt x="710" y="93"/>
                    <a:pt x="710" y="93"/>
                    <a:pt x="710" y="93"/>
                  </a:cubicBezTo>
                  <a:cubicBezTo>
                    <a:pt x="710" y="93"/>
                    <a:pt x="710" y="93"/>
                    <a:pt x="709" y="94"/>
                  </a:cubicBezTo>
                  <a:cubicBezTo>
                    <a:pt x="710" y="94"/>
                    <a:pt x="709" y="95"/>
                    <a:pt x="709" y="95"/>
                  </a:cubicBezTo>
                  <a:cubicBezTo>
                    <a:pt x="710" y="95"/>
                    <a:pt x="710" y="95"/>
                    <a:pt x="710" y="95"/>
                  </a:cubicBezTo>
                  <a:cubicBezTo>
                    <a:pt x="710" y="95"/>
                    <a:pt x="710" y="95"/>
                    <a:pt x="710" y="96"/>
                  </a:cubicBezTo>
                  <a:cubicBezTo>
                    <a:pt x="711" y="95"/>
                    <a:pt x="711" y="96"/>
                    <a:pt x="711" y="96"/>
                  </a:cubicBezTo>
                  <a:cubicBezTo>
                    <a:pt x="711" y="95"/>
                    <a:pt x="710" y="95"/>
                    <a:pt x="710" y="94"/>
                  </a:cubicBezTo>
                  <a:close/>
                  <a:moveTo>
                    <a:pt x="707" y="97"/>
                  </a:moveTo>
                  <a:cubicBezTo>
                    <a:pt x="707" y="97"/>
                    <a:pt x="709" y="97"/>
                    <a:pt x="708" y="98"/>
                  </a:cubicBezTo>
                  <a:cubicBezTo>
                    <a:pt x="709" y="98"/>
                    <a:pt x="709" y="98"/>
                    <a:pt x="709" y="97"/>
                  </a:cubicBezTo>
                  <a:cubicBezTo>
                    <a:pt x="708" y="97"/>
                    <a:pt x="709" y="97"/>
                    <a:pt x="708" y="96"/>
                  </a:cubicBezTo>
                  <a:cubicBezTo>
                    <a:pt x="708" y="96"/>
                    <a:pt x="706" y="97"/>
                    <a:pt x="707" y="97"/>
                  </a:cubicBezTo>
                  <a:close/>
                  <a:moveTo>
                    <a:pt x="708" y="101"/>
                  </a:moveTo>
                  <a:cubicBezTo>
                    <a:pt x="707" y="101"/>
                    <a:pt x="706" y="101"/>
                    <a:pt x="707" y="101"/>
                  </a:cubicBezTo>
                  <a:cubicBezTo>
                    <a:pt x="707" y="100"/>
                    <a:pt x="708" y="103"/>
                    <a:pt x="708" y="101"/>
                  </a:cubicBezTo>
                  <a:cubicBezTo>
                    <a:pt x="708" y="101"/>
                    <a:pt x="708" y="101"/>
                    <a:pt x="708" y="101"/>
                  </a:cubicBezTo>
                  <a:close/>
                  <a:moveTo>
                    <a:pt x="708" y="93"/>
                  </a:moveTo>
                  <a:cubicBezTo>
                    <a:pt x="708" y="94"/>
                    <a:pt x="708" y="94"/>
                    <a:pt x="708" y="94"/>
                  </a:cubicBezTo>
                  <a:cubicBezTo>
                    <a:pt x="708" y="94"/>
                    <a:pt x="707" y="94"/>
                    <a:pt x="707" y="95"/>
                  </a:cubicBezTo>
                  <a:cubicBezTo>
                    <a:pt x="708" y="95"/>
                    <a:pt x="708" y="95"/>
                    <a:pt x="708" y="95"/>
                  </a:cubicBezTo>
                  <a:cubicBezTo>
                    <a:pt x="708" y="95"/>
                    <a:pt x="707" y="94"/>
                    <a:pt x="708" y="95"/>
                  </a:cubicBezTo>
                  <a:cubicBezTo>
                    <a:pt x="709" y="94"/>
                    <a:pt x="709" y="94"/>
                    <a:pt x="709" y="93"/>
                  </a:cubicBezTo>
                  <a:cubicBezTo>
                    <a:pt x="708" y="94"/>
                    <a:pt x="707" y="93"/>
                    <a:pt x="708" y="93"/>
                  </a:cubicBezTo>
                  <a:close/>
                  <a:moveTo>
                    <a:pt x="702" y="102"/>
                  </a:moveTo>
                  <a:cubicBezTo>
                    <a:pt x="702" y="102"/>
                    <a:pt x="702" y="102"/>
                    <a:pt x="702" y="102"/>
                  </a:cubicBezTo>
                  <a:cubicBezTo>
                    <a:pt x="702" y="102"/>
                    <a:pt x="702" y="102"/>
                    <a:pt x="703" y="103"/>
                  </a:cubicBezTo>
                  <a:cubicBezTo>
                    <a:pt x="703" y="102"/>
                    <a:pt x="703" y="102"/>
                    <a:pt x="702" y="102"/>
                  </a:cubicBezTo>
                  <a:close/>
                  <a:moveTo>
                    <a:pt x="692" y="106"/>
                  </a:moveTo>
                  <a:cubicBezTo>
                    <a:pt x="692" y="105"/>
                    <a:pt x="693" y="106"/>
                    <a:pt x="693" y="105"/>
                  </a:cubicBezTo>
                  <a:cubicBezTo>
                    <a:pt x="693" y="105"/>
                    <a:pt x="692" y="104"/>
                    <a:pt x="692" y="105"/>
                  </a:cubicBezTo>
                  <a:cubicBezTo>
                    <a:pt x="692" y="105"/>
                    <a:pt x="692" y="105"/>
                    <a:pt x="692" y="105"/>
                  </a:cubicBezTo>
                  <a:cubicBezTo>
                    <a:pt x="692" y="105"/>
                    <a:pt x="692" y="106"/>
                    <a:pt x="692" y="106"/>
                  </a:cubicBezTo>
                  <a:close/>
                  <a:moveTo>
                    <a:pt x="687" y="124"/>
                  </a:moveTo>
                  <a:cubicBezTo>
                    <a:pt x="687" y="123"/>
                    <a:pt x="686" y="123"/>
                    <a:pt x="686" y="122"/>
                  </a:cubicBezTo>
                  <a:cubicBezTo>
                    <a:pt x="686" y="122"/>
                    <a:pt x="687" y="121"/>
                    <a:pt x="686" y="121"/>
                  </a:cubicBezTo>
                  <a:cubicBezTo>
                    <a:pt x="686" y="122"/>
                    <a:pt x="686" y="122"/>
                    <a:pt x="686" y="123"/>
                  </a:cubicBezTo>
                  <a:cubicBezTo>
                    <a:pt x="686" y="123"/>
                    <a:pt x="686" y="123"/>
                    <a:pt x="686" y="124"/>
                  </a:cubicBezTo>
                  <a:cubicBezTo>
                    <a:pt x="687" y="124"/>
                    <a:pt x="687" y="124"/>
                    <a:pt x="687" y="124"/>
                  </a:cubicBezTo>
                  <a:cubicBezTo>
                    <a:pt x="687" y="124"/>
                    <a:pt x="688" y="124"/>
                    <a:pt x="688" y="124"/>
                  </a:cubicBezTo>
                  <a:cubicBezTo>
                    <a:pt x="687" y="124"/>
                    <a:pt x="687" y="124"/>
                    <a:pt x="687" y="124"/>
                  </a:cubicBezTo>
                  <a:close/>
                  <a:moveTo>
                    <a:pt x="690" y="103"/>
                  </a:moveTo>
                  <a:cubicBezTo>
                    <a:pt x="690" y="103"/>
                    <a:pt x="691" y="102"/>
                    <a:pt x="690" y="102"/>
                  </a:cubicBezTo>
                  <a:cubicBezTo>
                    <a:pt x="690" y="103"/>
                    <a:pt x="690" y="102"/>
                    <a:pt x="689" y="103"/>
                  </a:cubicBezTo>
                  <a:cubicBezTo>
                    <a:pt x="690" y="103"/>
                    <a:pt x="691" y="104"/>
                    <a:pt x="690" y="103"/>
                  </a:cubicBezTo>
                  <a:cubicBezTo>
                    <a:pt x="691" y="103"/>
                    <a:pt x="690" y="103"/>
                    <a:pt x="690" y="103"/>
                  </a:cubicBezTo>
                  <a:close/>
                  <a:moveTo>
                    <a:pt x="687" y="103"/>
                  </a:moveTo>
                  <a:cubicBezTo>
                    <a:pt x="687" y="102"/>
                    <a:pt x="688" y="103"/>
                    <a:pt x="689" y="102"/>
                  </a:cubicBezTo>
                  <a:cubicBezTo>
                    <a:pt x="688" y="102"/>
                    <a:pt x="687" y="102"/>
                    <a:pt x="687" y="103"/>
                  </a:cubicBezTo>
                  <a:close/>
                  <a:moveTo>
                    <a:pt x="685" y="116"/>
                  </a:moveTo>
                  <a:cubicBezTo>
                    <a:pt x="685" y="116"/>
                    <a:pt x="685" y="116"/>
                    <a:pt x="685" y="116"/>
                  </a:cubicBezTo>
                  <a:cubicBezTo>
                    <a:pt x="685" y="116"/>
                    <a:pt x="685" y="116"/>
                    <a:pt x="685" y="117"/>
                  </a:cubicBezTo>
                  <a:cubicBezTo>
                    <a:pt x="685" y="117"/>
                    <a:pt x="686" y="117"/>
                    <a:pt x="686" y="116"/>
                  </a:cubicBezTo>
                  <a:cubicBezTo>
                    <a:pt x="686" y="116"/>
                    <a:pt x="686" y="115"/>
                    <a:pt x="685" y="116"/>
                  </a:cubicBezTo>
                  <a:close/>
                  <a:moveTo>
                    <a:pt x="681" y="102"/>
                  </a:moveTo>
                  <a:cubicBezTo>
                    <a:pt x="681" y="102"/>
                    <a:pt x="683" y="102"/>
                    <a:pt x="683" y="102"/>
                  </a:cubicBezTo>
                  <a:cubicBezTo>
                    <a:pt x="682" y="102"/>
                    <a:pt x="681" y="101"/>
                    <a:pt x="681" y="102"/>
                  </a:cubicBezTo>
                  <a:close/>
                  <a:moveTo>
                    <a:pt x="670" y="106"/>
                  </a:moveTo>
                  <a:cubicBezTo>
                    <a:pt x="671" y="106"/>
                    <a:pt x="671" y="104"/>
                    <a:pt x="672" y="106"/>
                  </a:cubicBezTo>
                  <a:cubicBezTo>
                    <a:pt x="672" y="105"/>
                    <a:pt x="673" y="105"/>
                    <a:pt x="672" y="104"/>
                  </a:cubicBezTo>
                  <a:cubicBezTo>
                    <a:pt x="672" y="105"/>
                    <a:pt x="671" y="105"/>
                    <a:pt x="670" y="106"/>
                  </a:cubicBezTo>
                  <a:close/>
                  <a:moveTo>
                    <a:pt x="663" y="131"/>
                  </a:moveTo>
                  <a:cubicBezTo>
                    <a:pt x="663" y="130"/>
                    <a:pt x="663" y="130"/>
                    <a:pt x="663" y="130"/>
                  </a:cubicBezTo>
                  <a:cubicBezTo>
                    <a:pt x="662" y="130"/>
                    <a:pt x="663" y="129"/>
                    <a:pt x="662" y="128"/>
                  </a:cubicBezTo>
                  <a:cubicBezTo>
                    <a:pt x="662" y="129"/>
                    <a:pt x="663" y="129"/>
                    <a:pt x="662" y="130"/>
                  </a:cubicBezTo>
                  <a:cubicBezTo>
                    <a:pt x="662" y="130"/>
                    <a:pt x="662" y="131"/>
                    <a:pt x="661" y="131"/>
                  </a:cubicBezTo>
                  <a:cubicBezTo>
                    <a:pt x="662" y="130"/>
                    <a:pt x="660" y="130"/>
                    <a:pt x="660" y="130"/>
                  </a:cubicBezTo>
                  <a:cubicBezTo>
                    <a:pt x="661" y="131"/>
                    <a:pt x="661" y="132"/>
                    <a:pt x="662" y="132"/>
                  </a:cubicBezTo>
                  <a:cubicBezTo>
                    <a:pt x="662" y="130"/>
                    <a:pt x="662" y="132"/>
                    <a:pt x="663" y="131"/>
                  </a:cubicBezTo>
                  <a:close/>
                  <a:moveTo>
                    <a:pt x="660" y="130"/>
                  </a:moveTo>
                  <a:cubicBezTo>
                    <a:pt x="661" y="129"/>
                    <a:pt x="661" y="129"/>
                    <a:pt x="661" y="128"/>
                  </a:cubicBezTo>
                  <a:cubicBezTo>
                    <a:pt x="660" y="128"/>
                    <a:pt x="660" y="129"/>
                    <a:pt x="660" y="130"/>
                  </a:cubicBezTo>
                  <a:close/>
                  <a:moveTo>
                    <a:pt x="663" y="111"/>
                  </a:moveTo>
                  <a:cubicBezTo>
                    <a:pt x="663" y="112"/>
                    <a:pt x="663" y="112"/>
                    <a:pt x="662" y="112"/>
                  </a:cubicBezTo>
                  <a:cubicBezTo>
                    <a:pt x="663" y="113"/>
                    <a:pt x="663" y="112"/>
                    <a:pt x="664" y="111"/>
                  </a:cubicBezTo>
                  <a:cubicBezTo>
                    <a:pt x="664" y="111"/>
                    <a:pt x="663" y="111"/>
                    <a:pt x="663" y="111"/>
                  </a:cubicBezTo>
                  <a:close/>
                  <a:moveTo>
                    <a:pt x="657" y="132"/>
                  </a:moveTo>
                  <a:cubicBezTo>
                    <a:pt x="657" y="132"/>
                    <a:pt x="659" y="133"/>
                    <a:pt x="659" y="133"/>
                  </a:cubicBezTo>
                  <a:cubicBezTo>
                    <a:pt x="659" y="131"/>
                    <a:pt x="659" y="131"/>
                    <a:pt x="659" y="130"/>
                  </a:cubicBezTo>
                  <a:cubicBezTo>
                    <a:pt x="658" y="131"/>
                    <a:pt x="658" y="131"/>
                    <a:pt x="659" y="132"/>
                  </a:cubicBezTo>
                  <a:cubicBezTo>
                    <a:pt x="658" y="132"/>
                    <a:pt x="658" y="130"/>
                    <a:pt x="657" y="131"/>
                  </a:cubicBezTo>
                  <a:cubicBezTo>
                    <a:pt x="657" y="132"/>
                    <a:pt x="657" y="130"/>
                    <a:pt x="657" y="130"/>
                  </a:cubicBezTo>
                  <a:cubicBezTo>
                    <a:pt x="656" y="130"/>
                    <a:pt x="656" y="130"/>
                    <a:pt x="656" y="131"/>
                  </a:cubicBezTo>
                  <a:cubicBezTo>
                    <a:pt x="657" y="131"/>
                    <a:pt x="657" y="132"/>
                    <a:pt x="657" y="132"/>
                  </a:cubicBezTo>
                  <a:close/>
                  <a:moveTo>
                    <a:pt x="656" y="132"/>
                  </a:moveTo>
                  <a:cubicBezTo>
                    <a:pt x="655" y="132"/>
                    <a:pt x="656" y="131"/>
                    <a:pt x="655" y="131"/>
                  </a:cubicBezTo>
                  <a:cubicBezTo>
                    <a:pt x="655" y="133"/>
                    <a:pt x="655" y="133"/>
                    <a:pt x="655" y="134"/>
                  </a:cubicBezTo>
                  <a:cubicBezTo>
                    <a:pt x="655" y="132"/>
                    <a:pt x="657" y="133"/>
                    <a:pt x="657" y="132"/>
                  </a:cubicBezTo>
                  <a:cubicBezTo>
                    <a:pt x="657" y="132"/>
                    <a:pt x="656" y="133"/>
                    <a:pt x="656" y="132"/>
                  </a:cubicBezTo>
                  <a:close/>
                  <a:moveTo>
                    <a:pt x="657" y="114"/>
                  </a:moveTo>
                  <a:cubicBezTo>
                    <a:pt x="658" y="114"/>
                    <a:pt x="659" y="114"/>
                    <a:pt x="659" y="114"/>
                  </a:cubicBezTo>
                  <a:cubicBezTo>
                    <a:pt x="658" y="113"/>
                    <a:pt x="657" y="114"/>
                    <a:pt x="657" y="114"/>
                  </a:cubicBezTo>
                  <a:close/>
                  <a:moveTo>
                    <a:pt x="649" y="131"/>
                  </a:moveTo>
                  <a:cubicBezTo>
                    <a:pt x="649" y="131"/>
                    <a:pt x="650" y="132"/>
                    <a:pt x="651" y="132"/>
                  </a:cubicBezTo>
                  <a:cubicBezTo>
                    <a:pt x="651" y="132"/>
                    <a:pt x="651" y="131"/>
                    <a:pt x="651" y="131"/>
                  </a:cubicBezTo>
                  <a:cubicBezTo>
                    <a:pt x="651" y="132"/>
                    <a:pt x="648" y="130"/>
                    <a:pt x="649" y="131"/>
                  </a:cubicBezTo>
                  <a:close/>
                  <a:moveTo>
                    <a:pt x="637" y="122"/>
                  </a:moveTo>
                  <a:cubicBezTo>
                    <a:pt x="636" y="122"/>
                    <a:pt x="637" y="121"/>
                    <a:pt x="637" y="120"/>
                  </a:cubicBezTo>
                  <a:cubicBezTo>
                    <a:pt x="636" y="121"/>
                    <a:pt x="636" y="122"/>
                    <a:pt x="635" y="123"/>
                  </a:cubicBezTo>
                  <a:cubicBezTo>
                    <a:pt x="635" y="123"/>
                    <a:pt x="635" y="123"/>
                    <a:pt x="636" y="123"/>
                  </a:cubicBezTo>
                  <a:cubicBezTo>
                    <a:pt x="636" y="121"/>
                    <a:pt x="636" y="122"/>
                    <a:pt x="637" y="122"/>
                  </a:cubicBezTo>
                  <a:close/>
                  <a:moveTo>
                    <a:pt x="621" y="127"/>
                  </a:moveTo>
                  <a:cubicBezTo>
                    <a:pt x="621" y="127"/>
                    <a:pt x="621" y="128"/>
                    <a:pt x="622" y="128"/>
                  </a:cubicBezTo>
                  <a:cubicBezTo>
                    <a:pt x="624" y="127"/>
                    <a:pt x="621" y="127"/>
                    <a:pt x="621" y="127"/>
                  </a:cubicBezTo>
                  <a:close/>
                  <a:moveTo>
                    <a:pt x="619" y="128"/>
                  </a:moveTo>
                  <a:cubicBezTo>
                    <a:pt x="619" y="127"/>
                    <a:pt x="619" y="128"/>
                    <a:pt x="620" y="127"/>
                  </a:cubicBezTo>
                  <a:cubicBezTo>
                    <a:pt x="619" y="126"/>
                    <a:pt x="618" y="128"/>
                    <a:pt x="619" y="128"/>
                  </a:cubicBezTo>
                  <a:close/>
                  <a:moveTo>
                    <a:pt x="612" y="145"/>
                  </a:moveTo>
                  <a:cubicBezTo>
                    <a:pt x="612" y="145"/>
                    <a:pt x="612" y="145"/>
                    <a:pt x="612" y="144"/>
                  </a:cubicBezTo>
                  <a:cubicBezTo>
                    <a:pt x="611" y="144"/>
                    <a:pt x="611" y="145"/>
                    <a:pt x="611" y="145"/>
                  </a:cubicBezTo>
                  <a:cubicBezTo>
                    <a:pt x="611" y="145"/>
                    <a:pt x="611" y="145"/>
                    <a:pt x="611" y="145"/>
                  </a:cubicBezTo>
                  <a:cubicBezTo>
                    <a:pt x="611" y="146"/>
                    <a:pt x="612" y="145"/>
                    <a:pt x="612" y="146"/>
                  </a:cubicBezTo>
                  <a:cubicBezTo>
                    <a:pt x="612" y="145"/>
                    <a:pt x="613" y="146"/>
                    <a:pt x="614" y="145"/>
                  </a:cubicBezTo>
                  <a:cubicBezTo>
                    <a:pt x="613" y="144"/>
                    <a:pt x="613" y="145"/>
                    <a:pt x="612" y="145"/>
                  </a:cubicBezTo>
                  <a:close/>
                  <a:moveTo>
                    <a:pt x="613" y="130"/>
                  </a:moveTo>
                  <a:cubicBezTo>
                    <a:pt x="614" y="129"/>
                    <a:pt x="614" y="130"/>
                    <a:pt x="614" y="130"/>
                  </a:cubicBezTo>
                  <a:cubicBezTo>
                    <a:pt x="615" y="130"/>
                    <a:pt x="614" y="131"/>
                    <a:pt x="615" y="131"/>
                  </a:cubicBezTo>
                  <a:cubicBezTo>
                    <a:pt x="615" y="130"/>
                    <a:pt x="615" y="130"/>
                    <a:pt x="615" y="130"/>
                  </a:cubicBezTo>
                  <a:cubicBezTo>
                    <a:pt x="615" y="130"/>
                    <a:pt x="615" y="130"/>
                    <a:pt x="615" y="130"/>
                  </a:cubicBezTo>
                  <a:cubicBezTo>
                    <a:pt x="614" y="130"/>
                    <a:pt x="613" y="129"/>
                    <a:pt x="613" y="130"/>
                  </a:cubicBezTo>
                  <a:close/>
                  <a:moveTo>
                    <a:pt x="610" y="146"/>
                  </a:moveTo>
                  <a:cubicBezTo>
                    <a:pt x="609" y="147"/>
                    <a:pt x="610" y="147"/>
                    <a:pt x="610" y="147"/>
                  </a:cubicBezTo>
                  <a:cubicBezTo>
                    <a:pt x="610" y="148"/>
                    <a:pt x="610" y="148"/>
                    <a:pt x="610" y="148"/>
                  </a:cubicBezTo>
                  <a:cubicBezTo>
                    <a:pt x="610" y="147"/>
                    <a:pt x="610" y="147"/>
                    <a:pt x="611" y="147"/>
                  </a:cubicBezTo>
                  <a:cubicBezTo>
                    <a:pt x="610" y="147"/>
                    <a:pt x="611" y="146"/>
                    <a:pt x="610" y="146"/>
                  </a:cubicBezTo>
                  <a:close/>
                  <a:moveTo>
                    <a:pt x="607" y="151"/>
                  </a:moveTo>
                  <a:cubicBezTo>
                    <a:pt x="607" y="150"/>
                    <a:pt x="609" y="150"/>
                    <a:pt x="609" y="150"/>
                  </a:cubicBezTo>
                  <a:cubicBezTo>
                    <a:pt x="608" y="150"/>
                    <a:pt x="610" y="150"/>
                    <a:pt x="610" y="150"/>
                  </a:cubicBezTo>
                  <a:cubicBezTo>
                    <a:pt x="609" y="150"/>
                    <a:pt x="611" y="148"/>
                    <a:pt x="610" y="148"/>
                  </a:cubicBezTo>
                  <a:cubicBezTo>
                    <a:pt x="610" y="149"/>
                    <a:pt x="608" y="149"/>
                    <a:pt x="609" y="150"/>
                  </a:cubicBezTo>
                  <a:cubicBezTo>
                    <a:pt x="609" y="149"/>
                    <a:pt x="609" y="149"/>
                    <a:pt x="609" y="149"/>
                  </a:cubicBezTo>
                  <a:cubicBezTo>
                    <a:pt x="609" y="150"/>
                    <a:pt x="609" y="150"/>
                    <a:pt x="608" y="150"/>
                  </a:cubicBezTo>
                  <a:cubicBezTo>
                    <a:pt x="608" y="149"/>
                    <a:pt x="607" y="149"/>
                    <a:pt x="607" y="149"/>
                  </a:cubicBezTo>
                  <a:cubicBezTo>
                    <a:pt x="608" y="150"/>
                    <a:pt x="607" y="150"/>
                    <a:pt x="606" y="149"/>
                  </a:cubicBezTo>
                  <a:cubicBezTo>
                    <a:pt x="606" y="150"/>
                    <a:pt x="607" y="150"/>
                    <a:pt x="606" y="150"/>
                  </a:cubicBezTo>
                  <a:cubicBezTo>
                    <a:pt x="606" y="150"/>
                    <a:pt x="606" y="150"/>
                    <a:pt x="605" y="150"/>
                  </a:cubicBezTo>
                  <a:cubicBezTo>
                    <a:pt x="605" y="151"/>
                    <a:pt x="603" y="150"/>
                    <a:pt x="603" y="151"/>
                  </a:cubicBezTo>
                  <a:cubicBezTo>
                    <a:pt x="604" y="151"/>
                    <a:pt x="604" y="151"/>
                    <a:pt x="604" y="151"/>
                  </a:cubicBezTo>
                  <a:cubicBezTo>
                    <a:pt x="604" y="151"/>
                    <a:pt x="604" y="151"/>
                    <a:pt x="604" y="151"/>
                  </a:cubicBezTo>
                  <a:cubicBezTo>
                    <a:pt x="604" y="152"/>
                    <a:pt x="604" y="152"/>
                    <a:pt x="604" y="152"/>
                  </a:cubicBezTo>
                  <a:cubicBezTo>
                    <a:pt x="605" y="150"/>
                    <a:pt x="604" y="152"/>
                    <a:pt x="605" y="152"/>
                  </a:cubicBezTo>
                  <a:cubicBezTo>
                    <a:pt x="606" y="151"/>
                    <a:pt x="607" y="151"/>
                    <a:pt x="607" y="151"/>
                  </a:cubicBezTo>
                  <a:close/>
                  <a:moveTo>
                    <a:pt x="609" y="146"/>
                  </a:moveTo>
                  <a:cubicBezTo>
                    <a:pt x="610" y="146"/>
                    <a:pt x="609" y="145"/>
                    <a:pt x="610" y="144"/>
                  </a:cubicBezTo>
                  <a:cubicBezTo>
                    <a:pt x="609" y="144"/>
                    <a:pt x="609" y="144"/>
                    <a:pt x="608" y="144"/>
                  </a:cubicBezTo>
                  <a:cubicBezTo>
                    <a:pt x="609" y="144"/>
                    <a:pt x="608" y="145"/>
                    <a:pt x="609" y="145"/>
                  </a:cubicBezTo>
                  <a:cubicBezTo>
                    <a:pt x="609" y="144"/>
                    <a:pt x="609" y="145"/>
                    <a:pt x="609" y="146"/>
                  </a:cubicBezTo>
                  <a:close/>
                  <a:moveTo>
                    <a:pt x="608" y="146"/>
                  </a:moveTo>
                  <a:cubicBezTo>
                    <a:pt x="609" y="147"/>
                    <a:pt x="609" y="148"/>
                    <a:pt x="609" y="147"/>
                  </a:cubicBezTo>
                  <a:cubicBezTo>
                    <a:pt x="609" y="147"/>
                    <a:pt x="610" y="147"/>
                    <a:pt x="609" y="146"/>
                  </a:cubicBezTo>
                  <a:cubicBezTo>
                    <a:pt x="609" y="146"/>
                    <a:pt x="609" y="147"/>
                    <a:pt x="609" y="146"/>
                  </a:cubicBezTo>
                  <a:cubicBezTo>
                    <a:pt x="609" y="146"/>
                    <a:pt x="608" y="146"/>
                    <a:pt x="608" y="146"/>
                  </a:cubicBezTo>
                  <a:close/>
                  <a:moveTo>
                    <a:pt x="603" y="150"/>
                  </a:moveTo>
                  <a:cubicBezTo>
                    <a:pt x="603" y="149"/>
                    <a:pt x="603" y="150"/>
                    <a:pt x="604" y="149"/>
                  </a:cubicBezTo>
                  <a:cubicBezTo>
                    <a:pt x="604" y="149"/>
                    <a:pt x="604" y="149"/>
                    <a:pt x="604" y="148"/>
                  </a:cubicBezTo>
                  <a:cubicBezTo>
                    <a:pt x="603" y="149"/>
                    <a:pt x="603" y="149"/>
                    <a:pt x="603" y="148"/>
                  </a:cubicBezTo>
                  <a:cubicBezTo>
                    <a:pt x="603" y="148"/>
                    <a:pt x="602" y="148"/>
                    <a:pt x="602" y="148"/>
                  </a:cubicBezTo>
                  <a:cubicBezTo>
                    <a:pt x="602" y="148"/>
                    <a:pt x="602" y="149"/>
                    <a:pt x="601" y="149"/>
                  </a:cubicBezTo>
                  <a:cubicBezTo>
                    <a:pt x="603" y="149"/>
                    <a:pt x="603" y="149"/>
                    <a:pt x="603" y="150"/>
                  </a:cubicBezTo>
                  <a:close/>
                  <a:moveTo>
                    <a:pt x="601" y="154"/>
                  </a:moveTo>
                  <a:cubicBezTo>
                    <a:pt x="601" y="153"/>
                    <a:pt x="601" y="152"/>
                    <a:pt x="600" y="153"/>
                  </a:cubicBezTo>
                  <a:cubicBezTo>
                    <a:pt x="601" y="153"/>
                    <a:pt x="600" y="155"/>
                    <a:pt x="601" y="155"/>
                  </a:cubicBezTo>
                  <a:cubicBezTo>
                    <a:pt x="601" y="153"/>
                    <a:pt x="603" y="153"/>
                    <a:pt x="603" y="152"/>
                  </a:cubicBezTo>
                  <a:cubicBezTo>
                    <a:pt x="602" y="152"/>
                    <a:pt x="603" y="151"/>
                    <a:pt x="602" y="151"/>
                  </a:cubicBezTo>
                  <a:cubicBezTo>
                    <a:pt x="602" y="151"/>
                    <a:pt x="602" y="152"/>
                    <a:pt x="601" y="151"/>
                  </a:cubicBezTo>
                  <a:cubicBezTo>
                    <a:pt x="601" y="152"/>
                    <a:pt x="602" y="152"/>
                    <a:pt x="601" y="152"/>
                  </a:cubicBezTo>
                  <a:cubicBezTo>
                    <a:pt x="601" y="152"/>
                    <a:pt x="601" y="152"/>
                    <a:pt x="600" y="152"/>
                  </a:cubicBezTo>
                  <a:cubicBezTo>
                    <a:pt x="601" y="152"/>
                    <a:pt x="601" y="152"/>
                    <a:pt x="601" y="153"/>
                  </a:cubicBezTo>
                  <a:cubicBezTo>
                    <a:pt x="601" y="153"/>
                    <a:pt x="602" y="153"/>
                    <a:pt x="602" y="153"/>
                  </a:cubicBezTo>
                  <a:cubicBezTo>
                    <a:pt x="601" y="153"/>
                    <a:pt x="601" y="154"/>
                    <a:pt x="601" y="154"/>
                  </a:cubicBezTo>
                  <a:close/>
                  <a:moveTo>
                    <a:pt x="601" y="151"/>
                  </a:moveTo>
                  <a:cubicBezTo>
                    <a:pt x="601" y="150"/>
                    <a:pt x="602" y="150"/>
                    <a:pt x="602" y="149"/>
                  </a:cubicBezTo>
                  <a:cubicBezTo>
                    <a:pt x="601" y="149"/>
                    <a:pt x="601" y="149"/>
                    <a:pt x="600" y="150"/>
                  </a:cubicBezTo>
                  <a:cubicBezTo>
                    <a:pt x="601" y="150"/>
                    <a:pt x="601" y="151"/>
                    <a:pt x="601" y="151"/>
                  </a:cubicBezTo>
                  <a:close/>
                  <a:moveTo>
                    <a:pt x="598" y="150"/>
                  </a:moveTo>
                  <a:cubicBezTo>
                    <a:pt x="599" y="150"/>
                    <a:pt x="599" y="151"/>
                    <a:pt x="599" y="151"/>
                  </a:cubicBezTo>
                  <a:cubicBezTo>
                    <a:pt x="599" y="151"/>
                    <a:pt x="599" y="151"/>
                    <a:pt x="600" y="151"/>
                  </a:cubicBezTo>
                  <a:cubicBezTo>
                    <a:pt x="599" y="150"/>
                    <a:pt x="599" y="149"/>
                    <a:pt x="598" y="150"/>
                  </a:cubicBezTo>
                  <a:close/>
                  <a:moveTo>
                    <a:pt x="596" y="151"/>
                  </a:moveTo>
                  <a:cubicBezTo>
                    <a:pt x="596" y="151"/>
                    <a:pt x="596" y="152"/>
                    <a:pt x="596" y="152"/>
                  </a:cubicBezTo>
                  <a:cubicBezTo>
                    <a:pt x="597" y="152"/>
                    <a:pt x="596" y="152"/>
                    <a:pt x="597" y="153"/>
                  </a:cubicBezTo>
                  <a:cubicBezTo>
                    <a:pt x="597" y="152"/>
                    <a:pt x="598" y="152"/>
                    <a:pt x="598" y="152"/>
                  </a:cubicBezTo>
                  <a:cubicBezTo>
                    <a:pt x="597" y="152"/>
                    <a:pt x="597" y="152"/>
                    <a:pt x="596" y="151"/>
                  </a:cubicBezTo>
                  <a:close/>
                  <a:moveTo>
                    <a:pt x="594" y="153"/>
                  </a:moveTo>
                  <a:cubicBezTo>
                    <a:pt x="594" y="153"/>
                    <a:pt x="594" y="152"/>
                    <a:pt x="594" y="152"/>
                  </a:cubicBezTo>
                  <a:cubicBezTo>
                    <a:pt x="593" y="152"/>
                    <a:pt x="593" y="152"/>
                    <a:pt x="593" y="153"/>
                  </a:cubicBezTo>
                  <a:cubicBezTo>
                    <a:pt x="594" y="153"/>
                    <a:pt x="594" y="153"/>
                    <a:pt x="594" y="153"/>
                  </a:cubicBezTo>
                  <a:close/>
                  <a:moveTo>
                    <a:pt x="590" y="154"/>
                  </a:moveTo>
                  <a:cubicBezTo>
                    <a:pt x="591" y="154"/>
                    <a:pt x="591" y="155"/>
                    <a:pt x="592" y="155"/>
                  </a:cubicBezTo>
                  <a:cubicBezTo>
                    <a:pt x="592" y="155"/>
                    <a:pt x="592" y="154"/>
                    <a:pt x="592" y="154"/>
                  </a:cubicBezTo>
                  <a:cubicBezTo>
                    <a:pt x="591" y="155"/>
                    <a:pt x="591" y="153"/>
                    <a:pt x="590" y="154"/>
                  </a:cubicBezTo>
                  <a:close/>
                  <a:moveTo>
                    <a:pt x="587" y="155"/>
                  </a:moveTo>
                  <a:cubicBezTo>
                    <a:pt x="587" y="155"/>
                    <a:pt x="588" y="155"/>
                    <a:pt x="588" y="156"/>
                  </a:cubicBezTo>
                  <a:cubicBezTo>
                    <a:pt x="589" y="155"/>
                    <a:pt x="588" y="154"/>
                    <a:pt x="589" y="154"/>
                  </a:cubicBezTo>
                  <a:cubicBezTo>
                    <a:pt x="588" y="153"/>
                    <a:pt x="589" y="155"/>
                    <a:pt x="587" y="155"/>
                  </a:cubicBezTo>
                  <a:cubicBezTo>
                    <a:pt x="587" y="154"/>
                    <a:pt x="587" y="154"/>
                    <a:pt x="587" y="155"/>
                  </a:cubicBezTo>
                  <a:close/>
                  <a:moveTo>
                    <a:pt x="585" y="158"/>
                  </a:moveTo>
                  <a:cubicBezTo>
                    <a:pt x="585" y="158"/>
                    <a:pt x="585" y="158"/>
                    <a:pt x="586" y="158"/>
                  </a:cubicBezTo>
                  <a:cubicBezTo>
                    <a:pt x="585" y="157"/>
                    <a:pt x="586" y="156"/>
                    <a:pt x="585" y="156"/>
                  </a:cubicBezTo>
                  <a:cubicBezTo>
                    <a:pt x="585" y="157"/>
                    <a:pt x="584" y="158"/>
                    <a:pt x="585" y="158"/>
                  </a:cubicBezTo>
                  <a:close/>
                  <a:moveTo>
                    <a:pt x="584" y="158"/>
                  </a:moveTo>
                  <a:cubicBezTo>
                    <a:pt x="583" y="158"/>
                    <a:pt x="584" y="157"/>
                    <a:pt x="583" y="157"/>
                  </a:cubicBezTo>
                  <a:cubicBezTo>
                    <a:pt x="583" y="157"/>
                    <a:pt x="582" y="157"/>
                    <a:pt x="582" y="157"/>
                  </a:cubicBezTo>
                  <a:cubicBezTo>
                    <a:pt x="582" y="158"/>
                    <a:pt x="583" y="158"/>
                    <a:pt x="583" y="158"/>
                  </a:cubicBezTo>
                  <a:cubicBezTo>
                    <a:pt x="582" y="158"/>
                    <a:pt x="582" y="159"/>
                    <a:pt x="581" y="159"/>
                  </a:cubicBezTo>
                  <a:cubicBezTo>
                    <a:pt x="582" y="159"/>
                    <a:pt x="582" y="159"/>
                    <a:pt x="582" y="159"/>
                  </a:cubicBezTo>
                  <a:cubicBezTo>
                    <a:pt x="582" y="159"/>
                    <a:pt x="582" y="159"/>
                    <a:pt x="582" y="158"/>
                  </a:cubicBezTo>
                  <a:cubicBezTo>
                    <a:pt x="583" y="159"/>
                    <a:pt x="583" y="158"/>
                    <a:pt x="584" y="158"/>
                  </a:cubicBezTo>
                  <a:cubicBezTo>
                    <a:pt x="584" y="158"/>
                    <a:pt x="583" y="158"/>
                    <a:pt x="583" y="159"/>
                  </a:cubicBezTo>
                  <a:cubicBezTo>
                    <a:pt x="584" y="159"/>
                    <a:pt x="584" y="159"/>
                    <a:pt x="584" y="159"/>
                  </a:cubicBezTo>
                  <a:cubicBezTo>
                    <a:pt x="584" y="158"/>
                    <a:pt x="584" y="158"/>
                    <a:pt x="584" y="158"/>
                  </a:cubicBezTo>
                  <a:close/>
                  <a:moveTo>
                    <a:pt x="588" y="156"/>
                  </a:moveTo>
                  <a:cubicBezTo>
                    <a:pt x="587" y="155"/>
                    <a:pt x="587" y="155"/>
                    <a:pt x="585" y="155"/>
                  </a:cubicBezTo>
                  <a:cubicBezTo>
                    <a:pt x="585" y="157"/>
                    <a:pt x="587" y="156"/>
                    <a:pt x="588" y="156"/>
                  </a:cubicBezTo>
                  <a:close/>
                  <a:moveTo>
                    <a:pt x="586" y="156"/>
                  </a:moveTo>
                  <a:cubicBezTo>
                    <a:pt x="586" y="157"/>
                    <a:pt x="586" y="157"/>
                    <a:pt x="586" y="157"/>
                  </a:cubicBezTo>
                  <a:cubicBezTo>
                    <a:pt x="586" y="157"/>
                    <a:pt x="587" y="157"/>
                    <a:pt x="587" y="157"/>
                  </a:cubicBezTo>
                  <a:cubicBezTo>
                    <a:pt x="587" y="157"/>
                    <a:pt x="587" y="157"/>
                    <a:pt x="586" y="156"/>
                  </a:cubicBezTo>
                  <a:close/>
                  <a:moveTo>
                    <a:pt x="584" y="152"/>
                  </a:moveTo>
                  <a:cubicBezTo>
                    <a:pt x="583" y="152"/>
                    <a:pt x="583" y="153"/>
                    <a:pt x="583" y="153"/>
                  </a:cubicBezTo>
                  <a:cubicBezTo>
                    <a:pt x="583" y="154"/>
                    <a:pt x="584" y="154"/>
                    <a:pt x="584" y="154"/>
                  </a:cubicBezTo>
                  <a:cubicBezTo>
                    <a:pt x="583" y="153"/>
                    <a:pt x="585" y="153"/>
                    <a:pt x="586" y="153"/>
                  </a:cubicBezTo>
                  <a:cubicBezTo>
                    <a:pt x="585" y="153"/>
                    <a:pt x="587" y="151"/>
                    <a:pt x="586" y="152"/>
                  </a:cubicBezTo>
                  <a:cubicBezTo>
                    <a:pt x="585" y="153"/>
                    <a:pt x="584" y="153"/>
                    <a:pt x="584" y="152"/>
                  </a:cubicBezTo>
                  <a:close/>
                  <a:moveTo>
                    <a:pt x="585" y="150"/>
                  </a:moveTo>
                  <a:cubicBezTo>
                    <a:pt x="585" y="149"/>
                    <a:pt x="586" y="150"/>
                    <a:pt x="586" y="150"/>
                  </a:cubicBezTo>
                  <a:cubicBezTo>
                    <a:pt x="586" y="150"/>
                    <a:pt x="586" y="149"/>
                    <a:pt x="585" y="149"/>
                  </a:cubicBezTo>
                  <a:cubicBezTo>
                    <a:pt x="585" y="150"/>
                    <a:pt x="585" y="150"/>
                    <a:pt x="585" y="150"/>
                  </a:cubicBezTo>
                  <a:close/>
                  <a:moveTo>
                    <a:pt x="580" y="158"/>
                  </a:moveTo>
                  <a:cubicBezTo>
                    <a:pt x="581" y="158"/>
                    <a:pt x="582" y="158"/>
                    <a:pt x="582" y="158"/>
                  </a:cubicBezTo>
                  <a:cubicBezTo>
                    <a:pt x="581" y="157"/>
                    <a:pt x="581" y="157"/>
                    <a:pt x="580" y="158"/>
                  </a:cubicBezTo>
                  <a:close/>
                  <a:moveTo>
                    <a:pt x="580" y="154"/>
                  </a:moveTo>
                  <a:cubicBezTo>
                    <a:pt x="580" y="154"/>
                    <a:pt x="580" y="153"/>
                    <a:pt x="580" y="153"/>
                  </a:cubicBezTo>
                  <a:cubicBezTo>
                    <a:pt x="580" y="153"/>
                    <a:pt x="580" y="154"/>
                    <a:pt x="580" y="154"/>
                  </a:cubicBezTo>
                  <a:cubicBezTo>
                    <a:pt x="580" y="154"/>
                    <a:pt x="580" y="154"/>
                    <a:pt x="581" y="155"/>
                  </a:cubicBezTo>
                  <a:cubicBezTo>
                    <a:pt x="581" y="154"/>
                    <a:pt x="582" y="154"/>
                    <a:pt x="582" y="154"/>
                  </a:cubicBezTo>
                  <a:cubicBezTo>
                    <a:pt x="581" y="153"/>
                    <a:pt x="581" y="154"/>
                    <a:pt x="580" y="154"/>
                  </a:cubicBezTo>
                  <a:close/>
                  <a:moveTo>
                    <a:pt x="585" y="114"/>
                  </a:moveTo>
                  <a:cubicBezTo>
                    <a:pt x="586" y="114"/>
                    <a:pt x="587" y="115"/>
                    <a:pt x="588" y="113"/>
                  </a:cubicBezTo>
                  <a:cubicBezTo>
                    <a:pt x="586" y="113"/>
                    <a:pt x="585" y="113"/>
                    <a:pt x="585" y="114"/>
                  </a:cubicBezTo>
                  <a:close/>
                  <a:moveTo>
                    <a:pt x="578" y="159"/>
                  </a:moveTo>
                  <a:cubicBezTo>
                    <a:pt x="578" y="159"/>
                    <a:pt x="578" y="159"/>
                    <a:pt x="578" y="160"/>
                  </a:cubicBezTo>
                  <a:cubicBezTo>
                    <a:pt x="578" y="160"/>
                    <a:pt x="578" y="160"/>
                    <a:pt x="578" y="160"/>
                  </a:cubicBezTo>
                  <a:cubicBezTo>
                    <a:pt x="577" y="160"/>
                    <a:pt x="577" y="159"/>
                    <a:pt x="577" y="159"/>
                  </a:cubicBezTo>
                  <a:cubicBezTo>
                    <a:pt x="577" y="160"/>
                    <a:pt x="576" y="160"/>
                    <a:pt x="576" y="161"/>
                  </a:cubicBezTo>
                  <a:cubicBezTo>
                    <a:pt x="576" y="160"/>
                    <a:pt x="577" y="160"/>
                    <a:pt x="576" y="160"/>
                  </a:cubicBezTo>
                  <a:cubicBezTo>
                    <a:pt x="576" y="161"/>
                    <a:pt x="575" y="161"/>
                    <a:pt x="574" y="161"/>
                  </a:cubicBezTo>
                  <a:cubicBezTo>
                    <a:pt x="575" y="161"/>
                    <a:pt x="574" y="162"/>
                    <a:pt x="575" y="162"/>
                  </a:cubicBezTo>
                  <a:cubicBezTo>
                    <a:pt x="575" y="162"/>
                    <a:pt x="574" y="163"/>
                    <a:pt x="575" y="163"/>
                  </a:cubicBezTo>
                  <a:cubicBezTo>
                    <a:pt x="575" y="162"/>
                    <a:pt x="576" y="162"/>
                    <a:pt x="575" y="162"/>
                  </a:cubicBezTo>
                  <a:cubicBezTo>
                    <a:pt x="576" y="163"/>
                    <a:pt x="577" y="160"/>
                    <a:pt x="578" y="161"/>
                  </a:cubicBezTo>
                  <a:cubicBezTo>
                    <a:pt x="578" y="160"/>
                    <a:pt x="579" y="160"/>
                    <a:pt x="579" y="160"/>
                  </a:cubicBezTo>
                  <a:cubicBezTo>
                    <a:pt x="578" y="160"/>
                    <a:pt x="580" y="158"/>
                    <a:pt x="579" y="159"/>
                  </a:cubicBezTo>
                  <a:cubicBezTo>
                    <a:pt x="579" y="161"/>
                    <a:pt x="578" y="158"/>
                    <a:pt x="578" y="159"/>
                  </a:cubicBezTo>
                  <a:close/>
                  <a:moveTo>
                    <a:pt x="578" y="153"/>
                  </a:moveTo>
                  <a:cubicBezTo>
                    <a:pt x="578" y="153"/>
                    <a:pt x="578" y="153"/>
                    <a:pt x="578" y="153"/>
                  </a:cubicBezTo>
                  <a:cubicBezTo>
                    <a:pt x="578" y="153"/>
                    <a:pt x="578" y="154"/>
                    <a:pt x="578" y="154"/>
                  </a:cubicBezTo>
                  <a:cubicBezTo>
                    <a:pt x="578" y="154"/>
                    <a:pt x="579" y="154"/>
                    <a:pt x="579" y="155"/>
                  </a:cubicBezTo>
                  <a:cubicBezTo>
                    <a:pt x="579" y="154"/>
                    <a:pt x="580" y="153"/>
                    <a:pt x="579" y="153"/>
                  </a:cubicBezTo>
                  <a:cubicBezTo>
                    <a:pt x="579" y="154"/>
                    <a:pt x="578" y="154"/>
                    <a:pt x="578" y="153"/>
                  </a:cubicBezTo>
                  <a:close/>
                  <a:moveTo>
                    <a:pt x="584" y="114"/>
                  </a:moveTo>
                  <a:cubicBezTo>
                    <a:pt x="581" y="116"/>
                    <a:pt x="576" y="116"/>
                    <a:pt x="572" y="118"/>
                  </a:cubicBezTo>
                  <a:cubicBezTo>
                    <a:pt x="570" y="117"/>
                    <a:pt x="570" y="118"/>
                    <a:pt x="569" y="118"/>
                  </a:cubicBezTo>
                  <a:cubicBezTo>
                    <a:pt x="568" y="118"/>
                    <a:pt x="566" y="120"/>
                    <a:pt x="564" y="119"/>
                  </a:cubicBezTo>
                  <a:cubicBezTo>
                    <a:pt x="564" y="120"/>
                    <a:pt x="561" y="121"/>
                    <a:pt x="560" y="120"/>
                  </a:cubicBezTo>
                  <a:cubicBezTo>
                    <a:pt x="559" y="121"/>
                    <a:pt x="560" y="121"/>
                    <a:pt x="559" y="121"/>
                  </a:cubicBezTo>
                  <a:cubicBezTo>
                    <a:pt x="558" y="121"/>
                    <a:pt x="555" y="124"/>
                    <a:pt x="552" y="123"/>
                  </a:cubicBezTo>
                  <a:cubicBezTo>
                    <a:pt x="552" y="124"/>
                    <a:pt x="550" y="124"/>
                    <a:pt x="549" y="124"/>
                  </a:cubicBezTo>
                  <a:cubicBezTo>
                    <a:pt x="548" y="125"/>
                    <a:pt x="544" y="126"/>
                    <a:pt x="542" y="126"/>
                  </a:cubicBezTo>
                  <a:cubicBezTo>
                    <a:pt x="535" y="130"/>
                    <a:pt x="524" y="131"/>
                    <a:pt x="518" y="135"/>
                  </a:cubicBezTo>
                  <a:cubicBezTo>
                    <a:pt x="518" y="134"/>
                    <a:pt x="518" y="135"/>
                    <a:pt x="517" y="135"/>
                  </a:cubicBezTo>
                  <a:cubicBezTo>
                    <a:pt x="512" y="136"/>
                    <a:pt x="507" y="138"/>
                    <a:pt x="502" y="140"/>
                  </a:cubicBezTo>
                  <a:cubicBezTo>
                    <a:pt x="501" y="140"/>
                    <a:pt x="501" y="140"/>
                    <a:pt x="501" y="140"/>
                  </a:cubicBezTo>
                  <a:cubicBezTo>
                    <a:pt x="498" y="142"/>
                    <a:pt x="495" y="142"/>
                    <a:pt x="492" y="144"/>
                  </a:cubicBezTo>
                  <a:cubicBezTo>
                    <a:pt x="490" y="143"/>
                    <a:pt x="488" y="146"/>
                    <a:pt x="486" y="145"/>
                  </a:cubicBezTo>
                  <a:cubicBezTo>
                    <a:pt x="486" y="146"/>
                    <a:pt x="484" y="145"/>
                    <a:pt x="483" y="146"/>
                  </a:cubicBezTo>
                  <a:cubicBezTo>
                    <a:pt x="483" y="147"/>
                    <a:pt x="481" y="147"/>
                    <a:pt x="480" y="147"/>
                  </a:cubicBezTo>
                  <a:cubicBezTo>
                    <a:pt x="479" y="147"/>
                    <a:pt x="480" y="148"/>
                    <a:pt x="479" y="148"/>
                  </a:cubicBezTo>
                  <a:cubicBezTo>
                    <a:pt x="474" y="150"/>
                    <a:pt x="470" y="151"/>
                    <a:pt x="466" y="153"/>
                  </a:cubicBezTo>
                  <a:cubicBezTo>
                    <a:pt x="465" y="152"/>
                    <a:pt x="465" y="152"/>
                    <a:pt x="465" y="152"/>
                  </a:cubicBezTo>
                  <a:cubicBezTo>
                    <a:pt x="464" y="152"/>
                    <a:pt x="464" y="153"/>
                    <a:pt x="464" y="153"/>
                  </a:cubicBezTo>
                  <a:cubicBezTo>
                    <a:pt x="460" y="154"/>
                    <a:pt x="457" y="157"/>
                    <a:pt x="452" y="157"/>
                  </a:cubicBezTo>
                  <a:cubicBezTo>
                    <a:pt x="453" y="157"/>
                    <a:pt x="452" y="158"/>
                    <a:pt x="451" y="158"/>
                  </a:cubicBezTo>
                  <a:cubicBezTo>
                    <a:pt x="446" y="158"/>
                    <a:pt x="441" y="162"/>
                    <a:pt x="436" y="162"/>
                  </a:cubicBezTo>
                  <a:cubicBezTo>
                    <a:pt x="436" y="162"/>
                    <a:pt x="436" y="163"/>
                    <a:pt x="436" y="163"/>
                  </a:cubicBezTo>
                  <a:cubicBezTo>
                    <a:pt x="435" y="163"/>
                    <a:pt x="434" y="164"/>
                    <a:pt x="433" y="164"/>
                  </a:cubicBezTo>
                  <a:cubicBezTo>
                    <a:pt x="430" y="166"/>
                    <a:pt x="425" y="166"/>
                    <a:pt x="423" y="168"/>
                  </a:cubicBezTo>
                  <a:cubicBezTo>
                    <a:pt x="422" y="167"/>
                    <a:pt x="422" y="169"/>
                    <a:pt x="420" y="169"/>
                  </a:cubicBezTo>
                  <a:cubicBezTo>
                    <a:pt x="420" y="169"/>
                    <a:pt x="420" y="168"/>
                    <a:pt x="420" y="168"/>
                  </a:cubicBezTo>
                  <a:cubicBezTo>
                    <a:pt x="419" y="169"/>
                    <a:pt x="420" y="168"/>
                    <a:pt x="420" y="169"/>
                  </a:cubicBezTo>
                  <a:cubicBezTo>
                    <a:pt x="420" y="169"/>
                    <a:pt x="419" y="169"/>
                    <a:pt x="419" y="169"/>
                  </a:cubicBezTo>
                  <a:cubicBezTo>
                    <a:pt x="419" y="169"/>
                    <a:pt x="419" y="170"/>
                    <a:pt x="418" y="170"/>
                  </a:cubicBezTo>
                  <a:cubicBezTo>
                    <a:pt x="416" y="170"/>
                    <a:pt x="415" y="171"/>
                    <a:pt x="413" y="172"/>
                  </a:cubicBezTo>
                  <a:cubicBezTo>
                    <a:pt x="416" y="173"/>
                    <a:pt x="418" y="170"/>
                    <a:pt x="421" y="170"/>
                  </a:cubicBezTo>
                  <a:cubicBezTo>
                    <a:pt x="428" y="167"/>
                    <a:pt x="434" y="165"/>
                    <a:pt x="442" y="164"/>
                  </a:cubicBezTo>
                  <a:cubicBezTo>
                    <a:pt x="445" y="162"/>
                    <a:pt x="450" y="160"/>
                    <a:pt x="454" y="159"/>
                  </a:cubicBezTo>
                  <a:cubicBezTo>
                    <a:pt x="458" y="158"/>
                    <a:pt x="462" y="157"/>
                    <a:pt x="466" y="156"/>
                  </a:cubicBezTo>
                  <a:cubicBezTo>
                    <a:pt x="466" y="156"/>
                    <a:pt x="466" y="155"/>
                    <a:pt x="467" y="155"/>
                  </a:cubicBezTo>
                  <a:cubicBezTo>
                    <a:pt x="484" y="151"/>
                    <a:pt x="498" y="144"/>
                    <a:pt x="514" y="140"/>
                  </a:cubicBezTo>
                  <a:cubicBezTo>
                    <a:pt x="521" y="137"/>
                    <a:pt x="528" y="134"/>
                    <a:pt x="535" y="132"/>
                  </a:cubicBezTo>
                  <a:cubicBezTo>
                    <a:pt x="547" y="127"/>
                    <a:pt x="560" y="124"/>
                    <a:pt x="572" y="119"/>
                  </a:cubicBezTo>
                  <a:cubicBezTo>
                    <a:pt x="573" y="119"/>
                    <a:pt x="573" y="119"/>
                    <a:pt x="574" y="119"/>
                  </a:cubicBezTo>
                  <a:cubicBezTo>
                    <a:pt x="574" y="118"/>
                    <a:pt x="574" y="118"/>
                    <a:pt x="575" y="119"/>
                  </a:cubicBezTo>
                  <a:cubicBezTo>
                    <a:pt x="575" y="118"/>
                    <a:pt x="575" y="118"/>
                    <a:pt x="576" y="118"/>
                  </a:cubicBezTo>
                  <a:cubicBezTo>
                    <a:pt x="579" y="117"/>
                    <a:pt x="581" y="116"/>
                    <a:pt x="584" y="115"/>
                  </a:cubicBezTo>
                  <a:cubicBezTo>
                    <a:pt x="584" y="115"/>
                    <a:pt x="585" y="115"/>
                    <a:pt x="584" y="115"/>
                  </a:cubicBezTo>
                  <a:cubicBezTo>
                    <a:pt x="584" y="115"/>
                    <a:pt x="584" y="114"/>
                    <a:pt x="584" y="114"/>
                  </a:cubicBezTo>
                  <a:close/>
                  <a:moveTo>
                    <a:pt x="574" y="156"/>
                  </a:moveTo>
                  <a:cubicBezTo>
                    <a:pt x="574" y="156"/>
                    <a:pt x="574" y="156"/>
                    <a:pt x="574" y="156"/>
                  </a:cubicBezTo>
                  <a:cubicBezTo>
                    <a:pt x="574" y="156"/>
                    <a:pt x="574" y="157"/>
                    <a:pt x="575" y="157"/>
                  </a:cubicBezTo>
                  <a:cubicBezTo>
                    <a:pt x="575" y="156"/>
                    <a:pt x="574" y="156"/>
                    <a:pt x="575" y="156"/>
                  </a:cubicBezTo>
                  <a:cubicBezTo>
                    <a:pt x="575" y="156"/>
                    <a:pt x="575" y="156"/>
                    <a:pt x="575" y="156"/>
                  </a:cubicBezTo>
                  <a:cubicBezTo>
                    <a:pt x="574" y="156"/>
                    <a:pt x="574" y="155"/>
                    <a:pt x="574" y="156"/>
                  </a:cubicBezTo>
                  <a:close/>
                  <a:moveTo>
                    <a:pt x="573" y="162"/>
                  </a:moveTo>
                  <a:cubicBezTo>
                    <a:pt x="573" y="161"/>
                    <a:pt x="574" y="162"/>
                    <a:pt x="574" y="162"/>
                  </a:cubicBezTo>
                  <a:cubicBezTo>
                    <a:pt x="574" y="161"/>
                    <a:pt x="574" y="161"/>
                    <a:pt x="574" y="161"/>
                  </a:cubicBezTo>
                  <a:cubicBezTo>
                    <a:pt x="573" y="160"/>
                    <a:pt x="572" y="161"/>
                    <a:pt x="572" y="162"/>
                  </a:cubicBezTo>
                  <a:cubicBezTo>
                    <a:pt x="573" y="161"/>
                    <a:pt x="573" y="161"/>
                    <a:pt x="574" y="161"/>
                  </a:cubicBezTo>
                  <a:cubicBezTo>
                    <a:pt x="574" y="161"/>
                    <a:pt x="572" y="162"/>
                    <a:pt x="573" y="162"/>
                  </a:cubicBezTo>
                  <a:close/>
                  <a:moveTo>
                    <a:pt x="572" y="163"/>
                  </a:moveTo>
                  <a:cubicBezTo>
                    <a:pt x="572" y="163"/>
                    <a:pt x="571" y="164"/>
                    <a:pt x="571" y="164"/>
                  </a:cubicBezTo>
                  <a:cubicBezTo>
                    <a:pt x="572" y="164"/>
                    <a:pt x="574" y="163"/>
                    <a:pt x="573" y="162"/>
                  </a:cubicBezTo>
                  <a:cubicBezTo>
                    <a:pt x="573" y="163"/>
                    <a:pt x="573" y="163"/>
                    <a:pt x="572" y="163"/>
                  </a:cubicBezTo>
                  <a:close/>
                  <a:moveTo>
                    <a:pt x="572" y="157"/>
                  </a:moveTo>
                  <a:cubicBezTo>
                    <a:pt x="571" y="157"/>
                    <a:pt x="572" y="157"/>
                    <a:pt x="572" y="156"/>
                  </a:cubicBezTo>
                  <a:cubicBezTo>
                    <a:pt x="571" y="157"/>
                    <a:pt x="571" y="157"/>
                    <a:pt x="570" y="158"/>
                  </a:cubicBezTo>
                  <a:cubicBezTo>
                    <a:pt x="569" y="157"/>
                    <a:pt x="570" y="158"/>
                    <a:pt x="569" y="158"/>
                  </a:cubicBezTo>
                  <a:cubicBezTo>
                    <a:pt x="569" y="158"/>
                    <a:pt x="569" y="158"/>
                    <a:pt x="569" y="157"/>
                  </a:cubicBezTo>
                  <a:cubicBezTo>
                    <a:pt x="569" y="157"/>
                    <a:pt x="569" y="157"/>
                    <a:pt x="569" y="157"/>
                  </a:cubicBezTo>
                  <a:cubicBezTo>
                    <a:pt x="569" y="157"/>
                    <a:pt x="568" y="157"/>
                    <a:pt x="568" y="157"/>
                  </a:cubicBezTo>
                  <a:cubicBezTo>
                    <a:pt x="568" y="158"/>
                    <a:pt x="569" y="158"/>
                    <a:pt x="569" y="159"/>
                  </a:cubicBezTo>
                  <a:cubicBezTo>
                    <a:pt x="569" y="157"/>
                    <a:pt x="570" y="160"/>
                    <a:pt x="571" y="159"/>
                  </a:cubicBezTo>
                  <a:cubicBezTo>
                    <a:pt x="571" y="158"/>
                    <a:pt x="572" y="157"/>
                    <a:pt x="573" y="157"/>
                  </a:cubicBezTo>
                  <a:cubicBezTo>
                    <a:pt x="573" y="157"/>
                    <a:pt x="573" y="156"/>
                    <a:pt x="573" y="156"/>
                  </a:cubicBezTo>
                  <a:cubicBezTo>
                    <a:pt x="573" y="157"/>
                    <a:pt x="572" y="157"/>
                    <a:pt x="572" y="157"/>
                  </a:cubicBezTo>
                  <a:close/>
                  <a:moveTo>
                    <a:pt x="573" y="144"/>
                  </a:moveTo>
                  <a:cubicBezTo>
                    <a:pt x="573" y="144"/>
                    <a:pt x="573" y="145"/>
                    <a:pt x="574" y="145"/>
                  </a:cubicBezTo>
                  <a:cubicBezTo>
                    <a:pt x="574" y="145"/>
                    <a:pt x="574" y="145"/>
                    <a:pt x="575" y="145"/>
                  </a:cubicBezTo>
                  <a:cubicBezTo>
                    <a:pt x="573" y="145"/>
                    <a:pt x="574" y="144"/>
                    <a:pt x="573" y="144"/>
                  </a:cubicBezTo>
                  <a:close/>
                  <a:moveTo>
                    <a:pt x="569" y="161"/>
                  </a:moveTo>
                  <a:cubicBezTo>
                    <a:pt x="570" y="161"/>
                    <a:pt x="570" y="161"/>
                    <a:pt x="570" y="162"/>
                  </a:cubicBezTo>
                  <a:cubicBezTo>
                    <a:pt x="571" y="161"/>
                    <a:pt x="570" y="161"/>
                    <a:pt x="570" y="160"/>
                  </a:cubicBezTo>
                  <a:cubicBezTo>
                    <a:pt x="571" y="161"/>
                    <a:pt x="571" y="160"/>
                    <a:pt x="571" y="160"/>
                  </a:cubicBezTo>
                  <a:cubicBezTo>
                    <a:pt x="570" y="160"/>
                    <a:pt x="570" y="160"/>
                    <a:pt x="569" y="161"/>
                  </a:cubicBezTo>
                  <a:close/>
                  <a:moveTo>
                    <a:pt x="569" y="162"/>
                  </a:moveTo>
                  <a:cubicBezTo>
                    <a:pt x="568" y="162"/>
                    <a:pt x="568" y="164"/>
                    <a:pt x="569" y="164"/>
                  </a:cubicBezTo>
                  <a:cubicBezTo>
                    <a:pt x="568" y="163"/>
                    <a:pt x="569" y="163"/>
                    <a:pt x="569" y="162"/>
                  </a:cubicBezTo>
                  <a:close/>
                  <a:moveTo>
                    <a:pt x="566" y="158"/>
                  </a:moveTo>
                  <a:cubicBezTo>
                    <a:pt x="568" y="158"/>
                    <a:pt x="567" y="160"/>
                    <a:pt x="568" y="160"/>
                  </a:cubicBezTo>
                  <a:cubicBezTo>
                    <a:pt x="569" y="159"/>
                    <a:pt x="568" y="159"/>
                    <a:pt x="568" y="159"/>
                  </a:cubicBezTo>
                  <a:cubicBezTo>
                    <a:pt x="568" y="159"/>
                    <a:pt x="566" y="157"/>
                    <a:pt x="566" y="158"/>
                  </a:cubicBezTo>
                  <a:close/>
                  <a:moveTo>
                    <a:pt x="568" y="161"/>
                  </a:moveTo>
                  <a:cubicBezTo>
                    <a:pt x="568" y="161"/>
                    <a:pt x="567" y="161"/>
                    <a:pt x="567" y="161"/>
                  </a:cubicBezTo>
                  <a:cubicBezTo>
                    <a:pt x="566" y="161"/>
                    <a:pt x="567" y="160"/>
                    <a:pt x="566" y="160"/>
                  </a:cubicBezTo>
                  <a:cubicBezTo>
                    <a:pt x="566" y="161"/>
                    <a:pt x="566" y="162"/>
                    <a:pt x="565" y="163"/>
                  </a:cubicBezTo>
                  <a:cubicBezTo>
                    <a:pt x="564" y="162"/>
                    <a:pt x="566" y="162"/>
                    <a:pt x="565" y="162"/>
                  </a:cubicBezTo>
                  <a:cubicBezTo>
                    <a:pt x="565" y="163"/>
                    <a:pt x="564" y="162"/>
                    <a:pt x="564" y="163"/>
                  </a:cubicBezTo>
                  <a:cubicBezTo>
                    <a:pt x="564" y="163"/>
                    <a:pt x="565" y="163"/>
                    <a:pt x="565" y="163"/>
                  </a:cubicBezTo>
                  <a:cubicBezTo>
                    <a:pt x="564" y="164"/>
                    <a:pt x="563" y="163"/>
                    <a:pt x="563" y="163"/>
                  </a:cubicBezTo>
                  <a:cubicBezTo>
                    <a:pt x="563" y="162"/>
                    <a:pt x="565" y="162"/>
                    <a:pt x="565" y="161"/>
                  </a:cubicBezTo>
                  <a:cubicBezTo>
                    <a:pt x="564" y="161"/>
                    <a:pt x="564" y="161"/>
                    <a:pt x="564" y="161"/>
                  </a:cubicBezTo>
                  <a:cubicBezTo>
                    <a:pt x="564" y="161"/>
                    <a:pt x="564" y="162"/>
                    <a:pt x="563" y="162"/>
                  </a:cubicBezTo>
                  <a:cubicBezTo>
                    <a:pt x="564" y="161"/>
                    <a:pt x="563" y="162"/>
                    <a:pt x="563" y="162"/>
                  </a:cubicBezTo>
                  <a:cubicBezTo>
                    <a:pt x="563" y="161"/>
                    <a:pt x="562" y="161"/>
                    <a:pt x="563" y="161"/>
                  </a:cubicBezTo>
                  <a:cubicBezTo>
                    <a:pt x="561" y="161"/>
                    <a:pt x="561" y="161"/>
                    <a:pt x="560" y="161"/>
                  </a:cubicBezTo>
                  <a:cubicBezTo>
                    <a:pt x="560" y="161"/>
                    <a:pt x="559" y="161"/>
                    <a:pt x="559" y="162"/>
                  </a:cubicBezTo>
                  <a:cubicBezTo>
                    <a:pt x="559" y="162"/>
                    <a:pt x="559" y="162"/>
                    <a:pt x="560" y="163"/>
                  </a:cubicBezTo>
                  <a:cubicBezTo>
                    <a:pt x="560" y="162"/>
                    <a:pt x="562" y="161"/>
                    <a:pt x="562" y="162"/>
                  </a:cubicBezTo>
                  <a:cubicBezTo>
                    <a:pt x="562" y="162"/>
                    <a:pt x="561" y="162"/>
                    <a:pt x="561" y="163"/>
                  </a:cubicBezTo>
                  <a:cubicBezTo>
                    <a:pt x="561" y="163"/>
                    <a:pt x="561" y="164"/>
                    <a:pt x="562" y="164"/>
                  </a:cubicBezTo>
                  <a:cubicBezTo>
                    <a:pt x="562" y="164"/>
                    <a:pt x="562" y="164"/>
                    <a:pt x="563" y="164"/>
                  </a:cubicBezTo>
                  <a:cubicBezTo>
                    <a:pt x="563" y="164"/>
                    <a:pt x="562" y="165"/>
                    <a:pt x="563" y="165"/>
                  </a:cubicBezTo>
                  <a:cubicBezTo>
                    <a:pt x="563" y="165"/>
                    <a:pt x="564" y="165"/>
                    <a:pt x="564" y="165"/>
                  </a:cubicBezTo>
                  <a:cubicBezTo>
                    <a:pt x="564" y="164"/>
                    <a:pt x="564" y="164"/>
                    <a:pt x="564" y="164"/>
                  </a:cubicBezTo>
                  <a:cubicBezTo>
                    <a:pt x="565" y="164"/>
                    <a:pt x="565" y="164"/>
                    <a:pt x="565" y="164"/>
                  </a:cubicBezTo>
                  <a:cubicBezTo>
                    <a:pt x="567" y="164"/>
                    <a:pt x="568" y="162"/>
                    <a:pt x="568" y="161"/>
                  </a:cubicBezTo>
                  <a:close/>
                  <a:moveTo>
                    <a:pt x="568" y="147"/>
                  </a:moveTo>
                  <a:cubicBezTo>
                    <a:pt x="568" y="147"/>
                    <a:pt x="568" y="147"/>
                    <a:pt x="568" y="146"/>
                  </a:cubicBezTo>
                  <a:cubicBezTo>
                    <a:pt x="568" y="146"/>
                    <a:pt x="568" y="147"/>
                    <a:pt x="567" y="147"/>
                  </a:cubicBezTo>
                  <a:cubicBezTo>
                    <a:pt x="568" y="147"/>
                    <a:pt x="568" y="147"/>
                    <a:pt x="568" y="148"/>
                  </a:cubicBezTo>
                  <a:cubicBezTo>
                    <a:pt x="568" y="147"/>
                    <a:pt x="568" y="147"/>
                    <a:pt x="569" y="147"/>
                  </a:cubicBezTo>
                  <a:cubicBezTo>
                    <a:pt x="568" y="147"/>
                    <a:pt x="568" y="147"/>
                    <a:pt x="568" y="147"/>
                  </a:cubicBezTo>
                  <a:close/>
                  <a:moveTo>
                    <a:pt x="565" y="158"/>
                  </a:moveTo>
                  <a:cubicBezTo>
                    <a:pt x="565" y="159"/>
                    <a:pt x="564" y="159"/>
                    <a:pt x="563" y="159"/>
                  </a:cubicBezTo>
                  <a:cubicBezTo>
                    <a:pt x="564" y="159"/>
                    <a:pt x="563" y="160"/>
                    <a:pt x="564" y="161"/>
                  </a:cubicBezTo>
                  <a:cubicBezTo>
                    <a:pt x="564" y="160"/>
                    <a:pt x="565" y="161"/>
                    <a:pt x="565" y="161"/>
                  </a:cubicBezTo>
                  <a:cubicBezTo>
                    <a:pt x="565" y="160"/>
                    <a:pt x="566" y="160"/>
                    <a:pt x="566" y="159"/>
                  </a:cubicBezTo>
                  <a:cubicBezTo>
                    <a:pt x="565" y="159"/>
                    <a:pt x="565" y="158"/>
                    <a:pt x="565" y="158"/>
                  </a:cubicBezTo>
                  <a:close/>
                  <a:moveTo>
                    <a:pt x="560" y="166"/>
                  </a:moveTo>
                  <a:cubicBezTo>
                    <a:pt x="560" y="165"/>
                    <a:pt x="560" y="164"/>
                    <a:pt x="560" y="165"/>
                  </a:cubicBezTo>
                  <a:cubicBezTo>
                    <a:pt x="560" y="165"/>
                    <a:pt x="559" y="165"/>
                    <a:pt x="558" y="165"/>
                  </a:cubicBezTo>
                  <a:cubicBezTo>
                    <a:pt x="558" y="166"/>
                    <a:pt x="559" y="166"/>
                    <a:pt x="559" y="167"/>
                  </a:cubicBezTo>
                  <a:cubicBezTo>
                    <a:pt x="560" y="166"/>
                    <a:pt x="559" y="166"/>
                    <a:pt x="559" y="166"/>
                  </a:cubicBezTo>
                  <a:cubicBezTo>
                    <a:pt x="560" y="166"/>
                    <a:pt x="560" y="167"/>
                    <a:pt x="561" y="166"/>
                  </a:cubicBezTo>
                  <a:cubicBezTo>
                    <a:pt x="560" y="166"/>
                    <a:pt x="561" y="165"/>
                    <a:pt x="560" y="165"/>
                  </a:cubicBezTo>
                  <a:cubicBezTo>
                    <a:pt x="560" y="166"/>
                    <a:pt x="560" y="165"/>
                    <a:pt x="560" y="166"/>
                  </a:cubicBezTo>
                  <a:close/>
                  <a:moveTo>
                    <a:pt x="558" y="163"/>
                  </a:moveTo>
                  <a:cubicBezTo>
                    <a:pt x="558" y="162"/>
                    <a:pt x="559" y="162"/>
                    <a:pt x="559" y="162"/>
                  </a:cubicBezTo>
                  <a:cubicBezTo>
                    <a:pt x="558" y="161"/>
                    <a:pt x="558" y="162"/>
                    <a:pt x="557" y="161"/>
                  </a:cubicBezTo>
                  <a:cubicBezTo>
                    <a:pt x="557" y="163"/>
                    <a:pt x="558" y="163"/>
                    <a:pt x="558" y="164"/>
                  </a:cubicBezTo>
                  <a:cubicBezTo>
                    <a:pt x="558" y="163"/>
                    <a:pt x="559" y="164"/>
                    <a:pt x="559" y="163"/>
                  </a:cubicBezTo>
                  <a:cubicBezTo>
                    <a:pt x="559" y="162"/>
                    <a:pt x="559" y="162"/>
                    <a:pt x="558" y="163"/>
                  </a:cubicBezTo>
                  <a:close/>
                  <a:moveTo>
                    <a:pt x="556" y="165"/>
                  </a:moveTo>
                  <a:cubicBezTo>
                    <a:pt x="556" y="164"/>
                    <a:pt x="555" y="164"/>
                    <a:pt x="556" y="164"/>
                  </a:cubicBezTo>
                  <a:cubicBezTo>
                    <a:pt x="555" y="163"/>
                    <a:pt x="555" y="164"/>
                    <a:pt x="555" y="164"/>
                  </a:cubicBezTo>
                  <a:cubicBezTo>
                    <a:pt x="555" y="163"/>
                    <a:pt x="555" y="163"/>
                    <a:pt x="555" y="162"/>
                  </a:cubicBezTo>
                  <a:cubicBezTo>
                    <a:pt x="554" y="163"/>
                    <a:pt x="555" y="161"/>
                    <a:pt x="554" y="162"/>
                  </a:cubicBezTo>
                  <a:cubicBezTo>
                    <a:pt x="555" y="162"/>
                    <a:pt x="554" y="163"/>
                    <a:pt x="554" y="164"/>
                  </a:cubicBezTo>
                  <a:cubicBezTo>
                    <a:pt x="554" y="164"/>
                    <a:pt x="555" y="164"/>
                    <a:pt x="555" y="164"/>
                  </a:cubicBezTo>
                  <a:cubicBezTo>
                    <a:pt x="555" y="166"/>
                    <a:pt x="554" y="165"/>
                    <a:pt x="554" y="165"/>
                  </a:cubicBezTo>
                  <a:cubicBezTo>
                    <a:pt x="554" y="166"/>
                    <a:pt x="554" y="165"/>
                    <a:pt x="555" y="165"/>
                  </a:cubicBezTo>
                  <a:cubicBezTo>
                    <a:pt x="555" y="166"/>
                    <a:pt x="556" y="165"/>
                    <a:pt x="556" y="166"/>
                  </a:cubicBezTo>
                  <a:cubicBezTo>
                    <a:pt x="554" y="166"/>
                    <a:pt x="555" y="168"/>
                    <a:pt x="554" y="168"/>
                  </a:cubicBezTo>
                  <a:cubicBezTo>
                    <a:pt x="554" y="168"/>
                    <a:pt x="555" y="168"/>
                    <a:pt x="555" y="167"/>
                  </a:cubicBezTo>
                  <a:cubicBezTo>
                    <a:pt x="555" y="168"/>
                    <a:pt x="555" y="168"/>
                    <a:pt x="555" y="169"/>
                  </a:cubicBezTo>
                  <a:cubicBezTo>
                    <a:pt x="557" y="169"/>
                    <a:pt x="556" y="167"/>
                    <a:pt x="557" y="167"/>
                  </a:cubicBezTo>
                  <a:cubicBezTo>
                    <a:pt x="557" y="167"/>
                    <a:pt x="557" y="167"/>
                    <a:pt x="557" y="167"/>
                  </a:cubicBezTo>
                  <a:cubicBezTo>
                    <a:pt x="557" y="167"/>
                    <a:pt x="558" y="167"/>
                    <a:pt x="558" y="168"/>
                  </a:cubicBezTo>
                  <a:cubicBezTo>
                    <a:pt x="558" y="167"/>
                    <a:pt x="558" y="167"/>
                    <a:pt x="558" y="166"/>
                  </a:cubicBezTo>
                  <a:cubicBezTo>
                    <a:pt x="558" y="166"/>
                    <a:pt x="557" y="166"/>
                    <a:pt x="557" y="165"/>
                  </a:cubicBezTo>
                  <a:cubicBezTo>
                    <a:pt x="557" y="166"/>
                    <a:pt x="557" y="167"/>
                    <a:pt x="556" y="167"/>
                  </a:cubicBezTo>
                  <a:cubicBezTo>
                    <a:pt x="557" y="166"/>
                    <a:pt x="555" y="167"/>
                    <a:pt x="555" y="166"/>
                  </a:cubicBezTo>
                  <a:cubicBezTo>
                    <a:pt x="556" y="166"/>
                    <a:pt x="556" y="165"/>
                    <a:pt x="557" y="164"/>
                  </a:cubicBezTo>
                  <a:cubicBezTo>
                    <a:pt x="556" y="163"/>
                    <a:pt x="556" y="165"/>
                    <a:pt x="556" y="165"/>
                  </a:cubicBezTo>
                  <a:close/>
                  <a:moveTo>
                    <a:pt x="554" y="164"/>
                  </a:moveTo>
                  <a:cubicBezTo>
                    <a:pt x="554" y="164"/>
                    <a:pt x="554" y="164"/>
                    <a:pt x="554" y="164"/>
                  </a:cubicBezTo>
                  <a:cubicBezTo>
                    <a:pt x="553" y="165"/>
                    <a:pt x="552" y="163"/>
                    <a:pt x="552" y="164"/>
                  </a:cubicBezTo>
                  <a:cubicBezTo>
                    <a:pt x="552" y="165"/>
                    <a:pt x="550" y="164"/>
                    <a:pt x="551" y="165"/>
                  </a:cubicBezTo>
                  <a:cubicBezTo>
                    <a:pt x="551" y="165"/>
                    <a:pt x="550" y="165"/>
                    <a:pt x="550" y="165"/>
                  </a:cubicBezTo>
                  <a:cubicBezTo>
                    <a:pt x="549" y="166"/>
                    <a:pt x="550" y="166"/>
                    <a:pt x="550" y="166"/>
                  </a:cubicBezTo>
                  <a:cubicBezTo>
                    <a:pt x="549" y="166"/>
                    <a:pt x="549" y="166"/>
                    <a:pt x="549" y="166"/>
                  </a:cubicBezTo>
                  <a:cubicBezTo>
                    <a:pt x="549" y="166"/>
                    <a:pt x="549" y="166"/>
                    <a:pt x="549" y="167"/>
                  </a:cubicBezTo>
                  <a:cubicBezTo>
                    <a:pt x="550" y="167"/>
                    <a:pt x="550" y="167"/>
                    <a:pt x="550" y="168"/>
                  </a:cubicBezTo>
                  <a:cubicBezTo>
                    <a:pt x="550" y="168"/>
                    <a:pt x="550" y="167"/>
                    <a:pt x="549" y="168"/>
                  </a:cubicBezTo>
                  <a:cubicBezTo>
                    <a:pt x="549" y="168"/>
                    <a:pt x="549" y="169"/>
                    <a:pt x="550" y="169"/>
                  </a:cubicBezTo>
                  <a:cubicBezTo>
                    <a:pt x="549" y="169"/>
                    <a:pt x="549" y="169"/>
                    <a:pt x="549" y="169"/>
                  </a:cubicBezTo>
                  <a:cubicBezTo>
                    <a:pt x="549" y="169"/>
                    <a:pt x="547" y="169"/>
                    <a:pt x="548" y="170"/>
                  </a:cubicBezTo>
                  <a:cubicBezTo>
                    <a:pt x="548" y="169"/>
                    <a:pt x="549" y="169"/>
                    <a:pt x="549" y="170"/>
                  </a:cubicBezTo>
                  <a:cubicBezTo>
                    <a:pt x="549" y="170"/>
                    <a:pt x="549" y="170"/>
                    <a:pt x="548" y="170"/>
                  </a:cubicBezTo>
                  <a:cubicBezTo>
                    <a:pt x="550" y="171"/>
                    <a:pt x="552" y="169"/>
                    <a:pt x="552" y="170"/>
                  </a:cubicBezTo>
                  <a:cubicBezTo>
                    <a:pt x="553" y="170"/>
                    <a:pt x="553" y="170"/>
                    <a:pt x="553" y="169"/>
                  </a:cubicBezTo>
                  <a:cubicBezTo>
                    <a:pt x="553" y="169"/>
                    <a:pt x="553" y="170"/>
                    <a:pt x="552" y="169"/>
                  </a:cubicBezTo>
                  <a:cubicBezTo>
                    <a:pt x="552" y="168"/>
                    <a:pt x="552" y="168"/>
                    <a:pt x="551" y="168"/>
                  </a:cubicBezTo>
                  <a:cubicBezTo>
                    <a:pt x="551" y="168"/>
                    <a:pt x="552" y="169"/>
                    <a:pt x="551" y="169"/>
                  </a:cubicBezTo>
                  <a:cubicBezTo>
                    <a:pt x="552" y="168"/>
                    <a:pt x="550" y="169"/>
                    <a:pt x="551" y="168"/>
                  </a:cubicBezTo>
                  <a:cubicBezTo>
                    <a:pt x="551" y="168"/>
                    <a:pt x="551" y="168"/>
                    <a:pt x="552" y="167"/>
                  </a:cubicBezTo>
                  <a:cubicBezTo>
                    <a:pt x="551" y="167"/>
                    <a:pt x="551" y="167"/>
                    <a:pt x="551" y="167"/>
                  </a:cubicBezTo>
                  <a:cubicBezTo>
                    <a:pt x="552" y="167"/>
                    <a:pt x="552" y="166"/>
                    <a:pt x="553" y="166"/>
                  </a:cubicBezTo>
                  <a:cubicBezTo>
                    <a:pt x="553" y="166"/>
                    <a:pt x="553" y="166"/>
                    <a:pt x="553" y="165"/>
                  </a:cubicBezTo>
                  <a:cubicBezTo>
                    <a:pt x="552" y="165"/>
                    <a:pt x="552" y="166"/>
                    <a:pt x="552" y="166"/>
                  </a:cubicBezTo>
                  <a:cubicBezTo>
                    <a:pt x="552" y="165"/>
                    <a:pt x="553" y="165"/>
                    <a:pt x="552" y="164"/>
                  </a:cubicBezTo>
                  <a:cubicBezTo>
                    <a:pt x="553" y="164"/>
                    <a:pt x="553" y="164"/>
                    <a:pt x="554" y="164"/>
                  </a:cubicBezTo>
                  <a:cubicBezTo>
                    <a:pt x="554" y="165"/>
                    <a:pt x="554" y="165"/>
                    <a:pt x="554" y="164"/>
                  </a:cubicBezTo>
                  <a:close/>
                  <a:moveTo>
                    <a:pt x="548" y="168"/>
                  </a:moveTo>
                  <a:cubicBezTo>
                    <a:pt x="548" y="168"/>
                    <a:pt x="549" y="166"/>
                    <a:pt x="548" y="166"/>
                  </a:cubicBezTo>
                  <a:cubicBezTo>
                    <a:pt x="548" y="166"/>
                    <a:pt x="548" y="167"/>
                    <a:pt x="548" y="167"/>
                  </a:cubicBezTo>
                  <a:cubicBezTo>
                    <a:pt x="548" y="167"/>
                    <a:pt x="547" y="167"/>
                    <a:pt x="547" y="167"/>
                  </a:cubicBezTo>
                  <a:cubicBezTo>
                    <a:pt x="547" y="166"/>
                    <a:pt x="547" y="166"/>
                    <a:pt x="547" y="165"/>
                  </a:cubicBezTo>
                  <a:cubicBezTo>
                    <a:pt x="547" y="166"/>
                    <a:pt x="546" y="165"/>
                    <a:pt x="546" y="166"/>
                  </a:cubicBezTo>
                  <a:cubicBezTo>
                    <a:pt x="546" y="166"/>
                    <a:pt x="546" y="166"/>
                    <a:pt x="547" y="166"/>
                  </a:cubicBezTo>
                  <a:cubicBezTo>
                    <a:pt x="546" y="166"/>
                    <a:pt x="547" y="167"/>
                    <a:pt x="546" y="167"/>
                  </a:cubicBezTo>
                  <a:cubicBezTo>
                    <a:pt x="546" y="166"/>
                    <a:pt x="546" y="165"/>
                    <a:pt x="545" y="166"/>
                  </a:cubicBezTo>
                  <a:cubicBezTo>
                    <a:pt x="546" y="166"/>
                    <a:pt x="546" y="166"/>
                    <a:pt x="546" y="167"/>
                  </a:cubicBezTo>
                  <a:cubicBezTo>
                    <a:pt x="546" y="167"/>
                    <a:pt x="546" y="167"/>
                    <a:pt x="546" y="168"/>
                  </a:cubicBezTo>
                  <a:cubicBezTo>
                    <a:pt x="546" y="168"/>
                    <a:pt x="546" y="168"/>
                    <a:pt x="545" y="168"/>
                  </a:cubicBezTo>
                  <a:cubicBezTo>
                    <a:pt x="545" y="168"/>
                    <a:pt x="545" y="167"/>
                    <a:pt x="545" y="167"/>
                  </a:cubicBezTo>
                  <a:cubicBezTo>
                    <a:pt x="544" y="167"/>
                    <a:pt x="544" y="167"/>
                    <a:pt x="543" y="168"/>
                  </a:cubicBezTo>
                  <a:cubicBezTo>
                    <a:pt x="543" y="167"/>
                    <a:pt x="544" y="167"/>
                    <a:pt x="544" y="167"/>
                  </a:cubicBezTo>
                  <a:cubicBezTo>
                    <a:pt x="542" y="168"/>
                    <a:pt x="542" y="170"/>
                    <a:pt x="539" y="168"/>
                  </a:cubicBezTo>
                  <a:cubicBezTo>
                    <a:pt x="539" y="169"/>
                    <a:pt x="540" y="169"/>
                    <a:pt x="540" y="169"/>
                  </a:cubicBezTo>
                  <a:cubicBezTo>
                    <a:pt x="540" y="169"/>
                    <a:pt x="539" y="170"/>
                    <a:pt x="539" y="170"/>
                  </a:cubicBezTo>
                  <a:cubicBezTo>
                    <a:pt x="540" y="170"/>
                    <a:pt x="540" y="170"/>
                    <a:pt x="540" y="170"/>
                  </a:cubicBezTo>
                  <a:cubicBezTo>
                    <a:pt x="540" y="170"/>
                    <a:pt x="540" y="170"/>
                    <a:pt x="540" y="171"/>
                  </a:cubicBezTo>
                  <a:cubicBezTo>
                    <a:pt x="540" y="171"/>
                    <a:pt x="540" y="170"/>
                    <a:pt x="539" y="170"/>
                  </a:cubicBezTo>
                  <a:cubicBezTo>
                    <a:pt x="539" y="172"/>
                    <a:pt x="540" y="171"/>
                    <a:pt x="540" y="171"/>
                  </a:cubicBezTo>
                  <a:cubicBezTo>
                    <a:pt x="540" y="171"/>
                    <a:pt x="540" y="171"/>
                    <a:pt x="541" y="171"/>
                  </a:cubicBezTo>
                  <a:cubicBezTo>
                    <a:pt x="541" y="170"/>
                    <a:pt x="541" y="172"/>
                    <a:pt x="542" y="171"/>
                  </a:cubicBezTo>
                  <a:cubicBezTo>
                    <a:pt x="542" y="171"/>
                    <a:pt x="541" y="171"/>
                    <a:pt x="541" y="170"/>
                  </a:cubicBezTo>
                  <a:cubicBezTo>
                    <a:pt x="542" y="170"/>
                    <a:pt x="544" y="171"/>
                    <a:pt x="543" y="169"/>
                  </a:cubicBezTo>
                  <a:cubicBezTo>
                    <a:pt x="544" y="169"/>
                    <a:pt x="545" y="170"/>
                    <a:pt x="545" y="170"/>
                  </a:cubicBezTo>
                  <a:cubicBezTo>
                    <a:pt x="545" y="168"/>
                    <a:pt x="547" y="169"/>
                    <a:pt x="548" y="167"/>
                  </a:cubicBezTo>
                  <a:cubicBezTo>
                    <a:pt x="548" y="169"/>
                    <a:pt x="545" y="170"/>
                    <a:pt x="548" y="171"/>
                  </a:cubicBezTo>
                  <a:cubicBezTo>
                    <a:pt x="548" y="171"/>
                    <a:pt x="549" y="171"/>
                    <a:pt x="549" y="170"/>
                  </a:cubicBezTo>
                  <a:cubicBezTo>
                    <a:pt x="548" y="170"/>
                    <a:pt x="547" y="170"/>
                    <a:pt x="547" y="169"/>
                  </a:cubicBezTo>
                  <a:cubicBezTo>
                    <a:pt x="548" y="169"/>
                    <a:pt x="548" y="169"/>
                    <a:pt x="548" y="168"/>
                  </a:cubicBezTo>
                  <a:close/>
                  <a:moveTo>
                    <a:pt x="538" y="170"/>
                  </a:moveTo>
                  <a:cubicBezTo>
                    <a:pt x="538" y="171"/>
                    <a:pt x="538" y="172"/>
                    <a:pt x="537" y="171"/>
                  </a:cubicBezTo>
                  <a:cubicBezTo>
                    <a:pt x="537" y="172"/>
                    <a:pt x="539" y="172"/>
                    <a:pt x="539" y="171"/>
                  </a:cubicBezTo>
                  <a:cubicBezTo>
                    <a:pt x="538" y="171"/>
                    <a:pt x="538" y="169"/>
                    <a:pt x="538" y="170"/>
                  </a:cubicBezTo>
                  <a:close/>
                  <a:moveTo>
                    <a:pt x="552" y="168"/>
                  </a:moveTo>
                  <a:cubicBezTo>
                    <a:pt x="553" y="168"/>
                    <a:pt x="553" y="169"/>
                    <a:pt x="553" y="168"/>
                  </a:cubicBezTo>
                  <a:cubicBezTo>
                    <a:pt x="553" y="168"/>
                    <a:pt x="552" y="168"/>
                    <a:pt x="552" y="167"/>
                  </a:cubicBezTo>
                  <a:cubicBezTo>
                    <a:pt x="554" y="167"/>
                    <a:pt x="553" y="166"/>
                    <a:pt x="554" y="165"/>
                  </a:cubicBezTo>
                  <a:cubicBezTo>
                    <a:pt x="553" y="166"/>
                    <a:pt x="553" y="167"/>
                    <a:pt x="552" y="168"/>
                  </a:cubicBezTo>
                  <a:close/>
                  <a:moveTo>
                    <a:pt x="547" y="171"/>
                  </a:moveTo>
                  <a:cubicBezTo>
                    <a:pt x="546" y="171"/>
                    <a:pt x="547" y="170"/>
                    <a:pt x="546" y="170"/>
                  </a:cubicBezTo>
                  <a:cubicBezTo>
                    <a:pt x="545" y="171"/>
                    <a:pt x="546" y="171"/>
                    <a:pt x="546" y="172"/>
                  </a:cubicBezTo>
                  <a:cubicBezTo>
                    <a:pt x="545" y="171"/>
                    <a:pt x="544" y="171"/>
                    <a:pt x="543" y="172"/>
                  </a:cubicBezTo>
                  <a:cubicBezTo>
                    <a:pt x="545" y="172"/>
                    <a:pt x="546" y="172"/>
                    <a:pt x="547" y="172"/>
                  </a:cubicBezTo>
                  <a:cubicBezTo>
                    <a:pt x="547" y="171"/>
                    <a:pt x="547" y="171"/>
                    <a:pt x="547" y="171"/>
                  </a:cubicBezTo>
                  <a:close/>
                  <a:moveTo>
                    <a:pt x="540" y="174"/>
                  </a:moveTo>
                  <a:cubicBezTo>
                    <a:pt x="540" y="173"/>
                    <a:pt x="540" y="173"/>
                    <a:pt x="540" y="173"/>
                  </a:cubicBezTo>
                  <a:cubicBezTo>
                    <a:pt x="540" y="172"/>
                    <a:pt x="539" y="174"/>
                    <a:pt x="540" y="174"/>
                  </a:cubicBezTo>
                  <a:cubicBezTo>
                    <a:pt x="540" y="173"/>
                    <a:pt x="541" y="175"/>
                    <a:pt x="541" y="174"/>
                  </a:cubicBezTo>
                  <a:cubicBezTo>
                    <a:pt x="540" y="174"/>
                    <a:pt x="540" y="174"/>
                    <a:pt x="540" y="174"/>
                  </a:cubicBezTo>
                  <a:close/>
                  <a:moveTo>
                    <a:pt x="539" y="175"/>
                  </a:moveTo>
                  <a:cubicBezTo>
                    <a:pt x="537" y="175"/>
                    <a:pt x="538" y="174"/>
                    <a:pt x="537" y="173"/>
                  </a:cubicBezTo>
                  <a:cubicBezTo>
                    <a:pt x="537" y="174"/>
                    <a:pt x="537" y="174"/>
                    <a:pt x="537" y="174"/>
                  </a:cubicBezTo>
                  <a:cubicBezTo>
                    <a:pt x="537" y="174"/>
                    <a:pt x="537" y="175"/>
                    <a:pt x="537" y="175"/>
                  </a:cubicBezTo>
                  <a:cubicBezTo>
                    <a:pt x="537" y="174"/>
                    <a:pt x="536" y="174"/>
                    <a:pt x="536" y="174"/>
                  </a:cubicBezTo>
                  <a:cubicBezTo>
                    <a:pt x="536" y="174"/>
                    <a:pt x="536" y="174"/>
                    <a:pt x="536" y="174"/>
                  </a:cubicBezTo>
                  <a:cubicBezTo>
                    <a:pt x="536" y="175"/>
                    <a:pt x="537" y="176"/>
                    <a:pt x="539" y="175"/>
                  </a:cubicBezTo>
                  <a:close/>
                  <a:moveTo>
                    <a:pt x="539" y="175"/>
                  </a:moveTo>
                  <a:cubicBezTo>
                    <a:pt x="539" y="175"/>
                    <a:pt x="539" y="174"/>
                    <a:pt x="539" y="174"/>
                  </a:cubicBezTo>
                  <a:cubicBezTo>
                    <a:pt x="539" y="175"/>
                    <a:pt x="538" y="174"/>
                    <a:pt x="538" y="174"/>
                  </a:cubicBezTo>
                  <a:cubicBezTo>
                    <a:pt x="538" y="175"/>
                    <a:pt x="539" y="175"/>
                    <a:pt x="539" y="175"/>
                  </a:cubicBezTo>
                  <a:close/>
                  <a:moveTo>
                    <a:pt x="536" y="173"/>
                  </a:moveTo>
                  <a:cubicBezTo>
                    <a:pt x="536" y="173"/>
                    <a:pt x="536" y="173"/>
                    <a:pt x="536" y="172"/>
                  </a:cubicBezTo>
                  <a:cubicBezTo>
                    <a:pt x="536" y="173"/>
                    <a:pt x="537" y="173"/>
                    <a:pt x="537" y="173"/>
                  </a:cubicBezTo>
                  <a:cubicBezTo>
                    <a:pt x="538" y="172"/>
                    <a:pt x="535" y="171"/>
                    <a:pt x="535" y="172"/>
                  </a:cubicBezTo>
                  <a:cubicBezTo>
                    <a:pt x="535" y="172"/>
                    <a:pt x="536" y="171"/>
                    <a:pt x="535" y="171"/>
                  </a:cubicBezTo>
                  <a:cubicBezTo>
                    <a:pt x="535" y="171"/>
                    <a:pt x="535" y="171"/>
                    <a:pt x="534" y="171"/>
                  </a:cubicBezTo>
                  <a:cubicBezTo>
                    <a:pt x="535" y="172"/>
                    <a:pt x="534" y="172"/>
                    <a:pt x="534" y="172"/>
                  </a:cubicBezTo>
                  <a:cubicBezTo>
                    <a:pt x="535" y="172"/>
                    <a:pt x="534" y="173"/>
                    <a:pt x="535" y="174"/>
                  </a:cubicBezTo>
                  <a:cubicBezTo>
                    <a:pt x="535" y="172"/>
                    <a:pt x="537" y="174"/>
                    <a:pt x="536" y="173"/>
                  </a:cubicBezTo>
                  <a:close/>
                  <a:moveTo>
                    <a:pt x="536" y="169"/>
                  </a:moveTo>
                  <a:cubicBezTo>
                    <a:pt x="536" y="169"/>
                    <a:pt x="536" y="170"/>
                    <a:pt x="536" y="170"/>
                  </a:cubicBezTo>
                  <a:cubicBezTo>
                    <a:pt x="537" y="169"/>
                    <a:pt x="538" y="169"/>
                    <a:pt x="537" y="169"/>
                  </a:cubicBezTo>
                  <a:cubicBezTo>
                    <a:pt x="537" y="170"/>
                    <a:pt x="536" y="169"/>
                    <a:pt x="536" y="169"/>
                  </a:cubicBezTo>
                  <a:close/>
                  <a:moveTo>
                    <a:pt x="543" y="120"/>
                  </a:moveTo>
                  <a:cubicBezTo>
                    <a:pt x="543" y="121"/>
                    <a:pt x="543" y="122"/>
                    <a:pt x="542" y="122"/>
                  </a:cubicBezTo>
                  <a:cubicBezTo>
                    <a:pt x="543" y="122"/>
                    <a:pt x="542" y="123"/>
                    <a:pt x="543" y="123"/>
                  </a:cubicBezTo>
                  <a:cubicBezTo>
                    <a:pt x="543" y="122"/>
                    <a:pt x="544" y="122"/>
                    <a:pt x="544" y="121"/>
                  </a:cubicBezTo>
                  <a:cubicBezTo>
                    <a:pt x="543" y="122"/>
                    <a:pt x="544" y="120"/>
                    <a:pt x="543" y="120"/>
                  </a:cubicBezTo>
                  <a:close/>
                  <a:moveTo>
                    <a:pt x="534" y="174"/>
                  </a:moveTo>
                  <a:cubicBezTo>
                    <a:pt x="534" y="173"/>
                    <a:pt x="534" y="173"/>
                    <a:pt x="534" y="172"/>
                  </a:cubicBezTo>
                  <a:cubicBezTo>
                    <a:pt x="533" y="171"/>
                    <a:pt x="532" y="173"/>
                    <a:pt x="533" y="171"/>
                  </a:cubicBezTo>
                  <a:cubicBezTo>
                    <a:pt x="532" y="171"/>
                    <a:pt x="532" y="172"/>
                    <a:pt x="532" y="173"/>
                  </a:cubicBezTo>
                  <a:cubicBezTo>
                    <a:pt x="531" y="173"/>
                    <a:pt x="531" y="175"/>
                    <a:pt x="530" y="174"/>
                  </a:cubicBezTo>
                  <a:cubicBezTo>
                    <a:pt x="530" y="174"/>
                    <a:pt x="530" y="175"/>
                    <a:pt x="530" y="175"/>
                  </a:cubicBezTo>
                  <a:cubicBezTo>
                    <a:pt x="531" y="175"/>
                    <a:pt x="531" y="174"/>
                    <a:pt x="531" y="175"/>
                  </a:cubicBezTo>
                  <a:cubicBezTo>
                    <a:pt x="532" y="174"/>
                    <a:pt x="532" y="175"/>
                    <a:pt x="532" y="175"/>
                  </a:cubicBezTo>
                  <a:cubicBezTo>
                    <a:pt x="531" y="174"/>
                    <a:pt x="533" y="173"/>
                    <a:pt x="534" y="174"/>
                  </a:cubicBezTo>
                  <a:close/>
                  <a:moveTo>
                    <a:pt x="529" y="163"/>
                  </a:moveTo>
                  <a:cubicBezTo>
                    <a:pt x="528" y="162"/>
                    <a:pt x="529" y="163"/>
                    <a:pt x="529" y="164"/>
                  </a:cubicBezTo>
                  <a:cubicBezTo>
                    <a:pt x="529" y="164"/>
                    <a:pt x="529" y="164"/>
                    <a:pt x="528" y="164"/>
                  </a:cubicBezTo>
                  <a:cubicBezTo>
                    <a:pt x="530" y="164"/>
                    <a:pt x="530" y="164"/>
                    <a:pt x="532" y="163"/>
                  </a:cubicBezTo>
                  <a:cubicBezTo>
                    <a:pt x="531" y="163"/>
                    <a:pt x="531" y="162"/>
                    <a:pt x="530" y="162"/>
                  </a:cubicBezTo>
                  <a:cubicBezTo>
                    <a:pt x="530" y="162"/>
                    <a:pt x="530" y="162"/>
                    <a:pt x="530" y="163"/>
                  </a:cubicBezTo>
                  <a:cubicBezTo>
                    <a:pt x="530" y="163"/>
                    <a:pt x="529" y="163"/>
                    <a:pt x="529" y="163"/>
                  </a:cubicBezTo>
                  <a:cubicBezTo>
                    <a:pt x="529" y="163"/>
                    <a:pt x="529" y="163"/>
                    <a:pt x="529" y="163"/>
                  </a:cubicBezTo>
                  <a:close/>
                  <a:moveTo>
                    <a:pt x="525" y="165"/>
                  </a:moveTo>
                  <a:cubicBezTo>
                    <a:pt x="526" y="166"/>
                    <a:pt x="526" y="165"/>
                    <a:pt x="526" y="165"/>
                  </a:cubicBezTo>
                  <a:cubicBezTo>
                    <a:pt x="526" y="165"/>
                    <a:pt x="527" y="165"/>
                    <a:pt x="527" y="165"/>
                  </a:cubicBezTo>
                  <a:cubicBezTo>
                    <a:pt x="526" y="164"/>
                    <a:pt x="525" y="165"/>
                    <a:pt x="525" y="165"/>
                  </a:cubicBezTo>
                  <a:close/>
                  <a:moveTo>
                    <a:pt x="479" y="182"/>
                  </a:moveTo>
                  <a:cubicBezTo>
                    <a:pt x="480" y="182"/>
                    <a:pt x="481" y="183"/>
                    <a:pt x="481" y="182"/>
                  </a:cubicBezTo>
                  <a:cubicBezTo>
                    <a:pt x="480" y="182"/>
                    <a:pt x="479" y="181"/>
                    <a:pt x="479" y="182"/>
                  </a:cubicBezTo>
                  <a:close/>
                  <a:moveTo>
                    <a:pt x="473" y="186"/>
                  </a:moveTo>
                  <a:cubicBezTo>
                    <a:pt x="474" y="185"/>
                    <a:pt x="476" y="185"/>
                    <a:pt x="476" y="184"/>
                  </a:cubicBezTo>
                  <a:cubicBezTo>
                    <a:pt x="475" y="185"/>
                    <a:pt x="473" y="185"/>
                    <a:pt x="473" y="186"/>
                  </a:cubicBezTo>
                  <a:close/>
                  <a:moveTo>
                    <a:pt x="472" y="200"/>
                  </a:moveTo>
                  <a:cubicBezTo>
                    <a:pt x="473" y="199"/>
                    <a:pt x="472" y="198"/>
                    <a:pt x="473" y="198"/>
                  </a:cubicBezTo>
                  <a:cubicBezTo>
                    <a:pt x="471" y="198"/>
                    <a:pt x="472" y="200"/>
                    <a:pt x="472" y="200"/>
                  </a:cubicBezTo>
                  <a:close/>
                  <a:moveTo>
                    <a:pt x="469" y="143"/>
                  </a:moveTo>
                  <a:cubicBezTo>
                    <a:pt x="468" y="143"/>
                    <a:pt x="468" y="144"/>
                    <a:pt x="467" y="143"/>
                  </a:cubicBezTo>
                  <a:cubicBezTo>
                    <a:pt x="467" y="144"/>
                    <a:pt x="468" y="146"/>
                    <a:pt x="468" y="145"/>
                  </a:cubicBezTo>
                  <a:cubicBezTo>
                    <a:pt x="468" y="145"/>
                    <a:pt x="468" y="145"/>
                    <a:pt x="468" y="145"/>
                  </a:cubicBezTo>
                  <a:cubicBezTo>
                    <a:pt x="469" y="145"/>
                    <a:pt x="469" y="144"/>
                    <a:pt x="469" y="144"/>
                  </a:cubicBezTo>
                  <a:cubicBezTo>
                    <a:pt x="469" y="144"/>
                    <a:pt x="469" y="144"/>
                    <a:pt x="469" y="143"/>
                  </a:cubicBezTo>
                  <a:close/>
                  <a:moveTo>
                    <a:pt x="468" y="143"/>
                  </a:moveTo>
                  <a:cubicBezTo>
                    <a:pt x="468" y="143"/>
                    <a:pt x="469" y="143"/>
                    <a:pt x="469" y="142"/>
                  </a:cubicBezTo>
                  <a:cubicBezTo>
                    <a:pt x="468" y="142"/>
                    <a:pt x="468" y="142"/>
                    <a:pt x="468" y="143"/>
                  </a:cubicBezTo>
                  <a:close/>
                  <a:moveTo>
                    <a:pt x="466" y="146"/>
                  </a:moveTo>
                  <a:cubicBezTo>
                    <a:pt x="466" y="146"/>
                    <a:pt x="466" y="147"/>
                    <a:pt x="466" y="146"/>
                  </a:cubicBezTo>
                  <a:cubicBezTo>
                    <a:pt x="466" y="146"/>
                    <a:pt x="467" y="145"/>
                    <a:pt x="467" y="145"/>
                  </a:cubicBezTo>
                  <a:cubicBezTo>
                    <a:pt x="466" y="145"/>
                    <a:pt x="466" y="146"/>
                    <a:pt x="466" y="146"/>
                  </a:cubicBezTo>
                  <a:close/>
                  <a:moveTo>
                    <a:pt x="466" y="145"/>
                  </a:moveTo>
                  <a:cubicBezTo>
                    <a:pt x="465" y="145"/>
                    <a:pt x="465" y="146"/>
                    <a:pt x="464" y="145"/>
                  </a:cubicBezTo>
                  <a:cubicBezTo>
                    <a:pt x="464" y="146"/>
                    <a:pt x="464" y="146"/>
                    <a:pt x="465" y="146"/>
                  </a:cubicBezTo>
                  <a:cubicBezTo>
                    <a:pt x="465" y="146"/>
                    <a:pt x="465" y="146"/>
                    <a:pt x="465" y="146"/>
                  </a:cubicBezTo>
                  <a:cubicBezTo>
                    <a:pt x="465" y="146"/>
                    <a:pt x="465" y="147"/>
                    <a:pt x="465" y="147"/>
                  </a:cubicBezTo>
                  <a:cubicBezTo>
                    <a:pt x="466" y="146"/>
                    <a:pt x="465" y="146"/>
                    <a:pt x="466" y="145"/>
                  </a:cubicBezTo>
                  <a:close/>
                  <a:moveTo>
                    <a:pt x="468" y="118"/>
                  </a:moveTo>
                  <a:cubicBezTo>
                    <a:pt x="468" y="119"/>
                    <a:pt x="468" y="119"/>
                    <a:pt x="468" y="119"/>
                  </a:cubicBezTo>
                  <a:cubicBezTo>
                    <a:pt x="468" y="119"/>
                    <a:pt x="468" y="119"/>
                    <a:pt x="469" y="120"/>
                  </a:cubicBezTo>
                  <a:cubicBezTo>
                    <a:pt x="468" y="119"/>
                    <a:pt x="469" y="119"/>
                    <a:pt x="469" y="119"/>
                  </a:cubicBezTo>
                  <a:cubicBezTo>
                    <a:pt x="469" y="118"/>
                    <a:pt x="469" y="119"/>
                    <a:pt x="468" y="118"/>
                  </a:cubicBezTo>
                  <a:close/>
                  <a:moveTo>
                    <a:pt x="462" y="147"/>
                  </a:moveTo>
                  <a:cubicBezTo>
                    <a:pt x="462" y="148"/>
                    <a:pt x="461" y="147"/>
                    <a:pt x="462" y="148"/>
                  </a:cubicBezTo>
                  <a:cubicBezTo>
                    <a:pt x="462" y="148"/>
                    <a:pt x="462" y="147"/>
                    <a:pt x="462" y="147"/>
                  </a:cubicBezTo>
                  <a:cubicBezTo>
                    <a:pt x="462" y="148"/>
                    <a:pt x="462" y="149"/>
                    <a:pt x="463" y="149"/>
                  </a:cubicBezTo>
                  <a:cubicBezTo>
                    <a:pt x="463" y="149"/>
                    <a:pt x="463" y="149"/>
                    <a:pt x="463" y="148"/>
                  </a:cubicBezTo>
                  <a:cubicBezTo>
                    <a:pt x="462" y="148"/>
                    <a:pt x="463" y="147"/>
                    <a:pt x="462" y="147"/>
                  </a:cubicBezTo>
                  <a:close/>
                  <a:moveTo>
                    <a:pt x="449" y="212"/>
                  </a:moveTo>
                  <a:cubicBezTo>
                    <a:pt x="449" y="212"/>
                    <a:pt x="450" y="211"/>
                    <a:pt x="450" y="211"/>
                  </a:cubicBezTo>
                  <a:cubicBezTo>
                    <a:pt x="449" y="210"/>
                    <a:pt x="447" y="212"/>
                    <a:pt x="448" y="212"/>
                  </a:cubicBezTo>
                  <a:cubicBezTo>
                    <a:pt x="448" y="211"/>
                    <a:pt x="449" y="212"/>
                    <a:pt x="449" y="213"/>
                  </a:cubicBezTo>
                  <a:cubicBezTo>
                    <a:pt x="449" y="212"/>
                    <a:pt x="450" y="212"/>
                    <a:pt x="450" y="212"/>
                  </a:cubicBezTo>
                  <a:cubicBezTo>
                    <a:pt x="450" y="213"/>
                    <a:pt x="449" y="212"/>
                    <a:pt x="449" y="212"/>
                  </a:cubicBezTo>
                  <a:close/>
                  <a:moveTo>
                    <a:pt x="460" y="146"/>
                  </a:moveTo>
                  <a:cubicBezTo>
                    <a:pt x="460" y="146"/>
                    <a:pt x="460" y="148"/>
                    <a:pt x="461" y="147"/>
                  </a:cubicBezTo>
                  <a:cubicBezTo>
                    <a:pt x="461" y="147"/>
                    <a:pt x="461" y="146"/>
                    <a:pt x="460" y="146"/>
                  </a:cubicBezTo>
                  <a:close/>
                  <a:moveTo>
                    <a:pt x="460" y="148"/>
                  </a:moveTo>
                  <a:cubicBezTo>
                    <a:pt x="460" y="148"/>
                    <a:pt x="460" y="146"/>
                    <a:pt x="459" y="146"/>
                  </a:cubicBezTo>
                  <a:cubicBezTo>
                    <a:pt x="459" y="148"/>
                    <a:pt x="458" y="147"/>
                    <a:pt x="457" y="146"/>
                  </a:cubicBezTo>
                  <a:cubicBezTo>
                    <a:pt x="457" y="147"/>
                    <a:pt x="457" y="148"/>
                    <a:pt x="456" y="148"/>
                  </a:cubicBezTo>
                  <a:cubicBezTo>
                    <a:pt x="456" y="147"/>
                    <a:pt x="456" y="147"/>
                    <a:pt x="456" y="146"/>
                  </a:cubicBezTo>
                  <a:cubicBezTo>
                    <a:pt x="456" y="147"/>
                    <a:pt x="455" y="146"/>
                    <a:pt x="455" y="146"/>
                  </a:cubicBezTo>
                  <a:cubicBezTo>
                    <a:pt x="455" y="147"/>
                    <a:pt x="455" y="147"/>
                    <a:pt x="455" y="148"/>
                  </a:cubicBezTo>
                  <a:cubicBezTo>
                    <a:pt x="455" y="148"/>
                    <a:pt x="456" y="147"/>
                    <a:pt x="456" y="147"/>
                  </a:cubicBezTo>
                  <a:cubicBezTo>
                    <a:pt x="456" y="149"/>
                    <a:pt x="457" y="147"/>
                    <a:pt x="458" y="148"/>
                  </a:cubicBezTo>
                  <a:cubicBezTo>
                    <a:pt x="457" y="148"/>
                    <a:pt x="458" y="148"/>
                    <a:pt x="457" y="149"/>
                  </a:cubicBezTo>
                  <a:cubicBezTo>
                    <a:pt x="458" y="149"/>
                    <a:pt x="457" y="148"/>
                    <a:pt x="458" y="148"/>
                  </a:cubicBezTo>
                  <a:cubicBezTo>
                    <a:pt x="459" y="148"/>
                    <a:pt x="458" y="147"/>
                    <a:pt x="459" y="147"/>
                  </a:cubicBezTo>
                  <a:cubicBezTo>
                    <a:pt x="459" y="148"/>
                    <a:pt x="459" y="149"/>
                    <a:pt x="460" y="148"/>
                  </a:cubicBezTo>
                  <a:close/>
                  <a:moveTo>
                    <a:pt x="448" y="209"/>
                  </a:moveTo>
                  <a:cubicBezTo>
                    <a:pt x="448" y="211"/>
                    <a:pt x="447" y="209"/>
                    <a:pt x="447" y="210"/>
                  </a:cubicBezTo>
                  <a:cubicBezTo>
                    <a:pt x="446" y="210"/>
                    <a:pt x="447" y="210"/>
                    <a:pt x="447" y="211"/>
                  </a:cubicBezTo>
                  <a:cubicBezTo>
                    <a:pt x="448" y="209"/>
                    <a:pt x="447" y="211"/>
                    <a:pt x="448" y="211"/>
                  </a:cubicBezTo>
                  <a:cubicBezTo>
                    <a:pt x="448" y="210"/>
                    <a:pt x="449" y="210"/>
                    <a:pt x="449" y="210"/>
                  </a:cubicBezTo>
                  <a:cubicBezTo>
                    <a:pt x="449" y="209"/>
                    <a:pt x="449" y="209"/>
                    <a:pt x="448" y="209"/>
                  </a:cubicBezTo>
                  <a:close/>
                  <a:moveTo>
                    <a:pt x="452" y="149"/>
                  </a:moveTo>
                  <a:cubicBezTo>
                    <a:pt x="452" y="148"/>
                    <a:pt x="451" y="148"/>
                    <a:pt x="451" y="148"/>
                  </a:cubicBezTo>
                  <a:cubicBezTo>
                    <a:pt x="451" y="149"/>
                    <a:pt x="452" y="149"/>
                    <a:pt x="451" y="149"/>
                  </a:cubicBezTo>
                  <a:cubicBezTo>
                    <a:pt x="452" y="150"/>
                    <a:pt x="453" y="150"/>
                    <a:pt x="454" y="149"/>
                  </a:cubicBezTo>
                  <a:cubicBezTo>
                    <a:pt x="454" y="148"/>
                    <a:pt x="452" y="149"/>
                    <a:pt x="452" y="149"/>
                  </a:cubicBezTo>
                  <a:close/>
                  <a:moveTo>
                    <a:pt x="442" y="209"/>
                  </a:moveTo>
                  <a:cubicBezTo>
                    <a:pt x="442" y="210"/>
                    <a:pt x="441" y="209"/>
                    <a:pt x="441" y="210"/>
                  </a:cubicBezTo>
                  <a:cubicBezTo>
                    <a:pt x="442" y="210"/>
                    <a:pt x="443" y="209"/>
                    <a:pt x="442" y="209"/>
                  </a:cubicBezTo>
                  <a:close/>
                  <a:moveTo>
                    <a:pt x="438" y="212"/>
                  </a:moveTo>
                  <a:cubicBezTo>
                    <a:pt x="438" y="211"/>
                    <a:pt x="439" y="211"/>
                    <a:pt x="439" y="211"/>
                  </a:cubicBezTo>
                  <a:cubicBezTo>
                    <a:pt x="439" y="211"/>
                    <a:pt x="439" y="211"/>
                    <a:pt x="438" y="211"/>
                  </a:cubicBezTo>
                  <a:cubicBezTo>
                    <a:pt x="438" y="210"/>
                    <a:pt x="439" y="210"/>
                    <a:pt x="438" y="210"/>
                  </a:cubicBezTo>
                  <a:cubicBezTo>
                    <a:pt x="438" y="211"/>
                    <a:pt x="438" y="211"/>
                    <a:pt x="438" y="212"/>
                  </a:cubicBezTo>
                  <a:close/>
                  <a:moveTo>
                    <a:pt x="409" y="173"/>
                  </a:moveTo>
                  <a:cubicBezTo>
                    <a:pt x="409" y="173"/>
                    <a:pt x="409" y="174"/>
                    <a:pt x="410" y="174"/>
                  </a:cubicBezTo>
                  <a:cubicBezTo>
                    <a:pt x="409" y="173"/>
                    <a:pt x="411" y="173"/>
                    <a:pt x="411" y="173"/>
                  </a:cubicBezTo>
                  <a:cubicBezTo>
                    <a:pt x="412" y="173"/>
                    <a:pt x="412" y="173"/>
                    <a:pt x="412" y="172"/>
                  </a:cubicBezTo>
                  <a:cubicBezTo>
                    <a:pt x="411" y="171"/>
                    <a:pt x="410" y="173"/>
                    <a:pt x="409" y="173"/>
                  </a:cubicBezTo>
                  <a:close/>
                  <a:moveTo>
                    <a:pt x="398" y="229"/>
                  </a:moveTo>
                  <a:cubicBezTo>
                    <a:pt x="400" y="229"/>
                    <a:pt x="399" y="228"/>
                    <a:pt x="400" y="227"/>
                  </a:cubicBezTo>
                  <a:cubicBezTo>
                    <a:pt x="399" y="227"/>
                    <a:pt x="399" y="228"/>
                    <a:pt x="398" y="229"/>
                  </a:cubicBezTo>
                  <a:close/>
                  <a:moveTo>
                    <a:pt x="393" y="230"/>
                  </a:moveTo>
                  <a:cubicBezTo>
                    <a:pt x="393" y="231"/>
                    <a:pt x="394" y="231"/>
                    <a:pt x="394" y="231"/>
                  </a:cubicBezTo>
                  <a:cubicBezTo>
                    <a:pt x="394" y="231"/>
                    <a:pt x="395" y="231"/>
                    <a:pt x="396" y="231"/>
                  </a:cubicBezTo>
                  <a:cubicBezTo>
                    <a:pt x="396" y="231"/>
                    <a:pt x="396" y="230"/>
                    <a:pt x="396" y="230"/>
                  </a:cubicBezTo>
                  <a:cubicBezTo>
                    <a:pt x="395" y="230"/>
                    <a:pt x="395" y="231"/>
                    <a:pt x="393" y="230"/>
                  </a:cubicBezTo>
                  <a:close/>
                  <a:moveTo>
                    <a:pt x="390" y="232"/>
                  </a:moveTo>
                  <a:cubicBezTo>
                    <a:pt x="392" y="232"/>
                    <a:pt x="392" y="231"/>
                    <a:pt x="392" y="231"/>
                  </a:cubicBezTo>
                  <a:cubicBezTo>
                    <a:pt x="391" y="231"/>
                    <a:pt x="391" y="231"/>
                    <a:pt x="390" y="232"/>
                  </a:cubicBezTo>
                  <a:close/>
                  <a:moveTo>
                    <a:pt x="393" y="179"/>
                  </a:moveTo>
                  <a:cubicBezTo>
                    <a:pt x="394" y="179"/>
                    <a:pt x="395" y="179"/>
                    <a:pt x="395" y="178"/>
                  </a:cubicBezTo>
                  <a:cubicBezTo>
                    <a:pt x="394" y="178"/>
                    <a:pt x="394" y="179"/>
                    <a:pt x="393" y="179"/>
                  </a:cubicBezTo>
                  <a:close/>
                  <a:moveTo>
                    <a:pt x="129" y="269"/>
                  </a:moveTo>
                  <a:cubicBezTo>
                    <a:pt x="133" y="268"/>
                    <a:pt x="137" y="265"/>
                    <a:pt x="142" y="264"/>
                  </a:cubicBezTo>
                  <a:cubicBezTo>
                    <a:pt x="144" y="263"/>
                    <a:pt x="147" y="262"/>
                    <a:pt x="151" y="261"/>
                  </a:cubicBezTo>
                  <a:cubicBezTo>
                    <a:pt x="151" y="260"/>
                    <a:pt x="153" y="260"/>
                    <a:pt x="154" y="259"/>
                  </a:cubicBezTo>
                  <a:cubicBezTo>
                    <a:pt x="154" y="259"/>
                    <a:pt x="154" y="259"/>
                    <a:pt x="155" y="259"/>
                  </a:cubicBezTo>
                  <a:cubicBezTo>
                    <a:pt x="158" y="258"/>
                    <a:pt x="161" y="256"/>
                    <a:pt x="164" y="256"/>
                  </a:cubicBezTo>
                  <a:cubicBezTo>
                    <a:pt x="165" y="254"/>
                    <a:pt x="168" y="254"/>
                    <a:pt x="169" y="253"/>
                  </a:cubicBezTo>
                  <a:cubicBezTo>
                    <a:pt x="178" y="250"/>
                    <a:pt x="186" y="245"/>
                    <a:pt x="195" y="243"/>
                  </a:cubicBezTo>
                  <a:cubicBezTo>
                    <a:pt x="205" y="238"/>
                    <a:pt x="215" y="234"/>
                    <a:pt x="225" y="230"/>
                  </a:cubicBezTo>
                  <a:cubicBezTo>
                    <a:pt x="227" y="229"/>
                    <a:pt x="230" y="228"/>
                    <a:pt x="233" y="227"/>
                  </a:cubicBezTo>
                  <a:cubicBezTo>
                    <a:pt x="239" y="224"/>
                    <a:pt x="246" y="221"/>
                    <a:pt x="252" y="218"/>
                  </a:cubicBezTo>
                  <a:cubicBezTo>
                    <a:pt x="256" y="217"/>
                    <a:pt x="259" y="215"/>
                    <a:pt x="261" y="215"/>
                  </a:cubicBezTo>
                  <a:cubicBezTo>
                    <a:pt x="264" y="214"/>
                    <a:pt x="266" y="212"/>
                    <a:pt x="269" y="212"/>
                  </a:cubicBezTo>
                  <a:cubicBezTo>
                    <a:pt x="286" y="204"/>
                    <a:pt x="304" y="196"/>
                    <a:pt x="322" y="189"/>
                  </a:cubicBezTo>
                  <a:cubicBezTo>
                    <a:pt x="322" y="189"/>
                    <a:pt x="322" y="190"/>
                    <a:pt x="323" y="189"/>
                  </a:cubicBezTo>
                  <a:cubicBezTo>
                    <a:pt x="322" y="189"/>
                    <a:pt x="322" y="189"/>
                    <a:pt x="322" y="189"/>
                  </a:cubicBezTo>
                  <a:cubicBezTo>
                    <a:pt x="335" y="184"/>
                    <a:pt x="347" y="178"/>
                    <a:pt x="359" y="174"/>
                  </a:cubicBezTo>
                  <a:cubicBezTo>
                    <a:pt x="359" y="173"/>
                    <a:pt x="360" y="173"/>
                    <a:pt x="360" y="173"/>
                  </a:cubicBezTo>
                  <a:cubicBezTo>
                    <a:pt x="366" y="171"/>
                    <a:pt x="374" y="168"/>
                    <a:pt x="379" y="166"/>
                  </a:cubicBezTo>
                  <a:cubicBezTo>
                    <a:pt x="379" y="165"/>
                    <a:pt x="381" y="166"/>
                    <a:pt x="380" y="164"/>
                  </a:cubicBezTo>
                  <a:cubicBezTo>
                    <a:pt x="379" y="166"/>
                    <a:pt x="377" y="166"/>
                    <a:pt x="377" y="165"/>
                  </a:cubicBezTo>
                  <a:cubicBezTo>
                    <a:pt x="377" y="165"/>
                    <a:pt x="377" y="166"/>
                    <a:pt x="376" y="166"/>
                  </a:cubicBezTo>
                  <a:cubicBezTo>
                    <a:pt x="373" y="166"/>
                    <a:pt x="370" y="168"/>
                    <a:pt x="368" y="167"/>
                  </a:cubicBezTo>
                  <a:cubicBezTo>
                    <a:pt x="367" y="168"/>
                    <a:pt x="367" y="168"/>
                    <a:pt x="366" y="168"/>
                  </a:cubicBezTo>
                  <a:cubicBezTo>
                    <a:pt x="366" y="168"/>
                    <a:pt x="366" y="168"/>
                    <a:pt x="365" y="168"/>
                  </a:cubicBezTo>
                  <a:cubicBezTo>
                    <a:pt x="364" y="168"/>
                    <a:pt x="364" y="169"/>
                    <a:pt x="364" y="170"/>
                  </a:cubicBezTo>
                  <a:cubicBezTo>
                    <a:pt x="362" y="169"/>
                    <a:pt x="362" y="170"/>
                    <a:pt x="361" y="170"/>
                  </a:cubicBezTo>
                  <a:cubicBezTo>
                    <a:pt x="361" y="170"/>
                    <a:pt x="360" y="169"/>
                    <a:pt x="360" y="170"/>
                  </a:cubicBezTo>
                  <a:cubicBezTo>
                    <a:pt x="360" y="170"/>
                    <a:pt x="360" y="170"/>
                    <a:pt x="360" y="170"/>
                  </a:cubicBezTo>
                  <a:cubicBezTo>
                    <a:pt x="358" y="171"/>
                    <a:pt x="356" y="170"/>
                    <a:pt x="356" y="171"/>
                  </a:cubicBezTo>
                  <a:cubicBezTo>
                    <a:pt x="355" y="171"/>
                    <a:pt x="355" y="171"/>
                    <a:pt x="355" y="171"/>
                  </a:cubicBezTo>
                  <a:cubicBezTo>
                    <a:pt x="354" y="171"/>
                    <a:pt x="354" y="172"/>
                    <a:pt x="352" y="171"/>
                  </a:cubicBezTo>
                  <a:cubicBezTo>
                    <a:pt x="352" y="173"/>
                    <a:pt x="350" y="172"/>
                    <a:pt x="349" y="172"/>
                  </a:cubicBezTo>
                  <a:cubicBezTo>
                    <a:pt x="349" y="173"/>
                    <a:pt x="349" y="172"/>
                    <a:pt x="348" y="173"/>
                  </a:cubicBezTo>
                  <a:cubicBezTo>
                    <a:pt x="348" y="172"/>
                    <a:pt x="347" y="173"/>
                    <a:pt x="347" y="174"/>
                  </a:cubicBezTo>
                  <a:cubicBezTo>
                    <a:pt x="347" y="173"/>
                    <a:pt x="347" y="173"/>
                    <a:pt x="346" y="172"/>
                  </a:cubicBezTo>
                  <a:cubicBezTo>
                    <a:pt x="346" y="173"/>
                    <a:pt x="344" y="172"/>
                    <a:pt x="344" y="173"/>
                  </a:cubicBezTo>
                  <a:cubicBezTo>
                    <a:pt x="345" y="173"/>
                    <a:pt x="344" y="173"/>
                    <a:pt x="344" y="173"/>
                  </a:cubicBezTo>
                  <a:cubicBezTo>
                    <a:pt x="344" y="174"/>
                    <a:pt x="345" y="174"/>
                    <a:pt x="345" y="174"/>
                  </a:cubicBezTo>
                  <a:cubicBezTo>
                    <a:pt x="343" y="175"/>
                    <a:pt x="342" y="173"/>
                    <a:pt x="341" y="174"/>
                  </a:cubicBezTo>
                  <a:cubicBezTo>
                    <a:pt x="342" y="174"/>
                    <a:pt x="342" y="175"/>
                    <a:pt x="342" y="175"/>
                  </a:cubicBezTo>
                  <a:cubicBezTo>
                    <a:pt x="341" y="175"/>
                    <a:pt x="340" y="176"/>
                    <a:pt x="340" y="176"/>
                  </a:cubicBezTo>
                  <a:cubicBezTo>
                    <a:pt x="340" y="175"/>
                    <a:pt x="340" y="175"/>
                    <a:pt x="341" y="175"/>
                  </a:cubicBezTo>
                  <a:cubicBezTo>
                    <a:pt x="339" y="175"/>
                    <a:pt x="337" y="176"/>
                    <a:pt x="336" y="176"/>
                  </a:cubicBezTo>
                  <a:cubicBezTo>
                    <a:pt x="337" y="176"/>
                    <a:pt x="338" y="176"/>
                    <a:pt x="338" y="177"/>
                  </a:cubicBezTo>
                  <a:cubicBezTo>
                    <a:pt x="337" y="177"/>
                    <a:pt x="336" y="177"/>
                    <a:pt x="335" y="177"/>
                  </a:cubicBezTo>
                  <a:cubicBezTo>
                    <a:pt x="336" y="178"/>
                    <a:pt x="333" y="178"/>
                    <a:pt x="334" y="179"/>
                  </a:cubicBezTo>
                  <a:cubicBezTo>
                    <a:pt x="334" y="179"/>
                    <a:pt x="334" y="178"/>
                    <a:pt x="333" y="178"/>
                  </a:cubicBezTo>
                  <a:cubicBezTo>
                    <a:pt x="333" y="178"/>
                    <a:pt x="332" y="179"/>
                    <a:pt x="331" y="179"/>
                  </a:cubicBezTo>
                  <a:cubicBezTo>
                    <a:pt x="331" y="178"/>
                    <a:pt x="332" y="179"/>
                    <a:pt x="332" y="178"/>
                  </a:cubicBezTo>
                  <a:cubicBezTo>
                    <a:pt x="331" y="177"/>
                    <a:pt x="331" y="178"/>
                    <a:pt x="330" y="179"/>
                  </a:cubicBezTo>
                  <a:cubicBezTo>
                    <a:pt x="330" y="178"/>
                    <a:pt x="329" y="178"/>
                    <a:pt x="329" y="179"/>
                  </a:cubicBezTo>
                  <a:cubicBezTo>
                    <a:pt x="329" y="179"/>
                    <a:pt x="329" y="179"/>
                    <a:pt x="329" y="180"/>
                  </a:cubicBezTo>
                  <a:cubicBezTo>
                    <a:pt x="328" y="180"/>
                    <a:pt x="328" y="179"/>
                    <a:pt x="327" y="178"/>
                  </a:cubicBezTo>
                  <a:cubicBezTo>
                    <a:pt x="327" y="180"/>
                    <a:pt x="325" y="180"/>
                    <a:pt x="325" y="180"/>
                  </a:cubicBezTo>
                  <a:cubicBezTo>
                    <a:pt x="326" y="180"/>
                    <a:pt x="327" y="179"/>
                    <a:pt x="327" y="180"/>
                  </a:cubicBezTo>
                  <a:cubicBezTo>
                    <a:pt x="326" y="180"/>
                    <a:pt x="324" y="182"/>
                    <a:pt x="323" y="181"/>
                  </a:cubicBezTo>
                  <a:cubicBezTo>
                    <a:pt x="324" y="182"/>
                    <a:pt x="323" y="180"/>
                    <a:pt x="324" y="181"/>
                  </a:cubicBezTo>
                  <a:cubicBezTo>
                    <a:pt x="324" y="180"/>
                    <a:pt x="324" y="180"/>
                    <a:pt x="323" y="180"/>
                  </a:cubicBezTo>
                  <a:cubicBezTo>
                    <a:pt x="323" y="181"/>
                    <a:pt x="322" y="181"/>
                    <a:pt x="321" y="180"/>
                  </a:cubicBezTo>
                  <a:cubicBezTo>
                    <a:pt x="321" y="182"/>
                    <a:pt x="322" y="180"/>
                    <a:pt x="322" y="181"/>
                  </a:cubicBezTo>
                  <a:cubicBezTo>
                    <a:pt x="322" y="181"/>
                    <a:pt x="322" y="182"/>
                    <a:pt x="322" y="182"/>
                  </a:cubicBezTo>
                  <a:cubicBezTo>
                    <a:pt x="321" y="181"/>
                    <a:pt x="320" y="181"/>
                    <a:pt x="321" y="182"/>
                  </a:cubicBezTo>
                  <a:cubicBezTo>
                    <a:pt x="320" y="183"/>
                    <a:pt x="318" y="181"/>
                    <a:pt x="318" y="183"/>
                  </a:cubicBezTo>
                  <a:cubicBezTo>
                    <a:pt x="318" y="182"/>
                    <a:pt x="319" y="183"/>
                    <a:pt x="319" y="183"/>
                  </a:cubicBezTo>
                  <a:cubicBezTo>
                    <a:pt x="318" y="183"/>
                    <a:pt x="318" y="184"/>
                    <a:pt x="317" y="183"/>
                  </a:cubicBezTo>
                  <a:cubicBezTo>
                    <a:pt x="316" y="184"/>
                    <a:pt x="318" y="183"/>
                    <a:pt x="318" y="184"/>
                  </a:cubicBezTo>
                  <a:cubicBezTo>
                    <a:pt x="317" y="184"/>
                    <a:pt x="316" y="183"/>
                    <a:pt x="315" y="183"/>
                  </a:cubicBezTo>
                  <a:cubicBezTo>
                    <a:pt x="315" y="185"/>
                    <a:pt x="312" y="184"/>
                    <a:pt x="311" y="186"/>
                  </a:cubicBezTo>
                  <a:cubicBezTo>
                    <a:pt x="311" y="185"/>
                    <a:pt x="311" y="185"/>
                    <a:pt x="310" y="185"/>
                  </a:cubicBezTo>
                  <a:cubicBezTo>
                    <a:pt x="310" y="186"/>
                    <a:pt x="310" y="186"/>
                    <a:pt x="309" y="187"/>
                  </a:cubicBezTo>
                  <a:cubicBezTo>
                    <a:pt x="310" y="185"/>
                    <a:pt x="308" y="187"/>
                    <a:pt x="307" y="187"/>
                  </a:cubicBezTo>
                  <a:cubicBezTo>
                    <a:pt x="308" y="187"/>
                    <a:pt x="307" y="187"/>
                    <a:pt x="307" y="186"/>
                  </a:cubicBezTo>
                  <a:cubicBezTo>
                    <a:pt x="306" y="187"/>
                    <a:pt x="305" y="187"/>
                    <a:pt x="305" y="187"/>
                  </a:cubicBezTo>
                  <a:cubicBezTo>
                    <a:pt x="305" y="188"/>
                    <a:pt x="305" y="188"/>
                    <a:pt x="305" y="188"/>
                  </a:cubicBezTo>
                  <a:cubicBezTo>
                    <a:pt x="304" y="187"/>
                    <a:pt x="302" y="189"/>
                    <a:pt x="299" y="189"/>
                  </a:cubicBezTo>
                  <a:cubicBezTo>
                    <a:pt x="299" y="189"/>
                    <a:pt x="300" y="188"/>
                    <a:pt x="299" y="188"/>
                  </a:cubicBezTo>
                  <a:cubicBezTo>
                    <a:pt x="299" y="189"/>
                    <a:pt x="298" y="189"/>
                    <a:pt x="298" y="189"/>
                  </a:cubicBezTo>
                  <a:cubicBezTo>
                    <a:pt x="298" y="189"/>
                    <a:pt x="298" y="190"/>
                    <a:pt x="298" y="190"/>
                  </a:cubicBezTo>
                  <a:cubicBezTo>
                    <a:pt x="297" y="190"/>
                    <a:pt x="297" y="191"/>
                    <a:pt x="296" y="190"/>
                  </a:cubicBezTo>
                  <a:cubicBezTo>
                    <a:pt x="296" y="190"/>
                    <a:pt x="296" y="190"/>
                    <a:pt x="296" y="190"/>
                  </a:cubicBezTo>
                  <a:cubicBezTo>
                    <a:pt x="296" y="191"/>
                    <a:pt x="296" y="191"/>
                    <a:pt x="296" y="192"/>
                  </a:cubicBezTo>
                  <a:cubicBezTo>
                    <a:pt x="296" y="191"/>
                    <a:pt x="295" y="191"/>
                    <a:pt x="295" y="191"/>
                  </a:cubicBezTo>
                  <a:cubicBezTo>
                    <a:pt x="295" y="191"/>
                    <a:pt x="295" y="191"/>
                    <a:pt x="295" y="190"/>
                  </a:cubicBezTo>
                  <a:cubicBezTo>
                    <a:pt x="294" y="192"/>
                    <a:pt x="293" y="192"/>
                    <a:pt x="292" y="192"/>
                  </a:cubicBezTo>
                  <a:cubicBezTo>
                    <a:pt x="293" y="194"/>
                    <a:pt x="289" y="193"/>
                    <a:pt x="288" y="193"/>
                  </a:cubicBezTo>
                  <a:cubicBezTo>
                    <a:pt x="289" y="195"/>
                    <a:pt x="286" y="194"/>
                    <a:pt x="286" y="195"/>
                  </a:cubicBezTo>
                  <a:cubicBezTo>
                    <a:pt x="286" y="195"/>
                    <a:pt x="285" y="194"/>
                    <a:pt x="285" y="194"/>
                  </a:cubicBezTo>
                  <a:cubicBezTo>
                    <a:pt x="284" y="195"/>
                    <a:pt x="284" y="196"/>
                    <a:pt x="283" y="195"/>
                  </a:cubicBezTo>
                  <a:cubicBezTo>
                    <a:pt x="283" y="196"/>
                    <a:pt x="283" y="196"/>
                    <a:pt x="282" y="196"/>
                  </a:cubicBezTo>
                  <a:cubicBezTo>
                    <a:pt x="282" y="196"/>
                    <a:pt x="282" y="196"/>
                    <a:pt x="282" y="195"/>
                  </a:cubicBezTo>
                  <a:cubicBezTo>
                    <a:pt x="281" y="196"/>
                    <a:pt x="281" y="196"/>
                    <a:pt x="280" y="196"/>
                  </a:cubicBezTo>
                  <a:cubicBezTo>
                    <a:pt x="280" y="196"/>
                    <a:pt x="280" y="196"/>
                    <a:pt x="279" y="196"/>
                  </a:cubicBezTo>
                  <a:cubicBezTo>
                    <a:pt x="279" y="197"/>
                    <a:pt x="279" y="198"/>
                    <a:pt x="279" y="197"/>
                  </a:cubicBezTo>
                  <a:cubicBezTo>
                    <a:pt x="278" y="197"/>
                    <a:pt x="279" y="197"/>
                    <a:pt x="279" y="198"/>
                  </a:cubicBezTo>
                  <a:cubicBezTo>
                    <a:pt x="278" y="198"/>
                    <a:pt x="277" y="199"/>
                    <a:pt x="276" y="198"/>
                  </a:cubicBezTo>
                  <a:cubicBezTo>
                    <a:pt x="276" y="200"/>
                    <a:pt x="275" y="199"/>
                    <a:pt x="274" y="200"/>
                  </a:cubicBezTo>
                  <a:cubicBezTo>
                    <a:pt x="274" y="199"/>
                    <a:pt x="275" y="199"/>
                    <a:pt x="274" y="198"/>
                  </a:cubicBezTo>
                  <a:cubicBezTo>
                    <a:pt x="274" y="199"/>
                    <a:pt x="274" y="198"/>
                    <a:pt x="273" y="198"/>
                  </a:cubicBezTo>
                  <a:cubicBezTo>
                    <a:pt x="273" y="200"/>
                    <a:pt x="272" y="199"/>
                    <a:pt x="272" y="200"/>
                  </a:cubicBezTo>
                  <a:cubicBezTo>
                    <a:pt x="272" y="200"/>
                    <a:pt x="273" y="200"/>
                    <a:pt x="273" y="200"/>
                  </a:cubicBezTo>
                  <a:cubicBezTo>
                    <a:pt x="272" y="200"/>
                    <a:pt x="272" y="201"/>
                    <a:pt x="271" y="201"/>
                  </a:cubicBezTo>
                  <a:cubicBezTo>
                    <a:pt x="271" y="200"/>
                    <a:pt x="271" y="200"/>
                    <a:pt x="271" y="199"/>
                  </a:cubicBezTo>
                  <a:cubicBezTo>
                    <a:pt x="271" y="200"/>
                    <a:pt x="270" y="200"/>
                    <a:pt x="270" y="200"/>
                  </a:cubicBezTo>
                  <a:cubicBezTo>
                    <a:pt x="270" y="200"/>
                    <a:pt x="270" y="201"/>
                    <a:pt x="270" y="201"/>
                  </a:cubicBezTo>
                  <a:cubicBezTo>
                    <a:pt x="269" y="201"/>
                    <a:pt x="270" y="200"/>
                    <a:pt x="269" y="200"/>
                  </a:cubicBezTo>
                  <a:cubicBezTo>
                    <a:pt x="269" y="201"/>
                    <a:pt x="268" y="202"/>
                    <a:pt x="268" y="202"/>
                  </a:cubicBezTo>
                  <a:cubicBezTo>
                    <a:pt x="268" y="202"/>
                    <a:pt x="269" y="201"/>
                    <a:pt x="268" y="201"/>
                  </a:cubicBezTo>
                  <a:cubicBezTo>
                    <a:pt x="268" y="201"/>
                    <a:pt x="267" y="201"/>
                    <a:pt x="267" y="201"/>
                  </a:cubicBezTo>
                  <a:cubicBezTo>
                    <a:pt x="268" y="201"/>
                    <a:pt x="268" y="202"/>
                    <a:pt x="267" y="202"/>
                  </a:cubicBezTo>
                  <a:cubicBezTo>
                    <a:pt x="266" y="201"/>
                    <a:pt x="266" y="203"/>
                    <a:pt x="265" y="202"/>
                  </a:cubicBezTo>
                  <a:cubicBezTo>
                    <a:pt x="264" y="203"/>
                    <a:pt x="264" y="203"/>
                    <a:pt x="264" y="204"/>
                  </a:cubicBezTo>
                  <a:cubicBezTo>
                    <a:pt x="264" y="203"/>
                    <a:pt x="263" y="205"/>
                    <a:pt x="262" y="204"/>
                  </a:cubicBezTo>
                  <a:cubicBezTo>
                    <a:pt x="263" y="204"/>
                    <a:pt x="263" y="203"/>
                    <a:pt x="264" y="203"/>
                  </a:cubicBezTo>
                  <a:cubicBezTo>
                    <a:pt x="261" y="203"/>
                    <a:pt x="259" y="205"/>
                    <a:pt x="256" y="205"/>
                  </a:cubicBezTo>
                  <a:cubicBezTo>
                    <a:pt x="256" y="206"/>
                    <a:pt x="255" y="206"/>
                    <a:pt x="256" y="206"/>
                  </a:cubicBezTo>
                  <a:cubicBezTo>
                    <a:pt x="256" y="207"/>
                    <a:pt x="257" y="206"/>
                    <a:pt x="257" y="207"/>
                  </a:cubicBezTo>
                  <a:cubicBezTo>
                    <a:pt x="256" y="206"/>
                    <a:pt x="256" y="207"/>
                    <a:pt x="255" y="207"/>
                  </a:cubicBezTo>
                  <a:cubicBezTo>
                    <a:pt x="255" y="207"/>
                    <a:pt x="255" y="206"/>
                    <a:pt x="255" y="206"/>
                  </a:cubicBezTo>
                  <a:cubicBezTo>
                    <a:pt x="254" y="208"/>
                    <a:pt x="252" y="207"/>
                    <a:pt x="251" y="209"/>
                  </a:cubicBezTo>
                  <a:cubicBezTo>
                    <a:pt x="251" y="208"/>
                    <a:pt x="252" y="208"/>
                    <a:pt x="251" y="207"/>
                  </a:cubicBezTo>
                  <a:cubicBezTo>
                    <a:pt x="251" y="208"/>
                    <a:pt x="251" y="208"/>
                    <a:pt x="250" y="208"/>
                  </a:cubicBezTo>
                  <a:cubicBezTo>
                    <a:pt x="250" y="208"/>
                    <a:pt x="250" y="208"/>
                    <a:pt x="250" y="208"/>
                  </a:cubicBezTo>
                  <a:cubicBezTo>
                    <a:pt x="250" y="208"/>
                    <a:pt x="250" y="208"/>
                    <a:pt x="249" y="208"/>
                  </a:cubicBezTo>
                  <a:cubicBezTo>
                    <a:pt x="249" y="209"/>
                    <a:pt x="246" y="209"/>
                    <a:pt x="246" y="210"/>
                  </a:cubicBezTo>
                  <a:cubicBezTo>
                    <a:pt x="243" y="210"/>
                    <a:pt x="240" y="214"/>
                    <a:pt x="237" y="213"/>
                  </a:cubicBezTo>
                  <a:cubicBezTo>
                    <a:pt x="236" y="215"/>
                    <a:pt x="236" y="214"/>
                    <a:pt x="236" y="215"/>
                  </a:cubicBezTo>
                  <a:cubicBezTo>
                    <a:pt x="235" y="215"/>
                    <a:pt x="235" y="215"/>
                    <a:pt x="235" y="215"/>
                  </a:cubicBezTo>
                  <a:cubicBezTo>
                    <a:pt x="235" y="216"/>
                    <a:pt x="232" y="216"/>
                    <a:pt x="232" y="216"/>
                  </a:cubicBezTo>
                  <a:cubicBezTo>
                    <a:pt x="232" y="216"/>
                    <a:pt x="233" y="218"/>
                    <a:pt x="231" y="217"/>
                  </a:cubicBezTo>
                  <a:cubicBezTo>
                    <a:pt x="231" y="217"/>
                    <a:pt x="232" y="217"/>
                    <a:pt x="232" y="217"/>
                  </a:cubicBezTo>
                  <a:cubicBezTo>
                    <a:pt x="228" y="218"/>
                    <a:pt x="224" y="220"/>
                    <a:pt x="220" y="222"/>
                  </a:cubicBezTo>
                  <a:cubicBezTo>
                    <a:pt x="220" y="221"/>
                    <a:pt x="220" y="221"/>
                    <a:pt x="220" y="221"/>
                  </a:cubicBezTo>
                  <a:cubicBezTo>
                    <a:pt x="219" y="222"/>
                    <a:pt x="219" y="220"/>
                    <a:pt x="219" y="222"/>
                  </a:cubicBezTo>
                  <a:cubicBezTo>
                    <a:pt x="217" y="222"/>
                    <a:pt x="216" y="224"/>
                    <a:pt x="214" y="224"/>
                  </a:cubicBezTo>
                  <a:cubicBezTo>
                    <a:pt x="214" y="225"/>
                    <a:pt x="211" y="226"/>
                    <a:pt x="210" y="225"/>
                  </a:cubicBezTo>
                  <a:cubicBezTo>
                    <a:pt x="208" y="228"/>
                    <a:pt x="205" y="229"/>
                    <a:pt x="202" y="229"/>
                  </a:cubicBezTo>
                  <a:cubicBezTo>
                    <a:pt x="202" y="230"/>
                    <a:pt x="200" y="230"/>
                    <a:pt x="200" y="231"/>
                  </a:cubicBezTo>
                  <a:cubicBezTo>
                    <a:pt x="200" y="230"/>
                    <a:pt x="199" y="231"/>
                    <a:pt x="199" y="231"/>
                  </a:cubicBezTo>
                  <a:cubicBezTo>
                    <a:pt x="197" y="232"/>
                    <a:pt x="197" y="232"/>
                    <a:pt x="195" y="233"/>
                  </a:cubicBezTo>
                  <a:cubicBezTo>
                    <a:pt x="194" y="233"/>
                    <a:pt x="193" y="235"/>
                    <a:pt x="191" y="234"/>
                  </a:cubicBezTo>
                  <a:cubicBezTo>
                    <a:pt x="191" y="235"/>
                    <a:pt x="189" y="236"/>
                    <a:pt x="189" y="235"/>
                  </a:cubicBezTo>
                  <a:cubicBezTo>
                    <a:pt x="189" y="237"/>
                    <a:pt x="188" y="236"/>
                    <a:pt x="187" y="237"/>
                  </a:cubicBezTo>
                  <a:cubicBezTo>
                    <a:pt x="187" y="237"/>
                    <a:pt x="187" y="237"/>
                    <a:pt x="187" y="237"/>
                  </a:cubicBezTo>
                  <a:cubicBezTo>
                    <a:pt x="187" y="237"/>
                    <a:pt x="187" y="237"/>
                    <a:pt x="187" y="237"/>
                  </a:cubicBezTo>
                  <a:cubicBezTo>
                    <a:pt x="186" y="237"/>
                    <a:pt x="187" y="238"/>
                    <a:pt x="187" y="238"/>
                  </a:cubicBezTo>
                  <a:cubicBezTo>
                    <a:pt x="186" y="237"/>
                    <a:pt x="185" y="239"/>
                    <a:pt x="184" y="239"/>
                  </a:cubicBezTo>
                  <a:cubicBezTo>
                    <a:pt x="184" y="239"/>
                    <a:pt x="183" y="238"/>
                    <a:pt x="183" y="239"/>
                  </a:cubicBezTo>
                  <a:cubicBezTo>
                    <a:pt x="183" y="239"/>
                    <a:pt x="184" y="240"/>
                    <a:pt x="183" y="239"/>
                  </a:cubicBezTo>
                  <a:cubicBezTo>
                    <a:pt x="182" y="239"/>
                    <a:pt x="181" y="241"/>
                    <a:pt x="180" y="240"/>
                  </a:cubicBezTo>
                  <a:cubicBezTo>
                    <a:pt x="180" y="241"/>
                    <a:pt x="178" y="242"/>
                    <a:pt x="176" y="242"/>
                  </a:cubicBezTo>
                  <a:cubicBezTo>
                    <a:pt x="176" y="242"/>
                    <a:pt x="176" y="242"/>
                    <a:pt x="176" y="243"/>
                  </a:cubicBezTo>
                  <a:cubicBezTo>
                    <a:pt x="175" y="242"/>
                    <a:pt x="175" y="244"/>
                    <a:pt x="175" y="244"/>
                  </a:cubicBezTo>
                  <a:cubicBezTo>
                    <a:pt x="174" y="243"/>
                    <a:pt x="174" y="243"/>
                    <a:pt x="173" y="243"/>
                  </a:cubicBezTo>
                  <a:cubicBezTo>
                    <a:pt x="173" y="244"/>
                    <a:pt x="171" y="244"/>
                    <a:pt x="171" y="245"/>
                  </a:cubicBezTo>
                  <a:cubicBezTo>
                    <a:pt x="171" y="245"/>
                    <a:pt x="171" y="244"/>
                    <a:pt x="170" y="245"/>
                  </a:cubicBezTo>
                  <a:cubicBezTo>
                    <a:pt x="169" y="247"/>
                    <a:pt x="167" y="247"/>
                    <a:pt x="165" y="248"/>
                  </a:cubicBezTo>
                  <a:cubicBezTo>
                    <a:pt x="166" y="248"/>
                    <a:pt x="165" y="249"/>
                    <a:pt x="164" y="249"/>
                  </a:cubicBezTo>
                  <a:cubicBezTo>
                    <a:pt x="164" y="248"/>
                    <a:pt x="165" y="248"/>
                    <a:pt x="165" y="248"/>
                  </a:cubicBezTo>
                  <a:cubicBezTo>
                    <a:pt x="162" y="251"/>
                    <a:pt x="154" y="252"/>
                    <a:pt x="153" y="255"/>
                  </a:cubicBezTo>
                  <a:cubicBezTo>
                    <a:pt x="152" y="255"/>
                    <a:pt x="151" y="256"/>
                    <a:pt x="151" y="256"/>
                  </a:cubicBezTo>
                  <a:cubicBezTo>
                    <a:pt x="151" y="256"/>
                    <a:pt x="152" y="256"/>
                    <a:pt x="151" y="257"/>
                  </a:cubicBezTo>
                  <a:cubicBezTo>
                    <a:pt x="151" y="257"/>
                    <a:pt x="151" y="256"/>
                    <a:pt x="150" y="256"/>
                  </a:cubicBezTo>
                  <a:cubicBezTo>
                    <a:pt x="150" y="257"/>
                    <a:pt x="150" y="257"/>
                    <a:pt x="149" y="257"/>
                  </a:cubicBezTo>
                  <a:cubicBezTo>
                    <a:pt x="149" y="257"/>
                    <a:pt x="149" y="256"/>
                    <a:pt x="148" y="257"/>
                  </a:cubicBezTo>
                  <a:cubicBezTo>
                    <a:pt x="147" y="258"/>
                    <a:pt x="146" y="257"/>
                    <a:pt x="144" y="259"/>
                  </a:cubicBezTo>
                  <a:cubicBezTo>
                    <a:pt x="140" y="260"/>
                    <a:pt x="135" y="265"/>
                    <a:pt x="130" y="266"/>
                  </a:cubicBezTo>
                  <a:cubicBezTo>
                    <a:pt x="129" y="266"/>
                    <a:pt x="130" y="267"/>
                    <a:pt x="129" y="267"/>
                  </a:cubicBezTo>
                  <a:cubicBezTo>
                    <a:pt x="129" y="266"/>
                    <a:pt x="127" y="269"/>
                    <a:pt x="127" y="268"/>
                  </a:cubicBezTo>
                  <a:cubicBezTo>
                    <a:pt x="126" y="268"/>
                    <a:pt x="126" y="269"/>
                    <a:pt x="125" y="269"/>
                  </a:cubicBezTo>
                  <a:cubicBezTo>
                    <a:pt x="126" y="270"/>
                    <a:pt x="128" y="269"/>
                    <a:pt x="129" y="269"/>
                  </a:cubicBezTo>
                  <a:close/>
                  <a:moveTo>
                    <a:pt x="297" y="189"/>
                  </a:moveTo>
                  <a:cubicBezTo>
                    <a:pt x="297" y="189"/>
                    <a:pt x="298" y="189"/>
                    <a:pt x="298" y="189"/>
                  </a:cubicBezTo>
                  <a:cubicBezTo>
                    <a:pt x="297" y="188"/>
                    <a:pt x="297" y="189"/>
                    <a:pt x="297" y="189"/>
                  </a:cubicBezTo>
                  <a:cubicBezTo>
                    <a:pt x="297" y="189"/>
                    <a:pt x="297" y="190"/>
                    <a:pt x="297" y="190"/>
                  </a:cubicBezTo>
                  <a:cubicBezTo>
                    <a:pt x="297" y="190"/>
                    <a:pt x="297" y="190"/>
                    <a:pt x="297" y="189"/>
                  </a:cubicBezTo>
                  <a:close/>
                  <a:moveTo>
                    <a:pt x="326" y="256"/>
                  </a:moveTo>
                  <a:cubicBezTo>
                    <a:pt x="325" y="257"/>
                    <a:pt x="325" y="256"/>
                    <a:pt x="324" y="256"/>
                  </a:cubicBezTo>
                  <a:cubicBezTo>
                    <a:pt x="324" y="257"/>
                    <a:pt x="324" y="258"/>
                    <a:pt x="325" y="258"/>
                  </a:cubicBezTo>
                  <a:cubicBezTo>
                    <a:pt x="325" y="257"/>
                    <a:pt x="326" y="258"/>
                    <a:pt x="326" y="257"/>
                  </a:cubicBezTo>
                  <a:cubicBezTo>
                    <a:pt x="325" y="257"/>
                    <a:pt x="325" y="257"/>
                    <a:pt x="326" y="256"/>
                  </a:cubicBezTo>
                  <a:close/>
                  <a:moveTo>
                    <a:pt x="324" y="258"/>
                  </a:moveTo>
                  <a:cubicBezTo>
                    <a:pt x="324" y="258"/>
                    <a:pt x="322" y="258"/>
                    <a:pt x="323" y="258"/>
                  </a:cubicBezTo>
                  <a:cubicBezTo>
                    <a:pt x="323" y="258"/>
                    <a:pt x="324" y="259"/>
                    <a:pt x="324" y="258"/>
                  </a:cubicBezTo>
                  <a:cubicBezTo>
                    <a:pt x="324" y="258"/>
                    <a:pt x="324" y="258"/>
                    <a:pt x="324" y="258"/>
                  </a:cubicBezTo>
                  <a:close/>
                  <a:moveTo>
                    <a:pt x="308" y="264"/>
                  </a:moveTo>
                  <a:cubicBezTo>
                    <a:pt x="307" y="264"/>
                    <a:pt x="307" y="264"/>
                    <a:pt x="307" y="264"/>
                  </a:cubicBezTo>
                  <a:cubicBezTo>
                    <a:pt x="306" y="265"/>
                    <a:pt x="307" y="265"/>
                    <a:pt x="308" y="265"/>
                  </a:cubicBezTo>
                  <a:cubicBezTo>
                    <a:pt x="307" y="265"/>
                    <a:pt x="308" y="264"/>
                    <a:pt x="308" y="264"/>
                  </a:cubicBezTo>
                  <a:close/>
                  <a:moveTo>
                    <a:pt x="300" y="269"/>
                  </a:moveTo>
                  <a:cubicBezTo>
                    <a:pt x="301" y="268"/>
                    <a:pt x="302" y="268"/>
                    <a:pt x="303" y="268"/>
                  </a:cubicBezTo>
                  <a:cubicBezTo>
                    <a:pt x="302" y="267"/>
                    <a:pt x="300" y="268"/>
                    <a:pt x="300" y="269"/>
                  </a:cubicBezTo>
                  <a:close/>
                  <a:moveTo>
                    <a:pt x="291" y="276"/>
                  </a:moveTo>
                  <a:cubicBezTo>
                    <a:pt x="291" y="277"/>
                    <a:pt x="290" y="279"/>
                    <a:pt x="291" y="278"/>
                  </a:cubicBezTo>
                  <a:cubicBezTo>
                    <a:pt x="291" y="278"/>
                    <a:pt x="291" y="276"/>
                    <a:pt x="291" y="276"/>
                  </a:cubicBezTo>
                  <a:close/>
                  <a:moveTo>
                    <a:pt x="266" y="290"/>
                  </a:moveTo>
                  <a:cubicBezTo>
                    <a:pt x="265" y="290"/>
                    <a:pt x="265" y="292"/>
                    <a:pt x="265" y="292"/>
                  </a:cubicBezTo>
                  <a:cubicBezTo>
                    <a:pt x="265" y="291"/>
                    <a:pt x="266" y="291"/>
                    <a:pt x="266" y="290"/>
                  </a:cubicBezTo>
                  <a:close/>
                  <a:moveTo>
                    <a:pt x="243" y="306"/>
                  </a:moveTo>
                  <a:cubicBezTo>
                    <a:pt x="243" y="306"/>
                    <a:pt x="242" y="306"/>
                    <a:pt x="242" y="307"/>
                  </a:cubicBezTo>
                  <a:cubicBezTo>
                    <a:pt x="243" y="306"/>
                    <a:pt x="243" y="308"/>
                    <a:pt x="244" y="307"/>
                  </a:cubicBezTo>
                  <a:cubicBezTo>
                    <a:pt x="243" y="307"/>
                    <a:pt x="243" y="306"/>
                    <a:pt x="243" y="306"/>
                  </a:cubicBezTo>
                  <a:close/>
                  <a:moveTo>
                    <a:pt x="240" y="306"/>
                  </a:moveTo>
                  <a:cubicBezTo>
                    <a:pt x="239" y="306"/>
                    <a:pt x="239" y="306"/>
                    <a:pt x="239" y="306"/>
                  </a:cubicBezTo>
                  <a:cubicBezTo>
                    <a:pt x="239" y="306"/>
                    <a:pt x="239" y="307"/>
                    <a:pt x="239" y="307"/>
                  </a:cubicBezTo>
                  <a:cubicBezTo>
                    <a:pt x="239" y="306"/>
                    <a:pt x="240" y="307"/>
                    <a:pt x="240" y="307"/>
                  </a:cubicBezTo>
                  <a:cubicBezTo>
                    <a:pt x="241" y="306"/>
                    <a:pt x="239" y="307"/>
                    <a:pt x="239" y="306"/>
                  </a:cubicBezTo>
                  <a:cubicBezTo>
                    <a:pt x="239" y="306"/>
                    <a:pt x="240" y="306"/>
                    <a:pt x="240" y="306"/>
                  </a:cubicBezTo>
                  <a:close/>
                  <a:moveTo>
                    <a:pt x="231" y="309"/>
                  </a:moveTo>
                  <a:cubicBezTo>
                    <a:pt x="230" y="310"/>
                    <a:pt x="231" y="311"/>
                    <a:pt x="232" y="310"/>
                  </a:cubicBezTo>
                  <a:cubicBezTo>
                    <a:pt x="231" y="311"/>
                    <a:pt x="231" y="309"/>
                    <a:pt x="232" y="309"/>
                  </a:cubicBezTo>
                  <a:cubicBezTo>
                    <a:pt x="232" y="309"/>
                    <a:pt x="232" y="309"/>
                    <a:pt x="232" y="309"/>
                  </a:cubicBezTo>
                  <a:cubicBezTo>
                    <a:pt x="231" y="309"/>
                    <a:pt x="232" y="309"/>
                    <a:pt x="231" y="309"/>
                  </a:cubicBezTo>
                  <a:close/>
                  <a:moveTo>
                    <a:pt x="226" y="312"/>
                  </a:moveTo>
                  <a:cubicBezTo>
                    <a:pt x="226" y="314"/>
                    <a:pt x="225" y="311"/>
                    <a:pt x="225" y="312"/>
                  </a:cubicBezTo>
                  <a:cubicBezTo>
                    <a:pt x="225" y="312"/>
                    <a:pt x="225" y="313"/>
                    <a:pt x="226" y="313"/>
                  </a:cubicBezTo>
                  <a:cubicBezTo>
                    <a:pt x="226" y="312"/>
                    <a:pt x="227" y="314"/>
                    <a:pt x="227" y="313"/>
                  </a:cubicBezTo>
                  <a:cubicBezTo>
                    <a:pt x="226" y="313"/>
                    <a:pt x="227" y="312"/>
                    <a:pt x="226" y="312"/>
                  </a:cubicBezTo>
                  <a:close/>
                  <a:moveTo>
                    <a:pt x="225" y="315"/>
                  </a:moveTo>
                  <a:cubicBezTo>
                    <a:pt x="225" y="316"/>
                    <a:pt x="224" y="317"/>
                    <a:pt x="225" y="317"/>
                  </a:cubicBezTo>
                  <a:cubicBezTo>
                    <a:pt x="225" y="317"/>
                    <a:pt x="225" y="317"/>
                    <a:pt x="225" y="316"/>
                  </a:cubicBezTo>
                  <a:cubicBezTo>
                    <a:pt x="225" y="317"/>
                    <a:pt x="225" y="317"/>
                    <a:pt x="225" y="317"/>
                  </a:cubicBezTo>
                  <a:cubicBezTo>
                    <a:pt x="225" y="316"/>
                    <a:pt x="225" y="316"/>
                    <a:pt x="225" y="315"/>
                  </a:cubicBezTo>
                  <a:close/>
                  <a:moveTo>
                    <a:pt x="220" y="312"/>
                  </a:moveTo>
                  <a:cubicBezTo>
                    <a:pt x="220" y="312"/>
                    <a:pt x="220" y="313"/>
                    <a:pt x="220" y="313"/>
                  </a:cubicBezTo>
                  <a:cubicBezTo>
                    <a:pt x="221" y="313"/>
                    <a:pt x="220" y="314"/>
                    <a:pt x="220" y="314"/>
                  </a:cubicBezTo>
                  <a:cubicBezTo>
                    <a:pt x="220" y="314"/>
                    <a:pt x="221" y="315"/>
                    <a:pt x="221" y="314"/>
                  </a:cubicBezTo>
                  <a:cubicBezTo>
                    <a:pt x="220" y="314"/>
                    <a:pt x="221" y="313"/>
                    <a:pt x="220" y="312"/>
                  </a:cubicBezTo>
                  <a:close/>
                  <a:moveTo>
                    <a:pt x="216" y="316"/>
                  </a:moveTo>
                  <a:cubicBezTo>
                    <a:pt x="217" y="315"/>
                    <a:pt x="216" y="315"/>
                    <a:pt x="217" y="314"/>
                  </a:cubicBezTo>
                  <a:cubicBezTo>
                    <a:pt x="216" y="314"/>
                    <a:pt x="217" y="317"/>
                    <a:pt x="215" y="315"/>
                  </a:cubicBezTo>
                  <a:cubicBezTo>
                    <a:pt x="215" y="316"/>
                    <a:pt x="215" y="317"/>
                    <a:pt x="215" y="317"/>
                  </a:cubicBezTo>
                  <a:cubicBezTo>
                    <a:pt x="216" y="317"/>
                    <a:pt x="216" y="319"/>
                    <a:pt x="217" y="318"/>
                  </a:cubicBezTo>
                  <a:cubicBezTo>
                    <a:pt x="216" y="318"/>
                    <a:pt x="216" y="317"/>
                    <a:pt x="216" y="317"/>
                  </a:cubicBezTo>
                  <a:cubicBezTo>
                    <a:pt x="216" y="316"/>
                    <a:pt x="217" y="316"/>
                    <a:pt x="217" y="316"/>
                  </a:cubicBezTo>
                  <a:cubicBezTo>
                    <a:pt x="218" y="316"/>
                    <a:pt x="218" y="317"/>
                    <a:pt x="219" y="317"/>
                  </a:cubicBezTo>
                  <a:cubicBezTo>
                    <a:pt x="219" y="316"/>
                    <a:pt x="219" y="316"/>
                    <a:pt x="219" y="316"/>
                  </a:cubicBezTo>
                  <a:cubicBezTo>
                    <a:pt x="218" y="316"/>
                    <a:pt x="218" y="315"/>
                    <a:pt x="216" y="316"/>
                  </a:cubicBezTo>
                  <a:close/>
                  <a:moveTo>
                    <a:pt x="217" y="320"/>
                  </a:moveTo>
                  <a:cubicBezTo>
                    <a:pt x="216" y="320"/>
                    <a:pt x="216" y="322"/>
                    <a:pt x="217" y="322"/>
                  </a:cubicBezTo>
                  <a:cubicBezTo>
                    <a:pt x="217" y="322"/>
                    <a:pt x="217" y="320"/>
                    <a:pt x="216" y="321"/>
                  </a:cubicBezTo>
                  <a:cubicBezTo>
                    <a:pt x="216" y="320"/>
                    <a:pt x="217" y="320"/>
                    <a:pt x="217" y="320"/>
                  </a:cubicBezTo>
                  <a:close/>
                  <a:moveTo>
                    <a:pt x="206" y="328"/>
                  </a:moveTo>
                  <a:cubicBezTo>
                    <a:pt x="206" y="328"/>
                    <a:pt x="207" y="328"/>
                    <a:pt x="207" y="328"/>
                  </a:cubicBezTo>
                  <a:cubicBezTo>
                    <a:pt x="206" y="327"/>
                    <a:pt x="206" y="327"/>
                    <a:pt x="206" y="327"/>
                  </a:cubicBezTo>
                  <a:cubicBezTo>
                    <a:pt x="205" y="328"/>
                    <a:pt x="206" y="329"/>
                    <a:pt x="206" y="328"/>
                  </a:cubicBezTo>
                  <a:cubicBezTo>
                    <a:pt x="206" y="328"/>
                    <a:pt x="206" y="328"/>
                    <a:pt x="206" y="328"/>
                  </a:cubicBezTo>
                  <a:close/>
                  <a:moveTo>
                    <a:pt x="192" y="329"/>
                  </a:moveTo>
                  <a:cubicBezTo>
                    <a:pt x="192" y="329"/>
                    <a:pt x="192" y="330"/>
                    <a:pt x="191" y="330"/>
                  </a:cubicBezTo>
                  <a:cubicBezTo>
                    <a:pt x="191" y="330"/>
                    <a:pt x="191" y="331"/>
                    <a:pt x="192" y="331"/>
                  </a:cubicBezTo>
                  <a:cubicBezTo>
                    <a:pt x="192" y="330"/>
                    <a:pt x="192" y="330"/>
                    <a:pt x="192" y="330"/>
                  </a:cubicBezTo>
                  <a:cubicBezTo>
                    <a:pt x="192" y="330"/>
                    <a:pt x="192" y="329"/>
                    <a:pt x="192" y="329"/>
                  </a:cubicBezTo>
                  <a:close/>
                  <a:moveTo>
                    <a:pt x="191" y="332"/>
                  </a:moveTo>
                  <a:cubicBezTo>
                    <a:pt x="190" y="332"/>
                    <a:pt x="190" y="332"/>
                    <a:pt x="190" y="332"/>
                  </a:cubicBezTo>
                  <a:cubicBezTo>
                    <a:pt x="190" y="332"/>
                    <a:pt x="189" y="332"/>
                    <a:pt x="189" y="333"/>
                  </a:cubicBezTo>
                  <a:cubicBezTo>
                    <a:pt x="190" y="333"/>
                    <a:pt x="190" y="333"/>
                    <a:pt x="190" y="334"/>
                  </a:cubicBezTo>
                  <a:cubicBezTo>
                    <a:pt x="190" y="333"/>
                    <a:pt x="191" y="333"/>
                    <a:pt x="191" y="333"/>
                  </a:cubicBezTo>
                  <a:cubicBezTo>
                    <a:pt x="191" y="332"/>
                    <a:pt x="190" y="333"/>
                    <a:pt x="190" y="333"/>
                  </a:cubicBezTo>
                  <a:cubicBezTo>
                    <a:pt x="190" y="333"/>
                    <a:pt x="190" y="332"/>
                    <a:pt x="191" y="332"/>
                  </a:cubicBezTo>
                  <a:close/>
                  <a:moveTo>
                    <a:pt x="188" y="335"/>
                  </a:moveTo>
                  <a:cubicBezTo>
                    <a:pt x="187" y="335"/>
                    <a:pt x="187" y="335"/>
                    <a:pt x="187" y="336"/>
                  </a:cubicBezTo>
                  <a:cubicBezTo>
                    <a:pt x="187" y="336"/>
                    <a:pt x="188" y="336"/>
                    <a:pt x="188" y="336"/>
                  </a:cubicBezTo>
                  <a:cubicBezTo>
                    <a:pt x="187" y="336"/>
                    <a:pt x="186" y="337"/>
                    <a:pt x="187" y="337"/>
                  </a:cubicBezTo>
                  <a:cubicBezTo>
                    <a:pt x="187" y="337"/>
                    <a:pt x="188" y="337"/>
                    <a:pt x="188" y="337"/>
                  </a:cubicBezTo>
                  <a:cubicBezTo>
                    <a:pt x="188" y="336"/>
                    <a:pt x="188" y="336"/>
                    <a:pt x="188" y="335"/>
                  </a:cubicBezTo>
                  <a:close/>
                  <a:moveTo>
                    <a:pt x="185" y="333"/>
                  </a:moveTo>
                  <a:cubicBezTo>
                    <a:pt x="185" y="334"/>
                    <a:pt x="185" y="334"/>
                    <a:pt x="185" y="335"/>
                  </a:cubicBezTo>
                  <a:cubicBezTo>
                    <a:pt x="186" y="336"/>
                    <a:pt x="185" y="334"/>
                    <a:pt x="186" y="334"/>
                  </a:cubicBezTo>
                  <a:cubicBezTo>
                    <a:pt x="185" y="334"/>
                    <a:pt x="186" y="335"/>
                    <a:pt x="186" y="334"/>
                  </a:cubicBezTo>
                  <a:cubicBezTo>
                    <a:pt x="185" y="334"/>
                    <a:pt x="186" y="334"/>
                    <a:pt x="185" y="333"/>
                  </a:cubicBezTo>
                  <a:close/>
                  <a:moveTo>
                    <a:pt x="181" y="341"/>
                  </a:moveTo>
                  <a:cubicBezTo>
                    <a:pt x="181" y="341"/>
                    <a:pt x="182" y="342"/>
                    <a:pt x="182" y="341"/>
                  </a:cubicBezTo>
                  <a:cubicBezTo>
                    <a:pt x="181" y="341"/>
                    <a:pt x="182" y="340"/>
                    <a:pt x="182" y="340"/>
                  </a:cubicBezTo>
                  <a:cubicBezTo>
                    <a:pt x="182" y="340"/>
                    <a:pt x="182" y="340"/>
                    <a:pt x="182" y="340"/>
                  </a:cubicBezTo>
                  <a:cubicBezTo>
                    <a:pt x="182" y="340"/>
                    <a:pt x="182" y="340"/>
                    <a:pt x="182" y="340"/>
                  </a:cubicBezTo>
                  <a:cubicBezTo>
                    <a:pt x="182" y="340"/>
                    <a:pt x="181" y="340"/>
                    <a:pt x="181" y="341"/>
                  </a:cubicBezTo>
                  <a:close/>
                  <a:moveTo>
                    <a:pt x="180" y="340"/>
                  </a:moveTo>
                  <a:cubicBezTo>
                    <a:pt x="181" y="340"/>
                    <a:pt x="182" y="340"/>
                    <a:pt x="182" y="339"/>
                  </a:cubicBezTo>
                  <a:cubicBezTo>
                    <a:pt x="181" y="339"/>
                    <a:pt x="181" y="340"/>
                    <a:pt x="180" y="340"/>
                  </a:cubicBezTo>
                  <a:close/>
                  <a:moveTo>
                    <a:pt x="176" y="338"/>
                  </a:moveTo>
                  <a:cubicBezTo>
                    <a:pt x="177" y="338"/>
                    <a:pt x="177" y="338"/>
                    <a:pt x="178" y="337"/>
                  </a:cubicBezTo>
                  <a:cubicBezTo>
                    <a:pt x="177" y="336"/>
                    <a:pt x="176" y="337"/>
                    <a:pt x="176" y="338"/>
                  </a:cubicBezTo>
                  <a:close/>
                  <a:moveTo>
                    <a:pt x="144" y="365"/>
                  </a:moveTo>
                  <a:cubicBezTo>
                    <a:pt x="144" y="365"/>
                    <a:pt x="144" y="365"/>
                    <a:pt x="143" y="365"/>
                  </a:cubicBezTo>
                  <a:cubicBezTo>
                    <a:pt x="143" y="366"/>
                    <a:pt x="143" y="366"/>
                    <a:pt x="143" y="367"/>
                  </a:cubicBezTo>
                  <a:cubicBezTo>
                    <a:pt x="144" y="367"/>
                    <a:pt x="144" y="366"/>
                    <a:pt x="144" y="366"/>
                  </a:cubicBezTo>
                  <a:cubicBezTo>
                    <a:pt x="144" y="366"/>
                    <a:pt x="144" y="365"/>
                    <a:pt x="144" y="365"/>
                  </a:cubicBezTo>
                  <a:close/>
                  <a:moveTo>
                    <a:pt x="132" y="359"/>
                  </a:moveTo>
                  <a:cubicBezTo>
                    <a:pt x="133" y="359"/>
                    <a:pt x="134" y="360"/>
                    <a:pt x="134" y="359"/>
                  </a:cubicBezTo>
                  <a:cubicBezTo>
                    <a:pt x="134" y="359"/>
                    <a:pt x="133" y="358"/>
                    <a:pt x="132" y="359"/>
                  </a:cubicBezTo>
                  <a:close/>
                  <a:moveTo>
                    <a:pt x="120" y="377"/>
                  </a:moveTo>
                  <a:cubicBezTo>
                    <a:pt x="121" y="378"/>
                    <a:pt x="119" y="378"/>
                    <a:pt x="119" y="379"/>
                  </a:cubicBezTo>
                  <a:cubicBezTo>
                    <a:pt x="119" y="379"/>
                    <a:pt x="120" y="379"/>
                    <a:pt x="120" y="379"/>
                  </a:cubicBezTo>
                  <a:cubicBezTo>
                    <a:pt x="120" y="378"/>
                    <a:pt x="120" y="378"/>
                    <a:pt x="121" y="379"/>
                  </a:cubicBezTo>
                  <a:cubicBezTo>
                    <a:pt x="121" y="378"/>
                    <a:pt x="120" y="376"/>
                    <a:pt x="120" y="377"/>
                  </a:cubicBezTo>
                  <a:close/>
                  <a:moveTo>
                    <a:pt x="115" y="381"/>
                  </a:moveTo>
                  <a:cubicBezTo>
                    <a:pt x="114" y="380"/>
                    <a:pt x="114" y="381"/>
                    <a:pt x="114" y="380"/>
                  </a:cubicBezTo>
                  <a:cubicBezTo>
                    <a:pt x="114" y="381"/>
                    <a:pt x="114" y="382"/>
                    <a:pt x="114" y="382"/>
                  </a:cubicBezTo>
                  <a:cubicBezTo>
                    <a:pt x="114" y="382"/>
                    <a:pt x="115" y="382"/>
                    <a:pt x="115" y="382"/>
                  </a:cubicBezTo>
                  <a:cubicBezTo>
                    <a:pt x="115" y="381"/>
                    <a:pt x="115" y="381"/>
                    <a:pt x="115" y="381"/>
                  </a:cubicBezTo>
                  <a:close/>
                  <a:moveTo>
                    <a:pt x="109" y="383"/>
                  </a:moveTo>
                  <a:cubicBezTo>
                    <a:pt x="109" y="384"/>
                    <a:pt x="109" y="384"/>
                    <a:pt x="108" y="384"/>
                  </a:cubicBezTo>
                  <a:cubicBezTo>
                    <a:pt x="109" y="384"/>
                    <a:pt x="109" y="384"/>
                    <a:pt x="109" y="385"/>
                  </a:cubicBezTo>
                  <a:cubicBezTo>
                    <a:pt x="109" y="384"/>
                    <a:pt x="109" y="384"/>
                    <a:pt x="110" y="384"/>
                  </a:cubicBezTo>
                  <a:cubicBezTo>
                    <a:pt x="109" y="384"/>
                    <a:pt x="109" y="383"/>
                    <a:pt x="109" y="383"/>
                  </a:cubicBezTo>
                  <a:close/>
                  <a:moveTo>
                    <a:pt x="110" y="380"/>
                  </a:moveTo>
                  <a:cubicBezTo>
                    <a:pt x="110" y="379"/>
                    <a:pt x="110" y="379"/>
                    <a:pt x="110" y="378"/>
                  </a:cubicBezTo>
                  <a:cubicBezTo>
                    <a:pt x="109" y="378"/>
                    <a:pt x="109" y="379"/>
                    <a:pt x="110" y="380"/>
                  </a:cubicBezTo>
                  <a:close/>
                  <a:moveTo>
                    <a:pt x="116" y="323"/>
                  </a:moveTo>
                  <a:cubicBezTo>
                    <a:pt x="116" y="323"/>
                    <a:pt x="117" y="322"/>
                    <a:pt x="117" y="322"/>
                  </a:cubicBezTo>
                  <a:cubicBezTo>
                    <a:pt x="117" y="322"/>
                    <a:pt x="116" y="322"/>
                    <a:pt x="116" y="323"/>
                  </a:cubicBezTo>
                  <a:close/>
                  <a:moveTo>
                    <a:pt x="124" y="269"/>
                  </a:moveTo>
                  <a:cubicBezTo>
                    <a:pt x="124" y="269"/>
                    <a:pt x="124" y="270"/>
                    <a:pt x="124" y="270"/>
                  </a:cubicBezTo>
                  <a:cubicBezTo>
                    <a:pt x="124" y="270"/>
                    <a:pt x="125" y="270"/>
                    <a:pt x="125" y="270"/>
                  </a:cubicBezTo>
                  <a:cubicBezTo>
                    <a:pt x="125" y="269"/>
                    <a:pt x="125" y="269"/>
                    <a:pt x="124" y="269"/>
                  </a:cubicBezTo>
                  <a:close/>
                  <a:moveTo>
                    <a:pt x="115" y="323"/>
                  </a:moveTo>
                  <a:cubicBezTo>
                    <a:pt x="114" y="323"/>
                    <a:pt x="113" y="324"/>
                    <a:pt x="114" y="324"/>
                  </a:cubicBezTo>
                  <a:cubicBezTo>
                    <a:pt x="114" y="324"/>
                    <a:pt x="114" y="324"/>
                    <a:pt x="114" y="324"/>
                  </a:cubicBezTo>
                  <a:cubicBezTo>
                    <a:pt x="114" y="324"/>
                    <a:pt x="114" y="324"/>
                    <a:pt x="115" y="324"/>
                  </a:cubicBezTo>
                  <a:cubicBezTo>
                    <a:pt x="115" y="324"/>
                    <a:pt x="116" y="324"/>
                    <a:pt x="115" y="324"/>
                  </a:cubicBezTo>
                  <a:cubicBezTo>
                    <a:pt x="115" y="324"/>
                    <a:pt x="115" y="324"/>
                    <a:pt x="115" y="323"/>
                  </a:cubicBezTo>
                  <a:close/>
                  <a:moveTo>
                    <a:pt x="111" y="319"/>
                  </a:moveTo>
                  <a:cubicBezTo>
                    <a:pt x="111" y="319"/>
                    <a:pt x="111" y="319"/>
                    <a:pt x="111" y="319"/>
                  </a:cubicBezTo>
                  <a:cubicBezTo>
                    <a:pt x="111" y="319"/>
                    <a:pt x="111" y="320"/>
                    <a:pt x="111" y="320"/>
                  </a:cubicBezTo>
                  <a:cubicBezTo>
                    <a:pt x="111" y="319"/>
                    <a:pt x="111" y="320"/>
                    <a:pt x="111" y="320"/>
                  </a:cubicBezTo>
                  <a:cubicBezTo>
                    <a:pt x="112" y="320"/>
                    <a:pt x="112" y="320"/>
                    <a:pt x="112" y="319"/>
                  </a:cubicBezTo>
                  <a:cubicBezTo>
                    <a:pt x="112" y="319"/>
                    <a:pt x="112" y="319"/>
                    <a:pt x="112" y="319"/>
                  </a:cubicBezTo>
                  <a:cubicBezTo>
                    <a:pt x="112" y="319"/>
                    <a:pt x="112" y="319"/>
                    <a:pt x="111" y="319"/>
                  </a:cubicBezTo>
                  <a:close/>
                  <a:moveTo>
                    <a:pt x="90" y="398"/>
                  </a:moveTo>
                  <a:cubicBezTo>
                    <a:pt x="91" y="399"/>
                    <a:pt x="91" y="398"/>
                    <a:pt x="92" y="398"/>
                  </a:cubicBezTo>
                  <a:cubicBezTo>
                    <a:pt x="91" y="398"/>
                    <a:pt x="90" y="397"/>
                    <a:pt x="90" y="398"/>
                  </a:cubicBezTo>
                  <a:close/>
                  <a:moveTo>
                    <a:pt x="90" y="381"/>
                  </a:moveTo>
                  <a:cubicBezTo>
                    <a:pt x="91" y="381"/>
                    <a:pt x="92" y="381"/>
                    <a:pt x="92" y="380"/>
                  </a:cubicBezTo>
                  <a:cubicBezTo>
                    <a:pt x="91" y="380"/>
                    <a:pt x="90" y="380"/>
                    <a:pt x="90" y="381"/>
                  </a:cubicBezTo>
                  <a:close/>
                  <a:moveTo>
                    <a:pt x="81" y="401"/>
                  </a:moveTo>
                  <a:cubicBezTo>
                    <a:pt x="81" y="400"/>
                    <a:pt x="82" y="400"/>
                    <a:pt x="81" y="399"/>
                  </a:cubicBezTo>
                  <a:cubicBezTo>
                    <a:pt x="81" y="400"/>
                    <a:pt x="80" y="400"/>
                    <a:pt x="81" y="401"/>
                  </a:cubicBezTo>
                  <a:close/>
                  <a:moveTo>
                    <a:pt x="82" y="386"/>
                  </a:moveTo>
                  <a:cubicBezTo>
                    <a:pt x="81" y="385"/>
                    <a:pt x="83" y="385"/>
                    <a:pt x="82" y="384"/>
                  </a:cubicBezTo>
                  <a:cubicBezTo>
                    <a:pt x="82" y="385"/>
                    <a:pt x="81" y="385"/>
                    <a:pt x="82" y="386"/>
                  </a:cubicBezTo>
                  <a:close/>
                  <a:moveTo>
                    <a:pt x="78" y="405"/>
                  </a:moveTo>
                  <a:cubicBezTo>
                    <a:pt x="78" y="405"/>
                    <a:pt x="78" y="405"/>
                    <a:pt x="78" y="405"/>
                  </a:cubicBezTo>
                  <a:cubicBezTo>
                    <a:pt x="78" y="405"/>
                    <a:pt x="78" y="405"/>
                    <a:pt x="79" y="405"/>
                  </a:cubicBezTo>
                  <a:cubicBezTo>
                    <a:pt x="78" y="405"/>
                    <a:pt x="79" y="404"/>
                    <a:pt x="79" y="404"/>
                  </a:cubicBezTo>
                  <a:cubicBezTo>
                    <a:pt x="78" y="405"/>
                    <a:pt x="78" y="404"/>
                    <a:pt x="78" y="405"/>
                  </a:cubicBezTo>
                  <a:close/>
                  <a:moveTo>
                    <a:pt x="77" y="402"/>
                  </a:moveTo>
                  <a:cubicBezTo>
                    <a:pt x="77" y="402"/>
                    <a:pt x="77" y="403"/>
                    <a:pt x="77" y="403"/>
                  </a:cubicBezTo>
                  <a:cubicBezTo>
                    <a:pt x="77" y="403"/>
                    <a:pt x="77" y="402"/>
                    <a:pt x="77" y="402"/>
                  </a:cubicBezTo>
                  <a:cubicBezTo>
                    <a:pt x="77" y="402"/>
                    <a:pt x="78" y="402"/>
                    <a:pt x="78" y="402"/>
                  </a:cubicBezTo>
                  <a:cubicBezTo>
                    <a:pt x="78" y="402"/>
                    <a:pt x="77" y="401"/>
                    <a:pt x="77" y="402"/>
                  </a:cubicBezTo>
                  <a:close/>
                  <a:moveTo>
                    <a:pt x="76" y="402"/>
                  </a:moveTo>
                  <a:cubicBezTo>
                    <a:pt x="76" y="403"/>
                    <a:pt x="75" y="402"/>
                    <a:pt x="75" y="403"/>
                  </a:cubicBezTo>
                  <a:cubicBezTo>
                    <a:pt x="76" y="403"/>
                    <a:pt x="76" y="404"/>
                    <a:pt x="77" y="403"/>
                  </a:cubicBezTo>
                  <a:cubicBezTo>
                    <a:pt x="76" y="403"/>
                    <a:pt x="77" y="402"/>
                    <a:pt x="76" y="402"/>
                  </a:cubicBezTo>
                  <a:close/>
                  <a:moveTo>
                    <a:pt x="74" y="403"/>
                  </a:moveTo>
                  <a:cubicBezTo>
                    <a:pt x="74" y="404"/>
                    <a:pt x="73" y="403"/>
                    <a:pt x="72" y="404"/>
                  </a:cubicBezTo>
                  <a:cubicBezTo>
                    <a:pt x="73" y="404"/>
                    <a:pt x="73" y="404"/>
                    <a:pt x="74" y="404"/>
                  </a:cubicBezTo>
                  <a:cubicBezTo>
                    <a:pt x="74" y="404"/>
                    <a:pt x="75" y="404"/>
                    <a:pt x="74" y="403"/>
                  </a:cubicBezTo>
                  <a:close/>
                  <a:moveTo>
                    <a:pt x="68" y="408"/>
                  </a:moveTo>
                  <a:cubicBezTo>
                    <a:pt x="69" y="408"/>
                    <a:pt x="69" y="408"/>
                    <a:pt x="69" y="409"/>
                  </a:cubicBezTo>
                  <a:cubicBezTo>
                    <a:pt x="69" y="409"/>
                    <a:pt x="68" y="409"/>
                    <a:pt x="68" y="409"/>
                  </a:cubicBezTo>
                  <a:cubicBezTo>
                    <a:pt x="68" y="410"/>
                    <a:pt x="69" y="410"/>
                    <a:pt x="70" y="410"/>
                  </a:cubicBezTo>
                  <a:cubicBezTo>
                    <a:pt x="69" y="409"/>
                    <a:pt x="71" y="409"/>
                    <a:pt x="71" y="409"/>
                  </a:cubicBezTo>
                  <a:cubicBezTo>
                    <a:pt x="71" y="409"/>
                    <a:pt x="71" y="409"/>
                    <a:pt x="71" y="408"/>
                  </a:cubicBezTo>
                  <a:cubicBezTo>
                    <a:pt x="71" y="408"/>
                    <a:pt x="71" y="408"/>
                    <a:pt x="71" y="408"/>
                  </a:cubicBezTo>
                  <a:cubicBezTo>
                    <a:pt x="71" y="408"/>
                    <a:pt x="71" y="408"/>
                    <a:pt x="70" y="408"/>
                  </a:cubicBezTo>
                  <a:cubicBezTo>
                    <a:pt x="70" y="408"/>
                    <a:pt x="70" y="409"/>
                    <a:pt x="70" y="409"/>
                  </a:cubicBezTo>
                  <a:cubicBezTo>
                    <a:pt x="70" y="408"/>
                    <a:pt x="70" y="408"/>
                    <a:pt x="70" y="408"/>
                  </a:cubicBezTo>
                  <a:cubicBezTo>
                    <a:pt x="70" y="408"/>
                    <a:pt x="69" y="408"/>
                    <a:pt x="69" y="407"/>
                  </a:cubicBezTo>
                  <a:cubicBezTo>
                    <a:pt x="69" y="407"/>
                    <a:pt x="69" y="408"/>
                    <a:pt x="68" y="408"/>
                  </a:cubicBezTo>
                  <a:cubicBezTo>
                    <a:pt x="68" y="408"/>
                    <a:pt x="68" y="407"/>
                    <a:pt x="68" y="408"/>
                  </a:cubicBezTo>
                  <a:close/>
                  <a:moveTo>
                    <a:pt x="66" y="383"/>
                  </a:moveTo>
                  <a:cubicBezTo>
                    <a:pt x="66" y="382"/>
                    <a:pt x="66" y="382"/>
                    <a:pt x="66" y="382"/>
                  </a:cubicBezTo>
                  <a:cubicBezTo>
                    <a:pt x="65" y="381"/>
                    <a:pt x="64" y="383"/>
                    <a:pt x="64" y="382"/>
                  </a:cubicBezTo>
                  <a:cubicBezTo>
                    <a:pt x="65" y="383"/>
                    <a:pt x="63" y="383"/>
                    <a:pt x="63" y="384"/>
                  </a:cubicBezTo>
                  <a:cubicBezTo>
                    <a:pt x="64" y="384"/>
                    <a:pt x="64" y="383"/>
                    <a:pt x="66" y="383"/>
                  </a:cubicBezTo>
                  <a:cubicBezTo>
                    <a:pt x="66" y="383"/>
                    <a:pt x="66" y="383"/>
                    <a:pt x="66" y="384"/>
                  </a:cubicBezTo>
                  <a:cubicBezTo>
                    <a:pt x="67" y="383"/>
                    <a:pt x="66" y="383"/>
                    <a:pt x="67" y="382"/>
                  </a:cubicBezTo>
                  <a:cubicBezTo>
                    <a:pt x="67" y="382"/>
                    <a:pt x="67" y="383"/>
                    <a:pt x="66" y="383"/>
                  </a:cubicBezTo>
                  <a:close/>
                  <a:moveTo>
                    <a:pt x="59" y="388"/>
                  </a:moveTo>
                  <a:cubicBezTo>
                    <a:pt x="60" y="388"/>
                    <a:pt x="61" y="388"/>
                    <a:pt x="61" y="387"/>
                  </a:cubicBezTo>
                  <a:cubicBezTo>
                    <a:pt x="60" y="387"/>
                    <a:pt x="59" y="387"/>
                    <a:pt x="59" y="388"/>
                  </a:cubicBezTo>
                  <a:close/>
                  <a:moveTo>
                    <a:pt x="54" y="393"/>
                  </a:moveTo>
                  <a:cubicBezTo>
                    <a:pt x="54" y="393"/>
                    <a:pt x="54" y="393"/>
                    <a:pt x="54" y="393"/>
                  </a:cubicBezTo>
                  <a:cubicBezTo>
                    <a:pt x="54" y="392"/>
                    <a:pt x="54" y="392"/>
                    <a:pt x="54" y="391"/>
                  </a:cubicBezTo>
                  <a:cubicBezTo>
                    <a:pt x="54" y="391"/>
                    <a:pt x="55" y="391"/>
                    <a:pt x="55" y="391"/>
                  </a:cubicBezTo>
                  <a:cubicBezTo>
                    <a:pt x="55" y="390"/>
                    <a:pt x="56" y="390"/>
                    <a:pt x="55" y="390"/>
                  </a:cubicBezTo>
                  <a:cubicBezTo>
                    <a:pt x="53" y="391"/>
                    <a:pt x="50" y="390"/>
                    <a:pt x="49" y="393"/>
                  </a:cubicBezTo>
                  <a:cubicBezTo>
                    <a:pt x="51" y="394"/>
                    <a:pt x="54" y="392"/>
                    <a:pt x="54" y="393"/>
                  </a:cubicBezTo>
                  <a:close/>
                  <a:moveTo>
                    <a:pt x="44" y="396"/>
                  </a:moveTo>
                  <a:cubicBezTo>
                    <a:pt x="44" y="396"/>
                    <a:pt x="45" y="396"/>
                    <a:pt x="46" y="396"/>
                  </a:cubicBezTo>
                  <a:cubicBezTo>
                    <a:pt x="45" y="395"/>
                    <a:pt x="46" y="395"/>
                    <a:pt x="45" y="394"/>
                  </a:cubicBezTo>
                  <a:cubicBezTo>
                    <a:pt x="46" y="394"/>
                    <a:pt x="46" y="394"/>
                    <a:pt x="47" y="395"/>
                  </a:cubicBezTo>
                  <a:cubicBezTo>
                    <a:pt x="47" y="394"/>
                    <a:pt x="47" y="394"/>
                    <a:pt x="47" y="393"/>
                  </a:cubicBezTo>
                  <a:cubicBezTo>
                    <a:pt x="47" y="394"/>
                    <a:pt x="47" y="394"/>
                    <a:pt x="47" y="394"/>
                  </a:cubicBezTo>
                  <a:cubicBezTo>
                    <a:pt x="46" y="393"/>
                    <a:pt x="46" y="395"/>
                    <a:pt x="45" y="394"/>
                  </a:cubicBezTo>
                  <a:cubicBezTo>
                    <a:pt x="45" y="394"/>
                    <a:pt x="45" y="395"/>
                    <a:pt x="45" y="395"/>
                  </a:cubicBezTo>
                  <a:cubicBezTo>
                    <a:pt x="45" y="394"/>
                    <a:pt x="43" y="396"/>
                    <a:pt x="44" y="396"/>
                  </a:cubicBezTo>
                  <a:close/>
                  <a:moveTo>
                    <a:pt x="36" y="377"/>
                  </a:moveTo>
                  <a:cubicBezTo>
                    <a:pt x="36" y="377"/>
                    <a:pt x="37" y="377"/>
                    <a:pt x="37" y="377"/>
                  </a:cubicBezTo>
                  <a:cubicBezTo>
                    <a:pt x="37" y="376"/>
                    <a:pt x="37" y="375"/>
                    <a:pt x="36" y="375"/>
                  </a:cubicBezTo>
                  <a:cubicBezTo>
                    <a:pt x="36" y="377"/>
                    <a:pt x="36" y="377"/>
                    <a:pt x="36" y="377"/>
                  </a:cubicBezTo>
                  <a:close/>
                  <a:moveTo>
                    <a:pt x="34" y="379"/>
                  </a:moveTo>
                  <a:cubicBezTo>
                    <a:pt x="33" y="380"/>
                    <a:pt x="34" y="380"/>
                    <a:pt x="34" y="381"/>
                  </a:cubicBezTo>
                  <a:cubicBezTo>
                    <a:pt x="34" y="381"/>
                    <a:pt x="34" y="381"/>
                    <a:pt x="34" y="381"/>
                  </a:cubicBezTo>
                  <a:cubicBezTo>
                    <a:pt x="34" y="381"/>
                    <a:pt x="34" y="382"/>
                    <a:pt x="34" y="381"/>
                  </a:cubicBezTo>
                  <a:cubicBezTo>
                    <a:pt x="33" y="380"/>
                    <a:pt x="35" y="382"/>
                    <a:pt x="35" y="381"/>
                  </a:cubicBezTo>
                  <a:cubicBezTo>
                    <a:pt x="34" y="380"/>
                    <a:pt x="34" y="380"/>
                    <a:pt x="34" y="379"/>
                  </a:cubicBezTo>
                  <a:close/>
                  <a:moveTo>
                    <a:pt x="15" y="392"/>
                  </a:moveTo>
                  <a:cubicBezTo>
                    <a:pt x="15" y="392"/>
                    <a:pt x="15" y="392"/>
                    <a:pt x="15" y="392"/>
                  </a:cubicBezTo>
                  <a:cubicBezTo>
                    <a:pt x="15" y="392"/>
                    <a:pt x="15" y="393"/>
                    <a:pt x="16" y="392"/>
                  </a:cubicBezTo>
                  <a:cubicBezTo>
                    <a:pt x="16" y="392"/>
                    <a:pt x="16" y="392"/>
                    <a:pt x="16" y="392"/>
                  </a:cubicBezTo>
                  <a:cubicBezTo>
                    <a:pt x="15" y="391"/>
                    <a:pt x="15" y="392"/>
                    <a:pt x="15" y="392"/>
                  </a:cubicBezTo>
                  <a:close/>
                  <a:moveTo>
                    <a:pt x="8" y="423"/>
                  </a:moveTo>
                  <a:cubicBezTo>
                    <a:pt x="8" y="422"/>
                    <a:pt x="7" y="422"/>
                    <a:pt x="7" y="421"/>
                  </a:cubicBezTo>
                  <a:cubicBezTo>
                    <a:pt x="6" y="423"/>
                    <a:pt x="7" y="424"/>
                    <a:pt x="9" y="424"/>
                  </a:cubicBezTo>
                  <a:cubicBezTo>
                    <a:pt x="9" y="423"/>
                    <a:pt x="8" y="423"/>
                    <a:pt x="8" y="423"/>
                  </a:cubicBezTo>
                  <a:close/>
                  <a:moveTo>
                    <a:pt x="6" y="425"/>
                  </a:moveTo>
                  <a:cubicBezTo>
                    <a:pt x="6" y="426"/>
                    <a:pt x="7" y="427"/>
                    <a:pt x="8" y="426"/>
                  </a:cubicBezTo>
                  <a:cubicBezTo>
                    <a:pt x="7" y="426"/>
                    <a:pt x="7" y="426"/>
                    <a:pt x="7" y="425"/>
                  </a:cubicBezTo>
                  <a:cubicBezTo>
                    <a:pt x="7" y="425"/>
                    <a:pt x="7" y="425"/>
                    <a:pt x="7" y="425"/>
                  </a:cubicBezTo>
                  <a:cubicBezTo>
                    <a:pt x="7" y="426"/>
                    <a:pt x="6" y="425"/>
                    <a:pt x="6" y="4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7" name="淘宝网Chenying0907出品 134">
              <a:extLst>
                <a:ext uri="{FF2B5EF4-FFF2-40B4-BE49-F238E27FC236}">
                  <a16:creationId xmlns:a16="http://schemas.microsoft.com/office/drawing/2014/main" id="{7F02F162-CB89-43BE-9A10-46298CB8396A}"/>
                </a:ext>
              </a:extLst>
            </p:cNvPr>
            <p:cNvSpPr>
              <a:spLocks/>
            </p:cNvSpPr>
            <p:nvPr/>
          </p:nvSpPr>
          <p:spPr bwMode="auto">
            <a:xfrm>
              <a:off x="7388" y="3550"/>
              <a:ext cx="9" cy="2"/>
            </a:xfrm>
            <a:custGeom>
              <a:avLst/>
              <a:gdLst>
                <a:gd name="T0" fmla="*/ 3 w 4"/>
                <a:gd name="T1" fmla="*/ 0 h 1"/>
                <a:gd name="T2" fmla="*/ 3 w 4"/>
                <a:gd name="T3" fmla="*/ 1 h 1"/>
                <a:gd name="T4" fmla="*/ 3 w 4"/>
                <a:gd name="T5" fmla="*/ 0 h 1"/>
                <a:gd name="T6" fmla="*/ 1 w 4"/>
                <a:gd name="T7" fmla="*/ 1 h 1"/>
                <a:gd name="T8" fmla="*/ 3 w 4"/>
                <a:gd name="T9" fmla="*/ 0 h 1"/>
              </a:gdLst>
              <a:ahLst/>
              <a:cxnLst>
                <a:cxn ang="0">
                  <a:pos x="T0" y="T1"/>
                </a:cxn>
                <a:cxn ang="0">
                  <a:pos x="T2" y="T3"/>
                </a:cxn>
                <a:cxn ang="0">
                  <a:pos x="T4" y="T5"/>
                </a:cxn>
                <a:cxn ang="0">
                  <a:pos x="T6" y="T7"/>
                </a:cxn>
                <a:cxn ang="0">
                  <a:pos x="T8" y="T9"/>
                </a:cxn>
              </a:cxnLst>
              <a:rect l="0" t="0" r="r" b="b"/>
              <a:pathLst>
                <a:path w="4" h="1">
                  <a:moveTo>
                    <a:pt x="3" y="0"/>
                  </a:moveTo>
                  <a:cubicBezTo>
                    <a:pt x="4" y="0"/>
                    <a:pt x="4" y="1"/>
                    <a:pt x="3" y="1"/>
                  </a:cubicBezTo>
                  <a:cubicBezTo>
                    <a:pt x="3" y="1"/>
                    <a:pt x="3" y="1"/>
                    <a:pt x="3" y="0"/>
                  </a:cubicBezTo>
                  <a:cubicBezTo>
                    <a:pt x="2" y="1"/>
                    <a:pt x="2" y="0"/>
                    <a:pt x="1" y="1"/>
                  </a:cubicBezTo>
                  <a:cubicBezTo>
                    <a:pt x="0" y="0"/>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8" name="淘宝网Chenying0907出品 135">
              <a:extLst>
                <a:ext uri="{FF2B5EF4-FFF2-40B4-BE49-F238E27FC236}">
                  <a16:creationId xmlns:a16="http://schemas.microsoft.com/office/drawing/2014/main" id="{9ABAB991-3F11-48F7-8F85-447511695797}"/>
                </a:ext>
              </a:extLst>
            </p:cNvPr>
            <p:cNvSpPr>
              <a:spLocks/>
            </p:cNvSpPr>
            <p:nvPr/>
          </p:nvSpPr>
          <p:spPr bwMode="auto">
            <a:xfrm>
              <a:off x="8383" y="3107"/>
              <a:ext cx="14" cy="7"/>
            </a:xfrm>
            <a:custGeom>
              <a:avLst/>
              <a:gdLst>
                <a:gd name="T0" fmla="*/ 1 w 6"/>
                <a:gd name="T1" fmla="*/ 2 h 3"/>
                <a:gd name="T2" fmla="*/ 1 w 6"/>
                <a:gd name="T3" fmla="*/ 1 h 3"/>
                <a:gd name="T4" fmla="*/ 3 w 6"/>
                <a:gd name="T5" fmla="*/ 0 h 3"/>
                <a:gd name="T6" fmla="*/ 5 w 6"/>
                <a:gd name="T7" fmla="*/ 1 h 3"/>
                <a:gd name="T8" fmla="*/ 4 w 6"/>
                <a:gd name="T9" fmla="*/ 3 h 3"/>
                <a:gd name="T10" fmla="*/ 2 w 6"/>
                <a:gd name="T11" fmla="*/ 3 h 3"/>
                <a:gd name="T12" fmla="*/ 3 w 6"/>
                <a:gd name="T13" fmla="*/ 3 h 3"/>
                <a:gd name="T14" fmla="*/ 2 w 6"/>
                <a:gd name="T15" fmla="*/ 1 h 3"/>
                <a:gd name="T16" fmla="*/ 0 w 6"/>
                <a:gd name="T17" fmla="*/ 3 h 3"/>
                <a:gd name="T18" fmla="*/ 1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1" y="2"/>
                  </a:moveTo>
                  <a:cubicBezTo>
                    <a:pt x="1" y="2"/>
                    <a:pt x="1" y="1"/>
                    <a:pt x="1" y="1"/>
                  </a:cubicBezTo>
                  <a:cubicBezTo>
                    <a:pt x="2" y="1"/>
                    <a:pt x="2" y="1"/>
                    <a:pt x="3" y="0"/>
                  </a:cubicBezTo>
                  <a:cubicBezTo>
                    <a:pt x="3" y="1"/>
                    <a:pt x="4" y="2"/>
                    <a:pt x="5" y="1"/>
                  </a:cubicBezTo>
                  <a:cubicBezTo>
                    <a:pt x="6" y="2"/>
                    <a:pt x="4" y="1"/>
                    <a:pt x="4" y="3"/>
                  </a:cubicBezTo>
                  <a:cubicBezTo>
                    <a:pt x="4" y="2"/>
                    <a:pt x="3" y="3"/>
                    <a:pt x="2" y="3"/>
                  </a:cubicBezTo>
                  <a:cubicBezTo>
                    <a:pt x="3" y="3"/>
                    <a:pt x="3" y="3"/>
                    <a:pt x="3" y="3"/>
                  </a:cubicBezTo>
                  <a:cubicBezTo>
                    <a:pt x="2" y="3"/>
                    <a:pt x="2" y="3"/>
                    <a:pt x="2" y="1"/>
                  </a:cubicBezTo>
                  <a:cubicBezTo>
                    <a:pt x="1" y="2"/>
                    <a:pt x="1" y="2"/>
                    <a:pt x="0" y="3"/>
                  </a:cubicBezTo>
                  <a:cubicBezTo>
                    <a:pt x="0" y="2"/>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39" name="淘宝网Chenying0907出品 136">
              <a:extLst>
                <a:ext uri="{FF2B5EF4-FFF2-40B4-BE49-F238E27FC236}">
                  <a16:creationId xmlns:a16="http://schemas.microsoft.com/office/drawing/2014/main" id="{05E0B455-1909-4EF3-AA6F-9F701AEB9801}"/>
                </a:ext>
              </a:extLst>
            </p:cNvPr>
            <p:cNvSpPr>
              <a:spLocks/>
            </p:cNvSpPr>
            <p:nvPr/>
          </p:nvSpPr>
          <p:spPr bwMode="auto">
            <a:xfrm>
              <a:off x="8940" y="2967"/>
              <a:ext cx="4" cy="8"/>
            </a:xfrm>
            <a:custGeom>
              <a:avLst/>
              <a:gdLst>
                <a:gd name="T0" fmla="*/ 2 w 2"/>
                <a:gd name="T1" fmla="*/ 2 h 3"/>
                <a:gd name="T2" fmla="*/ 1 w 2"/>
                <a:gd name="T3" fmla="*/ 3 h 3"/>
                <a:gd name="T4" fmla="*/ 0 w 2"/>
                <a:gd name="T5" fmla="*/ 1 h 3"/>
                <a:gd name="T6" fmla="*/ 1 w 2"/>
                <a:gd name="T7" fmla="*/ 1 h 3"/>
                <a:gd name="T8" fmla="*/ 2 w 2"/>
                <a:gd name="T9" fmla="*/ 2 h 3"/>
              </a:gdLst>
              <a:ahLst/>
              <a:cxnLst>
                <a:cxn ang="0">
                  <a:pos x="T0" y="T1"/>
                </a:cxn>
                <a:cxn ang="0">
                  <a:pos x="T2" y="T3"/>
                </a:cxn>
                <a:cxn ang="0">
                  <a:pos x="T4" y="T5"/>
                </a:cxn>
                <a:cxn ang="0">
                  <a:pos x="T6" y="T7"/>
                </a:cxn>
                <a:cxn ang="0">
                  <a:pos x="T8" y="T9"/>
                </a:cxn>
              </a:cxnLst>
              <a:rect l="0" t="0" r="r" b="b"/>
              <a:pathLst>
                <a:path w="2" h="3">
                  <a:moveTo>
                    <a:pt x="2" y="2"/>
                  </a:moveTo>
                  <a:cubicBezTo>
                    <a:pt x="2" y="2"/>
                    <a:pt x="2" y="3"/>
                    <a:pt x="1" y="3"/>
                  </a:cubicBezTo>
                  <a:cubicBezTo>
                    <a:pt x="1" y="1"/>
                    <a:pt x="0" y="2"/>
                    <a:pt x="0" y="1"/>
                  </a:cubicBezTo>
                  <a:cubicBezTo>
                    <a:pt x="0" y="0"/>
                    <a:pt x="1" y="1"/>
                    <a:pt x="1" y="1"/>
                  </a:cubicBezTo>
                  <a:cubicBezTo>
                    <a:pt x="1" y="1"/>
                    <a:pt x="1" y="3"/>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0" name="淘宝网Chenying0907出品 137">
              <a:extLst>
                <a:ext uri="{FF2B5EF4-FFF2-40B4-BE49-F238E27FC236}">
                  <a16:creationId xmlns:a16="http://schemas.microsoft.com/office/drawing/2014/main" id="{628572E5-75DC-4667-BA40-BDD8605135EF}"/>
                </a:ext>
              </a:extLst>
            </p:cNvPr>
            <p:cNvSpPr>
              <a:spLocks/>
            </p:cNvSpPr>
            <p:nvPr/>
          </p:nvSpPr>
          <p:spPr bwMode="auto">
            <a:xfrm>
              <a:off x="9056" y="2923"/>
              <a:ext cx="7" cy="4"/>
            </a:xfrm>
            <a:custGeom>
              <a:avLst/>
              <a:gdLst>
                <a:gd name="T0" fmla="*/ 3 w 3"/>
                <a:gd name="T1" fmla="*/ 1 h 2"/>
                <a:gd name="T2" fmla="*/ 3 w 3"/>
                <a:gd name="T3" fmla="*/ 1 h 2"/>
                <a:gd name="T4" fmla="*/ 2 w 3"/>
                <a:gd name="T5" fmla="*/ 2 h 2"/>
                <a:gd name="T6" fmla="*/ 1 w 3"/>
                <a:gd name="T7" fmla="*/ 1 h 2"/>
                <a:gd name="T8" fmla="*/ 3 w 3"/>
                <a:gd name="T9" fmla="*/ 0 h 2"/>
                <a:gd name="T10" fmla="*/ 3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3" y="1"/>
                  </a:moveTo>
                  <a:cubicBezTo>
                    <a:pt x="3" y="1"/>
                    <a:pt x="3" y="1"/>
                    <a:pt x="3" y="1"/>
                  </a:cubicBezTo>
                  <a:cubicBezTo>
                    <a:pt x="2" y="1"/>
                    <a:pt x="2" y="2"/>
                    <a:pt x="2" y="2"/>
                  </a:cubicBezTo>
                  <a:cubicBezTo>
                    <a:pt x="2" y="1"/>
                    <a:pt x="1" y="1"/>
                    <a:pt x="1" y="1"/>
                  </a:cubicBezTo>
                  <a:cubicBezTo>
                    <a:pt x="0" y="0"/>
                    <a:pt x="2" y="1"/>
                    <a:pt x="3" y="0"/>
                  </a:cubicBezTo>
                  <a:cubicBezTo>
                    <a:pt x="3" y="0"/>
                    <a:pt x="3" y="1"/>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1" name="淘宝网Chenying0907出品 138">
              <a:extLst>
                <a:ext uri="{FF2B5EF4-FFF2-40B4-BE49-F238E27FC236}">
                  <a16:creationId xmlns:a16="http://schemas.microsoft.com/office/drawing/2014/main" id="{D4DB6B34-6F00-451B-A0E0-8200DDBAB0EA}"/>
                </a:ext>
              </a:extLst>
            </p:cNvPr>
            <p:cNvSpPr>
              <a:spLocks/>
            </p:cNvSpPr>
            <p:nvPr/>
          </p:nvSpPr>
          <p:spPr bwMode="auto">
            <a:xfrm>
              <a:off x="9008" y="2951"/>
              <a:ext cx="10" cy="2"/>
            </a:xfrm>
            <a:custGeom>
              <a:avLst/>
              <a:gdLst>
                <a:gd name="T0" fmla="*/ 1 w 4"/>
                <a:gd name="T1" fmla="*/ 1 h 1"/>
                <a:gd name="T2" fmla="*/ 2 w 4"/>
                <a:gd name="T3" fmla="*/ 0 h 1"/>
                <a:gd name="T4" fmla="*/ 1 w 4"/>
                <a:gd name="T5" fmla="*/ 0 h 1"/>
                <a:gd name="T6" fmla="*/ 4 w 4"/>
                <a:gd name="T7" fmla="*/ 0 h 1"/>
                <a:gd name="T8" fmla="*/ 1 w 4"/>
                <a:gd name="T9" fmla="*/ 1 h 1"/>
              </a:gdLst>
              <a:ahLst/>
              <a:cxnLst>
                <a:cxn ang="0">
                  <a:pos x="T0" y="T1"/>
                </a:cxn>
                <a:cxn ang="0">
                  <a:pos x="T2" y="T3"/>
                </a:cxn>
                <a:cxn ang="0">
                  <a:pos x="T4" y="T5"/>
                </a:cxn>
                <a:cxn ang="0">
                  <a:pos x="T6" y="T7"/>
                </a:cxn>
                <a:cxn ang="0">
                  <a:pos x="T8" y="T9"/>
                </a:cxn>
              </a:cxnLst>
              <a:rect l="0" t="0" r="r" b="b"/>
              <a:pathLst>
                <a:path w="4" h="1">
                  <a:moveTo>
                    <a:pt x="1" y="1"/>
                  </a:moveTo>
                  <a:cubicBezTo>
                    <a:pt x="0" y="0"/>
                    <a:pt x="2" y="1"/>
                    <a:pt x="2" y="0"/>
                  </a:cubicBezTo>
                  <a:cubicBezTo>
                    <a:pt x="2" y="0"/>
                    <a:pt x="2" y="0"/>
                    <a:pt x="1" y="0"/>
                  </a:cubicBezTo>
                  <a:cubicBezTo>
                    <a:pt x="1" y="0"/>
                    <a:pt x="3" y="0"/>
                    <a:pt x="4" y="0"/>
                  </a:cubicBezTo>
                  <a:cubicBezTo>
                    <a:pt x="1" y="1"/>
                    <a:pt x="3"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2" name="淘宝网Chenying0907出品 139">
              <a:extLst>
                <a:ext uri="{FF2B5EF4-FFF2-40B4-BE49-F238E27FC236}">
                  <a16:creationId xmlns:a16="http://schemas.microsoft.com/office/drawing/2014/main" id="{8EF691DC-38D7-42A6-A200-23418C201517}"/>
                </a:ext>
              </a:extLst>
            </p:cNvPr>
            <p:cNvSpPr>
              <a:spLocks/>
            </p:cNvSpPr>
            <p:nvPr/>
          </p:nvSpPr>
          <p:spPr bwMode="auto">
            <a:xfrm>
              <a:off x="8996" y="2953"/>
              <a:ext cx="3" cy="5"/>
            </a:xfrm>
            <a:custGeom>
              <a:avLst/>
              <a:gdLst>
                <a:gd name="T0" fmla="*/ 1 w 1"/>
                <a:gd name="T1" fmla="*/ 1 h 2"/>
                <a:gd name="T2" fmla="*/ 1 w 1"/>
                <a:gd name="T3" fmla="*/ 2 h 2"/>
                <a:gd name="T4" fmla="*/ 0 w 1"/>
                <a:gd name="T5" fmla="*/ 1 h 2"/>
                <a:gd name="T6" fmla="*/ 0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cubicBezTo>
                    <a:pt x="1" y="1"/>
                    <a:pt x="1" y="1"/>
                    <a:pt x="1" y="2"/>
                  </a:cubicBezTo>
                  <a:cubicBezTo>
                    <a:pt x="1" y="2"/>
                    <a:pt x="0" y="1"/>
                    <a:pt x="0" y="1"/>
                  </a:cubicBezTo>
                  <a:cubicBezTo>
                    <a:pt x="0" y="1"/>
                    <a:pt x="0" y="1"/>
                    <a:pt x="0" y="0"/>
                  </a:cubicBezTo>
                  <a:cubicBezTo>
                    <a:pt x="1"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3" name="淘宝网Chenying0907出品 140">
              <a:extLst>
                <a:ext uri="{FF2B5EF4-FFF2-40B4-BE49-F238E27FC236}">
                  <a16:creationId xmlns:a16="http://schemas.microsoft.com/office/drawing/2014/main" id="{D8809BF7-0DC5-445B-9368-5E6E34BA2726}"/>
                </a:ext>
              </a:extLst>
            </p:cNvPr>
            <p:cNvSpPr>
              <a:spLocks/>
            </p:cNvSpPr>
            <p:nvPr/>
          </p:nvSpPr>
          <p:spPr bwMode="auto">
            <a:xfrm>
              <a:off x="8982" y="2953"/>
              <a:ext cx="5" cy="5"/>
            </a:xfrm>
            <a:custGeom>
              <a:avLst/>
              <a:gdLst>
                <a:gd name="T0" fmla="*/ 1 w 2"/>
                <a:gd name="T1" fmla="*/ 0 h 2"/>
                <a:gd name="T2" fmla="*/ 2 w 2"/>
                <a:gd name="T3" fmla="*/ 0 h 2"/>
                <a:gd name="T4" fmla="*/ 2 w 2"/>
                <a:gd name="T5" fmla="*/ 1 h 2"/>
                <a:gd name="T6" fmla="*/ 1 w 2"/>
                <a:gd name="T7" fmla="*/ 2 h 2"/>
                <a:gd name="T8" fmla="*/ 1 w 2"/>
                <a:gd name="T9" fmla="*/ 1 h 2"/>
                <a:gd name="T10" fmla="*/ 0 w 2"/>
                <a:gd name="T11" fmla="*/ 0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2" y="0"/>
                  </a:cubicBezTo>
                  <a:cubicBezTo>
                    <a:pt x="1" y="1"/>
                    <a:pt x="2" y="1"/>
                    <a:pt x="2" y="1"/>
                  </a:cubicBezTo>
                  <a:cubicBezTo>
                    <a:pt x="1" y="1"/>
                    <a:pt x="1" y="1"/>
                    <a:pt x="1" y="2"/>
                  </a:cubicBezTo>
                  <a:cubicBezTo>
                    <a:pt x="0" y="1"/>
                    <a:pt x="1" y="1"/>
                    <a:pt x="1" y="1"/>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4" name="淘宝网Chenying0907出品 141">
              <a:extLst>
                <a:ext uri="{FF2B5EF4-FFF2-40B4-BE49-F238E27FC236}">
                  <a16:creationId xmlns:a16="http://schemas.microsoft.com/office/drawing/2014/main" id="{59A49740-A34E-4651-8E1D-043CDAF9070E}"/>
                </a:ext>
              </a:extLst>
            </p:cNvPr>
            <p:cNvSpPr>
              <a:spLocks/>
            </p:cNvSpPr>
            <p:nvPr/>
          </p:nvSpPr>
          <p:spPr bwMode="auto">
            <a:xfrm>
              <a:off x="8959" y="2960"/>
              <a:ext cx="14" cy="7"/>
            </a:xfrm>
            <a:custGeom>
              <a:avLst/>
              <a:gdLst>
                <a:gd name="T0" fmla="*/ 4 w 6"/>
                <a:gd name="T1" fmla="*/ 2 h 3"/>
                <a:gd name="T2" fmla="*/ 4 w 6"/>
                <a:gd name="T3" fmla="*/ 3 h 3"/>
                <a:gd name="T4" fmla="*/ 2 w 6"/>
                <a:gd name="T5" fmla="*/ 3 h 3"/>
                <a:gd name="T6" fmla="*/ 2 w 6"/>
                <a:gd name="T7" fmla="*/ 2 h 3"/>
                <a:gd name="T8" fmla="*/ 0 w 6"/>
                <a:gd name="T9" fmla="*/ 1 h 3"/>
                <a:gd name="T10" fmla="*/ 2 w 6"/>
                <a:gd name="T11" fmla="*/ 1 h 3"/>
                <a:gd name="T12" fmla="*/ 2 w 6"/>
                <a:gd name="T13" fmla="*/ 0 h 3"/>
                <a:gd name="T14" fmla="*/ 4 w 6"/>
                <a:gd name="T15" fmla="*/ 1 h 3"/>
                <a:gd name="T16" fmla="*/ 3 w 6"/>
                <a:gd name="T17" fmla="*/ 1 h 3"/>
                <a:gd name="T18" fmla="*/ 4 w 6"/>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3">
                  <a:moveTo>
                    <a:pt x="4" y="2"/>
                  </a:moveTo>
                  <a:cubicBezTo>
                    <a:pt x="6" y="2"/>
                    <a:pt x="3" y="2"/>
                    <a:pt x="4" y="3"/>
                  </a:cubicBezTo>
                  <a:cubicBezTo>
                    <a:pt x="3" y="3"/>
                    <a:pt x="2" y="3"/>
                    <a:pt x="2" y="3"/>
                  </a:cubicBezTo>
                  <a:cubicBezTo>
                    <a:pt x="1" y="3"/>
                    <a:pt x="2" y="2"/>
                    <a:pt x="2" y="2"/>
                  </a:cubicBezTo>
                  <a:cubicBezTo>
                    <a:pt x="2" y="2"/>
                    <a:pt x="1" y="1"/>
                    <a:pt x="0" y="1"/>
                  </a:cubicBezTo>
                  <a:cubicBezTo>
                    <a:pt x="0" y="0"/>
                    <a:pt x="2" y="0"/>
                    <a:pt x="2" y="1"/>
                  </a:cubicBezTo>
                  <a:cubicBezTo>
                    <a:pt x="2" y="1"/>
                    <a:pt x="2" y="1"/>
                    <a:pt x="2" y="0"/>
                  </a:cubicBezTo>
                  <a:cubicBezTo>
                    <a:pt x="3" y="0"/>
                    <a:pt x="3" y="1"/>
                    <a:pt x="4" y="1"/>
                  </a:cubicBezTo>
                  <a:cubicBezTo>
                    <a:pt x="3" y="2"/>
                    <a:pt x="3" y="1"/>
                    <a:pt x="3" y="1"/>
                  </a:cubicBezTo>
                  <a:cubicBezTo>
                    <a:pt x="3" y="1"/>
                    <a:pt x="4" y="3"/>
                    <a:pt x="4"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5" name="淘宝网Chenying0907出品 142">
              <a:extLst>
                <a:ext uri="{FF2B5EF4-FFF2-40B4-BE49-F238E27FC236}">
                  <a16:creationId xmlns:a16="http://schemas.microsoft.com/office/drawing/2014/main" id="{9A9EC2F8-62B0-48E7-AAB4-208BAC7DBD22}"/>
                </a:ext>
              </a:extLst>
            </p:cNvPr>
            <p:cNvSpPr>
              <a:spLocks/>
            </p:cNvSpPr>
            <p:nvPr/>
          </p:nvSpPr>
          <p:spPr bwMode="auto">
            <a:xfrm>
              <a:off x="8949" y="2967"/>
              <a:ext cx="7" cy="5"/>
            </a:xfrm>
            <a:custGeom>
              <a:avLst/>
              <a:gdLst>
                <a:gd name="T0" fmla="*/ 3 w 3"/>
                <a:gd name="T1" fmla="*/ 0 h 2"/>
                <a:gd name="T2" fmla="*/ 3 w 3"/>
                <a:gd name="T3" fmla="*/ 1 h 2"/>
                <a:gd name="T4" fmla="*/ 3 w 3"/>
                <a:gd name="T5" fmla="*/ 0 h 2"/>
                <a:gd name="T6" fmla="*/ 2 w 3"/>
                <a:gd name="T7" fmla="*/ 2 h 2"/>
                <a:gd name="T8" fmla="*/ 0 w 3"/>
                <a:gd name="T9" fmla="*/ 1 h 2"/>
                <a:gd name="T10" fmla="*/ 0 w 3"/>
                <a:gd name="T11" fmla="*/ 0 h 2"/>
                <a:gd name="T12" fmla="*/ 1 w 3"/>
                <a:gd name="T13" fmla="*/ 0 h 2"/>
                <a:gd name="T14" fmla="*/ 3 w 3"/>
                <a:gd name="T15" fmla="*/ 0 h 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2">
                  <a:moveTo>
                    <a:pt x="3" y="0"/>
                  </a:moveTo>
                  <a:cubicBezTo>
                    <a:pt x="3" y="1"/>
                    <a:pt x="3" y="1"/>
                    <a:pt x="3" y="1"/>
                  </a:cubicBezTo>
                  <a:cubicBezTo>
                    <a:pt x="3" y="1"/>
                    <a:pt x="3" y="1"/>
                    <a:pt x="3" y="0"/>
                  </a:cubicBezTo>
                  <a:cubicBezTo>
                    <a:pt x="2" y="0"/>
                    <a:pt x="2" y="1"/>
                    <a:pt x="2" y="2"/>
                  </a:cubicBezTo>
                  <a:cubicBezTo>
                    <a:pt x="1" y="2"/>
                    <a:pt x="1" y="0"/>
                    <a:pt x="0" y="1"/>
                  </a:cubicBezTo>
                  <a:cubicBezTo>
                    <a:pt x="0" y="1"/>
                    <a:pt x="0" y="1"/>
                    <a:pt x="0" y="0"/>
                  </a:cubicBezTo>
                  <a:cubicBezTo>
                    <a:pt x="0" y="0"/>
                    <a:pt x="1" y="0"/>
                    <a:pt x="1" y="0"/>
                  </a:cubicBezTo>
                  <a:cubicBezTo>
                    <a:pt x="3" y="1"/>
                    <a:pt x="1"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6" name="淘宝网Chenying0907出品 143">
              <a:extLst>
                <a:ext uri="{FF2B5EF4-FFF2-40B4-BE49-F238E27FC236}">
                  <a16:creationId xmlns:a16="http://schemas.microsoft.com/office/drawing/2014/main" id="{20A48B88-9294-43BF-A148-1528A8BD40CF}"/>
                </a:ext>
              </a:extLst>
            </p:cNvPr>
            <p:cNvSpPr>
              <a:spLocks/>
            </p:cNvSpPr>
            <p:nvPr/>
          </p:nvSpPr>
          <p:spPr bwMode="auto">
            <a:xfrm>
              <a:off x="8954" y="2953"/>
              <a:ext cx="5" cy="5"/>
            </a:xfrm>
            <a:custGeom>
              <a:avLst/>
              <a:gdLst>
                <a:gd name="T0" fmla="*/ 1 w 2"/>
                <a:gd name="T1" fmla="*/ 0 h 2"/>
                <a:gd name="T2" fmla="*/ 2 w 2"/>
                <a:gd name="T3" fmla="*/ 0 h 2"/>
                <a:gd name="T4" fmla="*/ 1 w 2"/>
                <a:gd name="T5" fmla="*/ 1 h 2"/>
                <a:gd name="T6" fmla="*/ 2 w 2"/>
                <a:gd name="T7" fmla="*/ 2 h 2"/>
                <a:gd name="T8" fmla="*/ 1 w 2"/>
                <a:gd name="T9" fmla="*/ 1 h 2"/>
                <a:gd name="T10" fmla="*/ 1 w 2"/>
                <a:gd name="T11" fmla="*/ 0 h 2"/>
              </a:gdLst>
              <a:ahLst/>
              <a:cxnLst>
                <a:cxn ang="0">
                  <a:pos x="T0" y="T1"/>
                </a:cxn>
                <a:cxn ang="0">
                  <a:pos x="T2" y="T3"/>
                </a:cxn>
                <a:cxn ang="0">
                  <a:pos x="T4" y="T5"/>
                </a:cxn>
                <a:cxn ang="0">
                  <a:pos x="T6" y="T7"/>
                </a:cxn>
                <a:cxn ang="0">
                  <a:pos x="T8" y="T9"/>
                </a:cxn>
                <a:cxn ang="0">
                  <a:pos x="T10" y="T11"/>
                </a:cxn>
              </a:cxnLst>
              <a:rect l="0" t="0" r="r" b="b"/>
              <a:pathLst>
                <a:path w="2" h="2">
                  <a:moveTo>
                    <a:pt x="1" y="0"/>
                  </a:moveTo>
                  <a:cubicBezTo>
                    <a:pt x="1" y="1"/>
                    <a:pt x="1" y="0"/>
                    <a:pt x="2" y="0"/>
                  </a:cubicBezTo>
                  <a:cubicBezTo>
                    <a:pt x="2" y="1"/>
                    <a:pt x="2" y="1"/>
                    <a:pt x="1" y="1"/>
                  </a:cubicBezTo>
                  <a:cubicBezTo>
                    <a:pt x="1" y="1"/>
                    <a:pt x="2" y="1"/>
                    <a:pt x="2" y="2"/>
                  </a:cubicBezTo>
                  <a:cubicBezTo>
                    <a:pt x="1" y="2"/>
                    <a:pt x="1" y="1"/>
                    <a:pt x="1"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7" name="淘宝网Chenying0907出品 144">
              <a:extLst>
                <a:ext uri="{FF2B5EF4-FFF2-40B4-BE49-F238E27FC236}">
                  <a16:creationId xmlns:a16="http://schemas.microsoft.com/office/drawing/2014/main" id="{7D7F5B5F-1C58-410F-91A4-4631771C754B}"/>
                </a:ext>
              </a:extLst>
            </p:cNvPr>
            <p:cNvSpPr>
              <a:spLocks/>
            </p:cNvSpPr>
            <p:nvPr/>
          </p:nvSpPr>
          <p:spPr bwMode="auto">
            <a:xfrm>
              <a:off x="8951" y="2960"/>
              <a:ext cx="8" cy="5"/>
            </a:xfrm>
            <a:custGeom>
              <a:avLst/>
              <a:gdLst>
                <a:gd name="T0" fmla="*/ 2 w 3"/>
                <a:gd name="T1" fmla="*/ 1 h 2"/>
                <a:gd name="T2" fmla="*/ 2 w 3"/>
                <a:gd name="T3" fmla="*/ 2 h 2"/>
                <a:gd name="T4" fmla="*/ 1 w 3"/>
                <a:gd name="T5" fmla="*/ 2 h 2"/>
                <a:gd name="T6" fmla="*/ 0 w 3"/>
                <a:gd name="T7" fmla="*/ 2 h 2"/>
                <a:gd name="T8" fmla="*/ 1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3" y="1"/>
                    <a:pt x="1" y="2"/>
                    <a:pt x="2" y="2"/>
                  </a:cubicBezTo>
                  <a:cubicBezTo>
                    <a:pt x="1" y="2"/>
                    <a:pt x="1" y="2"/>
                    <a:pt x="1" y="2"/>
                  </a:cubicBezTo>
                  <a:cubicBezTo>
                    <a:pt x="1" y="2"/>
                    <a:pt x="1" y="2"/>
                    <a:pt x="0" y="2"/>
                  </a:cubicBezTo>
                  <a:cubicBezTo>
                    <a:pt x="0" y="1"/>
                    <a:pt x="1" y="1"/>
                    <a:pt x="1" y="1"/>
                  </a:cubicBezTo>
                  <a:cubicBezTo>
                    <a:pt x="2" y="0"/>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8" name="淘宝网Chenying0907出品 145">
              <a:extLst>
                <a:ext uri="{FF2B5EF4-FFF2-40B4-BE49-F238E27FC236}">
                  <a16:creationId xmlns:a16="http://schemas.microsoft.com/office/drawing/2014/main" id="{7C58E6D4-3B95-471D-A09F-CA166AA04ED7}"/>
                </a:ext>
              </a:extLst>
            </p:cNvPr>
            <p:cNvSpPr>
              <a:spLocks/>
            </p:cNvSpPr>
            <p:nvPr/>
          </p:nvSpPr>
          <p:spPr bwMode="auto">
            <a:xfrm>
              <a:off x="8696" y="3031"/>
              <a:ext cx="4" cy="5"/>
            </a:xfrm>
            <a:custGeom>
              <a:avLst/>
              <a:gdLst>
                <a:gd name="T0" fmla="*/ 1 w 2"/>
                <a:gd name="T1" fmla="*/ 0 h 2"/>
                <a:gd name="T2" fmla="*/ 0 w 2"/>
                <a:gd name="T3" fmla="*/ 1 h 2"/>
                <a:gd name="T4" fmla="*/ 0 w 2"/>
                <a:gd name="T5" fmla="*/ 0 h 2"/>
                <a:gd name="T6" fmla="*/ 0 w 2"/>
                <a:gd name="T7" fmla="*/ 1 h 2"/>
                <a:gd name="T8" fmla="*/ 1 w 2"/>
                <a:gd name="T9" fmla="*/ 0 h 2"/>
              </a:gdLst>
              <a:ahLst/>
              <a:cxnLst>
                <a:cxn ang="0">
                  <a:pos x="T0" y="T1"/>
                </a:cxn>
                <a:cxn ang="0">
                  <a:pos x="T2" y="T3"/>
                </a:cxn>
                <a:cxn ang="0">
                  <a:pos x="T4" y="T5"/>
                </a:cxn>
                <a:cxn ang="0">
                  <a:pos x="T6" y="T7"/>
                </a:cxn>
                <a:cxn ang="0">
                  <a:pos x="T8" y="T9"/>
                </a:cxn>
              </a:cxnLst>
              <a:rect l="0" t="0" r="r" b="b"/>
              <a:pathLst>
                <a:path w="2" h="2">
                  <a:moveTo>
                    <a:pt x="1" y="0"/>
                  </a:moveTo>
                  <a:cubicBezTo>
                    <a:pt x="2" y="0"/>
                    <a:pt x="1" y="2"/>
                    <a:pt x="0" y="1"/>
                  </a:cubicBezTo>
                  <a:cubicBezTo>
                    <a:pt x="1" y="1"/>
                    <a:pt x="0" y="1"/>
                    <a:pt x="0" y="0"/>
                  </a:cubicBezTo>
                  <a:cubicBezTo>
                    <a:pt x="1" y="0"/>
                    <a:pt x="1" y="0"/>
                    <a:pt x="0" y="1"/>
                  </a:cubicBezTo>
                  <a:cubicBezTo>
                    <a:pt x="1" y="0"/>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49" name="淘宝网Chenying0907出品 146">
              <a:extLst>
                <a:ext uri="{FF2B5EF4-FFF2-40B4-BE49-F238E27FC236}">
                  <a16:creationId xmlns:a16="http://schemas.microsoft.com/office/drawing/2014/main" id="{8E9645FA-81DA-4562-8EBB-053A1F52846D}"/>
                </a:ext>
              </a:extLst>
            </p:cNvPr>
            <p:cNvSpPr>
              <a:spLocks/>
            </p:cNvSpPr>
            <p:nvPr/>
          </p:nvSpPr>
          <p:spPr bwMode="auto">
            <a:xfrm>
              <a:off x="8693" y="3031"/>
              <a:ext cx="3" cy="8"/>
            </a:xfrm>
            <a:custGeom>
              <a:avLst/>
              <a:gdLst>
                <a:gd name="T0" fmla="*/ 1 w 1"/>
                <a:gd name="T1" fmla="*/ 2 h 3"/>
                <a:gd name="T2" fmla="*/ 1 w 1"/>
                <a:gd name="T3" fmla="*/ 3 h 3"/>
                <a:gd name="T4" fmla="*/ 1 w 1"/>
                <a:gd name="T5" fmla="*/ 3 h 3"/>
                <a:gd name="T6" fmla="*/ 0 w 1"/>
                <a:gd name="T7" fmla="*/ 2 h 3"/>
                <a:gd name="T8" fmla="*/ 0 w 1"/>
                <a:gd name="T9" fmla="*/ 2 h 3"/>
                <a:gd name="T10" fmla="*/ 1 w 1"/>
                <a:gd name="T11" fmla="*/ 1 h 3"/>
                <a:gd name="T12" fmla="*/ 0 w 1"/>
                <a:gd name="T13" fmla="*/ 1 h 3"/>
                <a:gd name="T14" fmla="*/ 1 w 1"/>
                <a:gd name="T15" fmla="*/ 2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 h="3">
                  <a:moveTo>
                    <a:pt x="1" y="2"/>
                  </a:moveTo>
                  <a:cubicBezTo>
                    <a:pt x="1" y="2"/>
                    <a:pt x="1" y="2"/>
                    <a:pt x="1" y="3"/>
                  </a:cubicBezTo>
                  <a:cubicBezTo>
                    <a:pt x="1" y="2"/>
                    <a:pt x="1" y="3"/>
                    <a:pt x="1" y="3"/>
                  </a:cubicBezTo>
                  <a:cubicBezTo>
                    <a:pt x="0" y="3"/>
                    <a:pt x="1" y="1"/>
                    <a:pt x="0" y="2"/>
                  </a:cubicBezTo>
                  <a:cubicBezTo>
                    <a:pt x="0" y="2"/>
                    <a:pt x="0" y="2"/>
                    <a:pt x="0" y="2"/>
                  </a:cubicBezTo>
                  <a:cubicBezTo>
                    <a:pt x="0" y="2"/>
                    <a:pt x="0" y="0"/>
                    <a:pt x="1" y="1"/>
                  </a:cubicBezTo>
                  <a:cubicBezTo>
                    <a:pt x="1" y="1"/>
                    <a:pt x="1" y="1"/>
                    <a:pt x="0" y="1"/>
                  </a:cubicBezTo>
                  <a:cubicBezTo>
                    <a:pt x="1" y="1"/>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0" name="淘宝网Chenying0907出品 147">
              <a:extLst>
                <a:ext uri="{FF2B5EF4-FFF2-40B4-BE49-F238E27FC236}">
                  <a16:creationId xmlns:a16="http://schemas.microsoft.com/office/drawing/2014/main" id="{ECB20E42-3BDA-4BBB-8CE3-79D01F10A2AC}"/>
                </a:ext>
              </a:extLst>
            </p:cNvPr>
            <p:cNvSpPr>
              <a:spLocks/>
            </p:cNvSpPr>
            <p:nvPr/>
          </p:nvSpPr>
          <p:spPr bwMode="auto">
            <a:xfrm>
              <a:off x="8670" y="3039"/>
              <a:ext cx="4" cy="7"/>
            </a:xfrm>
            <a:custGeom>
              <a:avLst/>
              <a:gdLst>
                <a:gd name="T0" fmla="*/ 2 w 2"/>
                <a:gd name="T1" fmla="*/ 2 h 3"/>
                <a:gd name="T2" fmla="*/ 1 w 2"/>
                <a:gd name="T3" fmla="*/ 3 h 3"/>
                <a:gd name="T4" fmla="*/ 0 w 2"/>
                <a:gd name="T5" fmla="*/ 1 h 3"/>
                <a:gd name="T6" fmla="*/ 2 w 2"/>
                <a:gd name="T7" fmla="*/ 2 h 3"/>
              </a:gdLst>
              <a:ahLst/>
              <a:cxnLst>
                <a:cxn ang="0">
                  <a:pos x="T0" y="T1"/>
                </a:cxn>
                <a:cxn ang="0">
                  <a:pos x="T2" y="T3"/>
                </a:cxn>
                <a:cxn ang="0">
                  <a:pos x="T4" y="T5"/>
                </a:cxn>
                <a:cxn ang="0">
                  <a:pos x="T6" y="T7"/>
                </a:cxn>
              </a:cxnLst>
              <a:rect l="0" t="0" r="r" b="b"/>
              <a:pathLst>
                <a:path w="2" h="3">
                  <a:moveTo>
                    <a:pt x="2" y="2"/>
                  </a:moveTo>
                  <a:cubicBezTo>
                    <a:pt x="2" y="3"/>
                    <a:pt x="1" y="2"/>
                    <a:pt x="1" y="3"/>
                  </a:cubicBezTo>
                  <a:cubicBezTo>
                    <a:pt x="1" y="2"/>
                    <a:pt x="1" y="1"/>
                    <a:pt x="0" y="1"/>
                  </a:cubicBezTo>
                  <a:cubicBezTo>
                    <a:pt x="1" y="0"/>
                    <a:pt x="1"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1" name="淘宝网Chenying0907出品 148">
              <a:extLst>
                <a:ext uri="{FF2B5EF4-FFF2-40B4-BE49-F238E27FC236}">
                  <a16:creationId xmlns:a16="http://schemas.microsoft.com/office/drawing/2014/main" id="{DDC20F27-1E09-48F3-9D43-2E2CE8B766D4}"/>
                </a:ext>
              </a:extLst>
            </p:cNvPr>
            <p:cNvSpPr>
              <a:spLocks/>
            </p:cNvSpPr>
            <p:nvPr/>
          </p:nvSpPr>
          <p:spPr bwMode="auto">
            <a:xfrm>
              <a:off x="8636" y="3050"/>
              <a:ext cx="7" cy="7"/>
            </a:xfrm>
            <a:custGeom>
              <a:avLst/>
              <a:gdLst>
                <a:gd name="T0" fmla="*/ 2 w 3"/>
                <a:gd name="T1" fmla="*/ 0 h 3"/>
                <a:gd name="T2" fmla="*/ 3 w 3"/>
                <a:gd name="T3" fmla="*/ 1 h 3"/>
                <a:gd name="T4" fmla="*/ 1 w 3"/>
                <a:gd name="T5" fmla="*/ 1 h 3"/>
                <a:gd name="T6" fmla="*/ 0 w 3"/>
                <a:gd name="T7" fmla="*/ 1 h 3"/>
                <a:gd name="T8" fmla="*/ 1 w 3"/>
                <a:gd name="T9" fmla="*/ 0 h 3"/>
                <a:gd name="T10" fmla="*/ 2 w 3"/>
                <a:gd name="T11" fmla="*/ 0 h 3"/>
              </a:gdLst>
              <a:ahLst/>
              <a:cxnLst>
                <a:cxn ang="0">
                  <a:pos x="T0" y="T1"/>
                </a:cxn>
                <a:cxn ang="0">
                  <a:pos x="T2" y="T3"/>
                </a:cxn>
                <a:cxn ang="0">
                  <a:pos x="T4" y="T5"/>
                </a:cxn>
                <a:cxn ang="0">
                  <a:pos x="T6" y="T7"/>
                </a:cxn>
                <a:cxn ang="0">
                  <a:pos x="T8" y="T9"/>
                </a:cxn>
                <a:cxn ang="0">
                  <a:pos x="T10" y="T11"/>
                </a:cxn>
              </a:cxnLst>
              <a:rect l="0" t="0" r="r" b="b"/>
              <a:pathLst>
                <a:path w="3" h="3">
                  <a:moveTo>
                    <a:pt x="2" y="0"/>
                  </a:moveTo>
                  <a:cubicBezTo>
                    <a:pt x="2" y="1"/>
                    <a:pt x="2" y="1"/>
                    <a:pt x="3" y="1"/>
                  </a:cubicBezTo>
                  <a:cubicBezTo>
                    <a:pt x="3" y="3"/>
                    <a:pt x="1" y="1"/>
                    <a:pt x="1" y="1"/>
                  </a:cubicBezTo>
                  <a:cubicBezTo>
                    <a:pt x="1" y="1"/>
                    <a:pt x="1" y="1"/>
                    <a:pt x="0" y="1"/>
                  </a:cubicBezTo>
                  <a:cubicBezTo>
                    <a:pt x="1" y="0"/>
                    <a:pt x="2" y="1"/>
                    <a:pt x="1" y="0"/>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2" name="淘宝网Chenying0907出品 149">
              <a:extLst>
                <a:ext uri="{FF2B5EF4-FFF2-40B4-BE49-F238E27FC236}">
                  <a16:creationId xmlns:a16="http://schemas.microsoft.com/office/drawing/2014/main" id="{DF4B31DC-FE2C-4F51-B785-1A0DD69A3A6E}"/>
                </a:ext>
              </a:extLst>
            </p:cNvPr>
            <p:cNvSpPr>
              <a:spLocks/>
            </p:cNvSpPr>
            <p:nvPr/>
          </p:nvSpPr>
          <p:spPr bwMode="auto">
            <a:xfrm>
              <a:off x="8622" y="3048"/>
              <a:ext cx="10" cy="7"/>
            </a:xfrm>
            <a:custGeom>
              <a:avLst/>
              <a:gdLst>
                <a:gd name="T0" fmla="*/ 4 w 4"/>
                <a:gd name="T1" fmla="*/ 1 h 3"/>
                <a:gd name="T2" fmla="*/ 4 w 4"/>
                <a:gd name="T3" fmla="*/ 2 h 3"/>
                <a:gd name="T4" fmla="*/ 3 w 4"/>
                <a:gd name="T5" fmla="*/ 1 h 3"/>
                <a:gd name="T6" fmla="*/ 3 w 4"/>
                <a:gd name="T7" fmla="*/ 3 h 3"/>
                <a:gd name="T8" fmla="*/ 0 w 4"/>
                <a:gd name="T9" fmla="*/ 1 h 3"/>
                <a:gd name="T10" fmla="*/ 0 w 4"/>
                <a:gd name="T11" fmla="*/ 0 h 3"/>
                <a:gd name="T12" fmla="*/ 1 w 4"/>
                <a:gd name="T13" fmla="*/ 0 h 3"/>
                <a:gd name="T14" fmla="*/ 3 w 4"/>
                <a:gd name="T15" fmla="*/ 0 h 3"/>
                <a:gd name="T16" fmla="*/ 4 w 4"/>
                <a:gd name="T17" fmla="*/ 1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4" y="1"/>
                  </a:moveTo>
                  <a:cubicBezTo>
                    <a:pt x="4" y="1"/>
                    <a:pt x="4" y="1"/>
                    <a:pt x="4" y="2"/>
                  </a:cubicBezTo>
                  <a:cubicBezTo>
                    <a:pt x="3" y="2"/>
                    <a:pt x="3" y="1"/>
                    <a:pt x="3" y="1"/>
                  </a:cubicBezTo>
                  <a:cubicBezTo>
                    <a:pt x="2" y="1"/>
                    <a:pt x="3" y="2"/>
                    <a:pt x="3" y="3"/>
                  </a:cubicBezTo>
                  <a:cubicBezTo>
                    <a:pt x="1" y="2"/>
                    <a:pt x="1" y="2"/>
                    <a:pt x="0" y="1"/>
                  </a:cubicBezTo>
                  <a:cubicBezTo>
                    <a:pt x="0" y="1"/>
                    <a:pt x="0" y="0"/>
                    <a:pt x="0" y="0"/>
                  </a:cubicBezTo>
                  <a:cubicBezTo>
                    <a:pt x="1" y="0"/>
                    <a:pt x="1" y="0"/>
                    <a:pt x="1" y="0"/>
                  </a:cubicBezTo>
                  <a:cubicBezTo>
                    <a:pt x="1" y="0"/>
                    <a:pt x="1" y="1"/>
                    <a:pt x="3" y="0"/>
                  </a:cubicBezTo>
                  <a:cubicBezTo>
                    <a:pt x="2" y="2"/>
                    <a:pt x="3" y="0"/>
                    <a:pt x="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3" name="淘宝网Chenying0907出品 150">
              <a:extLst>
                <a:ext uri="{FF2B5EF4-FFF2-40B4-BE49-F238E27FC236}">
                  <a16:creationId xmlns:a16="http://schemas.microsoft.com/office/drawing/2014/main" id="{766C8464-041F-4B20-A503-75D9F3950B1C}"/>
                </a:ext>
              </a:extLst>
            </p:cNvPr>
            <p:cNvSpPr>
              <a:spLocks/>
            </p:cNvSpPr>
            <p:nvPr/>
          </p:nvSpPr>
          <p:spPr bwMode="auto">
            <a:xfrm>
              <a:off x="8622" y="3053"/>
              <a:ext cx="3" cy="7"/>
            </a:xfrm>
            <a:custGeom>
              <a:avLst/>
              <a:gdLst>
                <a:gd name="T0" fmla="*/ 0 w 1"/>
                <a:gd name="T1" fmla="*/ 1 h 3"/>
                <a:gd name="T2" fmla="*/ 1 w 1"/>
                <a:gd name="T3" fmla="*/ 1 h 3"/>
                <a:gd name="T4" fmla="*/ 0 w 1"/>
                <a:gd name="T5" fmla="*/ 3 h 3"/>
                <a:gd name="T6" fmla="*/ 0 w 1"/>
                <a:gd name="T7" fmla="*/ 1 h 3"/>
                <a:gd name="T8" fmla="*/ 0 w 1"/>
                <a:gd name="T9" fmla="*/ 1 h 3"/>
              </a:gdLst>
              <a:ahLst/>
              <a:cxnLst>
                <a:cxn ang="0">
                  <a:pos x="T0" y="T1"/>
                </a:cxn>
                <a:cxn ang="0">
                  <a:pos x="T2" y="T3"/>
                </a:cxn>
                <a:cxn ang="0">
                  <a:pos x="T4" y="T5"/>
                </a:cxn>
                <a:cxn ang="0">
                  <a:pos x="T6" y="T7"/>
                </a:cxn>
                <a:cxn ang="0">
                  <a:pos x="T8" y="T9"/>
                </a:cxn>
              </a:cxnLst>
              <a:rect l="0" t="0" r="r" b="b"/>
              <a:pathLst>
                <a:path w="1" h="3">
                  <a:moveTo>
                    <a:pt x="0" y="1"/>
                  </a:moveTo>
                  <a:cubicBezTo>
                    <a:pt x="1" y="2"/>
                    <a:pt x="0" y="0"/>
                    <a:pt x="1" y="1"/>
                  </a:cubicBezTo>
                  <a:cubicBezTo>
                    <a:pt x="1" y="2"/>
                    <a:pt x="0" y="2"/>
                    <a:pt x="0" y="3"/>
                  </a:cubicBezTo>
                  <a:cubicBezTo>
                    <a:pt x="0" y="1"/>
                    <a:pt x="0" y="3"/>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4" name="淘宝网Chenying0907出品 151">
              <a:extLst>
                <a:ext uri="{FF2B5EF4-FFF2-40B4-BE49-F238E27FC236}">
                  <a16:creationId xmlns:a16="http://schemas.microsoft.com/office/drawing/2014/main" id="{46A5F166-4340-4782-BBA8-CCAF57DD987B}"/>
                </a:ext>
              </a:extLst>
            </p:cNvPr>
            <p:cNvSpPr>
              <a:spLocks noEditPoints="1"/>
            </p:cNvSpPr>
            <p:nvPr/>
          </p:nvSpPr>
          <p:spPr bwMode="auto">
            <a:xfrm>
              <a:off x="6895" y="3351"/>
              <a:ext cx="1675" cy="1433"/>
            </a:xfrm>
            <a:custGeom>
              <a:avLst/>
              <a:gdLst>
                <a:gd name="T0" fmla="*/ 463 w 707"/>
                <a:gd name="T1" fmla="*/ 175 h 605"/>
                <a:gd name="T2" fmla="*/ 216 w 707"/>
                <a:gd name="T3" fmla="*/ 333 h 605"/>
                <a:gd name="T4" fmla="*/ 41 w 707"/>
                <a:gd name="T5" fmla="*/ 483 h 605"/>
                <a:gd name="T6" fmla="*/ 539 w 707"/>
                <a:gd name="T7" fmla="*/ 159 h 605"/>
                <a:gd name="T8" fmla="*/ 638 w 707"/>
                <a:gd name="T9" fmla="*/ 138 h 605"/>
                <a:gd name="T10" fmla="*/ 455 w 707"/>
                <a:gd name="T11" fmla="*/ 240 h 605"/>
                <a:gd name="T12" fmla="*/ 318 w 707"/>
                <a:gd name="T13" fmla="*/ 325 h 605"/>
                <a:gd name="T14" fmla="*/ 232 w 707"/>
                <a:gd name="T15" fmla="*/ 385 h 605"/>
                <a:gd name="T16" fmla="*/ 157 w 707"/>
                <a:gd name="T17" fmla="*/ 441 h 605"/>
                <a:gd name="T18" fmla="*/ 322 w 707"/>
                <a:gd name="T19" fmla="*/ 331 h 605"/>
                <a:gd name="T20" fmla="*/ 506 w 707"/>
                <a:gd name="T21" fmla="*/ 225 h 605"/>
                <a:gd name="T22" fmla="*/ 670 w 707"/>
                <a:gd name="T23" fmla="*/ 159 h 605"/>
                <a:gd name="T24" fmla="*/ 656 w 707"/>
                <a:gd name="T25" fmla="*/ 175 h 605"/>
                <a:gd name="T26" fmla="*/ 649 w 707"/>
                <a:gd name="T27" fmla="*/ 183 h 605"/>
                <a:gd name="T28" fmla="*/ 540 w 707"/>
                <a:gd name="T29" fmla="*/ 254 h 605"/>
                <a:gd name="T30" fmla="*/ 502 w 707"/>
                <a:gd name="T31" fmla="*/ 361 h 605"/>
                <a:gd name="T32" fmla="*/ 508 w 707"/>
                <a:gd name="T33" fmla="*/ 393 h 605"/>
                <a:gd name="T34" fmla="*/ 572 w 707"/>
                <a:gd name="T35" fmla="*/ 403 h 605"/>
                <a:gd name="T36" fmla="*/ 576 w 707"/>
                <a:gd name="T37" fmla="*/ 427 h 605"/>
                <a:gd name="T38" fmla="*/ 582 w 707"/>
                <a:gd name="T39" fmla="*/ 434 h 605"/>
                <a:gd name="T40" fmla="*/ 568 w 707"/>
                <a:gd name="T41" fmla="*/ 457 h 605"/>
                <a:gd name="T42" fmla="*/ 523 w 707"/>
                <a:gd name="T43" fmla="*/ 469 h 605"/>
                <a:gd name="T44" fmla="*/ 498 w 707"/>
                <a:gd name="T45" fmla="*/ 478 h 605"/>
                <a:gd name="T46" fmla="*/ 531 w 707"/>
                <a:gd name="T47" fmla="*/ 462 h 605"/>
                <a:gd name="T48" fmla="*/ 515 w 707"/>
                <a:gd name="T49" fmla="*/ 461 h 605"/>
                <a:gd name="T50" fmla="*/ 528 w 707"/>
                <a:gd name="T51" fmla="*/ 448 h 605"/>
                <a:gd name="T52" fmla="*/ 440 w 707"/>
                <a:gd name="T53" fmla="*/ 501 h 605"/>
                <a:gd name="T54" fmla="*/ 436 w 707"/>
                <a:gd name="T55" fmla="*/ 514 h 605"/>
                <a:gd name="T56" fmla="*/ 393 w 707"/>
                <a:gd name="T57" fmla="*/ 541 h 605"/>
                <a:gd name="T58" fmla="*/ 342 w 707"/>
                <a:gd name="T59" fmla="*/ 537 h 605"/>
                <a:gd name="T60" fmla="*/ 346 w 707"/>
                <a:gd name="T61" fmla="*/ 422 h 605"/>
                <a:gd name="T62" fmla="*/ 258 w 707"/>
                <a:gd name="T63" fmla="*/ 421 h 605"/>
                <a:gd name="T64" fmla="*/ 264 w 707"/>
                <a:gd name="T65" fmla="*/ 411 h 605"/>
                <a:gd name="T66" fmla="*/ 248 w 707"/>
                <a:gd name="T67" fmla="*/ 404 h 605"/>
                <a:gd name="T68" fmla="*/ 195 w 707"/>
                <a:gd name="T69" fmla="*/ 444 h 605"/>
                <a:gd name="T70" fmla="*/ 153 w 707"/>
                <a:gd name="T71" fmla="*/ 475 h 605"/>
                <a:gd name="T72" fmla="*/ 127 w 707"/>
                <a:gd name="T73" fmla="*/ 492 h 605"/>
                <a:gd name="T74" fmla="*/ 113 w 707"/>
                <a:gd name="T75" fmla="*/ 506 h 605"/>
                <a:gd name="T76" fmla="*/ 98 w 707"/>
                <a:gd name="T77" fmla="*/ 516 h 605"/>
                <a:gd name="T78" fmla="*/ 92 w 707"/>
                <a:gd name="T79" fmla="*/ 520 h 605"/>
                <a:gd name="T80" fmla="*/ 75 w 707"/>
                <a:gd name="T81" fmla="*/ 533 h 605"/>
                <a:gd name="T82" fmla="*/ 51 w 707"/>
                <a:gd name="T83" fmla="*/ 553 h 605"/>
                <a:gd name="T84" fmla="*/ 28 w 707"/>
                <a:gd name="T85" fmla="*/ 573 h 605"/>
                <a:gd name="T86" fmla="*/ 5 w 707"/>
                <a:gd name="T87" fmla="*/ 582 h 605"/>
                <a:gd name="T88" fmla="*/ 492 w 707"/>
                <a:gd name="T89" fmla="*/ 141 h 605"/>
                <a:gd name="T90" fmla="*/ 437 w 707"/>
                <a:gd name="T91" fmla="*/ 98 h 605"/>
                <a:gd name="T92" fmla="*/ 222 w 707"/>
                <a:gd name="T93" fmla="*/ 228 h 605"/>
                <a:gd name="T94" fmla="*/ 666 w 707"/>
                <a:gd name="T95" fmla="*/ 163 h 605"/>
                <a:gd name="T96" fmla="*/ 100 w 707"/>
                <a:gd name="T97" fmla="*/ 511 h 605"/>
                <a:gd name="T98" fmla="*/ 645 w 707"/>
                <a:gd name="T99" fmla="*/ 170 h 605"/>
                <a:gd name="T100" fmla="*/ 635 w 707"/>
                <a:gd name="T101" fmla="*/ 186 h 605"/>
                <a:gd name="T102" fmla="*/ 578 w 707"/>
                <a:gd name="T103" fmla="*/ 443 h 605"/>
                <a:gd name="T104" fmla="*/ 578 w 707"/>
                <a:gd name="T105" fmla="*/ 438 h 605"/>
                <a:gd name="T106" fmla="*/ 551 w 707"/>
                <a:gd name="T107" fmla="*/ 456 h 605"/>
                <a:gd name="T108" fmla="*/ 548 w 707"/>
                <a:gd name="T109" fmla="*/ 456 h 605"/>
                <a:gd name="T110" fmla="*/ 529 w 707"/>
                <a:gd name="T111" fmla="*/ 468 h 605"/>
                <a:gd name="T112" fmla="*/ 506 w 707"/>
                <a:gd name="T113" fmla="*/ 336 h 605"/>
                <a:gd name="T114" fmla="*/ 382 w 707"/>
                <a:gd name="T115" fmla="*/ 541 h 605"/>
                <a:gd name="T116" fmla="*/ 251 w 707"/>
                <a:gd name="T117" fmla="*/ 397 h 605"/>
                <a:gd name="T118" fmla="*/ 242 w 707"/>
                <a:gd name="T119" fmla="*/ 406 h 605"/>
                <a:gd name="T120" fmla="*/ 139 w 707"/>
                <a:gd name="T121" fmla="*/ 484 h 605"/>
                <a:gd name="T122" fmla="*/ 115 w 707"/>
                <a:gd name="T123" fmla="*/ 476 h 605"/>
                <a:gd name="T124" fmla="*/ 95 w 707"/>
                <a:gd name="T125" fmla="*/ 52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7" h="605">
                  <a:moveTo>
                    <a:pt x="691" y="30"/>
                  </a:moveTo>
                  <a:cubicBezTo>
                    <a:pt x="691" y="30"/>
                    <a:pt x="692" y="30"/>
                    <a:pt x="691" y="31"/>
                  </a:cubicBezTo>
                  <a:cubicBezTo>
                    <a:pt x="686" y="34"/>
                    <a:pt x="682" y="38"/>
                    <a:pt x="677" y="41"/>
                  </a:cubicBezTo>
                  <a:cubicBezTo>
                    <a:pt x="676" y="43"/>
                    <a:pt x="674" y="43"/>
                    <a:pt x="673" y="45"/>
                  </a:cubicBezTo>
                  <a:cubicBezTo>
                    <a:pt x="668" y="48"/>
                    <a:pt x="662" y="51"/>
                    <a:pt x="657" y="55"/>
                  </a:cubicBezTo>
                  <a:cubicBezTo>
                    <a:pt x="657" y="55"/>
                    <a:pt x="657" y="55"/>
                    <a:pt x="656" y="55"/>
                  </a:cubicBezTo>
                  <a:cubicBezTo>
                    <a:pt x="653" y="59"/>
                    <a:pt x="647" y="61"/>
                    <a:pt x="644" y="65"/>
                  </a:cubicBezTo>
                  <a:cubicBezTo>
                    <a:pt x="644" y="65"/>
                    <a:pt x="643" y="65"/>
                    <a:pt x="643" y="65"/>
                  </a:cubicBezTo>
                  <a:cubicBezTo>
                    <a:pt x="642" y="65"/>
                    <a:pt x="642" y="65"/>
                    <a:pt x="642" y="66"/>
                  </a:cubicBezTo>
                  <a:cubicBezTo>
                    <a:pt x="641" y="66"/>
                    <a:pt x="640" y="66"/>
                    <a:pt x="639" y="67"/>
                  </a:cubicBezTo>
                  <a:cubicBezTo>
                    <a:pt x="637" y="69"/>
                    <a:pt x="634" y="70"/>
                    <a:pt x="631" y="72"/>
                  </a:cubicBezTo>
                  <a:cubicBezTo>
                    <a:pt x="631" y="72"/>
                    <a:pt x="630" y="72"/>
                    <a:pt x="629" y="73"/>
                  </a:cubicBezTo>
                  <a:cubicBezTo>
                    <a:pt x="627" y="75"/>
                    <a:pt x="624" y="77"/>
                    <a:pt x="622" y="79"/>
                  </a:cubicBezTo>
                  <a:cubicBezTo>
                    <a:pt x="619" y="79"/>
                    <a:pt x="618" y="81"/>
                    <a:pt x="616" y="82"/>
                  </a:cubicBezTo>
                  <a:cubicBezTo>
                    <a:pt x="614" y="85"/>
                    <a:pt x="609" y="86"/>
                    <a:pt x="606" y="89"/>
                  </a:cubicBezTo>
                  <a:cubicBezTo>
                    <a:pt x="602" y="89"/>
                    <a:pt x="600" y="94"/>
                    <a:pt x="595" y="95"/>
                  </a:cubicBezTo>
                  <a:cubicBezTo>
                    <a:pt x="589" y="99"/>
                    <a:pt x="582" y="104"/>
                    <a:pt x="576" y="107"/>
                  </a:cubicBezTo>
                  <a:cubicBezTo>
                    <a:pt x="575" y="108"/>
                    <a:pt x="573" y="108"/>
                    <a:pt x="573" y="109"/>
                  </a:cubicBezTo>
                  <a:cubicBezTo>
                    <a:pt x="571" y="109"/>
                    <a:pt x="571" y="110"/>
                    <a:pt x="570" y="110"/>
                  </a:cubicBezTo>
                  <a:cubicBezTo>
                    <a:pt x="562" y="115"/>
                    <a:pt x="555" y="120"/>
                    <a:pt x="547" y="124"/>
                  </a:cubicBezTo>
                  <a:cubicBezTo>
                    <a:pt x="547" y="124"/>
                    <a:pt x="547" y="125"/>
                    <a:pt x="547" y="125"/>
                  </a:cubicBezTo>
                  <a:cubicBezTo>
                    <a:pt x="541" y="127"/>
                    <a:pt x="537" y="131"/>
                    <a:pt x="532" y="133"/>
                  </a:cubicBezTo>
                  <a:cubicBezTo>
                    <a:pt x="529" y="135"/>
                    <a:pt x="526" y="137"/>
                    <a:pt x="523" y="138"/>
                  </a:cubicBezTo>
                  <a:cubicBezTo>
                    <a:pt x="522" y="139"/>
                    <a:pt x="522" y="140"/>
                    <a:pt x="521" y="140"/>
                  </a:cubicBezTo>
                  <a:cubicBezTo>
                    <a:pt x="519" y="142"/>
                    <a:pt x="516" y="143"/>
                    <a:pt x="513" y="144"/>
                  </a:cubicBezTo>
                  <a:cubicBezTo>
                    <a:pt x="511" y="147"/>
                    <a:pt x="507" y="147"/>
                    <a:pt x="505" y="150"/>
                  </a:cubicBezTo>
                  <a:cubicBezTo>
                    <a:pt x="496" y="154"/>
                    <a:pt x="488" y="160"/>
                    <a:pt x="480" y="165"/>
                  </a:cubicBezTo>
                  <a:cubicBezTo>
                    <a:pt x="476" y="166"/>
                    <a:pt x="474" y="169"/>
                    <a:pt x="470" y="170"/>
                  </a:cubicBezTo>
                  <a:cubicBezTo>
                    <a:pt x="469" y="171"/>
                    <a:pt x="468" y="171"/>
                    <a:pt x="467" y="171"/>
                  </a:cubicBezTo>
                  <a:cubicBezTo>
                    <a:pt x="467" y="172"/>
                    <a:pt x="466" y="173"/>
                    <a:pt x="466" y="173"/>
                  </a:cubicBezTo>
                  <a:cubicBezTo>
                    <a:pt x="465" y="173"/>
                    <a:pt x="464" y="173"/>
                    <a:pt x="463" y="175"/>
                  </a:cubicBezTo>
                  <a:cubicBezTo>
                    <a:pt x="461" y="175"/>
                    <a:pt x="461" y="177"/>
                    <a:pt x="459" y="177"/>
                  </a:cubicBezTo>
                  <a:cubicBezTo>
                    <a:pt x="458" y="177"/>
                    <a:pt x="457" y="177"/>
                    <a:pt x="457" y="179"/>
                  </a:cubicBezTo>
                  <a:cubicBezTo>
                    <a:pt x="453" y="179"/>
                    <a:pt x="451" y="183"/>
                    <a:pt x="446" y="184"/>
                  </a:cubicBezTo>
                  <a:cubicBezTo>
                    <a:pt x="446" y="184"/>
                    <a:pt x="445" y="186"/>
                    <a:pt x="444" y="185"/>
                  </a:cubicBezTo>
                  <a:cubicBezTo>
                    <a:pt x="444" y="185"/>
                    <a:pt x="444" y="186"/>
                    <a:pt x="444" y="186"/>
                  </a:cubicBezTo>
                  <a:cubicBezTo>
                    <a:pt x="427" y="196"/>
                    <a:pt x="410" y="206"/>
                    <a:pt x="393" y="217"/>
                  </a:cubicBezTo>
                  <a:cubicBezTo>
                    <a:pt x="393" y="217"/>
                    <a:pt x="392" y="217"/>
                    <a:pt x="392" y="217"/>
                  </a:cubicBezTo>
                  <a:cubicBezTo>
                    <a:pt x="385" y="221"/>
                    <a:pt x="378" y="225"/>
                    <a:pt x="371" y="230"/>
                  </a:cubicBezTo>
                  <a:cubicBezTo>
                    <a:pt x="369" y="231"/>
                    <a:pt x="367" y="231"/>
                    <a:pt x="366" y="233"/>
                  </a:cubicBezTo>
                  <a:cubicBezTo>
                    <a:pt x="362" y="235"/>
                    <a:pt x="358" y="239"/>
                    <a:pt x="353" y="240"/>
                  </a:cubicBezTo>
                  <a:cubicBezTo>
                    <a:pt x="353" y="241"/>
                    <a:pt x="353" y="241"/>
                    <a:pt x="353" y="241"/>
                  </a:cubicBezTo>
                  <a:cubicBezTo>
                    <a:pt x="350" y="242"/>
                    <a:pt x="348" y="245"/>
                    <a:pt x="345" y="246"/>
                  </a:cubicBezTo>
                  <a:cubicBezTo>
                    <a:pt x="344" y="246"/>
                    <a:pt x="344" y="247"/>
                    <a:pt x="344" y="247"/>
                  </a:cubicBezTo>
                  <a:cubicBezTo>
                    <a:pt x="343" y="247"/>
                    <a:pt x="342" y="248"/>
                    <a:pt x="341" y="249"/>
                  </a:cubicBezTo>
                  <a:cubicBezTo>
                    <a:pt x="335" y="252"/>
                    <a:pt x="331" y="257"/>
                    <a:pt x="325" y="259"/>
                  </a:cubicBezTo>
                  <a:cubicBezTo>
                    <a:pt x="324" y="259"/>
                    <a:pt x="325" y="260"/>
                    <a:pt x="324" y="260"/>
                  </a:cubicBezTo>
                  <a:cubicBezTo>
                    <a:pt x="315" y="265"/>
                    <a:pt x="306" y="273"/>
                    <a:pt x="297" y="278"/>
                  </a:cubicBezTo>
                  <a:cubicBezTo>
                    <a:pt x="297" y="279"/>
                    <a:pt x="296" y="279"/>
                    <a:pt x="296" y="280"/>
                  </a:cubicBezTo>
                  <a:cubicBezTo>
                    <a:pt x="295" y="279"/>
                    <a:pt x="295" y="280"/>
                    <a:pt x="295" y="280"/>
                  </a:cubicBezTo>
                  <a:cubicBezTo>
                    <a:pt x="293" y="282"/>
                    <a:pt x="290" y="282"/>
                    <a:pt x="289" y="284"/>
                  </a:cubicBezTo>
                  <a:cubicBezTo>
                    <a:pt x="288" y="284"/>
                    <a:pt x="288" y="284"/>
                    <a:pt x="288" y="284"/>
                  </a:cubicBezTo>
                  <a:cubicBezTo>
                    <a:pt x="284" y="287"/>
                    <a:pt x="280" y="288"/>
                    <a:pt x="277" y="291"/>
                  </a:cubicBezTo>
                  <a:cubicBezTo>
                    <a:pt x="275" y="291"/>
                    <a:pt x="274" y="294"/>
                    <a:pt x="272" y="293"/>
                  </a:cubicBezTo>
                  <a:cubicBezTo>
                    <a:pt x="272" y="296"/>
                    <a:pt x="268" y="296"/>
                    <a:pt x="267" y="298"/>
                  </a:cubicBezTo>
                  <a:cubicBezTo>
                    <a:pt x="265" y="298"/>
                    <a:pt x="265" y="300"/>
                    <a:pt x="263" y="299"/>
                  </a:cubicBezTo>
                  <a:cubicBezTo>
                    <a:pt x="263" y="303"/>
                    <a:pt x="260" y="301"/>
                    <a:pt x="259" y="303"/>
                  </a:cubicBezTo>
                  <a:cubicBezTo>
                    <a:pt x="256" y="303"/>
                    <a:pt x="254" y="308"/>
                    <a:pt x="251" y="309"/>
                  </a:cubicBezTo>
                  <a:cubicBezTo>
                    <a:pt x="249" y="310"/>
                    <a:pt x="247" y="312"/>
                    <a:pt x="244" y="313"/>
                  </a:cubicBezTo>
                  <a:cubicBezTo>
                    <a:pt x="241" y="318"/>
                    <a:pt x="235" y="318"/>
                    <a:pt x="233" y="322"/>
                  </a:cubicBezTo>
                  <a:cubicBezTo>
                    <a:pt x="232" y="322"/>
                    <a:pt x="232" y="322"/>
                    <a:pt x="232" y="322"/>
                  </a:cubicBezTo>
                  <a:cubicBezTo>
                    <a:pt x="226" y="325"/>
                    <a:pt x="222" y="331"/>
                    <a:pt x="216" y="333"/>
                  </a:cubicBezTo>
                  <a:cubicBezTo>
                    <a:pt x="216" y="334"/>
                    <a:pt x="214" y="334"/>
                    <a:pt x="214" y="335"/>
                  </a:cubicBezTo>
                  <a:cubicBezTo>
                    <a:pt x="213" y="335"/>
                    <a:pt x="212" y="336"/>
                    <a:pt x="211" y="338"/>
                  </a:cubicBezTo>
                  <a:cubicBezTo>
                    <a:pt x="208" y="339"/>
                    <a:pt x="204" y="343"/>
                    <a:pt x="201" y="345"/>
                  </a:cubicBezTo>
                  <a:cubicBezTo>
                    <a:pt x="200" y="345"/>
                    <a:pt x="199" y="345"/>
                    <a:pt x="198" y="347"/>
                  </a:cubicBezTo>
                  <a:cubicBezTo>
                    <a:pt x="195" y="348"/>
                    <a:pt x="193" y="351"/>
                    <a:pt x="190" y="352"/>
                  </a:cubicBezTo>
                  <a:cubicBezTo>
                    <a:pt x="187" y="356"/>
                    <a:pt x="180" y="358"/>
                    <a:pt x="177" y="363"/>
                  </a:cubicBezTo>
                  <a:cubicBezTo>
                    <a:pt x="177" y="362"/>
                    <a:pt x="176" y="362"/>
                    <a:pt x="176" y="362"/>
                  </a:cubicBezTo>
                  <a:cubicBezTo>
                    <a:pt x="176" y="365"/>
                    <a:pt x="172" y="364"/>
                    <a:pt x="171" y="367"/>
                  </a:cubicBezTo>
                  <a:cubicBezTo>
                    <a:pt x="171" y="367"/>
                    <a:pt x="170" y="367"/>
                    <a:pt x="170" y="367"/>
                  </a:cubicBezTo>
                  <a:cubicBezTo>
                    <a:pt x="170" y="368"/>
                    <a:pt x="169" y="368"/>
                    <a:pt x="168" y="370"/>
                  </a:cubicBezTo>
                  <a:cubicBezTo>
                    <a:pt x="165" y="371"/>
                    <a:pt x="162" y="373"/>
                    <a:pt x="159" y="376"/>
                  </a:cubicBezTo>
                  <a:cubicBezTo>
                    <a:pt x="158" y="377"/>
                    <a:pt x="155" y="378"/>
                    <a:pt x="154" y="381"/>
                  </a:cubicBezTo>
                  <a:cubicBezTo>
                    <a:pt x="152" y="382"/>
                    <a:pt x="150" y="384"/>
                    <a:pt x="147" y="385"/>
                  </a:cubicBezTo>
                  <a:cubicBezTo>
                    <a:pt x="148" y="386"/>
                    <a:pt x="146" y="385"/>
                    <a:pt x="146" y="387"/>
                  </a:cubicBezTo>
                  <a:cubicBezTo>
                    <a:pt x="143" y="388"/>
                    <a:pt x="141" y="391"/>
                    <a:pt x="138" y="393"/>
                  </a:cubicBezTo>
                  <a:cubicBezTo>
                    <a:pt x="138" y="393"/>
                    <a:pt x="138" y="393"/>
                    <a:pt x="138" y="394"/>
                  </a:cubicBezTo>
                  <a:cubicBezTo>
                    <a:pt x="134" y="395"/>
                    <a:pt x="133" y="399"/>
                    <a:pt x="129" y="400"/>
                  </a:cubicBezTo>
                  <a:cubicBezTo>
                    <a:pt x="129" y="402"/>
                    <a:pt x="127" y="401"/>
                    <a:pt x="126" y="403"/>
                  </a:cubicBezTo>
                  <a:cubicBezTo>
                    <a:pt x="126" y="403"/>
                    <a:pt x="125" y="404"/>
                    <a:pt x="124" y="404"/>
                  </a:cubicBezTo>
                  <a:cubicBezTo>
                    <a:pt x="121" y="408"/>
                    <a:pt x="117" y="410"/>
                    <a:pt x="114" y="414"/>
                  </a:cubicBezTo>
                  <a:cubicBezTo>
                    <a:pt x="113" y="413"/>
                    <a:pt x="113" y="415"/>
                    <a:pt x="112" y="414"/>
                  </a:cubicBezTo>
                  <a:cubicBezTo>
                    <a:pt x="112" y="415"/>
                    <a:pt x="112" y="415"/>
                    <a:pt x="112" y="416"/>
                  </a:cubicBezTo>
                  <a:cubicBezTo>
                    <a:pt x="111" y="416"/>
                    <a:pt x="111" y="417"/>
                    <a:pt x="110" y="416"/>
                  </a:cubicBezTo>
                  <a:cubicBezTo>
                    <a:pt x="103" y="423"/>
                    <a:pt x="96" y="429"/>
                    <a:pt x="89" y="436"/>
                  </a:cubicBezTo>
                  <a:cubicBezTo>
                    <a:pt x="88" y="436"/>
                    <a:pt x="87" y="437"/>
                    <a:pt x="87" y="438"/>
                  </a:cubicBezTo>
                  <a:cubicBezTo>
                    <a:pt x="84" y="439"/>
                    <a:pt x="83" y="443"/>
                    <a:pt x="80" y="443"/>
                  </a:cubicBezTo>
                  <a:cubicBezTo>
                    <a:pt x="80" y="444"/>
                    <a:pt x="79" y="445"/>
                    <a:pt x="78" y="445"/>
                  </a:cubicBezTo>
                  <a:cubicBezTo>
                    <a:pt x="68" y="456"/>
                    <a:pt x="57" y="464"/>
                    <a:pt x="48" y="476"/>
                  </a:cubicBezTo>
                  <a:cubicBezTo>
                    <a:pt x="48" y="476"/>
                    <a:pt x="48" y="477"/>
                    <a:pt x="47" y="476"/>
                  </a:cubicBezTo>
                  <a:cubicBezTo>
                    <a:pt x="47" y="478"/>
                    <a:pt x="45" y="479"/>
                    <a:pt x="44" y="480"/>
                  </a:cubicBezTo>
                  <a:cubicBezTo>
                    <a:pt x="43" y="481"/>
                    <a:pt x="43" y="483"/>
                    <a:pt x="41" y="483"/>
                  </a:cubicBezTo>
                  <a:cubicBezTo>
                    <a:pt x="41" y="484"/>
                    <a:pt x="40" y="485"/>
                    <a:pt x="39" y="486"/>
                  </a:cubicBezTo>
                  <a:cubicBezTo>
                    <a:pt x="39" y="488"/>
                    <a:pt x="37" y="490"/>
                    <a:pt x="36" y="490"/>
                  </a:cubicBezTo>
                  <a:cubicBezTo>
                    <a:pt x="33" y="496"/>
                    <a:pt x="30" y="501"/>
                    <a:pt x="37" y="502"/>
                  </a:cubicBezTo>
                  <a:cubicBezTo>
                    <a:pt x="39" y="502"/>
                    <a:pt x="42" y="501"/>
                    <a:pt x="44" y="499"/>
                  </a:cubicBezTo>
                  <a:cubicBezTo>
                    <a:pt x="48" y="498"/>
                    <a:pt x="51" y="494"/>
                    <a:pt x="55" y="492"/>
                  </a:cubicBezTo>
                  <a:cubicBezTo>
                    <a:pt x="55" y="492"/>
                    <a:pt x="56" y="491"/>
                    <a:pt x="57" y="490"/>
                  </a:cubicBezTo>
                  <a:cubicBezTo>
                    <a:pt x="68" y="482"/>
                    <a:pt x="78" y="473"/>
                    <a:pt x="88" y="466"/>
                  </a:cubicBezTo>
                  <a:cubicBezTo>
                    <a:pt x="89" y="465"/>
                    <a:pt x="90" y="465"/>
                    <a:pt x="90" y="464"/>
                  </a:cubicBezTo>
                  <a:cubicBezTo>
                    <a:pt x="96" y="460"/>
                    <a:pt x="101" y="454"/>
                    <a:pt x="107" y="451"/>
                  </a:cubicBezTo>
                  <a:cubicBezTo>
                    <a:pt x="118" y="440"/>
                    <a:pt x="130" y="431"/>
                    <a:pt x="142" y="422"/>
                  </a:cubicBezTo>
                  <a:cubicBezTo>
                    <a:pt x="149" y="416"/>
                    <a:pt x="156" y="411"/>
                    <a:pt x="163" y="405"/>
                  </a:cubicBezTo>
                  <a:cubicBezTo>
                    <a:pt x="164" y="405"/>
                    <a:pt x="164" y="404"/>
                    <a:pt x="165" y="404"/>
                  </a:cubicBezTo>
                  <a:cubicBezTo>
                    <a:pt x="168" y="400"/>
                    <a:pt x="172" y="399"/>
                    <a:pt x="175" y="395"/>
                  </a:cubicBezTo>
                  <a:cubicBezTo>
                    <a:pt x="176" y="395"/>
                    <a:pt x="176" y="395"/>
                    <a:pt x="176" y="395"/>
                  </a:cubicBezTo>
                  <a:cubicBezTo>
                    <a:pt x="195" y="379"/>
                    <a:pt x="216" y="365"/>
                    <a:pt x="235" y="350"/>
                  </a:cubicBezTo>
                  <a:cubicBezTo>
                    <a:pt x="262" y="330"/>
                    <a:pt x="288" y="310"/>
                    <a:pt x="316" y="292"/>
                  </a:cubicBezTo>
                  <a:cubicBezTo>
                    <a:pt x="321" y="289"/>
                    <a:pt x="325" y="286"/>
                    <a:pt x="329" y="283"/>
                  </a:cubicBezTo>
                  <a:cubicBezTo>
                    <a:pt x="334" y="279"/>
                    <a:pt x="340" y="275"/>
                    <a:pt x="346" y="272"/>
                  </a:cubicBezTo>
                  <a:cubicBezTo>
                    <a:pt x="346" y="272"/>
                    <a:pt x="346" y="271"/>
                    <a:pt x="346" y="271"/>
                  </a:cubicBezTo>
                  <a:cubicBezTo>
                    <a:pt x="355" y="266"/>
                    <a:pt x="363" y="259"/>
                    <a:pt x="372" y="254"/>
                  </a:cubicBezTo>
                  <a:cubicBezTo>
                    <a:pt x="375" y="252"/>
                    <a:pt x="380" y="250"/>
                    <a:pt x="383" y="248"/>
                  </a:cubicBezTo>
                  <a:cubicBezTo>
                    <a:pt x="385" y="246"/>
                    <a:pt x="388" y="245"/>
                    <a:pt x="390" y="243"/>
                  </a:cubicBezTo>
                  <a:cubicBezTo>
                    <a:pt x="399" y="238"/>
                    <a:pt x="407" y="232"/>
                    <a:pt x="416" y="227"/>
                  </a:cubicBezTo>
                  <a:cubicBezTo>
                    <a:pt x="416" y="227"/>
                    <a:pt x="416" y="227"/>
                    <a:pt x="416" y="226"/>
                  </a:cubicBezTo>
                  <a:cubicBezTo>
                    <a:pt x="421" y="224"/>
                    <a:pt x="425" y="222"/>
                    <a:pt x="429" y="220"/>
                  </a:cubicBezTo>
                  <a:cubicBezTo>
                    <a:pt x="430" y="220"/>
                    <a:pt x="429" y="219"/>
                    <a:pt x="430" y="219"/>
                  </a:cubicBezTo>
                  <a:cubicBezTo>
                    <a:pt x="446" y="211"/>
                    <a:pt x="460" y="201"/>
                    <a:pt x="477" y="193"/>
                  </a:cubicBezTo>
                  <a:cubicBezTo>
                    <a:pt x="487" y="187"/>
                    <a:pt x="497" y="181"/>
                    <a:pt x="508" y="176"/>
                  </a:cubicBezTo>
                  <a:cubicBezTo>
                    <a:pt x="516" y="171"/>
                    <a:pt x="524" y="168"/>
                    <a:pt x="532" y="164"/>
                  </a:cubicBezTo>
                  <a:cubicBezTo>
                    <a:pt x="533" y="163"/>
                    <a:pt x="533" y="163"/>
                    <a:pt x="533" y="162"/>
                  </a:cubicBezTo>
                  <a:cubicBezTo>
                    <a:pt x="536" y="162"/>
                    <a:pt x="538" y="161"/>
                    <a:pt x="539" y="159"/>
                  </a:cubicBezTo>
                  <a:cubicBezTo>
                    <a:pt x="539" y="159"/>
                    <a:pt x="539" y="160"/>
                    <a:pt x="539" y="160"/>
                  </a:cubicBezTo>
                  <a:cubicBezTo>
                    <a:pt x="546" y="156"/>
                    <a:pt x="552" y="153"/>
                    <a:pt x="559" y="150"/>
                  </a:cubicBezTo>
                  <a:cubicBezTo>
                    <a:pt x="568" y="145"/>
                    <a:pt x="576" y="141"/>
                    <a:pt x="585" y="137"/>
                  </a:cubicBezTo>
                  <a:cubicBezTo>
                    <a:pt x="603" y="128"/>
                    <a:pt x="625" y="118"/>
                    <a:pt x="646" y="111"/>
                  </a:cubicBezTo>
                  <a:cubicBezTo>
                    <a:pt x="649" y="110"/>
                    <a:pt x="652" y="109"/>
                    <a:pt x="655" y="108"/>
                  </a:cubicBezTo>
                  <a:cubicBezTo>
                    <a:pt x="658" y="107"/>
                    <a:pt x="664" y="105"/>
                    <a:pt x="669" y="105"/>
                  </a:cubicBezTo>
                  <a:cubicBezTo>
                    <a:pt x="670" y="105"/>
                    <a:pt x="671" y="106"/>
                    <a:pt x="672" y="105"/>
                  </a:cubicBezTo>
                  <a:cubicBezTo>
                    <a:pt x="674" y="105"/>
                    <a:pt x="674" y="105"/>
                    <a:pt x="676" y="105"/>
                  </a:cubicBezTo>
                  <a:cubicBezTo>
                    <a:pt x="676" y="106"/>
                    <a:pt x="675" y="106"/>
                    <a:pt x="675" y="106"/>
                  </a:cubicBezTo>
                  <a:cubicBezTo>
                    <a:pt x="675" y="106"/>
                    <a:pt x="676" y="106"/>
                    <a:pt x="676" y="106"/>
                  </a:cubicBezTo>
                  <a:cubicBezTo>
                    <a:pt x="676" y="106"/>
                    <a:pt x="676" y="108"/>
                    <a:pt x="676" y="107"/>
                  </a:cubicBezTo>
                  <a:cubicBezTo>
                    <a:pt x="676" y="108"/>
                    <a:pt x="677" y="107"/>
                    <a:pt x="678" y="109"/>
                  </a:cubicBezTo>
                  <a:cubicBezTo>
                    <a:pt x="677" y="109"/>
                    <a:pt x="677" y="110"/>
                    <a:pt x="677" y="110"/>
                  </a:cubicBezTo>
                  <a:cubicBezTo>
                    <a:pt x="678" y="110"/>
                    <a:pt x="678" y="111"/>
                    <a:pt x="679" y="111"/>
                  </a:cubicBezTo>
                  <a:cubicBezTo>
                    <a:pt x="678" y="112"/>
                    <a:pt x="678" y="112"/>
                    <a:pt x="677" y="114"/>
                  </a:cubicBezTo>
                  <a:cubicBezTo>
                    <a:pt x="675" y="114"/>
                    <a:pt x="673" y="115"/>
                    <a:pt x="672" y="116"/>
                  </a:cubicBezTo>
                  <a:cubicBezTo>
                    <a:pt x="672" y="116"/>
                    <a:pt x="671" y="117"/>
                    <a:pt x="670" y="116"/>
                  </a:cubicBezTo>
                  <a:cubicBezTo>
                    <a:pt x="670" y="118"/>
                    <a:pt x="669" y="118"/>
                    <a:pt x="668" y="118"/>
                  </a:cubicBezTo>
                  <a:cubicBezTo>
                    <a:pt x="669" y="119"/>
                    <a:pt x="667" y="119"/>
                    <a:pt x="666" y="119"/>
                  </a:cubicBezTo>
                  <a:cubicBezTo>
                    <a:pt x="666" y="120"/>
                    <a:pt x="667" y="119"/>
                    <a:pt x="667" y="120"/>
                  </a:cubicBezTo>
                  <a:cubicBezTo>
                    <a:pt x="667" y="120"/>
                    <a:pt x="666" y="120"/>
                    <a:pt x="666" y="119"/>
                  </a:cubicBezTo>
                  <a:cubicBezTo>
                    <a:pt x="666" y="119"/>
                    <a:pt x="666" y="121"/>
                    <a:pt x="665" y="120"/>
                  </a:cubicBezTo>
                  <a:cubicBezTo>
                    <a:pt x="665" y="120"/>
                    <a:pt x="665" y="121"/>
                    <a:pt x="665" y="121"/>
                  </a:cubicBezTo>
                  <a:cubicBezTo>
                    <a:pt x="664" y="121"/>
                    <a:pt x="665" y="121"/>
                    <a:pt x="665" y="120"/>
                  </a:cubicBezTo>
                  <a:cubicBezTo>
                    <a:pt x="663" y="123"/>
                    <a:pt x="660" y="125"/>
                    <a:pt x="658" y="125"/>
                  </a:cubicBezTo>
                  <a:cubicBezTo>
                    <a:pt x="657" y="126"/>
                    <a:pt x="657" y="126"/>
                    <a:pt x="657" y="127"/>
                  </a:cubicBezTo>
                  <a:cubicBezTo>
                    <a:pt x="654" y="127"/>
                    <a:pt x="653" y="130"/>
                    <a:pt x="650" y="130"/>
                  </a:cubicBezTo>
                  <a:cubicBezTo>
                    <a:pt x="649" y="131"/>
                    <a:pt x="648" y="132"/>
                    <a:pt x="647" y="132"/>
                  </a:cubicBezTo>
                  <a:cubicBezTo>
                    <a:pt x="645" y="135"/>
                    <a:pt x="642" y="136"/>
                    <a:pt x="640" y="137"/>
                  </a:cubicBezTo>
                  <a:cubicBezTo>
                    <a:pt x="639" y="137"/>
                    <a:pt x="639" y="138"/>
                    <a:pt x="639" y="138"/>
                  </a:cubicBezTo>
                  <a:cubicBezTo>
                    <a:pt x="638" y="138"/>
                    <a:pt x="638" y="138"/>
                    <a:pt x="638" y="138"/>
                  </a:cubicBezTo>
                  <a:cubicBezTo>
                    <a:pt x="632" y="142"/>
                    <a:pt x="626" y="145"/>
                    <a:pt x="620" y="148"/>
                  </a:cubicBezTo>
                  <a:cubicBezTo>
                    <a:pt x="619" y="148"/>
                    <a:pt x="620" y="148"/>
                    <a:pt x="619" y="149"/>
                  </a:cubicBezTo>
                  <a:cubicBezTo>
                    <a:pt x="617" y="149"/>
                    <a:pt x="616" y="151"/>
                    <a:pt x="614" y="152"/>
                  </a:cubicBezTo>
                  <a:cubicBezTo>
                    <a:pt x="612" y="153"/>
                    <a:pt x="611" y="153"/>
                    <a:pt x="609" y="154"/>
                  </a:cubicBezTo>
                  <a:cubicBezTo>
                    <a:pt x="605" y="156"/>
                    <a:pt x="602" y="159"/>
                    <a:pt x="596" y="160"/>
                  </a:cubicBezTo>
                  <a:cubicBezTo>
                    <a:pt x="596" y="161"/>
                    <a:pt x="594" y="163"/>
                    <a:pt x="593" y="163"/>
                  </a:cubicBezTo>
                  <a:cubicBezTo>
                    <a:pt x="589" y="165"/>
                    <a:pt x="586" y="167"/>
                    <a:pt x="581" y="168"/>
                  </a:cubicBezTo>
                  <a:cubicBezTo>
                    <a:pt x="581" y="168"/>
                    <a:pt x="581" y="169"/>
                    <a:pt x="580" y="170"/>
                  </a:cubicBezTo>
                  <a:cubicBezTo>
                    <a:pt x="578" y="170"/>
                    <a:pt x="576" y="172"/>
                    <a:pt x="574" y="173"/>
                  </a:cubicBezTo>
                  <a:cubicBezTo>
                    <a:pt x="571" y="176"/>
                    <a:pt x="567" y="175"/>
                    <a:pt x="565" y="178"/>
                  </a:cubicBezTo>
                  <a:cubicBezTo>
                    <a:pt x="564" y="178"/>
                    <a:pt x="564" y="178"/>
                    <a:pt x="563" y="178"/>
                  </a:cubicBezTo>
                  <a:cubicBezTo>
                    <a:pt x="563" y="178"/>
                    <a:pt x="563" y="179"/>
                    <a:pt x="563" y="179"/>
                  </a:cubicBezTo>
                  <a:cubicBezTo>
                    <a:pt x="557" y="181"/>
                    <a:pt x="555" y="185"/>
                    <a:pt x="549" y="186"/>
                  </a:cubicBezTo>
                  <a:cubicBezTo>
                    <a:pt x="547" y="188"/>
                    <a:pt x="543" y="188"/>
                    <a:pt x="543" y="190"/>
                  </a:cubicBezTo>
                  <a:cubicBezTo>
                    <a:pt x="538" y="193"/>
                    <a:pt x="531" y="195"/>
                    <a:pt x="526" y="200"/>
                  </a:cubicBezTo>
                  <a:cubicBezTo>
                    <a:pt x="525" y="198"/>
                    <a:pt x="524" y="202"/>
                    <a:pt x="522" y="201"/>
                  </a:cubicBezTo>
                  <a:cubicBezTo>
                    <a:pt x="522" y="202"/>
                    <a:pt x="522" y="201"/>
                    <a:pt x="521" y="202"/>
                  </a:cubicBezTo>
                  <a:cubicBezTo>
                    <a:pt x="520" y="202"/>
                    <a:pt x="520" y="203"/>
                    <a:pt x="519" y="204"/>
                  </a:cubicBezTo>
                  <a:cubicBezTo>
                    <a:pt x="519" y="204"/>
                    <a:pt x="517" y="204"/>
                    <a:pt x="516" y="205"/>
                  </a:cubicBezTo>
                  <a:cubicBezTo>
                    <a:pt x="516" y="205"/>
                    <a:pt x="515" y="206"/>
                    <a:pt x="514" y="206"/>
                  </a:cubicBezTo>
                  <a:cubicBezTo>
                    <a:pt x="513" y="207"/>
                    <a:pt x="513" y="208"/>
                    <a:pt x="511" y="207"/>
                  </a:cubicBezTo>
                  <a:cubicBezTo>
                    <a:pt x="509" y="209"/>
                    <a:pt x="507" y="211"/>
                    <a:pt x="504" y="211"/>
                  </a:cubicBezTo>
                  <a:cubicBezTo>
                    <a:pt x="502" y="213"/>
                    <a:pt x="499" y="215"/>
                    <a:pt x="496" y="215"/>
                  </a:cubicBezTo>
                  <a:cubicBezTo>
                    <a:pt x="495" y="217"/>
                    <a:pt x="493" y="218"/>
                    <a:pt x="492" y="218"/>
                  </a:cubicBezTo>
                  <a:cubicBezTo>
                    <a:pt x="491" y="219"/>
                    <a:pt x="489" y="220"/>
                    <a:pt x="488" y="220"/>
                  </a:cubicBezTo>
                  <a:cubicBezTo>
                    <a:pt x="487" y="221"/>
                    <a:pt x="486" y="223"/>
                    <a:pt x="484" y="222"/>
                  </a:cubicBezTo>
                  <a:cubicBezTo>
                    <a:pt x="483" y="224"/>
                    <a:pt x="481" y="224"/>
                    <a:pt x="480" y="225"/>
                  </a:cubicBezTo>
                  <a:cubicBezTo>
                    <a:pt x="480" y="225"/>
                    <a:pt x="479" y="225"/>
                    <a:pt x="479" y="225"/>
                  </a:cubicBezTo>
                  <a:cubicBezTo>
                    <a:pt x="477" y="227"/>
                    <a:pt x="474" y="229"/>
                    <a:pt x="472" y="230"/>
                  </a:cubicBezTo>
                  <a:cubicBezTo>
                    <a:pt x="470" y="230"/>
                    <a:pt x="470" y="231"/>
                    <a:pt x="469" y="232"/>
                  </a:cubicBezTo>
                  <a:cubicBezTo>
                    <a:pt x="465" y="236"/>
                    <a:pt x="459" y="236"/>
                    <a:pt x="455" y="240"/>
                  </a:cubicBezTo>
                  <a:cubicBezTo>
                    <a:pt x="452" y="240"/>
                    <a:pt x="451" y="243"/>
                    <a:pt x="449" y="242"/>
                  </a:cubicBezTo>
                  <a:cubicBezTo>
                    <a:pt x="449" y="243"/>
                    <a:pt x="449" y="244"/>
                    <a:pt x="448" y="244"/>
                  </a:cubicBezTo>
                  <a:cubicBezTo>
                    <a:pt x="449" y="245"/>
                    <a:pt x="443" y="246"/>
                    <a:pt x="441" y="248"/>
                  </a:cubicBezTo>
                  <a:cubicBezTo>
                    <a:pt x="439" y="249"/>
                    <a:pt x="438" y="250"/>
                    <a:pt x="437" y="251"/>
                  </a:cubicBezTo>
                  <a:cubicBezTo>
                    <a:pt x="436" y="251"/>
                    <a:pt x="435" y="252"/>
                    <a:pt x="434" y="252"/>
                  </a:cubicBezTo>
                  <a:cubicBezTo>
                    <a:pt x="432" y="253"/>
                    <a:pt x="428" y="255"/>
                    <a:pt x="425" y="256"/>
                  </a:cubicBezTo>
                  <a:cubicBezTo>
                    <a:pt x="425" y="257"/>
                    <a:pt x="424" y="258"/>
                    <a:pt x="423" y="259"/>
                  </a:cubicBezTo>
                  <a:cubicBezTo>
                    <a:pt x="423" y="259"/>
                    <a:pt x="422" y="258"/>
                    <a:pt x="422" y="259"/>
                  </a:cubicBezTo>
                  <a:cubicBezTo>
                    <a:pt x="421" y="259"/>
                    <a:pt x="419" y="260"/>
                    <a:pt x="419" y="261"/>
                  </a:cubicBezTo>
                  <a:cubicBezTo>
                    <a:pt x="416" y="261"/>
                    <a:pt x="415" y="264"/>
                    <a:pt x="412" y="265"/>
                  </a:cubicBezTo>
                  <a:cubicBezTo>
                    <a:pt x="410" y="266"/>
                    <a:pt x="406" y="269"/>
                    <a:pt x="403" y="271"/>
                  </a:cubicBezTo>
                  <a:cubicBezTo>
                    <a:pt x="399" y="274"/>
                    <a:pt x="396" y="274"/>
                    <a:pt x="393" y="277"/>
                  </a:cubicBezTo>
                  <a:cubicBezTo>
                    <a:pt x="391" y="279"/>
                    <a:pt x="389" y="279"/>
                    <a:pt x="387" y="280"/>
                  </a:cubicBezTo>
                  <a:cubicBezTo>
                    <a:pt x="385" y="283"/>
                    <a:pt x="383" y="284"/>
                    <a:pt x="379" y="285"/>
                  </a:cubicBezTo>
                  <a:cubicBezTo>
                    <a:pt x="380" y="288"/>
                    <a:pt x="375" y="287"/>
                    <a:pt x="373" y="290"/>
                  </a:cubicBezTo>
                  <a:cubicBezTo>
                    <a:pt x="373" y="290"/>
                    <a:pt x="372" y="290"/>
                    <a:pt x="372" y="290"/>
                  </a:cubicBezTo>
                  <a:cubicBezTo>
                    <a:pt x="371" y="291"/>
                    <a:pt x="369" y="291"/>
                    <a:pt x="369" y="293"/>
                  </a:cubicBezTo>
                  <a:cubicBezTo>
                    <a:pt x="366" y="293"/>
                    <a:pt x="365" y="297"/>
                    <a:pt x="362" y="296"/>
                  </a:cubicBezTo>
                  <a:cubicBezTo>
                    <a:pt x="361" y="297"/>
                    <a:pt x="359" y="298"/>
                    <a:pt x="359" y="298"/>
                  </a:cubicBezTo>
                  <a:cubicBezTo>
                    <a:pt x="357" y="299"/>
                    <a:pt x="358" y="300"/>
                    <a:pt x="356" y="300"/>
                  </a:cubicBezTo>
                  <a:cubicBezTo>
                    <a:pt x="355" y="300"/>
                    <a:pt x="356" y="301"/>
                    <a:pt x="356" y="301"/>
                  </a:cubicBezTo>
                  <a:cubicBezTo>
                    <a:pt x="354" y="303"/>
                    <a:pt x="349" y="304"/>
                    <a:pt x="347" y="306"/>
                  </a:cubicBezTo>
                  <a:cubicBezTo>
                    <a:pt x="347" y="306"/>
                    <a:pt x="347" y="306"/>
                    <a:pt x="347" y="306"/>
                  </a:cubicBezTo>
                  <a:cubicBezTo>
                    <a:pt x="347" y="307"/>
                    <a:pt x="345" y="307"/>
                    <a:pt x="344" y="307"/>
                  </a:cubicBezTo>
                  <a:cubicBezTo>
                    <a:pt x="343" y="311"/>
                    <a:pt x="339" y="310"/>
                    <a:pt x="338" y="313"/>
                  </a:cubicBezTo>
                  <a:cubicBezTo>
                    <a:pt x="337" y="313"/>
                    <a:pt x="336" y="313"/>
                    <a:pt x="336" y="313"/>
                  </a:cubicBezTo>
                  <a:cubicBezTo>
                    <a:pt x="336" y="315"/>
                    <a:pt x="333" y="314"/>
                    <a:pt x="333" y="316"/>
                  </a:cubicBezTo>
                  <a:cubicBezTo>
                    <a:pt x="330" y="316"/>
                    <a:pt x="329" y="319"/>
                    <a:pt x="326" y="320"/>
                  </a:cubicBezTo>
                  <a:cubicBezTo>
                    <a:pt x="324" y="322"/>
                    <a:pt x="321" y="322"/>
                    <a:pt x="319" y="325"/>
                  </a:cubicBezTo>
                  <a:cubicBezTo>
                    <a:pt x="318" y="324"/>
                    <a:pt x="318" y="325"/>
                    <a:pt x="317" y="325"/>
                  </a:cubicBezTo>
                  <a:cubicBezTo>
                    <a:pt x="317" y="325"/>
                    <a:pt x="317" y="325"/>
                    <a:pt x="318" y="325"/>
                  </a:cubicBezTo>
                  <a:cubicBezTo>
                    <a:pt x="315" y="326"/>
                    <a:pt x="314" y="329"/>
                    <a:pt x="311" y="329"/>
                  </a:cubicBezTo>
                  <a:cubicBezTo>
                    <a:pt x="311" y="331"/>
                    <a:pt x="309" y="330"/>
                    <a:pt x="308" y="332"/>
                  </a:cubicBezTo>
                  <a:cubicBezTo>
                    <a:pt x="308" y="331"/>
                    <a:pt x="306" y="333"/>
                    <a:pt x="305" y="334"/>
                  </a:cubicBezTo>
                  <a:cubicBezTo>
                    <a:pt x="306" y="333"/>
                    <a:pt x="306" y="333"/>
                    <a:pt x="306" y="334"/>
                  </a:cubicBezTo>
                  <a:cubicBezTo>
                    <a:pt x="305" y="334"/>
                    <a:pt x="305" y="333"/>
                    <a:pt x="305" y="333"/>
                  </a:cubicBezTo>
                  <a:cubicBezTo>
                    <a:pt x="304" y="333"/>
                    <a:pt x="304" y="334"/>
                    <a:pt x="304" y="335"/>
                  </a:cubicBezTo>
                  <a:cubicBezTo>
                    <a:pt x="302" y="335"/>
                    <a:pt x="301" y="336"/>
                    <a:pt x="300" y="337"/>
                  </a:cubicBezTo>
                  <a:cubicBezTo>
                    <a:pt x="299" y="337"/>
                    <a:pt x="299" y="337"/>
                    <a:pt x="300" y="336"/>
                  </a:cubicBezTo>
                  <a:cubicBezTo>
                    <a:pt x="299" y="336"/>
                    <a:pt x="299" y="338"/>
                    <a:pt x="299" y="337"/>
                  </a:cubicBezTo>
                  <a:cubicBezTo>
                    <a:pt x="299" y="338"/>
                    <a:pt x="296" y="339"/>
                    <a:pt x="296" y="340"/>
                  </a:cubicBezTo>
                  <a:cubicBezTo>
                    <a:pt x="295" y="341"/>
                    <a:pt x="293" y="340"/>
                    <a:pt x="293" y="342"/>
                  </a:cubicBezTo>
                  <a:cubicBezTo>
                    <a:pt x="291" y="342"/>
                    <a:pt x="291" y="344"/>
                    <a:pt x="290" y="343"/>
                  </a:cubicBezTo>
                  <a:cubicBezTo>
                    <a:pt x="291" y="344"/>
                    <a:pt x="289" y="344"/>
                    <a:pt x="289" y="345"/>
                  </a:cubicBezTo>
                  <a:cubicBezTo>
                    <a:pt x="286" y="345"/>
                    <a:pt x="286" y="348"/>
                    <a:pt x="283" y="348"/>
                  </a:cubicBezTo>
                  <a:cubicBezTo>
                    <a:pt x="282" y="350"/>
                    <a:pt x="280" y="350"/>
                    <a:pt x="280" y="352"/>
                  </a:cubicBezTo>
                  <a:cubicBezTo>
                    <a:pt x="277" y="351"/>
                    <a:pt x="278" y="355"/>
                    <a:pt x="276" y="354"/>
                  </a:cubicBezTo>
                  <a:cubicBezTo>
                    <a:pt x="276" y="354"/>
                    <a:pt x="275" y="354"/>
                    <a:pt x="275" y="355"/>
                  </a:cubicBezTo>
                  <a:cubicBezTo>
                    <a:pt x="273" y="355"/>
                    <a:pt x="272" y="357"/>
                    <a:pt x="270" y="359"/>
                  </a:cubicBezTo>
                  <a:cubicBezTo>
                    <a:pt x="268" y="360"/>
                    <a:pt x="265" y="360"/>
                    <a:pt x="265" y="362"/>
                  </a:cubicBezTo>
                  <a:cubicBezTo>
                    <a:pt x="263" y="362"/>
                    <a:pt x="261" y="363"/>
                    <a:pt x="261" y="365"/>
                  </a:cubicBezTo>
                  <a:cubicBezTo>
                    <a:pt x="260" y="364"/>
                    <a:pt x="260" y="364"/>
                    <a:pt x="260" y="364"/>
                  </a:cubicBezTo>
                  <a:cubicBezTo>
                    <a:pt x="259" y="366"/>
                    <a:pt x="257" y="366"/>
                    <a:pt x="256" y="368"/>
                  </a:cubicBezTo>
                  <a:cubicBezTo>
                    <a:pt x="252" y="369"/>
                    <a:pt x="251" y="372"/>
                    <a:pt x="248" y="374"/>
                  </a:cubicBezTo>
                  <a:cubicBezTo>
                    <a:pt x="246" y="374"/>
                    <a:pt x="246" y="375"/>
                    <a:pt x="246" y="376"/>
                  </a:cubicBezTo>
                  <a:cubicBezTo>
                    <a:pt x="244" y="375"/>
                    <a:pt x="244" y="376"/>
                    <a:pt x="244" y="376"/>
                  </a:cubicBezTo>
                  <a:cubicBezTo>
                    <a:pt x="243" y="376"/>
                    <a:pt x="243" y="377"/>
                    <a:pt x="242" y="378"/>
                  </a:cubicBezTo>
                  <a:cubicBezTo>
                    <a:pt x="242" y="378"/>
                    <a:pt x="242" y="378"/>
                    <a:pt x="241" y="377"/>
                  </a:cubicBezTo>
                  <a:cubicBezTo>
                    <a:pt x="240" y="380"/>
                    <a:pt x="238" y="380"/>
                    <a:pt x="236" y="382"/>
                  </a:cubicBezTo>
                  <a:cubicBezTo>
                    <a:pt x="235" y="382"/>
                    <a:pt x="235" y="381"/>
                    <a:pt x="235" y="381"/>
                  </a:cubicBezTo>
                  <a:cubicBezTo>
                    <a:pt x="234" y="382"/>
                    <a:pt x="236" y="382"/>
                    <a:pt x="235" y="383"/>
                  </a:cubicBezTo>
                  <a:cubicBezTo>
                    <a:pt x="234" y="383"/>
                    <a:pt x="232" y="382"/>
                    <a:pt x="232" y="385"/>
                  </a:cubicBezTo>
                  <a:cubicBezTo>
                    <a:pt x="231" y="384"/>
                    <a:pt x="231" y="385"/>
                    <a:pt x="231" y="386"/>
                  </a:cubicBezTo>
                  <a:cubicBezTo>
                    <a:pt x="230" y="384"/>
                    <a:pt x="228" y="389"/>
                    <a:pt x="226" y="388"/>
                  </a:cubicBezTo>
                  <a:cubicBezTo>
                    <a:pt x="226" y="388"/>
                    <a:pt x="225" y="389"/>
                    <a:pt x="225" y="390"/>
                  </a:cubicBezTo>
                  <a:cubicBezTo>
                    <a:pt x="225" y="390"/>
                    <a:pt x="225" y="390"/>
                    <a:pt x="224" y="390"/>
                  </a:cubicBezTo>
                  <a:cubicBezTo>
                    <a:pt x="223" y="390"/>
                    <a:pt x="224" y="390"/>
                    <a:pt x="224" y="391"/>
                  </a:cubicBezTo>
                  <a:cubicBezTo>
                    <a:pt x="222" y="390"/>
                    <a:pt x="223" y="391"/>
                    <a:pt x="222" y="391"/>
                  </a:cubicBezTo>
                  <a:cubicBezTo>
                    <a:pt x="222" y="391"/>
                    <a:pt x="221" y="392"/>
                    <a:pt x="222" y="392"/>
                  </a:cubicBezTo>
                  <a:cubicBezTo>
                    <a:pt x="221" y="393"/>
                    <a:pt x="219" y="393"/>
                    <a:pt x="219" y="395"/>
                  </a:cubicBezTo>
                  <a:cubicBezTo>
                    <a:pt x="218" y="395"/>
                    <a:pt x="218" y="394"/>
                    <a:pt x="218" y="394"/>
                  </a:cubicBezTo>
                  <a:cubicBezTo>
                    <a:pt x="218" y="396"/>
                    <a:pt x="216" y="396"/>
                    <a:pt x="214" y="398"/>
                  </a:cubicBezTo>
                  <a:cubicBezTo>
                    <a:pt x="214" y="397"/>
                    <a:pt x="213" y="397"/>
                    <a:pt x="214" y="397"/>
                  </a:cubicBezTo>
                  <a:cubicBezTo>
                    <a:pt x="214" y="398"/>
                    <a:pt x="212" y="398"/>
                    <a:pt x="212" y="400"/>
                  </a:cubicBezTo>
                  <a:cubicBezTo>
                    <a:pt x="209" y="400"/>
                    <a:pt x="209" y="403"/>
                    <a:pt x="206" y="403"/>
                  </a:cubicBezTo>
                  <a:cubicBezTo>
                    <a:pt x="206" y="403"/>
                    <a:pt x="205" y="404"/>
                    <a:pt x="204" y="404"/>
                  </a:cubicBezTo>
                  <a:cubicBezTo>
                    <a:pt x="204" y="405"/>
                    <a:pt x="204" y="405"/>
                    <a:pt x="203" y="405"/>
                  </a:cubicBezTo>
                  <a:cubicBezTo>
                    <a:pt x="204" y="406"/>
                    <a:pt x="203" y="405"/>
                    <a:pt x="204" y="406"/>
                  </a:cubicBezTo>
                  <a:cubicBezTo>
                    <a:pt x="200" y="407"/>
                    <a:pt x="199" y="411"/>
                    <a:pt x="194" y="412"/>
                  </a:cubicBezTo>
                  <a:cubicBezTo>
                    <a:pt x="193" y="414"/>
                    <a:pt x="189" y="416"/>
                    <a:pt x="188" y="418"/>
                  </a:cubicBezTo>
                  <a:cubicBezTo>
                    <a:pt x="188" y="418"/>
                    <a:pt x="187" y="418"/>
                    <a:pt x="187" y="418"/>
                  </a:cubicBezTo>
                  <a:cubicBezTo>
                    <a:pt x="187" y="420"/>
                    <a:pt x="184" y="419"/>
                    <a:pt x="182" y="422"/>
                  </a:cubicBezTo>
                  <a:cubicBezTo>
                    <a:pt x="182" y="422"/>
                    <a:pt x="181" y="422"/>
                    <a:pt x="181" y="422"/>
                  </a:cubicBezTo>
                  <a:cubicBezTo>
                    <a:pt x="181" y="422"/>
                    <a:pt x="181" y="423"/>
                    <a:pt x="180" y="422"/>
                  </a:cubicBezTo>
                  <a:cubicBezTo>
                    <a:pt x="179" y="424"/>
                    <a:pt x="178" y="425"/>
                    <a:pt x="176" y="425"/>
                  </a:cubicBezTo>
                  <a:cubicBezTo>
                    <a:pt x="176" y="427"/>
                    <a:pt x="174" y="427"/>
                    <a:pt x="173" y="429"/>
                  </a:cubicBezTo>
                  <a:cubicBezTo>
                    <a:pt x="173" y="429"/>
                    <a:pt x="172" y="429"/>
                    <a:pt x="172" y="430"/>
                  </a:cubicBezTo>
                  <a:cubicBezTo>
                    <a:pt x="172" y="429"/>
                    <a:pt x="172" y="429"/>
                    <a:pt x="172" y="429"/>
                  </a:cubicBezTo>
                  <a:cubicBezTo>
                    <a:pt x="171" y="429"/>
                    <a:pt x="170" y="430"/>
                    <a:pt x="170" y="431"/>
                  </a:cubicBezTo>
                  <a:cubicBezTo>
                    <a:pt x="168" y="433"/>
                    <a:pt x="166" y="435"/>
                    <a:pt x="164" y="436"/>
                  </a:cubicBezTo>
                  <a:cubicBezTo>
                    <a:pt x="164" y="437"/>
                    <a:pt x="164" y="437"/>
                    <a:pt x="164" y="437"/>
                  </a:cubicBezTo>
                  <a:cubicBezTo>
                    <a:pt x="162" y="438"/>
                    <a:pt x="160" y="437"/>
                    <a:pt x="159" y="440"/>
                  </a:cubicBezTo>
                  <a:cubicBezTo>
                    <a:pt x="158" y="439"/>
                    <a:pt x="157" y="440"/>
                    <a:pt x="157" y="441"/>
                  </a:cubicBezTo>
                  <a:cubicBezTo>
                    <a:pt x="156" y="441"/>
                    <a:pt x="156" y="441"/>
                    <a:pt x="156" y="440"/>
                  </a:cubicBezTo>
                  <a:cubicBezTo>
                    <a:pt x="155" y="441"/>
                    <a:pt x="157" y="442"/>
                    <a:pt x="156" y="442"/>
                  </a:cubicBezTo>
                  <a:cubicBezTo>
                    <a:pt x="155" y="444"/>
                    <a:pt x="153" y="445"/>
                    <a:pt x="151" y="447"/>
                  </a:cubicBezTo>
                  <a:cubicBezTo>
                    <a:pt x="151" y="447"/>
                    <a:pt x="151" y="446"/>
                    <a:pt x="150" y="446"/>
                  </a:cubicBezTo>
                  <a:cubicBezTo>
                    <a:pt x="151" y="448"/>
                    <a:pt x="149" y="448"/>
                    <a:pt x="148" y="448"/>
                  </a:cubicBezTo>
                  <a:cubicBezTo>
                    <a:pt x="148" y="448"/>
                    <a:pt x="146" y="449"/>
                    <a:pt x="147" y="449"/>
                  </a:cubicBezTo>
                  <a:cubicBezTo>
                    <a:pt x="147" y="450"/>
                    <a:pt x="146" y="450"/>
                    <a:pt x="146" y="449"/>
                  </a:cubicBezTo>
                  <a:cubicBezTo>
                    <a:pt x="145" y="449"/>
                    <a:pt x="146" y="450"/>
                    <a:pt x="145" y="450"/>
                  </a:cubicBezTo>
                  <a:cubicBezTo>
                    <a:pt x="145" y="450"/>
                    <a:pt x="145" y="450"/>
                    <a:pt x="145" y="450"/>
                  </a:cubicBezTo>
                  <a:cubicBezTo>
                    <a:pt x="145" y="450"/>
                    <a:pt x="145" y="452"/>
                    <a:pt x="144" y="451"/>
                  </a:cubicBezTo>
                  <a:cubicBezTo>
                    <a:pt x="144" y="452"/>
                    <a:pt x="144" y="451"/>
                    <a:pt x="143" y="453"/>
                  </a:cubicBezTo>
                  <a:cubicBezTo>
                    <a:pt x="143" y="454"/>
                    <a:pt x="143" y="453"/>
                    <a:pt x="142" y="453"/>
                  </a:cubicBezTo>
                  <a:cubicBezTo>
                    <a:pt x="142" y="453"/>
                    <a:pt x="142" y="453"/>
                    <a:pt x="142" y="453"/>
                  </a:cubicBezTo>
                  <a:cubicBezTo>
                    <a:pt x="140" y="453"/>
                    <a:pt x="140" y="457"/>
                    <a:pt x="138" y="457"/>
                  </a:cubicBezTo>
                  <a:cubicBezTo>
                    <a:pt x="137" y="458"/>
                    <a:pt x="138" y="458"/>
                    <a:pt x="138" y="458"/>
                  </a:cubicBezTo>
                  <a:cubicBezTo>
                    <a:pt x="142" y="457"/>
                    <a:pt x="144" y="453"/>
                    <a:pt x="148" y="452"/>
                  </a:cubicBezTo>
                  <a:cubicBezTo>
                    <a:pt x="170" y="434"/>
                    <a:pt x="194" y="417"/>
                    <a:pt x="216" y="400"/>
                  </a:cubicBezTo>
                  <a:cubicBezTo>
                    <a:pt x="217" y="400"/>
                    <a:pt x="217" y="400"/>
                    <a:pt x="217" y="400"/>
                  </a:cubicBezTo>
                  <a:cubicBezTo>
                    <a:pt x="218" y="400"/>
                    <a:pt x="217" y="400"/>
                    <a:pt x="218" y="399"/>
                  </a:cubicBezTo>
                  <a:cubicBezTo>
                    <a:pt x="218" y="399"/>
                    <a:pt x="218" y="398"/>
                    <a:pt x="219" y="399"/>
                  </a:cubicBezTo>
                  <a:cubicBezTo>
                    <a:pt x="220" y="397"/>
                    <a:pt x="222" y="396"/>
                    <a:pt x="224" y="395"/>
                  </a:cubicBezTo>
                  <a:cubicBezTo>
                    <a:pt x="228" y="391"/>
                    <a:pt x="233" y="389"/>
                    <a:pt x="236" y="386"/>
                  </a:cubicBezTo>
                  <a:cubicBezTo>
                    <a:pt x="241" y="384"/>
                    <a:pt x="244" y="379"/>
                    <a:pt x="249" y="377"/>
                  </a:cubicBezTo>
                  <a:cubicBezTo>
                    <a:pt x="250" y="377"/>
                    <a:pt x="250" y="377"/>
                    <a:pt x="250" y="376"/>
                  </a:cubicBezTo>
                  <a:cubicBezTo>
                    <a:pt x="267" y="366"/>
                    <a:pt x="284" y="355"/>
                    <a:pt x="300" y="344"/>
                  </a:cubicBezTo>
                  <a:cubicBezTo>
                    <a:pt x="301" y="344"/>
                    <a:pt x="302" y="344"/>
                    <a:pt x="302" y="342"/>
                  </a:cubicBezTo>
                  <a:cubicBezTo>
                    <a:pt x="306" y="341"/>
                    <a:pt x="309" y="338"/>
                    <a:pt x="313" y="336"/>
                  </a:cubicBezTo>
                  <a:cubicBezTo>
                    <a:pt x="313" y="336"/>
                    <a:pt x="313" y="336"/>
                    <a:pt x="313" y="335"/>
                  </a:cubicBezTo>
                  <a:cubicBezTo>
                    <a:pt x="314" y="335"/>
                    <a:pt x="315" y="335"/>
                    <a:pt x="315" y="334"/>
                  </a:cubicBezTo>
                  <a:cubicBezTo>
                    <a:pt x="317" y="333"/>
                    <a:pt x="319" y="332"/>
                    <a:pt x="320" y="330"/>
                  </a:cubicBezTo>
                  <a:cubicBezTo>
                    <a:pt x="321" y="331"/>
                    <a:pt x="322" y="330"/>
                    <a:pt x="322" y="331"/>
                  </a:cubicBezTo>
                  <a:cubicBezTo>
                    <a:pt x="323" y="330"/>
                    <a:pt x="324" y="329"/>
                    <a:pt x="325" y="329"/>
                  </a:cubicBezTo>
                  <a:cubicBezTo>
                    <a:pt x="327" y="325"/>
                    <a:pt x="331" y="325"/>
                    <a:pt x="334" y="323"/>
                  </a:cubicBezTo>
                  <a:cubicBezTo>
                    <a:pt x="334" y="322"/>
                    <a:pt x="335" y="321"/>
                    <a:pt x="336" y="322"/>
                  </a:cubicBezTo>
                  <a:cubicBezTo>
                    <a:pt x="340" y="319"/>
                    <a:pt x="343" y="317"/>
                    <a:pt x="347" y="314"/>
                  </a:cubicBezTo>
                  <a:cubicBezTo>
                    <a:pt x="349" y="314"/>
                    <a:pt x="352" y="312"/>
                    <a:pt x="353" y="310"/>
                  </a:cubicBezTo>
                  <a:cubicBezTo>
                    <a:pt x="356" y="309"/>
                    <a:pt x="360" y="308"/>
                    <a:pt x="362" y="305"/>
                  </a:cubicBezTo>
                  <a:cubicBezTo>
                    <a:pt x="365" y="305"/>
                    <a:pt x="368" y="302"/>
                    <a:pt x="370" y="300"/>
                  </a:cubicBezTo>
                  <a:cubicBezTo>
                    <a:pt x="372" y="299"/>
                    <a:pt x="375" y="298"/>
                    <a:pt x="377" y="297"/>
                  </a:cubicBezTo>
                  <a:cubicBezTo>
                    <a:pt x="378" y="296"/>
                    <a:pt x="380" y="294"/>
                    <a:pt x="382" y="294"/>
                  </a:cubicBezTo>
                  <a:cubicBezTo>
                    <a:pt x="383" y="293"/>
                    <a:pt x="384" y="292"/>
                    <a:pt x="385" y="292"/>
                  </a:cubicBezTo>
                  <a:cubicBezTo>
                    <a:pt x="385" y="292"/>
                    <a:pt x="384" y="291"/>
                    <a:pt x="385" y="291"/>
                  </a:cubicBezTo>
                  <a:cubicBezTo>
                    <a:pt x="387" y="289"/>
                    <a:pt x="392" y="289"/>
                    <a:pt x="394" y="285"/>
                  </a:cubicBezTo>
                  <a:cubicBezTo>
                    <a:pt x="398" y="283"/>
                    <a:pt x="403" y="281"/>
                    <a:pt x="406" y="278"/>
                  </a:cubicBezTo>
                  <a:cubicBezTo>
                    <a:pt x="409" y="278"/>
                    <a:pt x="411" y="276"/>
                    <a:pt x="413" y="274"/>
                  </a:cubicBezTo>
                  <a:cubicBezTo>
                    <a:pt x="417" y="274"/>
                    <a:pt x="418" y="271"/>
                    <a:pt x="422" y="270"/>
                  </a:cubicBezTo>
                  <a:cubicBezTo>
                    <a:pt x="424" y="268"/>
                    <a:pt x="427" y="267"/>
                    <a:pt x="428" y="265"/>
                  </a:cubicBezTo>
                  <a:cubicBezTo>
                    <a:pt x="430" y="266"/>
                    <a:pt x="429" y="265"/>
                    <a:pt x="430" y="265"/>
                  </a:cubicBezTo>
                  <a:cubicBezTo>
                    <a:pt x="437" y="261"/>
                    <a:pt x="445" y="258"/>
                    <a:pt x="450" y="253"/>
                  </a:cubicBezTo>
                  <a:cubicBezTo>
                    <a:pt x="452" y="254"/>
                    <a:pt x="453" y="251"/>
                    <a:pt x="455" y="253"/>
                  </a:cubicBezTo>
                  <a:cubicBezTo>
                    <a:pt x="455" y="252"/>
                    <a:pt x="455" y="252"/>
                    <a:pt x="455" y="251"/>
                  </a:cubicBezTo>
                  <a:cubicBezTo>
                    <a:pt x="457" y="251"/>
                    <a:pt x="458" y="250"/>
                    <a:pt x="460" y="248"/>
                  </a:cubicBezTo>
                  <a:cubicBezTo>
                    <a:pt x="462" y="249"/>
                    <a:pt x="465" y="245"/>
                    <a:pt x="468" y="245"/>
                  </a:cubicBezTo>
                  <a:cubicBezTo>
                    <a:pt x="468" y="245"/>
                    <a:pt x="468" y="244"/>
                    <a:pt x="468" y="244"/>
                  </a:cubicBezTo>
                  <a:cubicBezTo>
                    <a:pt x="472" y="242"/>
                    <a:pt x="477" y="240"/>
                    <a:pt x="480" y="237"/>
                  </a:cubicBezTo>
                  <a:cubicBezTo>
                    <a:pt x="480" y="237"/>
                    <a:pt x="481" y="237"/>
                    <a:pt x="481" y="238"/>
                  </a:cubicBezTo>
                  <a:cubicBezTo>
                    <a:pt x="482" y="236"/>
                    <a:pt x="484" y="237"/>
                    <a:pt x="485" y="235"/>
                  </a:cubicBezTo>
                  <a:cubicBezTo>
                    <a:pt x="487" y="235"/>
                    <a:pt x="487" y="235"/>
                    <a:pt x="488" y="233"/>
                  </a:cubicBezTo>
                  <a:cubicBezTo>
                    <a:pt x="488" y="233"/>
                    <a:pt x="489" y="233"/>
                    <a:pt x="489" y="233"/>
                  </a:cubicBezTo>
                  <a:cubicBezTo>
                    <a:pt x="490" y="233"/>
                    <a:pt x="491" y="231"/>
                    <a:pt x="492" y="232"/>
                  </a:cubicBezTo>
                  <a:cubicBezTo>
                    <a:pt x="493" y="232"/>
                    <a:pt x="494" y="231"/>
                    <a:pt x="495" y="231"/>
                  </a:cubicBezTo>
                  <a:cubicBezTo>
                    <a:pt x="498" y="228"/>
                    <a:pt x="502" y="227"/>
                    <a:pt x="506" y="225"/>
                  </a:cubicBezTo>
                  <a:cubicBezTo>
                    <a:pt x="506" y="225"/>
                    <a:pt x="506" y="225"/>
                    <a:pt x="506" y="225"/>
                  </a:cubicBezTo>
                  <a:cubicBezTo>
                    <a:pt x="509" y="224"/>
                    <a:pt x="510" y="222"/>
                    <a:pt x="513" y="222"/>
                  </a:cubicBezTo>
                  <a:cubicBezTo>
                    <a:pt x="515" y="219"/>
                    <a:pt x="519" y="219"/>
                    <a:pt x="521" y="217"/>
                  </a:cubicBezTo>
                  <a:cubicBezTo>
                    <a:pt x="523" y="216"/>
                    <a:pt x="526" y="216"/>
                    <a:pt x="527" y="214"/>
                  </a:cubicBezTo>
                  <a:cubicBezTo>
                    <a:pt x="531" y="214"/>
                    <a:pt x="533" y="211"/>
                    <a:pt x="536" y="211"/>
                  </a:cubicBezTo>
                  <a:cubicBezTo>
                    <a:pt x="536" y="209"/>
                    <a:pt x="538" y="210"/>
                    <a:pt x="539" y="208"/>
                  </a:cubicBezTo>
                  <a:cubicBezTo>
                    <a:pt x="540" y="208"/>
                    <a:pt x="540" y="207"/>
                    <a:pt x="540" y="208"/>
                  </a:cubicBezTo>
                  <a:cubicBezTo>
                    <a:pt x="550" y="203"/>
                    <a:pt x="559" y="199"/>
                    <a:pt x="569" y="195"/>
                  </a:cubicBezTo>
                  <a:cubicBezTo>
                    <a:pt x="569" y="195"/>
                    <a:pt x="569" y="195"/>
                    <a:pt x="569" y="194"/>
                  </a:cubicBezTo>
                  <a:cubicBezTo>
                    <a:pt x="571" y="194"/>
                    <a:pt x="572" y="193"/>
                    <a:pt x="573" y="194"/>
                  </a:cubicBezTo>
                  <a:cubicBezTo>
                    <a:pt x="573" y="194"/>
                    <a:pt x="574" y="193"/>
                    <a:pt x="573" y="193"/>
                  </a:cubicBezTo>
                  <a:cubicBezTo>
                    <a:pt x="578" y="192"/>
                    <a:pt x="583" y="188"/>
                    <a:pt x="587" y="187"/>
                  </a:cubicBezTo>
                  <a:cubicBezTo>
                    <a:pt x="590" y="186"/>
                    <a:pt x="593" y="184"/>
                    <a:pt x="597" y="183"/>
                  </a:cubicBezTo>
                  <a:cubicBezTo>
                    <a:pt x="597" y="183"/>
                    <a:pt x="598" y="182"/>
                    <a:pt x="599" y="183"/>
                  </a:cubicBezTo>
                  <a:cubicBezTo>
                    <a:pt x="599" y="182"/>
                    <a:pt x="606" y="178"/>
                    <a:pt x="606" y="179"/>
                  </a:cubicBezTo>
                  <a:cubicBezTo>
                    <a:pt x="608" y="178"/>
                    <a:pt x="610" y="178"/>
                    <a:pt x="611" y="176"/>
                  </a:cubicBezTo>
                  <a:cubicBezTo>
                    <a:pt x="611" y="176"/>
                    <a:pt x="611" y="177"/>
                    <a:pt x="611" y="177"/>
                  </a:cubicBezTo>
                  <a:cubicBezTo>
                    <a:pt x="612" y="177"/>
                    <a:pt x="612" y="176"/>
                    <a:pt x="612" y="176"/>
                  </a:cubicBezTo>
                  <a:cubicBezTo>
                    <a:pt x="616" y="175"/>
                    <a:pt x="619" y="172"/>
                    <a:pt x="623" y="173"/>
                  </a:cubicBezTo>
                  <a:cubicBezTo>
                    <a:pt x="623" y="173"/>
                    <a:pt x="623" y="172"/>
                    <a:pt x="623" y="172"/>
                  </a:cubicBezTo>
                  <a:cubicBezTo>
                    <a:pt x="626" y="172"/>
                    <a:pt x="631" y="168"/>
                    <a:pt x="634" y="169"/>
                  </a:cubicBezTo>
                  <a:cubicBezTo>
                    <a:pt x="634" y="169"/>
                    <a:pt x="634" y="169"/>
                    <a:pt x="634" y="168"/>
                  </a:cubicBezTo>
                  <a:cubicBezTo>
                    <a:pt x="639" y="167"/>
                    <a:pt x="643" y="164"/>
                    <a:pt x="648" y="165"/>
                  </a:cubicBezTo>
                  <a:cubicBezTo>
                    <a:pt x="651" y="163"/>
                    <a:pt x="656" y="161"/>
                    <a:pt x="659" y="161"/>
                  </a:cubicBezTo>
                  <a:cubicBezTo>
                    <a:pt x="659" y="161"/>
                    <a:pt x="660" y="161"/>
                    <a:pt x="660" y="161"/>
                  </a:cubicBezTo>
                  <a:cubicBezTo>
                    <a:pt x="660" y="161"/>
                    <a:pt x="661" y="162"/>
                    <a:pt x="661" y="162"/>
                  </a:cubicBezTo>
                  <a:cubicBezTo>
                    <a:pt x="662" y="161"/>
                    <a:pt x="663" y="160"/>
                    <a:pt x="664" y="160"/>
                  </a:cubicBezTo>
                  <a:cubicBezTo>
                    <a:pt x="665" y="160"/>
                    <a:pt x="666" y="161"/>
                    <a:pt x="666" y="159"/>
                  </a:cubicBezTo>
                  <a:cubicBezTo>
                    <a:pt x="667" y="159"/>
                    <a:pt x="667" y="160"/>
                    <a:pt x="667" y="160"/>
                  </a:cubicBezTo>
                  <a:cubicBezTo>
                    <a:pt x="667" y="159"/>
                    <a:pt x="668" y="159"/>
                    <a:pt x="668" y="159"/>
                  </a:cubicBezTo>
                  <a:cubicBezTo>
                    <a:pt x="668" y="159"/>
                    <a:pt x="669" y="159"/>
                    <a:pt x="670" y="159"/>
                  </a:cubicBezTo>
                  <a:cubicBezTo>
                    <a:pt x="670" y="160"/>
                    <a:pt x="669" y="160"/>
                    <a:pt x="669" y="160"/>
                  </a:cubicBezTo>
                  <a:cubicBezTo>
                    <a:pt x="669" y="161"/>
                    <a:pt x="670" y="159"/>
                    <a:pt x="670" y="160"/>
                  </a:cubicBezTo>
                  <a:cubicBezTo>
                    <a:pt x="670" y="161"/>
                    <a:pt x="669" y="161"/>
                    <a:pt x="669" y="163"/>
                  </a:cubicBezTo>
                  <a:cubicBezTo>
                    <a:pt x="668" y="162"/>
                    <a:pt x="668" y="163"/>
                    <a:pt x="668" y="164"/>
                  </a:cubicBezTo>
                  <a:cubicBezTo>
                    <a:pt x="667" y="164"/>
                    <a:pt x="667" y="163"/>
                    <a:pt x="666" y="163"/>
                  </a:cubicBezTo>
                  <a:cubicBezTo>
                    <a:pt x="666" y="164"/>
                    <a:pt x="667" y="164"/>
                    <a:pt x="668" y="164"/>
                  </a:cubicBezTo>
                  <a:cubicBezTo>
                    <a:pt x="667" y="165"/>
                    <a:pt x="668" y="165"/>
                    <a:pt x="668" y="166"/>
                  </a:cubicBezTo>
                  <a:cubicBezTo>
                    <a:pt x="667" y="166"/>
                    <a:pt x="667" y="167"/>
                    <a:pt x="666" y="166"/>
                  </a:cubicBezTo>
                  <a:cubicBezTo>
                    <a:pt x="666" y="166"/>
                    <a:pt x="666" y="167"/>
                    <a:pt x="665" y="167"/>
                  </a:cubicBezTo>
                  <a:cubicBezTo>
                    <a:pt x="665" y="167"/>
                    <a:pt x="666" y="167"/>
                    <a:pt x="666" y="167"/>
                  </a:cubicBezTo>
                  <a:cubicBezTo>
                    <a:pt x="665" y="168"/>
                    <a:pt x="664" y="167"/>
                    <a:pt x="666" y="166"/>
                  </a:cubicBezTo>
                  <a:cubicBezTo>
                    <a:pt x="665" y="166"/>
                    <a:pt x="665" y="166"/>
                    <a:pt x="665" y="165"/>
                  </a:cubicBezTo>
                  <a:cubicBezTo>
                    <a:pt x="665" y="165"/>
                    <a:pt x="665" y="166"/>
                    <a:pt x="664" y="166"/>
                  </a:cubicBezTo>
                  <a:cubicBezTo>
                    <a:pt x="664" y="167"/>
                    <a:pt x="664" y="166"/>
                    <a:pt x="665" y="166"/>
                  </a:cubicBezTo>
                  <a:cubicBezTo>
                    <a:pt x="665" y="167"/>
                    <a:pt x="664" y="167"/>
                    <a:pt x="663" y="167"/>
                  </a:cubicBezTo>
                  <a:cubicBezTo>
                    <a:pt x="663" y="168"/>
                    <a:pt x="664" y="168"/>
                    <a:pt x="665" y="168"/>
                  </a:cubicBezTo>
                  <a:cubicBezTo>
                    <a:pt x="664" y="168"/>
                    <a:pt x="663" y="169"/>
                    <a:pt x="662" y="169"/>
                  </a:cubicBezTo>
                  <a:cubicBezTo>
                    <a:pt x="663" y="169"/>
                    <a:pt x="663" y="169"/>
                    <a:pt x="663" y="170"/>
                  </a:cubicBezTo>
                  <a:cubicBezTo>
                    <a:pt x="663" y="170"/>
                    <a:pt x="662" y="169"/>
                    <a:pt x="662" y="169"/>
                  </a:cubicBezTo>
                  <a:cubicBezTo>
                    <a:pt x="661" y="169"/>
                    <a:pt x="662" y="168"/>
                    <a:pt x="662" y="168"/>
                  </a:cubicBezTo>
                  <a:cubicBezTo>
                    <a:pt x="662" y="168"/>
                    <a:pt x="662" y="167"/>
                    <a:pt x="662" y="167"/>
                  </a:cubicBezTo>
                  <a:cubicBezTo>
                    <a:pt x="662" y="168"/>
                    <a:pt x="662" y="168"/>
                    <a:pt x="662" y="168"/>
                  </a:cubicBezTo>
                  <a:cubicBezTo>
                    <a:pt x="662" y="169"/>
                    <a:pt x="661" y="169"/>
                    <a:pt x="661" y="169"/>
                  </a:cubicBezTo>
                  <a:cubicBezTo>
                    <a:pt x="661" y="169"/>
                    <a:pt x="661" y="170"/>
                    <a:pt x="661" y="171"/>
                  </a:cubicBezTo>
                  <a:cubicBezTo>
                    <a:pt x="661" y="171"/>
                    <a:pt x="661" y="170"/>
                    <a:pt x="661" y="170"/>
                  </a:cubicBezTo>
                  <a:cubicBezTo>
                    <a:pt x="660" y="171"/>
                    <a:pt x="661" y="171"/>
                    <a:pt x="661" y="171"/>
                  </a:cubicBezTo>
                  <a:cubicBezTo>
                    <a:pt x="661" y="172"/>
                    <a:pt x="660" y="171"/>
                    <a:pt x="659" y="172"/>
                  </a:cubicBezTo>
                  <a:cubicBezTo>
                    <a:pt x="659" y="171"/>
                    <a:pt x="660" y="171"/>
                    <a:pt x="660" y="171"/>
                  </a:cubicBezTo>
                  <a:cubicBezTo>
                    <a:pt x="658" y="171"/>
                    <a:pt x="656" y="172"/>
                    <a:pt x="657" y="174"/>
                  </a:cubicBezTo>
                  <a:cubicBezTo>
                    <a:pt x="657" y="174"/>
                    <a:pt x="657" y="173"/>
                    <a:pt x="656" y="173"/>
                  </a:cubicBezTo>
                  <a:cubicBezTo>
                    <a:pt x="656" y="174"/>
                    <a:pt x="656" y="174"/>
                    <a:pt x="656" y="175"/>
                  </a:cubicBezTo>
                  <a:cubicBezTo>
                    <a:pt x="656" y="175"/>
                    <a:pt x="656" y="174"/>
                    <a:pt x="656" y="174"/>
                  </a:cubicBezTo>
                  <a:cubicBezTo>
                    <a:pt x="655" y="174"/>
                    <a:pt x="655" y="175"/>
                    <a:pt x="654" y="175"/>
                  </a:cubicBezTo>
                  <a:cubicBezTo>
                    <a:pt x="654" y="176"/>
                    <a:pt x="654" y="175"/>
                    <a:pt x="655" y="175"/>
                  </a:cubicBezTo>
                  <a:cubicBezTo>
                    <a:pt x="655" y="176"/>
                    <a:pt x="654" y="176"/>
                    <a:pt x="653" y="175"/>
                  </a:cubicBezTo>
                  <a:cubicBezTo>
                    <a:pt x="653" y="175"/>
                    <a:pt x="655" y="175"/>
                    <a:pt x="654" y="174"/>
                  </a:cubicBezTo>
                  <a:cubicBezTo>
                    <a:pt x="654" y="174"/>
                    <a:pt x="654" y="174"/>
                    <a:pt x="655" y="175"/>
                  </a:cubicBezTo>
                  <a:cubicBezTo>
                    <a:pt x="654" y="174"/>
                    <a:pt x="655" y="174"/>
                    <a:pt x="655" y="174"/>
                  </a:cubicBezTo>
                  <a:cubicBezTo>
                    <a:pt x="654" y="173"/>
                    <a:pt x="653" y="173"/>
                    <a:pt x="653" y="173"/>
                  </a:cubicBezTo>
                  <a:cubicBezTo>
                    <a:pt x="653" y="173"/>
                    <a:pt x="654" y="174"/>
                    <a:pt x="653" y="173"/>
                  </a:cubicBezTo>
                  <a:cubicBezTo>
                    <a:pt x="653" y="174"/>
                    <a:pt x="654" y="174"/>
                    <a:pt x="654" y="174"/>
                  </a:cubicBezTo>
                  <a:cubicBezTo>
                    <a:pt x="654" y="175"/>
                    <a:pt x="653" y="175"/>
                    <a:pt x="652" y="175"/>
                  </a:cubicBezTo>
                  <a:cubicBezTo>
                    <a:pt x="652" y="175"/>
                    <a:pt x="653" y="175"/>
                    <a:pt x="653" y="175"/>
                  </a:cubicBezTo>
                  <a:cubicBezTo>
                    <a:pt x="653" y="176"/>
                    <a:pt x="652" y="175"/>
                    <a:pt x="651" y="175"/>
                  </a:cubicBezTo>
                  <a:cubicBezTo>
                    <a:pt x="651" y="176"/>
                    <a:pt x="652" y="177"/>
                    <a:pt x="651" y="178"/>
                  </a:cubicBezTo>
                  <a:cubicBezTo>
                    <a:pt x="651" y="178"/>
                    <a:pt x="651" y="177"/>
                    <a:pt x="652" y="178"/>
                  </a:cubicBezTo>
                  <a:cubicBezTo>
                    <a:pt x="651" y="178"/>
                    <a:pt x="651" y="179"/>
                    <a:pt x="651" y="179"/>
                  </a:cubicBezTo>
                  <a:cubicBezTo>
                    <a:pt x="650" y="179"/>
                    <a:pt x="650" y="179"/>
                    <a:pt x="650" y="179"/>
                  </a:cubicBezTo>
                  <a:cubicBezTo>
                    <a:pt x="650" y="179"/>
                    <a:pt x="650" y="179"/>
                    <a:pt x="650" y="179"/>
                  </a:cubicBezTo>
                  <a:cubicBezTo>
                    <a:pt x="650" y="178"/>
                    <a:pt x="651" y="178"/>
                    <a:pt x="650" y="177"/>
                  </a:cubicBezTo>
                  <a:cubicBezTo>
                    <a:pt x="650" y="177"/>
                    <a:pt x="650" y="178"/>
                    <a:pt x="650" y="178"/>
                  </a:cubicBezTo>
                  <a:cubicBezTo>
                    <a:pt x="649" y="179"/>
                    <a:pt x="650" y="177"/>
                    <a:pt x="650" y="177"/>
                  </a:cubicBezTo>
                  <a:cubicBezTo>
                    <a:pt x="649" y="177"/>
                    <a:pt x="649" y="178"/>
                    <a:pt x="648" y="178"/>
                  </a:cubicBezTo>
                  <a:cubicBezTo>
                    <a:pt x="649" y="178"/>
                    <a:pt x="649" y="180"/>
                    <a:pt x="650" y="179"/>
                  </a:cubicBezTo>
                  <a:cubicBezTo>
                    <a:pt x="650" y="180"/>
                    <a:pt x="649" y="179"/>
                    <a:pt x="649" y="180"/>
                  </a:cubicBezTo>
                  <a:cubicBezTo>
                    <a:pt x="648" y="180"/>
                    <a:pt x="649" y="179"/>
                    <a:pt x="648" y="178"/>
                  </a:cubicBezTo>
                  <a:cubicBezTo>
                    <a:pt x="647" y="178"/>
                    <a:pt x="647" y="179"/>
                    <a:pt x="647" y="179"/>
                  </a:cubicBezTo>
                  <a:cubicBezTo>
                    <a:pt x="647" y="179"/>
                    <a:pt x="648" y="179"/>
                    <a:pt x="648" y="178"/>
                  </a:cubicBezTo>
                  <a:cubicBezTo>
                    <a:pt x="648" y="180"/>
                    <a:pt x="649" y="181"/>
                    <a:pt x="650" y="181"/>
                  </a:cubicBezTo>
                  <a:cubicBezTo>
                    <a:pt x="650" y="181"/>
                    <a:pt x="648" y="182"/>
                    <a:pt x="650" y="182"/>
                  </a:cubicBezTo>
                  <a:cubicBezTo>
                    <a:pt x="649" y="183"/>
                    <a:pt x="648" y="182"/>
                    <a:pt x="648" y="182"/>
                  </a:cubicBezTo>
                  <a:cubicBezTo>
                    <a:pt x="648" y="183"/>
                    <a:pt x="649" y="182"/>
                    <a:pt x="649" y="183"/>
                  </a:cubicBezTo>
                  <a:cubicBezTo>
                    <a:pt x="650" y="182"/>
                    <a:pt x="651" y="183"/>
                    <a:pt x="652" y="184"/>
                  </a:cubicBezTo>
                  <a:cubicBezTo>
                    <a:pt x="652" y="183"/>
                    <a:pt x="652" y="183"/>
                    <a:pt x="652" y="182"/>
                  </a:cubicBezTo>
                  <a:cubicBezTo>
                    <a:pt x="653" y="183"/>
                    <a:pt x="653" y="183"/>
                    <a:pt x="653" y="184"/>
                  </a:cubicBezTo>
                  <a:cubicBezTo>
                    <a:pt x="653" y="183"/>
                    <a:pt x="654" y="184"/>
                    <a:pt x="654" y="185"/>
                  </a:cubicBezTo>
                  <a:cubicBezTo>
                    <a:pt x="653" y="183"/>
                    <a:pt x="653" y="185"/>
                    <a:pt x="653" y="186"/>
                  </a:cubicBezTo>
                  <a:cubicBezTo>
                    <a:pt x="652" y="187"/>
                    <a:pt x="653" y="185"/>
                    <a:pt x="652" y="185"/>
                  </a:cubicBezTo>
                  <a:cubicBezTo>
                    <a:pt x="651" y="186"/>
                    <a:pt x="651" y="186"/>
                    <a:pt x="651" y="186"/>
                  </a:cubicBezTo>
                  <a:cubicBezTo>
                    <a:pt x="651" y="187"/>
                    <a:pt x="651" y="186"/>
                    <a:pt x="652" y="186"/>
                  </a:cubicBezTo>
                  <a:cubicBezTo>
                    <a:pt x="651" y="187"/>
                    <a:pt x="649" y="187"/>
                    <a:pt x="650" y="188"/>
                  </a:cubicBezTo>
                  <a:cubicBezTo>
                    <a:pt x="645" y="190"/>
                    <a:pt x="642" y="195"/>
                    <a:pt x="637" y="196"/>
                  </a:cubicBezTo>
                  <a:cubicBezTo>
                    <a:pt x="634" y="199"/>
                    <a:pt x="630" y="201"/>
                    <a:pt x="626" y="203"/>
                  </a:cubicBezTo>
                  <a:cubicBezTo>
                    <a:pt x="625" y="206"/>
                    <a:pt x="622" y="205"/>
                    <a:pt x="621" y="208"/>
                  </a:cubicBezTo>
                  <a:cubicBezTo>
                    <a:pt x="619" y="207"/>
                    <a:pt x="619" y="209"/>
                    <a:pt x="617" y="209"/>
                  </a:cubicBezTo>
                  <a:cubicBezTo>
                    <a:pt x="617" y="212"/>
                    <a:pt x="611" y="210"/>
                    <a:pt x="610" y="213"/>
                  </a:cubicBezTo>
                  <a:cubicBezTo>
                    <a:pt x="610" y="213"/>
                    <a:pt x="610" y="213"/>
                    <a:pt x="609" y="213"/>
                  </a:cubicBezTo>
                  <a:cubicBezTo>
                    <a:pt x="608" y="215"/>
                    <a:pt x="605" y="214"/>
                    <a:pt x="604" y="216"/>
                  </a:cubicBezTo>
                  <a:cubicBezTo>
                    <a:pt x="603" y="216"/>
                    <a:pt x="603" y="217"/>
                    <a:pt x="603" y="216"/>
                  </a:cubicBezTo>
                  <a:cubicBezTo>
                    <a:pt x="601" y="218"/>
                    <a:pt x="599" y="220"/>
                    <a:pt x="597" y="221"/>
                  </a:cubicBezTo>
                  <a:cubicBezTo>
                    <a:pt x="593" y="224"/>
                    <a:pt x="588" y="226"/>
                    <a:pt x="584" y="229"/>
                  </a:cubicBezTo>
                  <a:cubicBezTo>
                    <a:pt x="581" y="231"/>
                    <a:pt x="578" y="233"/>
                    <a:pt x="575" y="234"/>
                  </a:cubicBezTo>
                  <a:cubicBezTo>
                    <a:pt x="573" y="235"/>
                    <a:pt x="571" y="237"/>
                    <a:pt x="569" y="237"/>
                  </a:cubicBezTo>
                  <a:cubicBezTo>
                    <a:pt x="567" y="239"/>
                    <a:pt x="563" y="239"/>
                    <a:pt x="562" y="242"/>
                  </a:cubicBezTo>
                  <a:cubicBezTo>
                    <a:pt x="561" y="242"/>
                    <a:pt x="559" y="243"/>
                    <a:pt x="558" y="244"/>
                  </a:cubicBezTo>
                  <a:cubicBezTo>
                    <a:pt x="556" y="245"/>
                    <a:pt x="553" y="246"/>
                    <a:pt x="552" y="248"/>
                  </a:cubicBezTo>
                  <a:cubicBezTo>
                    <a:pt x="549" y="248"/>
                    <a:pt x="548" y="251"/>
                    <a:pt x="544" y="251"/>
                  </a:cubicBezTo>
                  <a:cubicBezTo>
                    <a:pt x="544" y="252"/>
                    <a:pt x="546" y="251"/>
                    <a:pt x="546" y="252"/>
                  </a:cubicBezTo>
                  <a:cubicBezTo>
                    <a:pt x="545" y="252"/>
                    <a:pt x="543" y="253"/>
                    <a:pt x="541" y="253"/>
                  </a:cubicBezTo>
                  <a:cubicBezTo>
                    <a:pt x="541" y="253"/>
                    <a:pt x="541" y="253"/>
                    <a:pt x="541" y="253"/>
                  </a:cubicBezTo>
                  <a:cubicBezTo>
                    <a:pt x="541" y="255"/>
                    <a:pt x="543" y="254"/>
                    <a:pt x="544" y="254"/>
                  </a:cubicBezTo>
                  <a:cubicBezTo>
                    <a:pt x="543" y="255"/>
                    <a:pt x="541" y="254"/>
                    <a:pt x="541" y="255"/>
                  </a:cubicBezTo>
                  <a:cubicBezTo>
                    <a:pt x="541" y="255"/>
                    <a:pt x="541" y="254"/>
                    <a:pt x="540" y="254"/>
                  </a:cubicBezTo>
                  <a:cubicBezTo>
                    <a:pt x="541" y="255"/>
                    <a:pt x="540" y="255"/>
                    <a:pt x="540" y="255"/>
                  </a:cubicBezTo>
                  <a:cubicBezTo>
                    <a:pt x="539" y="255"/>
                    <a:pt x="540" y="256"/>
                    <a:pt x="538" y="256"/>
                  </a:cubicBezTo>
                  <a:cubicBezTo>
                    <a:pt x="539" y="260"/>
                    <a:pt x="541" y="263"/>
                    <a:pt x="543" y="266"/>
                  </a:cubicBezTo>
                  <a:cubicBezTo>
                    <a:pt x="543" y="266"/>
                    <a:pt x="543" y="266"/>
                    <a:pt x="544" y="266"/>
                  </a:cubicBezTo>
                  <a:cubicBezTo>
                    <a:pt x="545" y="269"/>
                    <a:pt x="548" y="269"/>
                    <a:pt x="547" y="273"/>
                  </a:cubicBezTo>
                  <a:cubicBezTo>
                    <a:pt x="548" y="274"/>
                    <a:pt x="549" y="275"/>
                    <a:pt x="549" y="277"/>
                  </a:cubicBezTo>
                  <a:cubicBezTo>
                    <a:pt x="552" y="280"/>
                    <a:pt x="551" y="284"/>
                    <a:pt x="551" y="288"/>
                  </a:cubicBezTo>
                  <a:cubicBezTo>
                    <a:pt x="550" y="288"/>
                    <a:pt x="550" y="288"/>
                    <a:pt x="550" y="288"/>
                  </a:cubicBezTo>
                  <a:cubicBezTo>
                    <a:pt x="550" y="289"/>
                    <a:pt x="550" y="289"/>
                    <a:pt x="550" y="290"/>
                  </a:cubicBezTo>
                  <a:cubicBezTo>
                    <a:pt x="549" y="291"/>
                    <a:pt x="549" y="292"/>
                    <a:pt x="547" y="293"/>
                  </a:cubicBezTo>
                  <a:cubicBezTo>
                    <a:pt x="544" y="300"/>
                    <a:pt x="535" y="301"/>
                    <a:pt x="529" y="305"/>
                  </a:cubicBezTo>
                  <a:cubicBezTo>
                    <a:pt x="529" y="308"/>
                    <a:pt x="529" y="311"/>
                    <a:pt x="531" y="313"/>
                  </a:cubicBezTo>
                  <a:cubicBezTo>
                    <a:pt x="531" y="313"/>
                    <a:pt x="532" y="313"/>
                    <a:pt x="532" y="313"/>
                  </a:cubicBezTo>
                  <a:cubicBezTo>
                    <a:pt x="534" y="316"/>
                    <a:pt x="537" y="317"/>
                    <a:pt x="538" y="321"/>
                  </a:cubicBezTo>
                  <a:cubicBezTo>
                    <a:pt x="540" y="322"/>
                    <a:pt x="541" y="328"/>
                    <a:pt x="538" y="329"/>
                  </a:cubicBezTo>
                  <a:cubicBezTo>
                    <a:pt x="538" y="329"/>
                    <a:pt x="538" y="330"/>
                    <a:pt x="538" y="331"/>
                  </a:cubicBezTo>
                  <a:cubicBezTo>
                    <a:pt x="537" y="331"/>
                    <a:pt x="537" y="331"/>
                    <a:pt x="536" y="331"/>
                  </a:cubicBezTo>
                  <a:cubicBezTo>
                    <a:pt x="536" y="331"/>
                    <a:pt x="537" y="331"/>
                    <a:pt x="536" y="333"/>
                  </a:cubicBezTo>
                  <a:cubicBezTo>
                    <a:pt x="535" y="333"/>
                    <a:pt x="532" y="335"/>
                    <a:pt x="533" y="336"/>
                  </a:cubicBezTo>
                  <a:cubicBezTo>
                    <a:pt x="531" y="335"/>
                    <a:pt x="531" y="336"/>
                    <a:pt x="530" y="336"/>
                  </a:cubicBezTo>
                  <a:cubicBezTo>
                    <a:pt x="530" y="336"/>
                    <a:pt x="531" y="337"/>
                    <a:pt x="530" y="337"/>
                  </a:cubicBezTo>
                  <a:cubicBezTo>
                    <a:pt x="528" y="337"/>
                    <a:pt x="527" y="337"/>
                    <a:pt x="526" y="339"/>
                  </a:cubicBezTo>
                  <a:cubicBezTo>
                    <a:pt x="526" y="339"/>
                    <a:pt x="527" y="340"/>
                    <a:pt x="527" y="340"/>
                  </a:cubicBezTo>
                  <a:cubicBezTo>
                    <a:pt x="528" y="340"/>
                    <a:pt x="528" y="339"/>
                    <a:pt x="529" y="340"/>
                  </a:cubicBezTo>
                  <a:cubicBezTo>
                    <a:pt x="529" y="339"/>
                    <a:pt x="530" y="339"/>
                    <a:pt x="531" y="339"/>
                  </a:cubicBezTo>
                  <a:cubicBezTo>
                    <a:pt x="528" y="340"/>
                    <a:pt x="526" y="341"/>
                    <a:pt x="528" y="344"/>
                  </a:cubicBezTo>
                  <a:cubicBezTo>
                    <a:pt x="528" y="344"/>
                    <a:pt x="529" y="344"/>
                    <a:pt x="530" y="344"/>
                  </a:cubicBezTo>
                  <a:cubicBezTo>
                    <a:pt x="527" y="347"/>
                    <a:pt x="523" y="349"/>
                    <a:pt x="520" y="350"/>
                  </a:cubicBezTo>
                  <a:cubicBezTo>
                    <a:pt x="516" y="353"/>
                    <a:pt x="510" y="354"/>
                    <a:pt x="506" y="358"/>
                  </a:cubicBezTo>
                  <a:cubicBezTo>
                    <a:pt x="506" y="357"/>
                    <a:pt x="506" y="358"/>
                    <a:pt x="505" y="358"/>
                  </a:cubicBezTo>
                  <a:cubicBezTo>
                    <a:pt x="504" y="359"/>
                    <a:pt x="503" y="359"/>
                    <a:pt x="502" y="361"/>
                  </a:cubicBezTo>
                  <a:cubicBezTo>
                    <a:pt x="501" y="361"/>
                    <a:pt x="501" y="360"/>
                    <a:pt x="501" y="360"/>
                  </a:cubicBezTo>
                  <a:cubicBezTo>
                    <a:pt x="493" y="362"/>
                    <a:pt x="485" y="367"/>
                    <a:pt x="477" y="370"/>
                  </a:cubicBezTo>
                  <a:cubicBezTo>
                    <a:pt x="470" y="375"/>
                    <a:pt x="461" y="377"/>
                    <a:pt x="454" y="381"/>
                  </a:cubicBezTo>
                  <a:cubicBezTo>
                    <a:pt x="454" y="381"/>
                    <a:pt x="454" y="381"/>
                    <a:pt x="454" y="380"/>
                  </a:cubicBezTo>
                  <a:cubicBezTo>
                    <a:pt x="441" y="387"/>
                    <a:pt x="429" y="391"/>
                    <a:pt x="418" y="399"/>
                  </a:cubicBezTo>
                  <a:cubicBezTo>
                    <a:pt x="416" y="398"/>
                    <a:pt x="416" y="401"/>
                    <a:pt x="413" y="401"/>
                  </a:cubicBezTo>
                  <a:cubicBezTo>
                    <a:pt x="411" y="402"/>
                    <a:pt x="408" y="404"/>
                    <a:pt x="405" y="406"/>
                  </a:cubicBezTo>
                  <a:cubicBezTo>
                    <a:pt x="404" y="406"/>
                    <a:pt x="404" y="407"/>
                    <a:pt x="404" y="407"/>
                  </a:cubicBezTo>
                  <a:cubicBezTo>
                    <a:pt x="404" y="407"/>
                    <a:pt x="403" y="407"/>
                    <a:pt x="403" y="407"/>
                  </a:cubicBezTo>
                  <a:cubicBezTo>
                    <a:pt x="399" y="410"/>
                    <a:pt x="395" y="412"/>
                    <a:pt x="390" y="415"/>
                  </a:cubicBezTo>
                  <a:cubicBezTo>
                    <a:pt x="383" y="420"/>
                    <a:pt x="373" y="424"/>
                    <a:pt x="366" y="430"/>
                  </a:cubicBezTo>
                  <a:cubicBezTo>
                    <a:pt x="362" y="431"/>
                    <a:pt x="362" y="434"/>
                    <a:pt x="358" y="434"/>
                  </a:cubicBezTo>
                  <a:cubicBezTo>
                    <a:pt x="353" y="439"/>
                    <a:pt x="347" y="443"/>
                    <a:pt x="341" y="446"/>
                  </a:cubicBezTo>
                  <a:cubicBezTo>
                    <a:pt x="339" y="448"/>
                    <a:pt x="336" y="449"/>
                    <a:pt x="334" y="451"/>
                  </a:cubicBezTo>
                  <a:cubicBezTo>
                    <a:pt x="326" y="456"/>
                    <a:pt x="320" y="463"/>
                    <a:pt x="311" y="468"/>
                  </a:cubicBezTo>
                  <a:cubicBezTo>
                    <a:pt x="310" y="470"/>
                    <a:pt x="308" y="471"/>
                    <a:pt x="306" y="472"/>
                  </a:cubicBezTo>
                  <a:cubicBezTo>
                    <a:pt x="309" y="473"/>
                    <a:pt x="311" y="471"/>
                    <a:pt x="313" y="470"/>
                  </a:cubicBezTo>
                  <a:cubicBezTo>
                    <a:pt x="317" y="468"/>
                    <a:pt x="322" y="465"/>
                    <a:pt x="326" y="463"/>
                  </a:cubicBezTo>
                  <a:cubicBezTo>
                    <a:pt x="329" y="461"/>
                    <a:pt x="332" y="460"/>
                    <a:pt x="336" y="458"/>
                  </a:cubicBezTo>
                  <a:cubicBezTo>
                    <a:pt x="351" y="451"/>
                    <a:pt x="365" y="443"/>
                    <a:pt x="380" y="437"/>
                  </a:cubicBezTo>
                  <a:cubicBezTo>
                    <a:pt x="381" y="437"/>
                    <a:pt x="381" y="436"/>
                    <a:pt x="381" y="436"/>
                  </a:cubicBezTo>
                  <a:cubicBezTo>
                    <a:pt x="409" y="423"/>
                    <a:pt x="436" y="409"/>
                    <a:pt x="468" y="402"/>
                  </a:cubicBezTo>
                  <a:cubicBezTo>
                    <a:pt x="472" y="400"/>
                    <a:pt x="476" y="400"/>
                    <a:pt x="481" y="399"/>
                  </a:cubicBezTo>
                  <a:cubicBezTo>
                    <a:pt x="481" y="399"/>
                    <a:pt x="481" y="399"/>
                    <a:pt x="481" y="399"/>
                  </a:cubicBezTo>
                  <a:cubicBezTo>
                    <a:pt x="485" y="399"/>
                    <a:pt x="491" y="396"/>
                    <a:pt x="494" y="398"/>
                  </a:cubicBezTo>
                  <a:cubicBezTo>
                    <a:pt x="494" y="398"/>
                    <a:pt x="494" y="397"/>
                    <a:pt x="494" y="397"/>
                  </a:cubicBezTo>
                  <a:cubicBezTo>
                    <a:pt x="495" y="397"/>
                    <a:pt x="495" y="397"/>
                    <a:pt x="495" y="397"/>
                  </a:cubicBezTo>
                  <a:cubicBezTo>
                    <a:pt x="497" y="395"/>
                    <a:pt x="499" y="393"/>
                    <a:pt x="502" y="392"/>
                  </a:cubicBezTo>
                  <a:cubicBezTo>
                    <a:pt x="503" y="393"/>
                    <a:pt x="503" y="392"/>
                    <a:pt x="504" y="392"/>
                  </a:cubicBezTo>
                  <a:cubicBezTo>
                    <a:pt x="504" y="392"/>
                    <a:pt x="504" y="393"/>
                    <a:pt x="504" y="393"/>
                  </a:cubicBezTo>
                  <a:cubicBezTo>
                    <a:pt x="506" y="392"/>
                    <a:pt x="507" y="394"/>
                    <a:pt x="508" y="393"/>
                  </a:cubicBezTo>
                  <a:cubicBezTo>
                    <a:pt x="509" y="394"/>
                    <a:pt x="508" y="396"/>
                    <a:pt x="510" y="396"/>
                  </a:cubicBezTo>
                  <a:cubicBezTo>
                    <a:pt x="510" y="396"/>
                    <a:pt x="509" y="396"/>
                    <a:pt x="509" y="397"/>
                  </a:cubicBezTo>
                  <a:cubicBezTo>
                    <a:pt x="512" y="399"/>
                    <a:pt x="514" y="400"/>
                    <a:pt x="517" y="402"/>
                  </a:cubicBezTo>
                  <a:cubicBezTo>
                    <a:pt x="518" y="403"/>
                    <a:pt x="518" y="404"/>
                    <a:pt x="518" y="405"/>
                  </a:cubicBezTo>
                  <a:cubicBezTo>
                    <a:pt x="517" y="405"/>
                    <a:pt x="517" y="407"/>
                    <a:pt x="516" y="407"/>
                  </a:cubicBezTo>
                  <a:cubicBezTo>
                    <a:pt x="516" y="407"/>
                    <a:pt x="517" y="407"/>
                    <a:pt x="518" y="407"/>
                  </a:cubicBezTo>
                  <a:cubicBezTo>
                    <a:pt x="518" y="407"/>
                    <a:pt x="517" y="407"/>
                    <a:pt x="518" y="407"/>
                  </a:cubicBezTo>
                  <a:cubicBezTo>
                    <a:pt x="525" y="405"/>
                    <a:pt x="532" y="401"/>
                    <a:pt x="538" y="400"/>
                  </a:cubicBezTo>
                  <a:cubicBezTo>
                    <a:pt x="543" y="398"/>
                    <a:pt x="548" y="396"/>
                    <a:pt x="552" y="395"/>
                  </a:cubicBezTo>
                  <a:cubicBezTo>
                    <a:pt x="553" y="395"/>
                    <a:pt x="553" y="394"/>
                    <a:pt x="553" y="393"/>
                  </a:cubicBezTo>
                  <a:cubicBezTo>
                    <a:pt x="555" y="392"/>
                    <a:pt x="557" y="392"/>
                    <a:pt x="558" y="393"/>
                  </a:cubicBezTo>
                  <a:cubicBezTo>
                    <a:pt x="559" y="393"/>
                    <a:pt x="559" y="393"/>
                    <a:pt x="559" y="392"/>
                  </a:cubicBezTo>
                  <a:cubicBezTo>
                    <a:pt x="561" y="392"/>
                    <a:pt x="564" y="392"/>
                    <a:pt x="566" y="393"/>
                  </a:cubicBezTo>
                  <a:cubicBezTo>
                    <a:pt x="566" y="393"/>
                    <a:pt x="566" y="393"/>
                    <a:pt x="566" y="394"/>
                  </a:cubicBezTo>
                  <a:cubicBezTo>
                    <a:pt x="567" y="394"/>
                    <a:pt x="568" y="393"/>
                    <a:pt x="569" y="394"/>
                  </a:cubicBezTo>
                  <a:cubicBezTo>
                    <a:pt x="568" y="394"/>
                    <a:pt x="568" y="395"/>
                    <a:pt x="568" y="395"/>
                  </a:cubicBezTo>
                  <a:cubicBezTo>
                    <a:pt x="568" y="395"/>
                    <a:pt x="569" y="396"/>
                    <a:pt x="568" y="396"/>
                  </a:cubicBezTo>
                  <a:cubicBezTo>
                    <a:pt x="568" y="396"/>
                    <a:pt x="569" y="396"/>
                    <a:pt x="570" y="396"/>
                  </a:cubicBezTo>
                  <a:cubicBezTo>
                    <a:pt x="570" y="396"/>
                    <a:pt x="569" y="395"/>
                    <a:pt x="570" y="394"/>
                  </a:cubicBezTo>
                  <a:cubicBezTo>
                    <a:pt x="570" y="394"/>
                    <a:pt x="571" y="394"/>
                    <a:pt x="571" y="394"/>
                  </a:cubicBezTo>
                  <a:cubicBezTo>
                    <a:pt x="571" y="395"/>
                    <a:pt x="572" y="395"/>
                    <a:pt x="573" y="395"/>
                  </a:cubicBezTo>
                  <a:cubicBezTo>
                    <a:pt x="572" y="396"/>
                    <a:pt x="571" y="395"/>
                    <a:pt x="571" y="396"/>
                  </a:cubicBezTo>
                  <a:cubicBezTo>
                    <a:pt x="571" y="396"/>
                    <a:pt x="571" y="396"/>
                    <a:pt x="571" y="397"/>
                  </a:cubicBezTo>
                  <a:cubicBezTo>
                    <a:pt x="571" y="397"/>
                    <a:pt x="572" y="396"/>
                    <a:pt x="572" y="398"/>
                  </a:cubicBezTo>
                  <a:cubicBezTo>
                    <a:pt x="573" y="398"/>
                    <a:pt x="574" y="398"/>
                    <a:pt x="575" y="398"/>
                  </a:cubicBezTo>
                  <a:cubicBezTo>
                    <a:pt x="575" y="399"/>
                    <a:pt x="574" y="399"/>
                    <a:pt x="574" y="399"/>
                  </a:cubicBezTo>
                  <a:cubicBezTo>
                    <a:pt x="574" y="400"/>
                    <a:pt x="574" y="399"/>
                    <a:pt x="575" y="400"/>
                  </a:cubicBezTo>
                  <a:cubicBezTo>
                    <a:pt x="576" y="400"/>
                    <a:pt x="578" y="399"/>
                    <a:pt x="578" y="401"/>
                  </a:cubicBezTo>
                  <a:cubicBezTo>
                    <a:pt x="577" y="401"/>
                    <a:pt x="577" y="401"/>
                    <a:pt x="576" y="401"/>
                  </a:cubicBezTo>
                  <a:cubicBezTo>
                    <a:pt x="577" y="402"/>
                    <a:pt x="574" y="402"/>
                    <a:pt x="574" y="404"/>
                  </a:cubicBezTo>
                  <a:cubicBezTo>
                    <a:pt x="573" y="403"/>
                    <a:pt x="573" y="403"/>
                    <a:pt x="572" y="403"/>
                  </a:cubicBezTo>
                  <a:cubicBezTo>
                    <a:pt x="572" y="404"/>
                    <a:pt x="574" y="404"/>
                    <a:pt x="573" y="404"/>
                  </a:cubicBezTo>
                  <a:cubicBezTo>
                    <a:pt x="573" y="404"/>
                    <a:pt x="574" y="405"/>
                    <a:pt x="574" y="404"/>
                  </a:cubicBezTo>
                  <a:cubicBezTo>
                    <a:pt x="575" y="404"/>
                    <a:pt x="575" y="406"/>
                    <a:pt x="575" y="406"/>
                  </a:cubicBezTo>
                  <a:cubicBezTo>
                    <a:pt x="575" y="406"/>
                    <a:pt x="575" y="407"/>
                    <a:pt x="575" y="406"/>
                  </a:cubicBezTo>
                  <a:cubicBezTo>
                    <a:pt x="575" y="407"/>
                    <a:pt x="572" y="408"/>
                    <a:pt x="572" y="407"/>
                  </a:cubicBezTo>
                  <a:cubicBezTo>
                    <a:pt x="572" y="407"/>
                    <a:pt x="572" y="408"/>
                    <a:pt x="571" y="409"/>
                  </a:cubicBezTo>
                  <a:cubicBezTo>
                    <a:pt x="571" y="408"/>
                    <a:pt x="570" y="410"/>
                    <a:pt x="570" y="409"/>
                  </a:cubicBezTo>
                  <a:cubicBezTo>
                    <a:pt x="570" y="410"/>
                    <a:pt x="573" y="409"/>
                    <a:pt x="573" y="411"/>
                  </a:cubicBezTo>
                  <a:cubicBezTo>
                    <a:pt x="575" y="411"/>
                    <a:pt x="576" y="411"/>
                    <a:pt x="576" y="409"/>
                  </a:cubicBezTo>
                  <a:cubicBezTo>
                    <a:pt x="576" y="409"/>
                    <a:pt x="578" y="409"/>
                    <a:pt x="577" y="409"/>
                  </a:cubicBezTo>
                  <a:cubicBezTo>
                    <a:pt x="578" y="408"/>
                    <a:pt x="578" y="410"/>
                    <a:pt x="579" y="410"/>
                  </a:cubicBezTo>
                  <a:cubicBezTo>
                    <a:pt x="578" y="410"/>
                    <a:pt x="578" y="410"/>
                    <a:pt x="577" y="411"/>
                  </a:cubicBezTo>
                  <a:cubicBezTo>
                    <a:pt x="577" y="411"/>
                    <a:pt x="577" y="411"/>
                    <a:pt x="577" y="412"/>
                  </a:cubicBezTo>
                  <a:cubicBezTo>
                    <a:pt x="577" y="412"/>
                    <a:pt x="576" y="411"/>
                    <a:pt x="575" y="411"/>
                  </a:cubicBezTo>
                  <a:cubicBezTo>
                    <a:pt x="575" y="413"/>
                    <a:pt x="575" y="413"/>
                    <a:pt x="575" y="414"/>
                  </a:cubicBezTo>
                  <a:cubicBezTo>
                    <a:pt x="573" y="414"/>
                    <a:pt x="572" y="417"/>
                    <a:pt x="571" y="415"/>
                  </a:cubicBezTo>
                  <a:cubicBezTo>
                    <a:pt x="570" y="415"/>
                    <a:pt x="570" y="415"/>
                    <a:pt x="570" y="415"/>
                  </a:cubicBezTo>
                  <a:cubicBezTo>
                    <a:pt x="571" y="416"/>
                    <a:pt x="573" y="416"/>
                    <a:pt x="575" y="417"/>
                  </a:cubicBezTo>
                  <a:cubicBezTo>
                    <a:pt x="574" y="418"/>
                    <a:pt x="572" y="418"/>
                    <a:pt x="571" y="417"/>
                  </a:cubicBezTo>
                  <a:cubicBezTo>
                    <a:pt x="572" y="419"/>
                    <a:pt x="573" y="421"/>
                    <a:pt x="576" y="420"/>
                  </a:cubicBezTo>
                  <a:cubicBezTo>
                    <a:pt x="576" y="421"/>
                    <a:pt x="577" y="421"/>
                    <a:pt x="576" y="421"/>
                  </a:cubicBezTo>
                  <a:cubicBezTo>
                    <a:pt x="575" y="421"/>
                    <a:pt x="575" y="420"/>
                    <a:pt x="574" y="420"/>
                  </a:cubicBezTo>
                  <a:cubicBezTo>
                    <a:pt x="573" y="421"/>
                    <a:pt x="573" y="421"/>
                    <a:pt x="573" y="422"/>
                  </a:cubicBezTo>
                  <a:cubicBezTo>
                    <a:pt x="574" y="422"/>
                    <a:pt x="574" y="421"/>
                    <a:pt x="574" y="421"/>
                  </a:cubicBezTo>
                  <a:cubicBezTo>
                    <a:pt x="574" y="422"/>
                    <a:pt x="574" y="422"/>
                    <a:pt x="574" y="423"/>
                  </a:cubicBezTo>
                  <a:cubicBezTo>
                    <a:pt x="574" y="422"/>
                    <a:pt x="574" y="422"/>
                    <a:pt x="574" y="422"/>
                  </a:cubicBezTo>
                  <a:cubicBezTo>
                    <a:pt x="573" y="423"/>
                    <a:pt x="571" y="424"/>
                    <a:pt x="570" y="424"/>
                  </a:cubicBezTo>
                  <a:cubicBezTo>
                    <a:pt x="570" y="424"/>
                    <a:pt x="569" y="425"/>
                    <a:pt x="570" y="425"/>
                  </a:cubicBezTo>
                  <a:cubicBezTo>
                    <a:pt x="571" y="426"/>
                    <a:pt x="570" y="424"/>
                    <a:pt x="571" y="425"/>
                  </a:cubicBezTo>
                  <a:cubicBezTo>
                    <a:pt x="573" y="426"/>
                    <a:pt x="573" y="425"/>
                    <a:pt x="574" y="428"/>
                  </a:cubicBezTo>
                  <a:cubicBezTo>
                    <a:pt x="575" y="428"/>
                    <a:pt x="575" y="427"/>
                    <a:pt x="576" y="427"/>
                  </a:cubicBezTo>
                  <a:cubicBezTo>
                    <a:pt x="576" y="428"/>
                    <a:pt x="575" y="428"/>
                    <a:pt x="575" y="428"/>
                  </a:cubicBezTo>
                  <a:cubicBezTo>
                    <a:pt x="574" y="428"/>
                    <a:pt x="575" y="429"/>
                    <a:pt x="574" y="428"/>
                  </a:cubicBezTo>
                  <a:cubicBezTo>
                    <a:pt x="574" y="429"/>
                    <a:pt x="574" y="429"/>
                    <a:pt x="574" y="429"/>
                  </a:cubicBezTo>
                  <a:cubicBezTo>
                    <a:pt x="574" y="430"/>
                    <a:pt x="573" y="429"/>
                    <a:pt x="573" y="430"/>
                  </a:cubicBezTo>
                  <a:cubicBezTo>
                    <a:pt x="573" y="430"/>
                    <a:pt x="574" y="431"/>
                    <a:pt x="574" y="431"/>
                  </a:cubicBezTo>
                  <a:cubicBezTo>
                    <a:pt x="573" y="432"/>
                    <a:pt x="573" y="433"/>
                    <a:pt x="572" y="433"/>
                  </a:cubicBezTo>
                  <a:cubicBezTo>
                    <a:pt x="572" y="433"/>
                    <a:pt x="572" y="433"/>
                    <a:pt x="572" y="432"/>
                  </a:cubicBezTo>
                  <a:cubicBezTo>
                    <a:pt x="571" y="432"/>
                    <a:pt x="571" y="433"/>
                    <a:pt x="571" y="433"/>
                  </a:cubicBezTo>
                  <a:cubicBezTo>
                    <a:pt x="571" y="432"/>
                    <a:pt x="571" y="432"/>
                    <a:pt x="571" y="431"/>
                  </a:cubicBezTo>
                  <a:cubicBezTo>
                    <a:pt x="570" y="433"/>
                    <a:pt x="570" y="435"/>
                    <a:pt x="572" y="436"/>
                  </a:cubicBezTo>
                  <a:cubicBezTo>
                    <a:pt x="572" y="434"/>
                    <a:pt x="575" y="437"/>
                    <a:pt x="575" y="435"/>
                  </a:cubicBezTo>
                  <a:cubicBezTo>
                    <a:pt x="576" y="436"/>
                    <a:pt x="575" y="437"/>
                    <a:pt x="576" y="437"/>
                  </a:cubicBezTo>
                  <a:cubicBezTo>
                    <a:pt x="576" y="436"/>
                    <a:pt x="577" y="437"/>
                    <a:pt x="577" y="435"/>
                  </a:cubicBezTo>
                  <a:cubicBezTo>
                    <a:pt x="579" y="436"/>
                    <a:pt x="580" y="433"/>
                    <a:pt x="581" y="432"/>
                  </a:cubicBezTo>
                  <a:cubicBezTo>
                    <a:pt x="581" y="431"/>
                    <a:pt x="580" y="432"/>
                    <a:pt x="578" y="432"/>
                  </a:cubicBezTo>
                  <a:cubicBezTo>
                    <a:pt x="579" y="431"/>
                    <a:pt x="579" y="431"/>
                    <a:pt x="578" y="431"/>
                  </a:cubicBezTo>
                  <a:cubicBezTo>
                    <a:pt x="578" y="430"/>
                    <a:pt x="579" y="431"/>
                    <a:pt x="579" y="430"/>
                  </a:cubicBezTo>
                  <a:cubicBezTo>
                    <a:pt x="578" y="430"/>
                    <a:pt x="577" y="430"/>
                    <a:pt x="577" y="429"/>
                  </a:cubicBezTo>
                  <a:cubicBezTo>
                    <a:pt x="577" y="428"/>
                    <a:pt x="578" y="427"/>
                    <a:pt x="579" y="428"/>
                  </a:cubicBezTo>
                  <a:cubicBezTo>
                    <a:pt x="579" y="428"/>
                    <a:pt x="580" y="427"/>
                    <a:pt x="580" y="427"/>
                  </a:cubicBezTo>
                  <a:cubicBezTo>
                    <a:pt x="581" y="427"/>
                    <a:pt x="580" y="428"/>
                    <a:pt x="580" y="429"/>
                  </a:cubicBezTo>
                  <a:cubicBezTo>
                    <a:pt x="580" y="430"/>
                    <a:pt x="581" y="429"/>
                    <a:pt x="582" y="429"/>
                  </a:cubicBezTo>
                  <a:cubicBezTo>
                    <a:pt x="582" y="429"/>
                    <a:pt x="583" y="429"/>
                    <a:pt x="583" y="428"/>
                  </a:cubicBezTo>
                  <a:cubicBezTo>
                    <a:pt x="584" y="428"/>
                    <a:pt x="584" y="428"/>
                    <a:pt x="585" y="428"/>
                  </a:cubicBezTo>
                  <a:cubicBezTo>
                    <a:pt x="586" y="428"/>
                    <a:pt x="584" y="427"/>
                    <a:pt x="584" y="426"/>
                  </a:cubicBezTo>
                  <a:cubicBezTo>
                    <a:pt x="585" y="426"/>
                    <a:pt x="585" y="427"/>
                    <a:pt x="587" y="427"/>
                  </a:cubicBezTo>
                  <a:cubicBezTo>
                    <a:pt x="585" y="428"/>
                    <a:pt x="586" y="430"/>
                    <a:pt x="584" y="431"/>
                  </a:cubicBezTo>
                  <a:cubicBezTo>
                    <a:pt x="584" y="431"/>
                    <a:pt x="585" y="431"/>
                    <a:pt x="585" y="431"/>
                  </a:cubicBezTo>
                  <a:cubicBezTo>
                    <a:pt x="585" y="432"/>
                    <a:pt x="586" y="432"/>
                    <a:pt x="586" y="433"/>
                  </a:cubicBezTo>
                  <a:cubicBezTo>
                    <a:pt x="586" y="434"/>
                    <a:pt x="584" y="433"/>
                    <a:pt x="584" y="435"/>
                  </a:cubicBezTo>
                  <a:cubicBezTo>
                    <a:pt x="584" y="434"/>
                    <a:pt x="583" y="434"/>
                    <a:pt x="582" y="434"/>
                  </a:cubicBezTo>
                  <a:cubicBezTo>
                    <a:pt x="583" y="434"/>
                    <a:pt x="582" y="436"/>
                    <a:pt x="583" y="436"/>
                  </a:cubicBezTo>
                  <a:cubicBezTo>
                    <a:pt x="582" y="437"/>
                    <a:pt x="582" y="435"/>
                    <a:pt x="581" y="436"/>
                  </a:cubicBezTo>
                  <a:cubicBezTo>
                    <a:pt x="582" y="437"/>
                    <a:pt x="582" y="439"/>
                    <a:pt x="584" y="439"/>
                  </a:cubicBezTo>
                  <a:cubicBezTo>
                    <a:pt x="583" y="440"/>
                    <a:pt x="581" y="441"/>
                    <a:pt x="579" y="442"/>
                  </a:cubicBezTo>
                  <a:cubicBezTo>
                    <a:pt x="580" y="443"/>
                    <a:pt x="581" y="443"/>
                    <a:pt x="582" y="444"/>
                  </a:cubicBezTo>
                  <a:cubicBezTo>
                    <a:pt x="581" y="445"/>
                    <a:pt x="581" y="443"/>
                    <a:pt x="580" y="443"/>
                  </a:cubicBezTo>
                  <a:cubicBezTo>
                    <a:pt x="581" y="444"/>
                    <a:pt x="581" y="444"/>
                    <a:pt x="580" y="445"/>
                  </a:cubicBezTo>
                  <a:cubicBezTo>
                    <a:pt x="581" y="445"/>
                    <a:pt x="582" y="445"/>
                    <a:pt x="582" y="445"/>
                  </a:cubicBezTo>
                  <a:cubicBezTo>
                    <a:pt x="583" y="445"/>
                    <a:pt x="583" y="446"/>
                    <a:pt x="584" y="446"/>
                  </a:cubicBezTo>
                  <a:cubicBezTo>
                    <a:pt x="585" y="446"/>
                    <a:pt x="584" y="445"/>
                    <a:pt x="585" y="444"/>
                  </a:cubicBezTo>
                  <a:cubicBezTo>
                    <a:pt x="585" y="445"/>
                    <a:pt x="585" y="445"/>
                    <a:pt x="585" y="446"/>
                  </a:cubicBezTo>
                  <a:cubicBezTo>
                    <a:pt x="584" y="446"/>
                    <a:pt x="584" y="447"/>
                    <a:pt x="583" y="447"/>
                  </a:cubicBezTo>
                  <a:cubicBezTo>
                    <a:pt x="582" y="447"/>
                    <a:pt x="583" y="447"/>
                    <a:pt x="582" y="446"/>
                  </a:cubicBezTo>
                  <a:cubicBezTo>
                    <a:pt x="581" y="446"/>
                    <a:pt x="581" y="447"/>
                    <a:pt x="581" y="448"/>
                  </a:cubicBezTo>
                  <a:cubicBezTo>
                    <a:pt x="580" y="447"/>
                    <a:pt x="581" y="447"/>
                    <a:pt x="581" y="447"/>
                  </a:cubicBezTo>
                  <a:cubicBezTo>
                    <a:pt x="579" y="448"/>
                    <a:pt x="577" y="447"/>
                    <a:pt x="578" y="449"/>
                  </a:cubicBezTo>
                  <a:cubicBezTo>
                    <a:pt x="579" y="449"/>
                    <a:pt x="580" y="450"/>
                    <a:pt x="580" y="449"/>
                  </a:cubicBezTo>
                  <a:cubicBezTo>
                    <a:pt x="581" y="450"/>
                    <a:pt x="582" y="450"/>
                    <a:pt x="582" y="451"/>
                  </a:cubicBezTo>
                  <a:cubicBezTo>
                    <a:pt x="583" y="451"/>
                    <a:pt x="582" y="450"/>
                    <a:pt x="583" y="450"/>
                  </a:cubicBezTo>
                  <a:cubicBezTo>
                    <a:pt x="583" y="451"/>
                    <a:pt x="582" y="452"/>
                    <a:pt x="581" y="452"/>
                  </a:cubicBezTo>
                  <a:cubicBezTo>
                    <a:pt x="581" y="452"/>
                    <a:pt x="581" y="453"/>
                    <a:pt x="581" y="453"/>
                  </a:cubicBezTo>
                  <a:cubicBezTo>
                    <a:pt x="582" y="454"/>
                    <a:pt x="582" y="452"/>
                    <a:pt x="584" y="453"/>
                  </a:cubicBezTo>
                  <a:cubicBezTo>
                    <a:pt x="583" y="454"/>
                    <a:pt x="581" y="454"/>
                    <a:pt x="580" y="455"/>
                  </a:cubicBezTo>
                  <a:cubicBezTo>
                    <a:pt x="581" y="456"/>
                    <a:pt x="583" y="453"/>
                    <a:pt x="584" y="454"/>
                  </a:cubicBezTo>
                  <a:cubicBezTo>
                    <a:pt x="583" y="456"/>
                    <a:pt x="579" y="456"/>
                    <a:pt x="577" y="457"/>
                  </a:cubicBezTo>
                  <a:cubicBezTo>
                    <a:pt x="573" y="457"/>
                    <a:pt x="571" y="460"/>
                    <a:pt x="568" y="460"/>
                  </a:cubicBezTo>
                  <a:cubicBezTo>
                    <a:pt x="568" y="459"/>
                    <a:pt x="569" y="459"/>
                    <a:pt x="570" y="459"/>
                  </a:cubicBezTo>
                  <a:cubicBezTo>
                    <a:pt x="569" y="458"/>
                    <a:pt x="569" y="458"/>
                    <a:pt x="568" y="458"/>
                  </a:cubicBezTo>
                  <a:cubicBezTo>
                    <a:pt x="568" y="458"/>
                    <a:pt x="568" y="457"/>
                    <a:pt x="569" y="457"/>
                  </a:cubicBezTo>
                  <a:cubicBezTo>
                    <a:pt x="569" y="456"/>
                    <a:pt x="568" y="456"/>
                    <a:pt x="568" y="456"/>
                  </a:cubicBezTo>
                  <a:cubicBezTo>
                    <a:pt x="567" y="456"/>
                    <a:pt x="568" y="457"/>
                    <a:pt x="568" y="457"/>
                  </a:cubicBezTo>
                  <a:cubicBezTo>
                    <a:pt x="567" y="456"/>
                    <a:pt x="566" y="457"/>
                    <a:pt x="564" y="456"/>
                  </a:cubicBezTo>
                  <a:cubicBezTo>
                    <a:pt x="564" y="456"/>
                    <a:pt x="564" y="455"/>
                    <a:pt x="564" y="454"/>
                  </a:cubicBezTo>
                  <a:cubicBezTo>
                    <a:pt x="563" y="454"/>
                    <a:pt x="563" y="454"/>
                    <a:pt x="562" y="454"/>
                  </a:cubicBezTo>
                  <a:cubicBezTo>
                    <a:pt x="563" y="456"/>
                    <a:pt x="563" y="457"/>
                    <a:pt x="563" y="458"/>
                  </a:cubicBezTo>
                  <a:cubicBezTo>
                    <a:pt x="562" y="461"/>
                    <a:pt x="559" y="460"/>
                    <a:pt x="557" y="462"/>
                  </a:cubicBezTo>
                  <a:cubicBezTo>
                    <a:pt x="557" y="461"/>
                    <a:pt x="555" y="462"/>
                    <a:pt x="555" y="462"/>
                  </a:cubicBezTo>
                  <a:cubicBezTo>
                    <a:pt x="554" y="462"/>
                    <a:pt x="554" y="462"/>
                    <a:pt x="554" y="461"/>
                  </a:cubicBezTo>
                  <a:cubicBezTo>
                    <a:pt x="553" y="462"/>
                    <a:pt x="553" y="461"/>
                    <a:pt x="553" y="461"/>
                  </a:cubicBezTo>
                  <a:cubicBezTo>
                    <a:pt x="552" y="461"/>
                    <a:pt x="552" y="462"/>
                    <a:pt x="552" y="463"/>
                  </a:cubicBezTo>
                  <a:cubicBezTo>
                    <a:pt x="551" y="463"/>
                    <a:pt x="551" y="463"/>
                    <a:pt x="551" y="462"/>
                  </a:cubicBezTo>
                  <a:cubicBezTo>
                    <a:pt x="550" y="463"/>
                    <a:pt x="549" y="463"/>
                    <a:pt x="548" y="465"/>
                  </a:cubicBezTo>
                  <a:cubicBezTo>
                    <a:pt x="546" y="464"/>
                    <a:pt x="544" y="467"/>
                    <a:pt x="540" y="467"/>
                  </a:cubicBezTo>
                  <a:cubicBezTo>
                    <a:pt x="540" y="468"/>
                    <a:pt x="541" y="468"/>
                    <a:pt x="542" y="469"/>
                  </a:cubicBezTo>
                  <a:cubicBezTo>
                    <a:pt x="541" y="469"/>
                    <a:pt x="540" y="470"/>
                    <a:pt x="539" y="469"/>
                  </a:cubicBezTo>
                  <a:cubicBezTo>
                    <a:pt x="539" y="469"/>
                    <a:pt x="540" y="469"/>
                    <a:pt x="541" y="469"/>
                  </a:cubicBezTo>
                  <a:cubicBezTo>
                    <a:pt x="540" y="468"/>
                    <a:pt x="540" y="468"/>
                    <a:pt x="539" y="468"/>
                  </a:cubicBezTo>
                  <a:cubicBezTo>
                    <a:pt x="539" y="467"/>
                    <a:pt x="539" y="467"/>
                    <a:pt x="538" y="467"/>
                  </a:cubicBezTo>
                  <a:cubicBezTo>
                    <a:pt x="539" y="466"/>
                    <a:pt x="539" y="466"/>
                    <a:pt x="539" y="465"/>
                  </a:cubicBezTo>
                  <a:cubicBezTo>
                    <a:pt x="538" y="465"/>
                    <a:pt x="538" y="465"/>
                    <a:pt x="537" y="465"/>
                  </a:cubicBezTo>
                  <a:cubicBezTo>
                    <a:pt x="536" y="467"/>
                    <a:pt x="533" y="466"/>
                    <a:pt x="531" y="468"/>
                  </a:cubicBezTo>
                  <a:cubicBezTo>
                    <a:pt x="532" y="468"/>
                    <a:pt x="533" y="468"/>
                    <a:pt x="532" y="469"/>
                  </a:cubicBezTo>
                  <a:cubicBezTo>
                    <a:pt x="532" y="469"/>
                    <a:pt x="533" y="469"/>
                    <a:pt x="533" y="469"/>
                  </a:cubicBezTo>
                  <a:cubicBezTo>
                    <a:pt x="534" y="469"/>
                    <a:pt x="533" y="469"/>
                    <a:pt x="533" y="470"/>
                  </a:cubicBezTo>
                  <a:cubicBezTo>
                    <a:pt x="532" y="470"/>
                    <a:pt x="532" y="470"/>
                    <a:pt x="531" y="470"/>
                  </a:cubicBezTo>
                  <a:cubicBezTo>
                    <a:pt x="531" y="470"/>
                    <a:pt x="531" y="471"/>
                    <a:pt x="532" y="471"/>
                  </a:cubicBezTo>
                  <a:cubicBezTo>
                    <a:pt x="529" y="471"/>
                    <a:pt x="527" y="473"/>
                    <a:pt x="524" y="473"/>
                  </a:cubicBezTo>
                  <a:cubicBezTo>
                    <a:pt x="525" y="472"/>
                    <a:pt x="526" y="473"/>
                    <a:pt x="527" y="472"/>
                  </a:cubicBezTo>
                  <a:cubicBezTo>
                    <a:pt x="526" y="471"/>
                    <a:pt x="524" y="472"/>
                    <a:pt x="523" y="472"/>
                  </a:cubicBezTo>
                  <a:cubicBezTo>
                    <a:pt x="522" y="472"/>
                    <a:pt x="524" y="471"/>
                    <a:pt x="524" y="471"/>
                  </a:cubicBezTo>
                  <a:cubicBezTo>
                    <a:pt x="523" y="471"/>
                    <a:pt x="523" y="470"/>
                    <a:pt x="523" y="471"/>
                  </a:cubicBezTo>
                  <a:cubicBezTo>
                    <a:pt x="522" y="471"/>
                    <a:pt x="522" y="470"/>
                    <a:pt x="523" y="469"/>
                  </a:cubicBezTo>
                  <a:cubicBezTo>
                    <a:pt x="522" y="469"/>
                    <a:pt x="522" y="469"/>
                    <a:pt x="522" y="469"/>
                  </a:cubicBezTo>
                  <a:cubicBezTo>
                    <a:pt x="521" y="470"/>
                    <a:pt x="522" y="470"/>
                    <a:pt x="521" y="472"/>
                  </a:cubicBezTo>
                  <a:cubicBezTo>
                    <a:pt x="521" y="471"/>
                    <a:pt x="521" y="471"/>
                    <a:pt x="520" y="471"/>
                  </a:cubicBezTo>
                  <a:cubicBezTo>
                    <a:pt x="520" y="471"/>
                    <a:pt x="520" y="473"/>
                    <a:pt x="520" y="473"/>
                  </a:cubicBezTo>
                  <a:cubicBezTo>
                    <a:pt x="521" y="475"/>
                    <a:pt x="521" y="473"/>
                    <a:pt x="521" y="472"/>
                  </a:cubicBezTo>
                  <a:cubicBezTo>
                    <a:pt x="522" y="473"/>
                    <a:pt x="521" y="473"/>
                    <a:pt x="522" y="474"/>
                  </a:cubicBezTo>
                  <a:cubicBezTo>
                    <a:pt x="521" y="475"/>
                    <a:pt x="520" y="474"/>
                    <a:pt x="519" y="476"/>
                  </a:cubicBezTo>
                  <a:cubicBezTo>
                    <a:pt x="516" y="475"/>
                    <a:pt x="515" y="479"/>
                    <a:pt x="512" y="477"/>
                  </a:cubicBezTo>
                  <a:cubicBezTo>
                    <a:pt x="512" y="476"/>
                    <a:pt x="513" y="477"/>
                    <a:pt x="513" y="476"/>
                  </a:cubicBezTo>
                  <a:cubicBezTo>
                    <a:pt x="512" y="476"/>
                    <a:pt x="510" y="478"/>
                    <a:pt x="509" y="477"/>
                  </a:cubicBezTo>
                  <a:cubicBezTo>
                    <a:pt x="509" y="477"/>
                    <a:pt x="508" y="477"/>
                    <a:pt x="508" y="477"/>
                  </a:cubicBezTo>
                  <a:cubicBezTo>
                    <a:pt x="508" y="478"/>
                    <a:pt x="508" y="478"/>
                    <a:pt x="508" y="479"/>
                  </a:cubicBezTo>
                  <a:cubicBezTo>
                    <a:pt x="508" y="479"/>
                    <a:pt x="509" y="479"/>
                    <a:pt x="509" y="478"/>
                  </a:cubicBezTo>
                  <a:cubicBezTo>
                    <a:pt x="509" y="479"/>
                    <a:pt x="509" y="480"/>
                    <a:pt x="508" y="481"/>
                  </a:cubicBezTo>
                  <a:cubicBezTo>
                    <a:pt x="510" y="482"/>
                    <a:pt x="510" y="480"/>
                    <a:pt x="512" y="480"/>
                  </a:cubicBezTo>
                  <a:cubicBezTo>
                    <a:pt x="510" y="482"/>
                    <a:pt x="508" y="483"/>
                    <a:pt x="506" y="483"/>
                  </a:cubicBezTo>
                  <a:cubicBezTo>
                    <a:pt x="506" y="482"/>
                    <a:pt x="506" y="482"/>
                    <a:pt x="507" y="481"/>
                  </a:cubicBezTo>
                  <a:cubicBezTo>
                    <a:pt x="507" y="481"/>
                    <a:pt x="507" y="481"/>
                    <a:pt x="507" y="481"/>
                  </a:cubicBezTo>
                  <a:cubicBezTo>
                    <a:pt x="505" y="482"/>
                    <a:pt x="503" y="482"/>
                    <a:pt x="500" y="482"/>
                  </a:cubicBezTo>
                  <a:cubicBezTo>
                    <a:pt x="500" y="483"/>
                    <a:pt x="500" y="483"/>
                    <a:pt x="500" y="484"/>
                  </a:cubicBezTo>
                  <a:cubicBezTo>
                    <a:pt x="498" y="483"/>
                    <a:pt x="497" y="483"/>
                    <a:pt x="497" y="486"/>
                  </a:cubicBezTo>
                  <a:cubicBezTo>
                    <a:pt x="495" y="485"/>
                    <a:pt x="494" y="486"/>
                    <a:pt x="492" y="485"/>
                  </a:cubicBezTo>
                  <a:cubicBezTo>
                    <a:pt x="492" y="485"/>
                    <a:pt x="493" y="485"/>
                    <a:pt x="493" y="484"/>
                  </a:cubicBezTo>
                  <a:cubicBezTo>
                    <a:pt x="495" y="484"/>
                    <a:pt x="497" y="482"/>
                    <a:pt x="498" y="481"/>
                  </a:cubicBezTo>
                  <a:cubicBezTo>
                    <a:pt x="496" y="481"/>
                    <a:pt x="496" y="482"/>
                    <a:pt x="495" y="481"/>
                  </a:cubicBezTo>
                  <a:cubicBezTo>
                    <a:pt x="495" y="482"/>
                    <a:pt x="495" y="482"/>
                    <a:pt x="495" y="482"/>
                  </a:cubicBezTo>
                  <a:cubicBezTo>
                    <a:pt x="493" y="482"/>
                    <a:pt x="492" y="483"/>
                    <a:pt x="491" y="483"/>
                  </a:cubicBezTo>
                  <a:cubicBezTo>
                    <a:pt x="490" y="484"/>
                    <a:pt x="489" y="486"/>
                    <a:pt x="488" y="485"/>
                  </a:cubicBezTo>
                  <a:cubicBezTo>
                    <a:pt x="489" y="483"/>
                    <a:pt x="492" y="482"/>
                    <a:pt x="492" y="481"/>
                  </a:cubicBezTo>
                  <a:cubicBezTo>
                    <a:pt x="493" y="481"/>
                    <a:pt x="493" y="481"/>
                    <a:pt x="492" y="481"/>
                  </a:cubicBezTo>
                  <a:cubicBezTo>
                    <a:pt x="495" y="481"/>
                    <a:pt x="497" y="480"/>
                    <a:pt x="498" y="478"/>
                  </a:cubicBezTo>
                  <a:cubicBezTo>
                    <a:pt x="500" y="478"/>
                    <a:pt x="502" y="477"/>
                    <a:pt x="502" y="475"/>
                  </a:cubicBezTo>
                  <a:cubicBezTo>
                    <a:pt x="502" y="475"/>
                    <a:pt x="502" y="475"/>
                    <a:pt x="503" y="475"/>
                  </a:cubicBezTo>
                  <a:cubicBezTo>
                    <a:pt x="503" y="476"/>
                    <a:pt x="503" y="476"/>
                    <a:pt x="502" y="476"/>
                  </a:cubicBezTo>
                  <a:cubicBezTo>
                    <a:pt x="504" y="477"/>
                    <a:pt x="504" y="475"/>
                    <a:pt x="505" y="476"/>
                  </a:cubicBezTo>
                  <a:cubicBezTo>
                    <a:pt x="507" y="474"/>
                    <a:pt x="511" y="474"/>
                    <a:pt x="514" y="472"/>
                  </a:cubicBezTo>
                  <a:cubicBezTo>
                    <a:pt x="514" y="471"/>
                    <a:pt x="513" y="471"/>
                    <a:pt x="514" y="471"/>
                  </a:cubicBezTo>
                  <a:cubicBezTo>
                    <a:pt x="514" y="471"/>
                    <a:pt x="515" y="471"/>
                    <a:pt x="515" y="472"/>
                  </a:cubicBezTo>
                  <a:cubicBezTo>
                    <a:pt x="516" y="472"/>
                    <a:pt x="515" y="472"/>
                    <a:pt x="515" y="471"/>
                  </a:cubicBezTo>
                  <a:cubicBezTo>
                    <a:pt x="517" y="471"/>
                    <a:pt x="516" y="471"/>
                    <a:pt x="517" y="470"/>
                  </a:cubicBezTo>
                  <a:cubicBezTo>
                    <a:pt x="517" y="471"/>
                    <a:pt x="518" y="470"/>
                    <a:pt x="519" y="471"/>
                  </a:cubicBezTo>
                  <a:cubicBezTo>
                    <a:pt x="518" y="470"/>
                    <a:pt x="519" y="470"/>
                    <a:pt x="519" y="469"/>
                  </a:cubicBezTo>
                  <a:cubicBezTo>
                    <a:pt x="519" y="469"/>
                    <a:pt x="519" y="470"/>
                    <a:pt x="520" y="469"/>
                  </a:cubicBezTo>
                  <a:cubicBezTo>
                    <a:pt x="520" y="468"/>
                    <a:pt x="523" y="469"/>
                    <a:pt x="523" y="467"/>
                  </a:cubicBezTo>
                  <a:cubicBezTo>
                    <a:pt x="524" y="468"/>
                    <a:pt x="524" y="467"/>
                    <a:pt x="524" y="468"/>
                  </a:cubicBezTo>
                  <a:cubicBezTo>
                    <a:pt x="525" y="468"/>
                    <a:pt x="525" y="468"/>
                    <a:pt x="526" y="467"/>
                  </a:cubicBezTo>
                  <a:cubicBezTo>
                    <a:pt x="526" y="467"/>
                    <a:pt x="525" y="467"/>
                    <a:pt x="525" y="466"/>
                  </a:cubicBezTo>
                  <a:cubicBezTo>
                    <a:pt x="526" y="466"/>
                    <a:pt x="528" y="466"/>
                    <a:pt x="528" y="465"/>
                  </a:cubicBezTo>
                  <a:cubicBezTo>
                    <a:pt x="529" y="465"/>
                    <a:pt x="529" y="465"/>
                    <a:pt x="531" y="465"/>
                  </a:cubicBezTo>
                  <a:cubicBezTo>
                    <a:pt x="531" y="464"/>
                    <a:pt x="530" y="465"/>
                    <a:pt x="530" y="464"/>
                  </a:cubicBezTo>
                  <a:cubicBezTo>
                    <a:pt x="530" y="462"/>
                    <a:pt x="530" y="463"/>
                    <a:pt x="531" y="463"/>
                  </a:cubicBezTo>
                  <a:cubicBezTo>
                    <a:pt x="531" y="463"/>
                    <a:pt x="530" y="463"/>
                    <a:pt x="530" y="464"/>
                  </a:cubicBezTo>
                  <a:cubicBezTo>
                    <a:pt x="530" y="464"/>
                    <a:pt x="531" y="464"/>
                    <a:pt x="531" y="464"/>
                  </a:cubicBezTo>
                  <a:cubicBezTo>
                    <a:pt x="531" y="463"/>
                    <a:pt x="531" y="462"/>
                    <a:pt x="532" y="462"/>
                  </a:cubicBezTo>
                  <a:cubicBezTo>
                    <a:pt x="532" y="461"/>
                    <a:pt x="531" y="462"/>
                    <a:pt x="531" y="462"/>
                  </a:cubicBezTo>
                  <a:cubicBezTo>
                    <a:pt x="531" y="461"/>
                    <a:pt x="532" y="462"/>
                    <a:pt x="533" y="460"/>
                  </a:cubicBezTo>
                  <a:cubicBezTo>
                    <a:pt x="533" y="461"/>
                    <a:pt x="532" y="461"/>
                    <a:pt x="532" y="462"/>
                  </a:cubicBezTo>
                  <a:cubicBezTo>
                    <a:pt x="534" y="463"/>
                    <a:pt x="535" y="461"/>
                    <a:pt x="536" y="461"/>
                  </a:cubicBezTo>
                  <a:cubicBezTo>
                    <a:pt x="535" y="460"/>
                    <a:pt x="534" y="460"/>
                    <a:pt x="534" y="460"/>
                  </a:cubicBezTo>
                  <a:cubicBezTo>
                    <a:pt x="534" y="459"/>
                    <a:pt x="534" y="458"/>
                    <a:pt x="532" y="458"/>
                  </a:cubicBezTo>
                  <a:cubicBezTo>
                    <a:pt x="533" y="459"/>
                    <a:pt x="531" y="460"/>
                    <a:pt x="530" y="460"/>
                  </a:cubicBezTo>
                  <a:cubicBezTo>
                    <a:pt x="530" y="461"/>
                    <a:pt x="530" y="461"/>
                    <a:pt x="531" y="462"/>
                  </a:cubicBezTo>
                  <a:cubicBezTo>
                    <a:pt x="530" y="463"/>
                    <a:pt x="530" y="462"/>
                    <a:pt x="529" y="461"/>
                  </a:cubicBezTo>
                  <a:cubicBezTo>
                    <a:pt x="527" y="463"/>
                    <a:pt x="525" y="464"/>
                    <a:pt x="524" y="465"/>
                  </a:cubicBezTo>
                  <a:cubicBezTo>
                    <a:pt x="523" y="466"/>
                    <a:pt x="523" y="464"/>
                    <a:pt x="523" y="463"/>
                  </a:cubicBezTo>
                  <a:cubicBezTo>
                    <a:pt x="522" y="464"/>
                    <a:pt x="522" y="463"/>
                    <a:pt x="522" y="463"/>
                  </a:cubicBezTo>
                  <a:cubicBezTo>
                    <a:pt x="521" y="463"/>
                    <a:pt x="523" y="462"/>
                    <a:pt x="522" y="462"/>
                  </a:cubicBezTo>
                  <a:cubicBezTo>
                    <a:pt x="521" y="463"/>
                    <a:pt x="521" y="463"/>
                    <a:pt x="520" y="463"/>
                  </a:cubicBezTo>
                  <a:cubicBezTo>
                    <a:pt x="519" y="465"/>
                    <a:pt x="520" y="465"/>
                    <a:pt x="520" y="466"/>
                  </a:cubicBezTo>
                  <a:cubicBezTo>
                    <a:pt x="521" y="466"/>
                    <a:pt x="520" y="465"/>
                    <a:pt x="521" y="465"/>
                  </a:cubicBezTo>
                  <a:cubicBezTo>
                    <a:pt x="522" y="465"/>
                    <a:pt x="522" y="466"/>
                    <a:pt x="523" y="466"/>
                  </a:cubicBezTo>
                  <a:cubicBezTo>
                    <a:pt x="523" y="466"/>
                    <a:pt x="521" y="467"/>
                    <a:pt x="521" y="466"/>
                  </a:cubicBezTo>
                  <a:cubicBezTo>
                    <a:pt x="521" y="466"/>
                    <a:pt x="520" y="466"/>
                    <a:pt x="520" y="467"/>
                  </a:cubicBezTo>
                  <a:cubicBezTo>
                    <a:pt x="519" y="466"/>
                    <a:pt x="519" y="467"/>
                    <a:pt x="518" y="465"/>
                  </a:cubicBezTo>
                  <a:cubicBezTo>
                    <a:pt x="517" y="466"/>
                    <a:pt x="515" y="466"/>
                    <a:pt x="514" y="466"/>
                  </a:cubicBezTo>
                  <a:cubicBezTo>
                    <a:pt x="514" y="467"/>
                    <a:pt x="515" y="467"/>
                    <a:pt x="516" y="467"/>
                  </a:cubicBezTo>
                  <a:cubicBezTo>
                    <a:pt x="515" y="469"/>
                    <a:pt x="514" y="466"/>
                    <a:pt x="513" y="467"/>
                  </a:cubicBezTo>
                  <a:cubicBezTo>
                    <a:pt x="513" y="468"/>
                    <a:pt x="513" y="468"/>
                    <a:pt x="513" y="468"/>
                  </a:cubicBezTo>
                  <a:cubicBezTo>
                    <a:pt x="512" y="469"/>
                    <a:pt x="511" y="470"/>
                    <a:pt x="509" y="470"/>
                  </a:cubicBezTo>
                  <a:cubicBezTo>
                    <a:pt x="509" y="470"/>
                    <a:pt x="510" y="470"/>
                    <a:pt x="510" y="471"/>
                  </a:cubicBezTo>
                  <a:cubicBezTo>
                    <a:pt x="509" y="470"/>
                    <a:pt x="509" y="471"/>
                    <a:pt x="509" y="472"/>
                  </a:cubicBezTo>
                  <a:cubicBezTo>
                    <a:pt x="509" y="471"/>
                    <a:pt x="508" y="471"/>
                    <a:pt x="508" y="471"/>
                  </a:cubicBezTo>
                  <a:cubicBezTo>
                    <a:pt x="509" y="471"/>
                    <a:pt x="507" y="470"/>
                    <a:pt x="509" y="468"/>
                  </a:cubicBezTo>
                  <a:cubicBezTo>
                    <a:pt x="509" y="468"/>
                    <a:pt x="509" y="469"/>
                    <a:pt x="509" y="469"/>
                  </a:cubicBezTo>
                  <a:cubicBezTo>
                    <a:pt x="510" y="469"/>
                    <a:pt x="511" y="469"/>
                    <a:pt x="511" y="468"/>
                  </a:cubicBezTo>
                  <a:cubicBezTo>
                    <a:pt x="511" y="467"/>
                    <a:pt x="509" y="469"/>
                    <a:pt x="510" y="467"/>
                  </a:cubicBezTo>
                  <a:cubicBezTo>
                    <a:pt x="509" y="467"/>
                    <a:pt x="509" y="467"/>
                    <a:pt x="509" y="467"/>
                  </a:cubicBezTo>
                  <a:cubicBezTo>
                    <a:pt x="508" y="466"/>
                    <a:pt x="509" y="466"/>
                    <a:pt x="508" y="466"/>
                  </a:cubicBezTo>
                  <a:cubicBezTo>
                    <a:pt x="509" y="465"/>
                    <a:pt x="510" y="465"/>
                    <a:pt x="511" y="464"/>
                  </a:cubicBezTo>
                  <a:cubicBezTo>
                    <a:pt x="511" y="464"/>
                    <a:pt x="510" y="464"/>
                    <a:pt x="510" y="464"/>
                  </a:cubicBezTo>
                  <a:cubicBezTo>
                    <a:pt x="510" y="463"/>
                    <a:pt x="513" y="463"/>
                    <a:pt x="513" y="464"/>
                  </a:cubicBezTo>
                  <a:cubicBezTo>
                    <a:pt x="514" y="463"/>
                    <a:pt x="514" y="462"/>
                    <a:pt x="514" y="462"/>
                  </a:cubicBezTo>
                  <a:cubicBezTo>
                    <a:pt x="514" y="462"/>
                    <a:pt x="516" y="462"/>
                    <a:pt x="515" y="461"/>
                  </a:cubicBezTo>
                  <a:cubicBezTo>
                    <a:pt x="516" y="461"/>
                    <a:pt x="516" y="462"/>
                    <a:pt x="515" y="462"/>
                  </a:cubicBezTo>
                  <a:cubicBezTo>
                    <a:pt x="517" y="462"/>
                    <a:pt x="518" y="460"/>
                    <a:pt x="520" y="460"/>
                  </a:cubicBezTo>
                  <a:cubicBezTo>
                    <a:pt x="521" y="460"/>
                    <a:pt x="521" y="459"/>
                    <a:pt x="521" y="459"/>
                  </a:cubicBezTo>
                  <a:cubicBezTo>
                    <a:pt x="521" y="459"/>
                    <a:pt x="522" y="459"/>
                    <a:pt x="521" y="460"/>
                  </a:cubicBezTo>
                  <a:cubicBezTo>
                    <a:pt x="523" y="459"/>
                    <a:pt x="523" y="458"/>
                    <a:pt x="524" y="457"/>
                  </a:cubicBezTo>
                  <a:cubicBezTo>
                    <a:pt x="528" y="459"/>
                    <a:pt x="530" y="457"/>
                    <a:pt x="533" y="455"/>
                  </a:cubicBezTo>
                  <a:cubicBezTo>
                    <a:pt x="533" y="455"/>
                    <a:pt x="533" y="455"/>
                    <a:pt x="533" y="454"/>
                  </a:cubicBezTo>
                  <a:cubicBezTo>
                    <a:pt x="534" y="454"/>
                    <a:pt x="533" y="454"/>
                    <a:pt x="533" y="455"/>
                  </a:cubicBezTo>
                  <a:cubicBezTo>
                    <a:pt x="539" y="452"/>
                    <a:pt x="545" y="449"/>
                    <a:pt x="552" y="448"/>
                  </a:cubicBezTo>
                  <a:cubicBezTo>
                    <a:pt x="552" y="447"/>
                    <a:pt x="552" y="447"/>
                    <a:pt x="552" y="447"/>
                  </a:cubicBezTo>
                  <a:cubicBezTo>
                    <a:pt x="553" y="447"/>
                    <a:pt x="555" y="446"/>
                    <a:pt x="556" y="445"/>
                  </a:cubicBezTo>
                  <a:cubicBezTo>
                    <a:pt x="555" y="445"/>
                    <a:pt x="555" y="444"/>
                    <a:pt x="554" y="444"/>
                  </a:cubicBezTo>
                  <a:cubicBezTo>
                    <a:pt x="554" y="444"/>
                    <a:pt x="553" y="444"/>
                    <a:pt x="553" y="445"/>
                  </a:cubicBezTo>
                  <a:cubicBezTo>
                    <a:pt x="551" y="446"/>
                    <a:pt x="547" y="444"/>
                    <a:pt x="546" y="447"/>
                  </a:cubicBezTo>
                  <a:cubicBezTo>
                    <a:pt x="545" y="447"/>
                    <a:pt x="543" y="447"/>
                    <a:pt x="542" y="448"/>
                  </a:cubicBezTo>
                  <a:cubicBezTo>
                    <a:pt x="542" y="448"/>
                    <a:pt x="542" y="448"/>
                    <a:pt x="543" y="448"/>
                  </a:cubicBezTo>
                  <a:cubicBezTo>
                    <a:pt x="542" y="449"/>
                    <a:pt x="540" y="449"/>
                    <a:pt x="539" y="450"/>
                  </a:cubicBezTo>
                  <a:cubicBezTo>
                    <a:pt x="539" y="450"/>
                    <a:pt x="539" y="449"/>
                    <a:pt x="539" y="449"/>
                  </a:cubicBezTo>
                  <a:cubicBezTo>
                    <a:pt x="539" y="450"/>
                    <a:pt x="538" y="450"/>
                    <a:pt x="538" y="451"/>
                  </a:cubicBezTo>
                  <a:cubicBezTo>
                    <a:pt x="537" y="451"/>
                    <a:pt x="536" y="451"/>
                    <a:pt x="536" y="452"/>
                  </a:cubicBezTo>
                  <a:cubicBezTo>
                    <a:pt x="535" y="452"/>
                    <a:pt x="534" y="452"/>
                    <a:pt x="534" y="452"/>
                  </a:cubicBezTo>
                  <a:cubicBezTo>
                    <a:pt x="533" y="451"/>
                    <a:pt x="536" y="450"/>
                    <a:pt x="537" y="449"/>
                  </a:cubicBezTo>
                  <a:cubicBezTo>
                    <a:pt x="537" y="448"/>
                    <a:pt x="536" y="449"/>
                    <a:pt x="536" y="448"/>
                  </a:cubicBezTo>
                  <a:cubicBezTo>
                    <a:pt x="538" y="448"/>
                    <a:pt x="540" y="447"/>
                    <a:pt x="541" y="445"/>
                  </a:cubicBezTo>
                  <a:cubicBezTo>
                    <a:pt x="541" y="446"/>
                    <a:pt x="540" y="447"/>
                    <a:pt x="541" y="447"/>
                  </a:cubicBezTo>
                  <a:cubicBezTo>
                    <a:pt x="546" y="444"/>
                    <a:pt x="552" y="445"/>
                    <a:pt x="556" y="441"/>
                  </a:cubicBezTo>
                  <a:cubicBezTo>
                    <a:pt x="554" y="439"/>
                    <a:pt x="552" y="441"/>
                    <a:pt x="551" y="442"/>
                  </a:cubicBezTo>
                  <a:cubicBezTo>
                    <a:pt x="548" y="440"/>
                    <a:pt x="546" y="440"/>
                    <a:pt x="545" y="442"/>
                  </a:cubicBezTo>
                  <a:cubicBezTo>
                    <a:pt x="544" y="441"/>
                    <a:pt x="542" y="442"/>
                    <a:pt x="542" y="443"/>
                  </a:cubicBezTo>
                  <a:cubicBezTo>
                    <a:pt x="538" y="442"/>
                    <a:pt x="536" y="445"/>
                    <a:pt x="532" y="446"/>
                  </a:cubicBezTo>
                  <a:cubicBezTo>
                    <a:pt x="532" y="448"/>
                    <a:pt x="529" y="448"/>
                    <a:pt x="528" y="448"/>
                  </a:cubicBezTo>
                  <a:cubicBezTo>
                    <a:pt x="527" y="448"/>
                    <a:pt x="527" y="449"/>
                    <a:pt x="527" y="449"/>
                  </a:cubicBezTo>
                  <a:cubicBezTo>
                    <a:pt x="527" y="450"/>
                    <a:pt x="527" y="450"/>
                    <a:pt x="527" y="449"/>
                  </a:cubicBezTo>
                  <a:cubicBezTo>
                    <a:pt x="526" y="451"/>
                    <a:pt x="523" y="451"/>
                    <a:pt x="521" y="452"/>
                  </a:cubicBezTo>
                  <a:cubicBezTo>
                    <a:pt x="521" y="454"/>
                    <a:pt x="523" y="452"/>
                    <a:pt x="524" y="452"/>
                  </a:cubicBezTo>
                  <a:cubicBezTo>
                    <a:pt x="525" y="453"/>
                    <a:pt x="523" y="453"/>
                    <a:pt x="523" y="454"/>
                  </a:cubicBezTo>
                  <a:cubicBezTo>
                    <a:pt x="523" y="455"/>
                    <a:pt x="525" y="454"/>
                    <a:pt x="525" y="455"/>
                  </a:cubicBezTo>
                  <a:cubicBezTo>
                    <a:pt x="524" y="455"/>
                    <a:pt x="522" y="456"/>
                    <a:pt x="522" y="455"/>
                  </a:cubicBezTo>
                  <a:cubicBezTo>
                    <a:pt x="521" y="457"/>
                    <a:pt x="520" y="457"/>
                    <a:pt x="518" y="457"/>
                  </a:cubicBezTo>
                  <a:cubicBezTo>
                    <a:pt x="518" y="458"/>
                    <a:pt x="517" y="460"/>
                    <a:pt x="515" y="458"/>
                  </a:cubicBezTo>
                  <a:cubicBezTo>
                    <a:pt x="517" y="455"/>
                    <a:pt x="520" y="456"/>
                    <a:pt x="522" y="454"/>
                  </a:cubicBezTo>
                  <a:cubicBezTo>
                    <a:pt x="522" y="454"/>
                    <a:pt x="520" y="454"/>
                    <a:pt x="520" y="454"/>
                  </a:cubicBezTo>
                  <a:cubicBezTo>
                    <a:pt x="518" y="456"/>
                    <a:pt x="513" y="456"/>
                    <a:pt x="512" y="459"/>
                  </a:cubicBezTo>
                  <a:cubicBezTo>
                    <a:pt x="511" y="459"/>
                    <a:pt x="513" y="458"/>
                    <a:pt x="512" y="458"/>
                  </a:cubicBezTo>
                  <a:cubicBezTo>
                    <a:pt x="510" y="458"/>
                    <a:pt x="506" y="459"/>
                    <a:pt x="506" y="461"/>
                  </a:cubicBezTo>
                  <a:cubicBezTo>
                    <a:pt x="506" y="461"/>
                    <a:pt x="506" y="461"/>
                    <a:pt x="506" y="460"/>
                  </a:cubicBezTo>
                  <a:cubicBezTo>
                    <a:pt x="498" y="463"/>
                    <a:pt x="493" y="466"/>
                    <a:pt x="487" y="470"/>
                  </a:cubicBezTo>
                  <a:cubicBezTo>
                    <a:pt x="487" y="471"/>
                    <a:pt x="487" y="471"/>
                    <a:pt x="487" y="470"/>
                  </a:cubicBezTo>
                  <a:cubicBezTo>
                    <a:pt x="488" y="471"/>
                    <a:pt x="487" y="472"/>
                    <a:pt x="486" y="471"/>
                  </a:cubicBezTo>
                  <a:cubicBezTo>
                    <a:pt x="487" y="472"/>
                    <a:pt x="486" y="471"/>
                    <a:pt x="485" y="472"/>
                  </a:cubicBezTo>
                  <a:cubicBezTo>
                    <a:pt x="484" y="472"/>
                    <a:pt x="482" y="474"/>
                    <a:pt x="480" y="474"/>
                  </a:cubicBezTo>
                  <a:cubicBezTo>
                    <a:pt x="480" y="475"/>
                    <a:pt x="479" y="475"/>
                    <a:pt x="479" y="476"/>
                  </a:cubicBezTo>
                  <a:cubicBezTo>
                    <a:pt x="474" y="478"/>
                    <a:pt x="469" y="481"/>
                    <a:pt x="465" y="484"/>
                  </a:cubicBezTo>
                  <a:cubicBezTo>
                    <a:pt x="462" y="485"/>
                    <a:pt x="459" y="486"/>
                    <a:pt x="457" y="488"/>
                  </a:cubicBezTo>
                  <a:cubicBezTo>
                    <a:pt x="456" y="488"/>
                    <a:pt x="456" y="488"/>
                    <a:pt x="456" y="487"/>
                  </a:cubicBezTo>
                  <a:cubicBezTo>
                    <a:pt x="452" y="492"/>
                    <a:pt x="446" y="492"/>
                    <a:pt x="442" y="496"/>
                  </a:cubicBezTo>
                  <a:cubicBezTo>
                    <a:pt x="442" y="496"/>
                    <a:pt x="442" y="496"/>
                    <a:pt x="442" y="496"/>
                  </a:cubicBezTo>
                  <a:cubicBezTo>
                    <a:pt x="441" y="496"/>
                    <a:pt x="441" y="498"/>
                    <a:pt x="440" y="497"/>
                  </a:cubicBezTo>
                  <a:cubicBezTo>
                    <a:pt x="440" y="498"/>
                    <a:pt x="440" y="499"/>
                    <a:pt x="439" y="500"/>
                  </a:cubicBezTo>
                  <a:cubicBezTo>
                    <a:pt x="443" y="499"/>
                    <a:pt x="446" y="497"/>
                    <a:pt x="449" y="495"/>
                  </a:cubicBezTo>
                  <a:cubicBezTo>
                    <a:pt x="449" y="497"/>
                    <a:pt x="445" y="497"/>
                    <a:pt x="445" y="499"/>
                  </a:cubicBezTo>
                  <a:cubicBezTo>
                    <a:pt x="443" y="499"/>
                    <a:pt x="442" y="501"/>
                    <a:pt x="440" y="501"/>
                  </a:cubicBezTo>
                  <a:cubicBezTo>
                    <a:pt x="437" y="503"/>
                    <a:pt x="434" y="504"/>
                    <a:pt x="432" y="506"/>
                  </a:cubicBezTo>
                  <a:cubicBezTo>
                    <a:pt x="432" y="507"/>
                    <a:pt x="432" y="507"/>
                    <a:pt x="433" y="507"/>
                  </a:cubicBezTo>
                  <a:cubicBezTo>
                    <a:pt x="434" y="506"/>
                    <a:pt x="436" y="508"/>
                    <a:pt x="437" y="505"/>
                  </a:cubicBezTo>
                  <a:cubicBezTo>
                    <a:pt x="438" y="506"/>
                    <a:pt x="440" y="506"/>
                    <a:pt x="440" y="504"/>
                  </a:cubicBezTo>
                  <a:cubicBezTo>
                    <a:pt x="441" y="504"/>
                    <a:pt x="443" y="504"/>
                    <a:pt x="443" y="502"/>
                  </a:cubicBezTo>
                  <a:cubicBezTo>
                    <a:pt x="445" y="503"/>
                    <a:pt x="446" y="500"/>
                    <a:pt x="449" y="500"/>
                  </a:cubicBezTo>
                  <a:cubicBezTo>
                    <a:pt x="450" y="499"/>
                    <a:pt x="452" y="499"/>
                    <a:pt x="453" y="498"/>
                  </a:cubicBezTo>
                  <a:cubicBezTo>
                    <a:pt x="458" y="497"/>
                    <a:pt x="461" y="492"/>
                    <a:pt x="466" y="493"/>
                  </a:cubicBezTo>
                  <a:cubicBezTo>
                    <a:pt x="465" y="494"/>
                    <a:pt x="463" y="495"/>
                    <a:pt x="462" y="496"/>
                  </a:cubicBezTo>
                  <a:cubicBezTo>
                    <a:pt x="462" y="496"/>
                    <a:pt x="462" y="496"/>
                    <a:pt x="463" y="496"/>
                  </a:cubicBezTo>
                  <a:cubicBezTo>
                    <a:pt x="461" y="497"/>
                    <a:pt x="459" y="499"/>
                    <a:pt x="456" y="499"/>
                  </a:cubicBezTo>
                  <a:cubicBezTo>
                    <a:pt x="455" y="502"/>
                    <a:pt x="452" y="501"/>
                    <a:pt x="451" y="503"/>
                  </a:cubicBezTo>
                  <a:cubicBezTo>
                    <a:pt x="452" y="504"/>
                    <a:pt x="454" y="502"/>
                    <a:pt x="455" y="503"/>
                  </a:cubicBezTo>
                  <a:cubicBezTo>
                    <a:pt x="456" y="501"/>
                    <a:pt x="461" y="499"/>
                    <a:pt x="461" y="501"/>
                  </a:cubicBezTo>
                  <a:cubicBezTo>
                    <a:pt x="458" y="499"/>
                    <a:pt x="455" y="506"/>
                    <a:pt x="453" y="504"/>
                  </a:cubicBezTo>
                  <a:cubicBezTo>
                    <a:pt x="453" y="504"/>
                    <a:pt x="451" y="506"/>
                    <a:pt x="452" y="506"/>
                  </a:cubicBezTo>
                  <a:cubicBezTo>
                    <a:pt x="452" y="507"/>
                    <a:pt x="450" y="506"/>
                    <a:pt x="448" y="506"/>
                  </a:cubicBezTo>
                  <a:cubicBezTo>
                    <a:pt x="448" y="507"/>
                    <a:pt x="448" y="507"/>
                    <a:pt x="448" y="507"/>
                  </a:cubicBezTo>
                  <a:cubicBezTo>
                    <a:pt x="448" y="508"/>
                    <a:pt x="449" y="508"/>
                    <a:pt x="449" y="507"/>
                  </a:cubicBezTo>
                  <a:cubicBezTo>
                    <a:pt x="449" y="509"/>
                    <a:pt x="446" y="508"/>
                    <a:pt x="445" y="509"/>
                  </a:cubicBezTo>
                  <a:cubicBezTo>
                    <a:pt x="444" y="509"/>
                    <a:pt x="445" y="508"/>
                    <a:pt x="444" y="508"/>
                  </a:cubicBezTo>
                  <a:cubicBezTo>
                    <a:pt x="443" y="508"/>
                    <a:pt x="443" y="509"/>
                    <a:pt x="443" y="510"/>
                  </a:cubicBezTo>
                  <a:cubicBezTo>
                    <a:pt x="444" y="510"/>
                    <a:pt x="444" y="509"/>
                    <a:pt x="444" y="509"/>
                  </a:cubicBezTo>
                  <a:cubicBezTo>
                    <a:pt x="444" y="510"/>
                    <a:pt x="443" y="511"/>
                    <a:pt x="443" y="511"/>
                  </a:cubicBezTo>
                  <a:cubicBezTo>
                    <a:pt x="442" y="511"/>
                    <a:pt x="443" y="510"/>
                    <a:pt x="443" y="509"/>
                  </a:cubicBezTo>
                  <a:cubicBezTo>
                    <a:pt x="440" y="509"/>
                    <a:pt x="441" y="510"/>
                    <a:pt x="440" y="512"/>
                  </a:cubicBezTo>
                  <a:cubicBezTo>
                    <a:pt x="439" y="512"/>
                    <a:pt x="440" y="511"/>
                    <a:pt x="440" y="511"/>
                  </a:cubicBezTo>
                  <a:cubicBezTo>
                    <a:pt x="438" y="511"/>
                    <a:pt x="439" y="512"/>
                    <a:pt x="439" y="513"/>
                  </a:cubicBezTo>
                  <a:cubicBezTo>
                    <a:pt x="438" y="513"/>
                    <a:pt x="438" y="512"/>
                    <a:pt x="437" y="512"/>
                  </a:cubicBezTo>
                  <a:cubicBezTo>
                    <a:pt x="437" y="512"/>
                    <a:pt x="438" y="513"/>
                    <a:pt x="438" y="514"/>
                  </a:cubicBezTo>
                  <a:cubicBezTo>
                    <a:pt x="438" y="514"/>
                    <a:pt x="437" y="514"/>
                    <a:pt x="436" y="514"/>
                  </a:cubicBezTo>
                  <a:cubicBezTo>
                    <a:pt x="437" y="514"/>
                    <a:pt x="437" y="513"/>
                    <a:pt x="437" y="513"/>
                  </a:cubicBezTo>
                  <a:cubicBezTo>
                    <a:pt x="435" y="513"/>
                    <a:pt x="434" y="516"/>
                    <a:pt x="431" y="515"/>
                  </a:cubicBezTo>
                  <a:cubicBezTo>
                    <a:pt x="431" y="516"/>
                    <a:pt x="431" y="517"/>
                    <a:pt x="432" y="517"/>
                  </a:cubicBezTo>
                  <a:cubicBezTo>
                    <a:pt x="431" y="518"/>
                    <a:pt x="431" y="518"/>
                    <a:pt x="430" y="519"/>
                  </a:cubicBezTo>
                  <a:cubicBezTo>
                    <a:pt x="429" y="518"/>
                    <a:pt x="430" y="518"/>
                    <a:pt x="430" y="517"/>
                  </a:cubicBezTo>
                  <a:cubicBezTo>
                    <a:pt x="429" y="516"/>
                    <a:pt x="428" y="518"/>
                    <a:pt x="427" y="518"/>
                  </a:cubicBezTo>
                  <a:cubicBezTo>
                    <a:pt x="427" y="518"/>
                    <a:pt x="428" y="518"/>
                    <a:pt x="428" y="518"/>
                  </a:cubicBezTo>
                  <a:cubicBezTo>
                    <a:pt x="428" y="517"/>
                    <a:pt x="427" y="517"/>
                    <a:pt x="426" y="517"/>
                  </a:cubicBezTo>
                  <a:cubicBezTo>
                    <a:pt x="426" y="517"/>
                    <a:pt x="426" y="518"/>
                    <a:pt x="425" y="518"/>
                  </a:cubicBezTo>
                  <a:cubicBezTo>
                    <a:pt x="427" y="519"/>
                    <a:pt x="425" y="522"/>
                    <a:pt x="423" y="521"/>
                  </a:cubicBezTo>
                  <a:cubicBezTo>
                    <a:pt x="423" y="522"/>
                    <a:pt x="424" y="522"/>
                    <a:pt x="424" y="523"/>
                  </a:cubicBezTo>
                  <a:cubicBezTo>
                    <a:pt x="422" y="522"/>
                    <a:pt x="423" y="523"/>
                    <a:pt x="422" y="524"/>
                  </a:cubicBezTo>
                  <a:cubicBezTo>
                    <a:pt x="420" y="524"/>
                    <a:pt x="420" y="526"/>
                    <a:pt x="418" y="525"/>
                  </a:cubicBezTo>
                  <a:cubicBezTo>
                    <a:pt x="418" y="526"/>
                    <a:pt x="418" y="526"/>
                    <a:pt x="418" y="526"/>
                  </a:cubicBezTo>
                  <a:cubicBezTo>
                    <a:pt x="417" y="527"/>
                    <a:pt x="417" y="525"/>
                    <a:pt x="416" y="525"/>
                  </a:cubicBezTo>
                  <a:cubicBezTo>
                    <a:pt x="416" y="526"/>
                    <a:pt x="414" y="524"/>
                    <a:pt x="414" y="526"/>
                  </a:cubicBezTo>
                  <a:cubicBezTo>
                    <a:pt x="414" y="526"/>
                    <a:pt x="415" y="528"/>
                    <a:pt x="415" y="527"/>
                  </a:cubicBezTo>
                  <a:cubicBezTo>
                    <a:pt x="416" y="528"/>
                    <a:pt x="414" y="528"/>
                    <a:pt x="414" y="528"/>
                  </a:cubicBezTo>
                  <a:cubicBezTo>
                    <a:pt x="414" y="529"/>
                    <a:pt x="413" y="530"/>
                    <a:pt x="412" y="530"/>
                  </a:cubicBezTo>
                  <a:cubicBezTo>
                    <a:pt x="411" y="530"/>
                    <a:pt x="411" y="530"/>
                    <a:pt x="411" y="529"/>
                  </a:cubicBezTo>
                  <a:cubicBezTo>
                    <a:pt x="410" y="530"/>
                    <a:pt x="410" y="530"/>
                    <a:pt x="410" y="532"/>
                  </a:cubicBezTo>
                  <a:cubicBezTo>
                    <a:pt x="407" y="531"/>
                    <a:pt x="406" y="534"/>
                    <a:pt x="404" y="534"/>
                  </a:cubicBezTo>
                  <a:cubicBezTo>
                    <a:pt x="403" y="534"/>
                    <a:pt x="404" y="534"/>
                    <a:pt x="404" y="533"/>
                  </a:cubicBezTo>
                  <a:cubicBezTo>
                    <a:pt x="403" y="533"/>
                    <a:pt x="403" y="534"/>
                    <a:pt x="403" y="535"/>
                  </a:cubicBezTo>
                  <a:cubicBezTo>
                    <a:pt x="402" y="534"/>
                    <a:pt x="401" y="536"/>
                    <a:pt x="401" y="535"/>
                  </a:cubicBezTo>
                  <a:cubicBezTo>
                    <a:pt x="401" y="536"/>
                    <a:pt x="401" y="536"/>
                    <a:pt x="402" y="536"/>
                  </a:cubicBezTo>
                  <a:cubicBezTo>
                    <a:pt x="401" y="537"/>
                    <a:pt x="400" y="537"/>
                    <a:pt x="400" y="537"/>
                  </a:cubicBezTo>
                  <a:cubicBezTo>
                    <a:pt x="400" y="538"/>
                    <a:pt x="400" y="538"/>
                    <a:pt x="400" y="538"/>
                  </a:cubicBezTo>
                  <a:cubicBezTo>
                    <a:pt x="399" y="539"/>
                    <a:pt x="397" y="539"/>
                    <a:pt x="397" y="539"/>
                  </a:cubicBezTo>
                  <a:cubicBezTo>
                    <a:pt x="397" y="538"/>
                    <a:pt x="398" y="538"/>
                    <a:pt x="398" y="538"/>
                  </a:cubicBezTo>
                  <a:cubicBezTo>
                    <a:pt x="397" y="538"/>
                    <a:pt x="394" y="539"/>
                    <a:pt x="393" y="541"/>
                  </a:cubicBezTo>
                  <a:cubicBezTo>
                    <a:pt x="392" y="540"/>
                    <a:pt x="393" y="539"/>
                    <a:pt x="393" y="538"/>
                  </a:cubicBezTo>
                  <a:cubicBezTo>
                    <a:pt x="393" y="539"/>
                    <a:pt x="392" y="539"/>
                    <a:pt x="392" y="540"/>
                  </a:cubicBezTo>
                  <a:cubicBezTo>
                    <a:pt x="391" y="539"/>
                    <a:pt x="391" y="540"/>
                    <a:pt x="389" y="540"/>
                  </a:cubicBezTo>
                  <a:cubicBezTo>
                    <a:pt x="389" y="540"/>
                    <a:pt x="390" y="540"/>
                    <a:pt x="390" y="540"/>
                  </a:cubicBezTo>
                  <a:cubicBezTo>
                    <a:pt x="390" y="541"/>
                    <a:pt x="389" y="540"/>
                    <a:pt x="389" y="541"/>
                  </a:cubicBezTo>
                  <a:cubicBezTo>
                    <a:pt x="388" y="541"/>
                    <a:pt x="389" y="540"/>
                    <a:pt x="388" y="540"/>
                  </a:cubicBezTo>
                  <a:cubicBezTo>
                    <a:pt x="388" y="541"/>
                    <a:pt x="387" y="542"/>
                    <a:pt x="385" y="542"/>
                  </a:cubicBezTo>
                  <a:cubicBezTo>
                    <a:pt x="385" y="544"/>
                    <a:pt x="387" y="543"/>
                    <a:pt x="388" y="544"/>
                  </a:cubicBezTo>
                  <a:cubicBezTo>
                    <a:pt x="387" y="544"/>
                    <a:pt x="387" y="544"/>
                    <a:pt x="386" y="544"/>
                  </a:cubicBezTo>
                  <a:cubicBezTo>
                    <a:pt x="386" y="544"/>
                    <a:pt x="386" y="544"/>
                    <a:pt x="386" y="543"/>
                  </a:cubicBezTo>
                  <a:cubicBezTo>
                    <a:pt x="384" y="543"/>
                    <a:pt x="384" y="545"/>
                    <a:pt x="382" y="544"/>
                  </a:cubicBezTo>
                  <a:cubicBezTo>
                    <a:pt x="382" y="545"/>
                    <a:pt x="382" y="545"/>
                    <a:pt x="383" y="545"/>
                  </a:cubicBezTo>
                  <a:cubicBezTo>
                    <a:pt x="382" y="546"/>
                    <a:pt x="381" y="545"/>
                    <a:pt x="381" y="545"/>
                  </a:cubicBezTo>
                  <a:cubicBezTo>
                    <a:pt x="382" y="544"/>
                    <a:pt x="382" y="544"/>
                    <a:pt x="382" y="543"/>
                  </a:cubicBezTo>
                  <a:cubicBezTo>
                    <a:pt x="382" y="543"/>
                    <a:pt x="382" y="543"/>
                    <a:pt x="381" y="543"/>
                  </a:cubicBezTo>
                  <a:cubicBezTo>
                    <a:pt x="380" y="543"/>
                    <a:pt x="381" y="543"/>
                    <a:pt x="381" y="544"/>
                  </a:cubicBezTo>
                  <a:cubicBezTo>
                    <a:pt x="380" y="543"/>
                    <a:pt x="380" y="544"/>
                    <a:pt x="379" y="543"/>
                  </a:cubicBezTo>
                  <a:cubicBezTo>
                    <a:pt x="378" y="543"/>
                    <a:pt x="379" y="544"/>
                    <a:pt x="378" y="544"/>
                  </a:cubicBezTo>
                  <a:cubicBezTo>
                    <a:pt x="377" y="544"/>
                    <a:pt x="378" y="542"/>
                    <a:pt x="377" y="543"/>
                  </a:cubicBezTo>
                  <a:cubicBezTo>
                    <a:pt x="377" y="543"/>
                    <a:pt x="377" y="543"/>
                    <a:pt x="377" y="544"/>
                  </a:cubicBezTo>
                  <a:cubicBezTo>
                    <a:pt x="376" y="544"/>
                    <a:pt x="376" y="545"/>
                    <a:pt x="375" y="546"/>
                  </a:cubicBezTo>
                  <a:cubicBezTo>
                    <a:pt x="375" y="546"/>
                    <a:pt x="375" y="545"/>
                    <a:pt x="375" y="545"/>
                  </a:cubicBezTo>
                  <a:cubicBezTo>
                    <a:pt x="369" y="548"/>
                    <a:pt x="360" y="550"/>
                    <a:pt x="351" y="550"/>
                  </a:cubicBezTo>
                  <a:cubicBezTo>
                    <a:pt x="350" y="550"/>
                    <a:pt x="350" y="549"/>
                    <a:pt x="349" y="550"/>
                  </a:cubicBezTo>
                  <a:cubicBezTo>
                    <a:pt x="348" y="549"/>
                    <a:pt x="346" y="549"/>
                    <a:pt x="343" y="549"/>
                  </a:cubicBezTo>
                  <a:cubicBezTo>
                    <a:pt x="345" y="546"/>
                    <a:pt x="341" y="544"/>
                    <a:pt x="341" y="544"/>
                  </a:cubicBezTo>
                  <a:cubicBezTo>
                    <a:pt x="341" y="544"/>
                    <a:pt x="342" y="543"/>
                    <a:pt x="342" y="542"/>
                  </a:cubicBezTo>
                  <a:cubicBezTo>
                    <a:pt x="341" y="542"/>
                    <a:pt x="341" y="542"/>
                    <a:pt x="340" y="542"/>
                  </a:cubicBezTo>
                  <a:cubicBezTo>
                    <a:pt x="341" y="540"/>
                    <a:pt x="342" y="540"/>
                    <a:pt x="343" y="539"/>
                  </a:cubicBezTo>
                  <a:cubicBezTo>
                    <a:pt x="344" y="538"/>
                    <a:pt x="342" y="538"/>
                    <a:pt x="343" y="538"/>
                  </a:cubicBezTo>
                  <a:cubicBezTo>
                    <a:pt x="343" y="537"/>
                    <a:pt x="342" y="537"/>
                    <a:pt x="342" y="537"/>
                  </a:cubicBezTo>
                  <a:cubicBezTo>
                    <a:pt x="342" y="536"/>
                    <a:pt x="342" y="536"/>
                    <a:pt x="342" y="536"/>
                  </a:cubicBezTo>
                  <a:cubicBezTo>
                    <a:pt x="342" y="536"/>
                    <a:pt x="342" y="535"/>
                    <a:pt x="341" y="535"/>
                  </a:cubicBezTo>
                  <a:cubicBezTo>
                    <a:pt x="342" y="534"/>
                    <a:pt x="341" y="533"/>
                    <a:pt x="342" y="532"/>
                  </a:cubicBezTo>
                  <a:cubicBezTo>
                    <a:pt x="342" y="531"/>
                    <a:pt x="341" y="531"/>
                    <a:pt x="340" y="531"/>
                  </a:cubicBezTo>
                  <a:cubicBezTo>
                    <a:pt x="341" y="529"/>
                    <a:pt x="340" y="527"/>
                    <a:pt x="341" y="527"/>
                  </a:cubicBezTo>
                  <a:cubicBezTo>
                    <a:pt x="340" y="526"/>
                    <a:pt x="340" y="526"/>
                    <a:pt x="340" y="525"/>
                  </a:cubicBezTo>
                  <a:cubicBezTo>
                    <a:pt x="341" y="525"/>
                    <a:pt x="341" y="523"/>
                    <a:pt x="340" y="523"/>
                  </a:cubicBezTo>
                  <a:cubicBezTo>
                    <a:pt x="340" y="523"/>
                    <a:pt x="340" y="522"/>
                    <a:pt x="341" y="522"/>
                  </a:cubicBezTo>
                  <a:cubicBezTo>
                    <a:pt x="341" y="521"/>
                    <a:pt x="340" y="521"/>
                    <a:pt x="340" y="522"/>
                  </a:cubicBezTo>
                  <a:cubicBezTo>
                    <a:pt x="339" y="520"/>
                    <a:pt x="341" y="520"/>
                    <a:pt x="341" y="519"/>
                  </a:cubicBezTo>
                  <a:cubicBezTo>
                    <a:pt x="338" y="518"/>
                    <a:pt x="336" y="514"/>
                    <a:pt x="334" y="511"/>
                  </a:cubicBezTo>
                  <a:cubicBezTo>
                    <a:pt x="334" y="511"/>
                    <a:pt x="334" y="512"/>
                    <a:pt x="334" y="512"/>
                  </a:cubicBezTo>
                  <a:cubicBezTo>
                    <a:pt x="330" y="505"/>
                    <a:pt x="318" y="502"/>
                    <a:pt x="320" y="490"/>
                  </a:cubicBezTo>
                  <a:cubicBezTo>
                    <a:pt x="312" y="492"/>
                    <a:pt x="305" y="498"/>
                    <a:pt x="297" y="501"/>
                  </a:cubicBezTo>
                  <a:cubicBezTo>
                    <a:pt x="293" y="503"/>
                    <a:pt x="290" y="506"/>
                    <a:pt x="284" y="505"/>
                  </a:cubicBezTo>
                  <a:cubicBezTo>
                    <a:pt x="281" y="507"/>
                    <a:pt x="277" y="507"/>
                    <a:pt x="275" y="507"/>
                  </a:cubicBezTo>
                  <a:cubicBezTo>
                    <a:pt x="274" y="508"/>
                    <a:pt x="274" y="507"/>
                    <a:pt x="273" y="507"/>
                  </a:cubicBezTo>
                  <a:cubicBezTo>
                    <a:pt x="273" y="507"/>
                    <a:pt x="273" y="508"/>
                    <a:pt x="271" y="507"/>
                  </a:cubicBezTo>
                  <a:cubicBezTo>
                    <a:pt x="270" y="509"/>
                    <a:pt x="269" y="512"/>
                    <a:pt x="266" y="512"/>
                  </a:cubicBezTo>
                  <a:cubicBezTo>
                    <a:pt x="267" y="509"/>
                    <a:pt x="269" y="509"/>
                    <a:pt x="269" y="507"/>
                  </a:cubicBezTo>
                  <a:cubicBezTo>
                    <a:pt x="268" y="506"/>
                    <a:pt x="267" y="505"/>
                    <a:pt x="267" y="504"/>
                  </a:cubicBezTo>
                  <a:cubicBezTo>
                    <a:pt x="267" y="503"/>
                    <a:pt x="267" y="501"/>
                    <a:pt x="267" y="500"/>
                  </a:cubicBezTo>
                  <a:cubicBezTo>
                    <a:pt x="270" y="497"/>
                    <a:pt x="272" y="495"/>
                    <a:pt x="274" y="492"/>
                  </a:cubicBezTo>
                  <a:cubicBezTo>
                    <a:pt x="276" y="489"/>
                    <a:pt x="279" y="487"/>
                    <a:pt x="281" y="485"/>
                  </a:cubicBezTo>
                  <a:cubicBezTo>
                    <a:pt x="283" y="483"/>
                    <a:pt x="284" y="478"/>
                    <a:pt x="287" y="476"/>
                  </a:cubicBezTo>
                  <a:cubicBezTo>
                    <a:pt x="287" y="474"/>
                    <a:pt x="288" y="473"/>
                    <a:pt x="289" y="473"/>
                  </a:cubicBezTo>
                  <a:cubicBezTo>
                    <a:pt x="289" y="472"/>
                    <a:pt x="289" y="471"/>
                    <a:pt x="289" y="471"/>
                  </a:cubicBezTo>
                  <a:cubicBezTo>
                    <a:pt x="290" y="469"/>
                    <a:pt x="290" y="466"/>
                    <a:pt x="293" y="466"/>
                  </a:cubicBezTo>
                  <a:cubicBezTo>
                    <a:pt x="297" y="462"/>
                    <a:pt x="301" y="457"/>
                    <a:pt x="305" y="453"/>
                  </a:cubicBezTo>
                  <a:cubicBezTo>
                    <a:pt x="315" y="443"/>
                    <a:pt x="325" y="436"/>
                    <a:pt x="337" y="428"/>
                  </a:cubicBezTo>
                  <a:cubicBezTo>
                    <a:pt x="340" y="426"/>
                    <a:pt x="343" y="424"/>
                    <a:pt x="346" y="422"/>
                  </a:cubicBezTo>
                  <a:cubicBezTo>
                    <a:pt x="350" y="420"/>
                    <a:pt x="354" y="418"/>
                    <a:pt x="357" y="415"/>
                  </a:cubicBezTo>
                  <a:cubicBezTo>
                    <a:pt x="359" y="415"/>
                    <a:pt x="360" y="414"/>
                    <a:pt x="361" y="412"/>
                  </a:cubicBezTo>
                  <a:cubicBezTo>
                    <a:pt x="361" y="411"/>
                    <a:pt x="361" y="410"/>
                    <a:pt x="360" y="409"/>
                  </a:cubicBezTo>
                  <a:cubicBezTo>
                    <a:pt x="360" y="407"/>
                    <a:pt x="359" y="406"/>
                    <a:pt x="358" y="406"/>
                  </a:cubicBezTo>
                  <a:cubicBezTo>
                    <a:pt x="358" y="403"/>
                    <a:pt x="358" y="400"/>
                    <a:pt x="356" y="399"/>
                  </a:cubicBezTo>
                  <a:cubicBezTo>
                    <a:pt x="357" y="397"/>
                    <a:pt x="355" y="397"/>
                    <a:pt x="356" y="396"/>
                  </a:cubicBezTo>
                  <a:cubicBezTo>
                    <a:pt x="352" y="396"/>
                    <a:pt x="349" y="399"/>
                    <a:pt x="345" y="399"/>
                  </a:cubicBezTo>
                  <a:cubicBezTo>
                    <a:pt x="341" y="401"/>
                    <a:pt x="337" y="402"/>
                    <a:pt x="334" y="406"/>
                  </a:cubicBezTo>
                  <a:cubicBezTo>
                    <a:pt x="330" y="409"/>
                    <a:pt x="325" y="411"/>
                    <a:pt x="321" y="414"/>
                  </a:cubicBezTo>
                  <a:cubicBezTo>
                    <a:pt x="318" y="415"/>
                    <a:pt x="316" y="417"/>
                    <a:pt x="313" y="416"/>
                  </a:cubicBezTo>
                  <a:cubicBezTo>
                    <a:pt x="313" y="417"/>
                    <a:pt x="312" y="417"/>
                    <a:pt x="312" y="418"/>
                  </a:cubicBezTo>
                  <a:cubicBezTo>
                    <a:pt x="307" y="419"/>
                    <a:pt x="301" y="422"/>
                    <a:pt x="296" y="422"/>
                  </a:cubicBezTo>
                  <a:cubicBezTo>
                    <a:pt x="296" y="424"/>
                    <a:pt x="294" y="423"/>
                    <a:pt x="293" y="424"/>
                  </a:cubicBezTo>
                  <a:cubicBezTo>
                    <a:pt x="293" y="424"/>
                    <a:pt x="293" y="423"/>
                    <a:pt x="293" y="423"/>
                  </a:cubicBezTo>
                  <a:cubicBezTo>
                    <a:pt x="293" y="424"/>
                    <a:pt x="291" y="424"/>
                    <a:pt x="291" y="425"/>
                  </a:cubicBezTo>
                  <a:cubicBezTo>
                    <a:pt x="290" y="424"/>
                    <a:pt x="288" y="424"/>
                    <a:pt x="288" y="425"/>
                  </a:cubicBezTo>
                  <a:cubicBezTo>
                    <a:pt x="285" y="424"/>
                    <a:pt x="280" y="427"/>
                    <a:pt x="278" y="424"/>
                  </a:cubicBezTo>
                  <a:cubicBezTo>
                    <a:pt x="277" y="425"/>
                    <a:pt x="276" y="424"/>
                    <a:pt x="274" y="423"/>
                  </a:cubicBezTo>
                  <a:cubicBezTo>
                    <a:pt x="273" y="421"/>
                    <a:pt x="273" y="419"/>
                    <a:pt x="271" y="418"/>
                  </a:cubicBezTo>
                  <a:cubicBezTo>
                    <a:pt x="271" y="417"/>
                    <a:pt x="272" y="417"/>
                    <a:pt x="272" y="417"/>
                  </a:cubicBezTo>
                  <a:cubicBezTo>
                    <a:pt x="272" y="416"/>
                    <a:pt x="271" y="417"/>
                    <a:pt x="270" y="416"/>
                  </a:cubicBezTo>
                  <a:cubicBezTo>
                    <a:pt x="271" y="415"/>
                    <a:pt x="269" y="415"/>
                    <a:pt x="269" y="414"/>
                  </a:cubicBezTo>
                  <a:cubicBezTo>
                    <a:pt x="267" y="415"/>
                    <a:pt x="266" y="415"/>
                    <a:pt x="265" y="416"/>
                  </a:cubicBezTo>
                  <a:cubicBezTo>
                    <a:pt x="264" y="416"/>
                    <a:pt x="264" y="415"/>
                    <a:pt x="263" y="415"/>
                  </a:cubicBezTo>
                  <a:cubicBezTo>
                    <a:pt x="263" y="416"/>
                    <a:pt x="264" y="416"/>
                    <a:pt x="263" y="417"/>
                  </a:cubicBezTo>
                  <a:cubicBezTo>
                    <a:pt x="263" y="417"/>
                    <a:pt x="262" y="417"/>
                    <a:pt x="262" y="417"/>
                  </a:cubicBezTo>
                  <a:cubicBezTo>
                    <a:pt x="262" y="417"/>
                    <a:pt x="263" y="418"/>
                    <a:pt x="263" y="418"/>
                  </a:cubicBezTo>
                  <a:cubicBezTo>
                    <a:pt x="264" y="419"/>
                    <a:pt x="262" y="418"/>
                    <a:pt x="262" y="419"/>
                  </a:cubicBezTo>
                  <a:cubicBezTo>
                    <a:pt x="261" y="419"/>
                    <a:pt x="262" y="418"/>
                    <a:pt x="261" y="418"/>
                  </a:cubicBezTo>
                  <a:cubicBezTo>
                    <a:pt x="261" y="418"/>
                    <a:pt x="261" y="420"/>
                    <a:pt x="261" y="419"/>
                  </a:cubicBezTo>
                  <a:cubicBezTo>
                    <a:pt x="261" y="419"/>
                    <a:pt x="259" y="421"/>
                    <a:pt x="258" y="421"/>
                  </a:cubicBezTo>
                  <a:cubicBezTo>
                    <a:pt x="257" y="422"/>
                    <a:pt x="256" y="424"/>
                    <a:pt x="254" y="423"/>
                  </a:cubicBezTo>
                  <a:cubicBezTo>
                    <a:pt x="255" y="425"/>
                    <a:pt x="251" y="425"/>
                    <a:pt x="250" y="428"/>
                  </a:cubicBezTo>
                  <a:cubicBezTo>
                    <a:pt x="248" y="428"/>
                    <a:pt x="246" y="432"/>
                    <a:pt x="243" y="432"/>
                  </a:cubicBezTo>
                  <a:cubicBezTo>
                    <a:pt x="243" y="433"/>
                    <a:pt x="243" y="432"/>
                    <a:pt x="242" y="433"/>
                  </a:cubicBezTo>
                  <a:cubicBezTo>
                    <a:pt x="242" y="433"/>
                    <a:pt x="242" y="433"/>
                    <a:pt x="242" y="433"/>
                  </a:cubicBezTo>
                  <a:cubicBezTo>
                    <a:pt x="242" y="433"/>
                    <a:pt x="242" y="434"/>
                    <a:pt x="241" y="435"/>
                  </a:cubicBezTo>
                  <a:cubicBezTo>
                    <a:pt x="236" y="435"/>
                    <a:pt x="236" y="439"/>
                    <a:pt x="230" y="439"/>
                  </a:cubicBezTo>
                  <a:cubicBezTo>
                    <a:pt x="230" y="440"/>
                    <a:pt x="230" y="440"/>
                    <a:pt x="231" y="440"/>
                  </a:cubicBezTo>
                  <a:cubicBezTo>
                    <a:pt x="230" y="440"/>
                    <a:pt x="230" y="441"/>
                    <a:pt x="230" y="442"/>
                  </a:cubicBezTo>
                  <a:cubicBezTo>
                    <a:pt x="226" y="443"/>
                    <a:pt x="222" y="446"/>
                    <a:pt x="219" y="449"/>
                  </a:cubicBezTo>
                  <a:cubicBezTo>
                    <a:pt x="218" y="449"/>
                    <a:pt x="219" y="449"/>
                    <a:pt x="218" y="449"/>
                  </a:cubicBezTo>
                  <a:cubicBezTo>
                    <a:pt x="218" y="449"/>
                    <a:pt x="218" y="450"/>
                    <a:pt x="218" y="450"/>
                  </a:cubicBezTo>
                  <a:cubicBezTo>
                    <a:pt x="215" y="452"/>
                    <a:pt x="213" y="454"/>
                    <a:pt x="211" y="456"/>
                  </a:cubicBezTo>
                  <a:cubicBezTo>
                    <a:pt x="211" y="455"/>
                    <a:pt x="210" y="455"/>
                    <a:pt x="209" y="454"/>
                  </a:cubicBezTo>
                  <a:cubicBezTo>
                    <a:pt x="212" y="453"/>
                    <a:pt x="214" y="451"/>
                    <a:pt x="217" y="449"/>
                  </a:cubicBezTo>
                  <a:cubicBezTo>
                    <a:pt x="217" y="449"/>
                    <a:pt x="217" y="448"/>
                    <a:pt x="217" y="448"/>
                  </a:cubicBezTo>
                  <a:cubicBezTo>
                    <a:pt x="217" y="448"/>
                    <a:pt x="218" y="448"/>
                    <a:pt x="218" y="448"/>
                  </a:cubicBezTo>
                  <a:cubicBezTo>
                    <a:pt x="221" y="445"/>
                    <a:pt x="225" y="442"/>
                    <a:pt x="229" y="440"/>
                  </a:cubicBezTo>
                  <a:cubicBezTo>
                    <a:pt x="229" y="440"/>
                    <a:pt x="229" y="439"/>
                    <a:pt x="229" y="439"/>
                  </a:cubicBezTo>
                  <a:cubicBezTo>
                    <a:pt x="230" y="439"/>
                    <a:pt x="230" y="439"/>
                    <a:pt x="231" y="439"/>
                  </a:cubicBezTo>
                  <a:cubicBezTo>
                    <a:pt x="232" y="436"/>
                    <a:pt x="238" y="434"/>
                    <a:pt x="241" y="430"/>
                  </a:cubicBezTo>
                  <a:cubicBezTo>
                    <a:pt x="242" y="431"/>
                    <a:pt x="242" y="429"/>
                    <a:pt x="244" y="429"/>
                  </a:cubicBezTo>
                  <a:cubicBezTo>
                    <a:pt x="244" y="428"/>
                    <a:pt x="243" y="429"/>
                    <a:pt x="243" y="428"/>
                  </a:cubicBezTo>
                  <a:cubicBezTo>
                    <a:pt x="244" y="426"/>
                    <a:pt x="245" y="426"/>
                    <a:pt x="246" y="426"/>
                  </a:cubicBezTo>
                  <a:cubicBezTo>
                    <a:pt x="246" y="425"/>
                    <a:pt x="247" y="425"/>
                    <a:pt x="249" y="425"/>
                  </a:cubicBezTo>
                  <a:cubicBezTo>
                    <a:pt x="247" y="423"/>
                    <a:pt x="249" y="425"/>
                    <a:pt x="250" y="423"/>
                  </a:cubicBezTo>
                  <a:cubicBezTo>
                    <a:pt x="251" y="423"/>
                    <a:pt x="253" y="420"/>
                    <a:pt x="255" y="421"/>
                  </a:cubicBezTo>
                  <a:cubicBezTo>
                    <a:pt x="256" y="420"/>
                    <a:pt x="257" y="419"/>
                    <a:pt x="257" y="418"/>
                  </a:cubicBezTo>
                  <a:cubicBezTo>
                    <a:pt x="257" y="418"/>
                    <a:pt x="258" y="419"/>
                    <a:pt x="258" y="419"/>
                  </a:cubicBezTo>
                  <a:cubicBezTo>
                    <a:pt x="259" y="418"/>
                    <a:pt x="258" y="417"/>
                    <a:pt x="258" y="417"/>
                  </a:cubicBezTo>
                  <a:cubicBezTo>
                    <a:pt x="259" y="415"/>
                    <a:pt x="265" y="414"/>
                    <a:pt x="264" y="411"/>
                  </a:cubicBezTo>
                  <a:cubicBezTo>
                    <a:pt x="266" y="411"/>
                    <a:pt x="267" y="408"/>
                    <a:pt x="268" y="409"/>
                  </a:cubicBezTo>
                  <a:cubicBezTo>
                    <a:pt x="269" y="409"/>
                    <a:pt x="268" y="408"/>
                    <a:pt x="269" y="408"/>
                  </a:cubicBezTo>
                  <a:cubicBezTo>
                    <a:pt x="268" y="407"/>
                    <a:pt x="267" y="407"/>
                    <a:pt x="266" y="407"/>
                  </a:cubicBezTo>
                  <a:cubicBezTo>
                    <a:pt x="266" y="407"/>
                    <a:pt x="266" y="407"/>
                    <a:pt x="266" y="406"/>
                  </a:cubicBezTo>
                  <a:cubicBezTo>
                    <a:pt x="266" y="405"/>
                    <a:pt x="265" y="405"/>
                    <a:pt x="264" y="405"/>
                  </a:cubicBezTo>
                  <a:cubicBezTo>
                    <a:pt x="266" y="405"/>
                    <a:pt x="265" y="403"/>
                    <a:pt x="264" y="403"/>
                  </a:cubicBezTo>
                  <a:cubicBezTo>
                    <a:pt x="263" y="402"/>
                    <a:pt x="264" y="402"/>
                    <a:pt x="265" y="402"/>
                  </a:cubicBezTo>
                  <a:cubicBezTo>
                    <a:pt x="264" y="401"/>
                    <a:pt x="264" y="401"/>
                    <a:pt x="264" y="401"/>
                  </a:cubicBezTo>
                  <a:cubicBezTo>
                    <a:pt x="264" y="400"/>
                    <a:pt x="263" y="399"/>
                    <a:pt x="264" y="398"/>
                  </a:cubicBezTo>
                  <a:cubicBezTo>
                    <a:pt x="263" y="398"/>
                    <a:pt x="264" y="397"/>
                    <a:pt x="263" y="396"/>
                  </a:cubicBezTo>
                  <a:cubicBezTo>
                    <a:pt x="263" y="396"/>
                    <a:pt x="262" y="397"/>
                    <a:pt x="262" y="397"/>
                  </a:cubicBezTo>
                  <a:cubicBezTo>
                    <a:pt x="261" y="396"/>
                    <a:pt x="261" y="398"/>
                    <a:pt x="261" y="398"/>
                  </a:cubicBezTo>
                  <a:cubicBezTo>
                    <a:pt x="261" y="398"/>
                    <a:pt x="260" y="398"/>
                    <a:pt x="259" y="398"/>
                  </a:cubicBezTo>
                  <a:cubicBezTo>
                    <a:pt x="259" y="398"/>
                    <a:pt x="260" y="398"/>
                    <a:pt x="259" y="397"/>
                  </a:cubicBezTo>
                  <a:cubicBezTo>
                    <a:pt x="258" y="398"/>
                    <a:pt x="259" y="398"/>
                    <a:pt x="258" y="399"/>
                  </a:cubicBezTo>
                  <a:cubicBezTo>
                    <a:pt x="259" y="399"/>
                    <a:pt x="260" y="398"/>
                    <a:pt x="260" y="399"/>
                  </a:cubicBezTo>
                  <a:cubicBezTo>
                    <a:pt x="260" y="400"/>
                    <a:pt x="258" y="398"/>
                    <a:pt x="258" y="400"/>
                  </a:cubicBezTo>
                  <a:cubicBezTo>
                    <a:pt x="256" y="400"/>
                    <a:pt x="256" y="398"/>
                    <a:pt x="255" y="399"/>
                  </a:cubicBezTo>
                  <a:cubicBezTo>
                    <a:pt x="255" y="399"/>
                    <a:pt x="256" y="400"/>
                    <a:pt x="257" y="400"/>
                  </a:cubicBezTo>
                  <a:cubicBezTo>
                    <a:pt x="256" y="401"/>
                    <a:pt x="256" y="400"/>
                    <a:pt x="255" y="401"/>
                  </a:cubicBezTo>
                  <a:cubicBezTo>
                    <a:pt x="255" y="401"/>
                    <a:pt x="255" y="401"/>
                    <a:pt x="256" y="401"/>
                  </a:cubicBezTo>
                  <a:cubicBezTo>
                    <a:pt x="256" y="401"/>
                    <a:pt x="255" y="402"/>
                    <a:pt x="255" y="401"/>
                  </a:cubicBezTo>
                  <a:cubicBezTo>
                    <a:pt x="255" y="402"/>
                    <a:pt x="255" y="402"/>
                    <a:pt x="255" y="402"/>
                  </a:cubicBezTo>
                  <a:cubicBezTo>
                    <a:pt x="255" y="403"/>
                    <a:pt x="254" y="403"/>
                    <a:pt x="253" y="403"/>
                  </a:cubicBezTo>
                  <a:cubicBezTo>
                    <a:pt x="252" y="404"/>
                    <a:pt x="254" y="403"/>
                    <a:pt x="253" y="404"/>
                  </a:cubicBezTo>
                  <a:cubicBezTo>
                    <a:pt x="252" y="404"/>
                    <a:pt x="253" y="403"/>
                    <a:pt x="252" y="403"/>
                  </a:cubicBezTo>
                  <a:cubicBezTo>
                    <a:pt x="252" y="403"/>
                    <a:pt x="252" y="404"/>
                    <a:pt x="252" y="404"/>
                  </a:cubicBezTo>
                  <a:cubicBezTo>
                    <a:pt x="251" y="404"/>
                    <a:pt x="251" y="405"/>
                    <a:pt x="251" y="404"/>
                  </a:cubicBezTo>
                  <a:cubicBezTo>
                    <a:pt x="251" y="405"/>
                    <a:pt x="251" y="405"/>
                    <a:pt x="251" y="406"/>
                  </a:cubicBezTo>
                  <a:cubicBezTo>
                    <a:pt x="250" y="405"/>
                    <a:pt x="250" y="405"/>
                    <a:pt x="250" y="405"/>
                  </a:cubicBezTo>
                  <a:cubicBezTo>
                    <a:pt x="250" y="405"/>
                    <a:pt x="250" y="405"/>
                    <a:pt x="248" y="404"/>
                  </a:cubicBezTo>
                  <a:cubicBezTo>
                    <a:pt x="248" y="405"/>
                    <a:pt x="249" y="405"/>
                    <a:pt x="249" y="405"/>
                  </a:cubicBezTo>
                  <a:cubicBezTo>
                    <a:pt x="249" y="406"/>
                    <a:pt x="247" y="408"/>
                    <a:pt x="247" y="407"/>
                  </a:cubicBezTo>
                  <a:cubicBezTo>
                    <a:pt x="245" y="409"/>
                    <a:pt x="242" y="412"/>
                    <a:pt x="239" y="412"/>
                  </a:cubicBezTo>
                  <a:cubicBezTo>
                    <a:pt x="239" y="413"/>
                    <a:pt x="239" y="413"/>
                    <a:pt x="239" y="414"/>
                  </a:cubicBezTo>
                  <a:cubicBezTo>
                    <a:pt x="234" y="415"/>
                    <a:pt x="231" y="420"/>
                    <a:pt x="226" y="422"/>
                  </a:cubicBezTo>
                  <a:cubicBezTo>
                    <a:pt x="226" y="423"/>
                    <a:pt x="226" y="423"/>
                    <a:pt x="226" y="423"/>
                  </a:cubicBezTo>
                  <a:cubicBezTo>
                    <a:pt x="226" y="423"/>
                    <a:pt x="225" y="423"/>
                    <a:pt x="225" y="423"/>
                  </a:cubicBezTo>
                  <a:cubicBezTo>
                    <a:pt x="226" y="424"/>
                    <a:pt x="224" y="425"/>
                    <a:pt x="223" y="425"/>
                  </a:cubicBezTo>
                  <a:cubicBezTo>
                    <a:pt x="223" y="425"/>
                    <a:pt x="223" y="425"/>
                    <a:pt x="222" y="425"/>
                  </a:cubicBezTo>
                  <a:cubicBezTo>
                    <a:pt x="221" y="425"/>
                    <a:pt x="222" y="427"/>
                    <a:pt x="221" y="425"/>
                  </a:cubicBezTo>
                  <a:cubicBezTo>
                    <a:pt x="221" y="426"/>
                    <a:pt x="221" y="426"/>
                    <a:pt x="221" y="427"/>
                  </a:cubicBezTo>
                  <a:cubicBezTo>
                    <a:pt x="220" y="427"/>
                    <a:pt x="220" y="427"/>
                    <a:pt x="219" y="428"/>
                  </a:cubicBezTo>
                  <a:cubicBezTo>
                    <a:pt x="219" y="428"/>
                    <a:pt x="219" y="428"/>
                    <a:pt x="218" y="428"/>
                  </a:cubicBezTo>
                  <a:cubicBezTo>
                    <a:pt x="218" y="428"/>
                    <a:pt x="219" y="429"/>
                    <a:pt x="218" y="429"/>
                  </a:cubicBezTo>
                  <a:cubicBezTo>
                    <a:pt x="218" y="429"/>
                    <a:pt x="218" y="428"/>
                    <a:pt x="217" y="428"/>
                  </a:cubicBezTo>
                  <a:cubicBezTo>
                    <a:pt x="217" y="429"/>
                    <a:pt x="218" y="430"/>
                    <a:pt x="217" y="431"/>
                  </a:cubicBezTo>
                  <a:cubicBezTo>
                    <a:pt x="217" y="430"/>
                    <a:pt x="217" y="430"/>
                    <a:pt x="217" y="430"/>
                  </a:cubicBezTo>
                  <a:cubicBezTo>
                    <a:pt x="217" y="429"/>
                    <a:pt x="216" y="431"/>
                    <a:pt x="216" y="430"/>
                  </a:cubicBezTo>
                  <a:cubicBezTo>
                    <a:pt x="215" y="430"/>
                    <a:pt x="216" y="430"/>
                    <a:pt x="216" y="431"/>
                  </a:cubicBezTo>
                  <a:cubicBezTo>
                    <a:pt x="214" y="431"/>
                    <a:pt x="213" y="432"/>
                    <a:pt x="212" y="432"/>
                  </a:cubicBezTo>
                  <a:cubicBezTo>
                    <a:pt x="212" y="432"/>
                    <a:pt x="212" y="433"/>
                    <a:pt x="212" y="433"/>
                  </a:cubicBezTo>
                  <a:cubicBezTo>
                    <a:pt x="211" y="434"/>
                    <a:pt x="210" y="432"/>
                    <a:pt x="211" y="434"/>
                  </a:cubicBezTo>
                  <a:cubicBezTo>
                    <a:pt x="210" y="433"/>
                    <a:pt x="209" y="435"/>
                    <a:pt x="208" y="436"/>
                  </a:cubicBezTo>
                  <a:cubicBezTo>
                    <a:pt x="208" y="436"/>
                    <a:pt x="208" y="435"/>
                    <a:pt x="208" y="435"/>
                  </a:cubicBezTo>
                  <a:cubicBezTo>
                    <a:pt x="207" y="436"/>
                    <a:pt x="207" y="437"/>
                    <a:pt x="206" y="436"/>
                  </a:cubicBezTo>
                  <a:cubicBezTo>
                    <a:pt x="205" y="437"/>
                    <a:pt x="207" y="437"/>
                    <a:pt x="206" y="437"/>
                  </a:cubicBezTo>
                  <a:cubicBezTo>
                    <a:pt x="205" y="437"/>
                    <a:pt x="204" y="438"/>
                    <a:pt x="204" y="439"/>
                  </a:cubicBezTo>
                  <a:cubicBezTo>
                    <a:pt x="204" y="438"/>
                    <a:pt x="204" y="438"/>
                    <a:pt x="203" y="438"/>
                  </a:cubicBezTo>
                  <a:cubicBezTo>
                    <a:pt x="204" y="439"/>
                    <a:pt x="203" y="439"/>
                    <a:pt x="202" y="440"/>
                  </a:cubicBezTo>
                  <a:cubicBezTo>
                    <a:pt x="200" y="440"/>
                    <a:pt x="196" y="443"/>
                    <a:pt x="196" y="445"/>
                  </a:cubicBezTo>
                  <a:cubicBezTo>
                    <a:pt x="195" y="445"/>
                    <a:pt x="195" y="444"/>
                    <a:pt x="195" y="444"/>
                  </a:cubicBezTo>
                  <a:cubicBezTo>
                    <a:pt x="195" y="445"/>
                    <a:pt x="193" y="446"/>
                    <a:pt x="194" y="446"/>
                  </a:cubicBezTo>
                  <a:cubicBezTo>
                    <a:pt x="194" y="447"/>
                    <a:pt x="193" y="446"/>
                    <a:pt x="193" y="446"/>
                  </a:cubicBezTo>
                  <a:cubicBezTo>
                    <a:pt x="192" y="446"/>
                    <a:pt x="191" y="447"/>
                    <a:pt x="192" y="447"/>
                  </a:cubicBezTo>
                  <a:cubicBezTo>
                    <a:pt x="191" y="447"/>
                    <a:pt x="189" y="448"/>
                    <a:pt x="188" y="448"/>
                  </a:cubicBezTo>
                  <a:cubicBezTo>
                    <a:pt x="189" y="448"/>
                    <a:pt x="188" y="449"/>
                    <a:pt x="188" y="449"/>
                  </a:cubicBezTo>
                  <a:cubicBezTo>
                    <a:pt x="186" y="450"/>
                    <a:pt x="185" y="451"/>
                    <a:pt x="183" y="452"/>
                  </a:cubicBezTo>
                  <a:cubicBezTo>
                    <a:pt x="183" y="452"/>
                    <a:pt x="183" y="453"/>
                    <a:pt x="182" y="453"/>
                  </a:cubicBezTo>
                  <a:cubicBezTo>
                    <a:pt x="183" y="453"/>
                    <a:pt x="182" y="454"/>
                    <a:pt x="181" y="454"/>
                  </a:cubicBezTo>
                  <a:cubicBezTo>
                    <a:pt x="181" y="454"/>
                    <a:pt x="182" y="454"/>
                    <a:pt x="182" y="455"/>
                  </a:cubicBezTo>
                  <a:cubicBezTo>
                    <a:pt x="182" y="455"/>
                    <a:pt x="182" y="455"/>
                    <a:pt x="182" y="455"/>
                  </a:cubicBezTo>
                  <a:cubicBezTo>
                    <a:pt x="180" y="455"/>
                    <a:pt x="180" y="456"/>
                    <a:pt x="179" y="455"/>
                  </a:cubicBezTo>
                  <a:cubicBezTo>
                    <a:pt x="180" y="456"/>
                    <a:pt x="179" y="456"/>
                    <a:pt x="179" y="457"/>
                  </a:cubicBezTo>
                  <a:cubicBezTo>
                    <a:pt x="178" y="457"/>
                    <a:pt x="179" y="456"/>
                    <a:pt x="178" y="456"/>
                  </a:cubicBezTo>
                  <a:cubicBezTo>
                    <a:pt x="175" y="457"/>
                    <a:pt x="175" y="462"/>
                    <a:pt x="172" y="461"/>
                  </a:cubicBezTo>
                  <a:cubicBezTo>
                    <a:pt x="172" y="462"/>
                    <a:pt x="169" y="463"/>
                    <a:pt x="168" y="463"/>
                  </a:cubicBezTo>
                  <a:cubicBezTo>
                    <a:pt x="169" y="463"/>
                    <a:pt x="168" y="463"/>
                    <a:pt x="168" y="464"/>
                  </a:cubicBezTo>
                  <a:cubicBezTo>
                    <a:pt x="166" y="464"/>
                    <a:pt x="166" y="466"/>
                    <a:pt x="165" y="466"/>
                  </a:cubicBezTo>
                  <a:cubicBezTo>
                    <a:pt x="165" y="466"/>
                    <a:pt x="166" y="465"/>
                    <a:pt x="165" y="465"/>
                  </a:cubicBezTo>
                  <a:cubicBezTo>
                    <a:pt x="165" y="466"/>
                    <a:pt x="165" y="467"/>
                    <a:pt x="165" y="467"/>
                  </a:cubicBezTo>
                  <a:cubicBezTo>
                    <a:pt x="164" y="468"/>
                    <a:pt x="165" y="467"/>
                    <a:pt x="164" y="467"/>
                  </a:cubicBezTo>
                  <a:cubicBezTo>
                    <a:pt x="163" y="468"/>
                    <a:pt x="162" y="468"/>
                    <a:pt x="161" y="469"/>
                  </a:cubicBezTo>
                  <a:cubicBezTo>
                    <a:pt x="160" y="469"/>
                    <a:pt x="160" y="468"/>
                    <a:pt x="160" y="468"/>
                  </a:cubicBezTo>
                  <a:cubicBezTo>
                    <a:pt x="160" y="468"/>
                    <a:pt x="159" y="470"/>
                    <a:pt x="160" y="469"/>
                  </a:cubicBezTo>
                  <a:cubicBezTo>
                    <a:pt x="160" y="470"/>
                    <a:pt x="159" y="470"/>
                    <a:pt x="159" y="470"/>
                  </a:cubicBezTo>
                  <a:cubicBezTo>
                    <a:pt x="159" y="470"/>
                    <a:pt x="160" y="470"/>
                    <a:pt x="160" y="471"/>
                  </a:cubicBezTo>
                  <a:cubicBezTo>
                    <a:pt x="160" y="471"/>
                    <a:pt x="158" y="470"/>
                    <a:pt x="159" y="471"/>
                  </a:cubicBezTo>
                  <a:cubicBezTo>
                    <a:pt x="159" y="472"/>
                    <a:pt x="158" y="471"/>
                    <a:pt x="159" y="470"/>
                  </a:cubicBezTo>
                  <a:cubicBezTo>
                    <a:pt x="157" y="471"/>
                    <a:pt x="158" y="472"/>
                    <a:pt x="157" y="473"/>
                  </a:cubicBezTo>
                  <a:cubicBezTo>
                    <a:pt x="157" y="472"/>
                    <a:pt x="157" y="472"/>
                    <a:pt x="156" y="472"/>
                  </a:cubicBezTo>
                  <a:cubicBezTo>
                    <a:pt x="156" y="472"/>
                    <a:pt x="156" y="473"/>
                    <a:pt x="157" y="473"/>
                  </a:cubicBezTo>
                  <a:cubicBezTo>
                    <a:pt x="155" y="473"/>
                    <a:pt x="155" y="475"/>
                    <a:pt x="153" y="475"/>
                  </a:cubicBezTo>
                  <a:cubicBezTo>
                    <a:pt x="152" y="475"/>
                    <a:pt x="153" y="475"/>
                    <a:pt x="153" y="476"/>
                  </a:cubicBezTo>
                  <a:cubicBezTo>
                    <a:pt x="152" y="476"/>
                    <a:pt x="152" y="476"/>
                    <a:pt x="151" y="476"/>
                  </a:cubicBezTo>
                  <a:cubicBezTo>
                    <a:pt x="152" y="475"/>
                    <a:pt x="152" y="475"/>
                    <a:pt x="151" y="475"/>
                  </a:cubicBezTo>
                  <a:cubicBezTo>
                    <a:pt x="151" y="476"/>
                    <a:pt x="151" y="476"/>
                    <a:pt x="150" y="477"/>
                  </a:cubicBezTo>
                  <a:cubicBezTo>
                    <a:pt x="150" y="477"/>
                    <a:pt x="150" y="477"/>
                    <a:pt x="150" y="477"/>
                  </a:cubicBezTo>
                  <a:cubicBezTo>
                    <a:pt x="150" y="477"/>
                    <a:pt x="149" y="478"/>
                    <a:pt x="150" y="478"/>
                  </a:cubicBezTo>
                  <a:cubicBezTo>
                    <a:pt x="149" y="479"/>
                    <a:pt x="148" y="478"/>
                    <a:pt x="148" y="479"/>
                  </a:cubicBezTo>
                  <a:cubicBezTo>
                    <a:pt x="148" y="479"/>
                    <a:pt x="146" y="480"/>
                    <a:pt x="145" y="481"/>
                  </a:cubicBezTo>
                  <a:cubicBezTo>
                    <a:pt x="145" y="481"/>
                    <a:pt x="145" y="481"/>
                    <a:pt x="146" y="481"/>
                  </a:cubicBezTo>
                  <a:cubicBezTo>
                    <a:pt x="145" y="482"/>
                    <a:pt x="144" y="481"/>
                    <a:pt x="144" y="483"/>
                  </a:cubicBezTo>
                  <a:cubicBezTo>
                    <a:pt x="144" y="482"/>
                    <a:pt x="143" y="482"/>
                    <a:pt x="143" y="482"/>
                  </a:cubicBezTo>
                  <a:cubicBezTo>
                    <a:pt x="142" y="482"/>
                    <a:pt x="144" y="482"/>
                    <a:pt x="143" y="483"/>
                  </a:cubicBezTo>
                  <a:cubicBezTo>
                    <a:pt x="143" y="483"/>
                    <a:pt x="140" y="484"/>
                    <a:pt x="142" y="484"/>
                  </a:cubicBezTo>
                  <a:cubicBezTo>
                    <a:pt x="141" y="485"/>
                    <a:pt x="140" y="484"/>
                    <a:pt x="140" y="484"/>
                  </a:cubicBezTo>
                  <a:cubicBezTo>
                    <a:pt x="140" y="484"/>
                    <a:pt x="140" y="484"/>
                    <a:pt x="141" y="484"/>
                  </a:cubicBezTo>
                  <a:cubicBezTo>
                    <a:pt x="140" y="484"/>
                    <a:pt x="139" y="485"/>
                    <a:pt x="139" y="487"/>
                  </a:cubicBezTo>
                  <a:cubicBezTo>
                    <a:pt x="138" y="487"/>
                    <a:pt x="137" y="486"/>
                    <a:pt x="137" y="488"/>
                  </a:cubicBezTo>
                  <a:cubicBezTo>
                    <a:pt x="137" y="488"/>
                    <a:pt x="137" y="487"/>
                    <a:pt x="136" y="487"/>
                  </a:cubicBezTo>
                  <a:cubicBezTo>
                    <a:pt x="137" y="488"/>
                    <a:pt x="136" y="489"/>
                    <a:pt x="135" y="489"/>
                  </a:cubicBezTo>
                  <a:cubicBezTo>
                    <a:pt x="135" y="488"/>
                    <a:pt x="135" y="487"/>
                    <a:pt x="136" y="488"/>
                  </a:cubicBezTo>
                  <a:cubicBezTo>
                    <a:pt x="135" y="486"/>
                    <a:pt x="134" y="488"/>
                    <a:pt x="134" y="488"/>
                  </a:cubicBezTo>
                  <a:cubicBezTo>
                    <a:pt x="134" y="488"/>
                    <a:pt x="135" y="488"/>
                    <a:pt x="135" y="489"/>
                  </a:cubicBezTo>
                  <a:cubicBezTo>
                    <a:pt x="134" y="489"/>
                    <a:pt x="133" y="488"/>
                    <a:pt x="133" y="489"/>
                  </a:cubicBezTo>
                  <a:cubicBezTo>
                    <a:pt x="133" y="489"/>
                    <a:pt x="133" y="489"/>
                    <a:pt x="133" y="490"/>
                  </a:cubicBezTo>
                  <a:cubicBezTo>
                    <a:pt x="134" y="490"/>
                    <a:pt x="134" y="489"/>
                    <a:pt x="134" y="490"/>
                  </a:cubicBezTo>
                  <a:cubicBezTo>
                    <a:pt x="134" y="491"/>
                    <a:pt x="133" y="490"/>
                    <a:pt x="133" y="491"/>
                  </a:cubicBezTo>
                  <a:cubicBezTo>
                    <a:pt x="131" y="490"/>
                    <a:pt x="130" y="494"/>
                    <a:pt x="128" y="494"/>
                  </a:cubicBezTo>
                  <a:cubicBezTo>
                    <a:pt x="128" y="494"/>
                    <a:pt x="128" y="495"/>
                    <a:pt x="129" y="495"/>
                  </a:cubicBezTo>
                  <a:cubicBezTo>
                    <a:pt x="127" y="495"/>
                    <a:pt x="129" y="494"/>
                    <a:pt x="129" y="492"/>
                  </a:cubicBezTo>
                  <a:cubicBezTo>
                    <a:pt x="129" y="493"/>
                    <a:pt x="129" y="492"/>
                    <a:pt x="130" y="492"/>
                  </a:cubicBezTo>
                  <a:cubicBezTo>
                    <a:pt x="129" y="491"/>
                    <a:pt x="129" y="493"/>
                    <a:pt x="127" y="492"/>
                  </a:cubicBezTo>
                  <a:cubicBezTo>
                    <a:pt x="127" y="493"/>
                    <a:pt x="126" y="493"/>
                    <a:pt x="126" y="494"/>
                  </a:cubicBezTo>
                  <a:cubicBezTo>
                    <a:pt x="126" y="493"/>
                    <a:pt x="127" y="494"/>
                    <a:pt x="128" y="493"/>
                  </a:cubicBezTo>
                  <a:cubicBezTo>
                    <a:pt x="129" y="494"/>
                    <a:pt x="127" y="494"/>
                    <a:pt x="127" y="494"/>
                  </a:cubicBezTo>
                  <a:cubicBezTo>
                    <a:pt x="127" y="495"/>
                    <a:pt x="127" y="496"/>
                    <a:pt x="128" y="495"/>
                  </a:cubicBezTo>
                  <a:cubicBezTo>
                    <a:pt x="128" y="496"/>
                    <a:pt x="127" y="496"/>
                    <a:pt x="128" y="496"/>
                  </a:cubicBezTo>
                  <a:cubicBezTo>
                    <a:pt x="128" y="497"/>
                    <a:pt x="127" y="496"/>
                    <a:pt x="126" y="496"/>
                  </a:cubicBezTo>
                  <a:cubicBezTo>
                    <a:pt x="126" y="495"/>
                    <a:pt x="127" y="496"/>
                    <a:pt x="127" y="495"/>
                  </a:cubicBezTo>
                  <a:cubicBezTo>
                    <a:pt x="126" y="495"/>
                    <a:pt x="125" y="496"/>
                    <a:pt x="126" y="497"/>
                  </a:cubicBezTo>
                  <a:cubicBezTo>
                    <a:pt x="125" y="497"/>
                    <a:pt x="124" y="495"/>
                    <a:pt x="123" y="495"/>
                  </a:cubicBezTo>
                  <a:cubicBezTo>
                    <a:pt x="123" y="495"/>
                    <a:pt x="124" y="496"/>
                    <a:pt x="124" y="497"/>
                  </a:cubicBezTo>
                  <a:cubicBezTo>
                    <a:pt x="123" y="497"/>
                    <a:pt x="122" y="498"/>
                    <a:pt x="122" y="497"/>
                  </a:cubicBezTo>
                  <a:cubicBezTo>
                    <a:pt x="122" y="497"/>
                    <a:pt x="122" y="497"/>
                    <a:pt x="122" y="497"/>
                  </a:cubicBezTo>
                  <a:cubicBezTo>
                    <a:pt x="122" y="496"/>
                    <a:pt x="123" y="497"/>
                    <a:pt x="123" y="496"/>
                  </a:cubicBezTo>
                  <a:cubicBezTo>
                    <a:pt x="123" y="495"/>
                    <a:pt x="122" y="497"/>
                    <a:pt x="121" y="496"/>
                  </a:cubicBezTo>
                  <a:cubicBezTo>
                    <a:pt x="122" y="497"/>
                    <a:pt x="122" y="497"/>
                    <a:pt x="121" y="498"/>
                  </a:cubicBezTo>
                  <a:cubicBezTo>
                    <a:pt x="122" y="498"/>
                    <a:pt x="123" y="499"/>
                    <a:pt x="124" y="498"/>
                  </a:cubicBezTo>
                  <a:cubicBezTo>
                    <a:pt x="124" y="499"/>
                    <a:pt x="122" y="499"/>
                    <a:pt x="121" y="499"/>
                  </a:cubicBezTo>
                  <a:cubicBezTo>
                    <a:pt x="121" y="500"/>
                    <a:pt x="121" y="500"/>
                    <a:pt x="121" y="502"/>
                  </a:cubicBezTo>
                  <a:cubicBezTo>
                    <a:pt x="120" y="501"/>
                    <a:pt x="120" y="502"/>
                    <a:pt x="119" y="502"/>
                  </a:cubicBezTo>
                  <a:cubicBezTo>
                    <a:pt x="119" y="501"/>
                    <a:pt x="119" y="500"/>
                    <a:pt x="120" y="500"/>
                  </a:cubicBezTo>
                  <a:cubicBezTo>
                    <a:pt x="120" y="499"/>
                    <a:pt x="119" y="499"/>
                    <a:pt x="119" y="499"/>
                  </a:cubicBezTo>
                  <a:cubicBezTo>
                    <a:pt x="119" y="500"/>
                    <a:pt x="119" y="501"/>
                    <a:pt x="118" y="499"/>
                  </a:cubicBezTo>
                  <a:cubicBezTo>
                    <a:pt x="118" y="500"/>
                    <a:pt x="119" y="501"/>
                    <a:pt x="118" y="501"/>
                  </a:cubicBezTo>
                  <a:cubicBezTo>
                    <a:pt x="118" y="502"/>
                    <a:pt x="119" y="502"/>
                    <a:pt x="119" y="502"/>
                  </a:cubicBezTo>
                  <a:cubicBezTo>
                    <a:pt x="119" y="502"/>
                    <a:pt x="117" y="504"/>
                    <a:pt x="118" y="502"/>
                  </a:cubicBezTo>
                  <a:cubicBezTo>
                    <a:pt x="117" y="502"/>
                    <a:pt x="117" y="503"/>
                    <a:pt x="117" y="503"/>
                  </a:cubicBezTo>
                  <a:cubicBezTo>
                    <a:pt x="117" y="504"/>
                    <a:pt x="118" y="504"/>
                    <a:pt x="118" y="504"/>
                  </a:cubicBezTo>
                  <a:cubicBezTo>
                    <a:pt x="117" y="504"/>
                    <a:pt x="117" y="504"/>
                    <a:pt x="117" y="504"/>
                  </a:cubicBezTo>
                  <a:cubicBezTo>
                    <a:pt x="116" y="505"/>
                    <a:pt x="116" y="506"/>
                    <a:pt x="115" y="505"/>
                  </a:cubicBezTo>
                  <a:cubicBezTo>
                    <a:pt x="115" y="506"/>
                    <a:pt x="115" y="506"/>
                    <a:pt x="114" y="507"/>
                  </a:cubicBezTo>
                  <a:cubicBezTo>
                    <a:pt x="114" y="506"/>
                    <a:pt x="114" y="504"/>
                    <a:pt x="113" y="506"/>
                  </a:cubicBezTo>
                  <a:cubicBezTo>
                    <a:pt x="113" y="506"/>
                    <a:pt x="113" y="506"/>
                    <a:pt x="113" y="508"/>
                  </a:cubicBezTo>
                  <a:cubicBezTo>
                    <a:pt x="112" y="507"/>
                    <a:pt x="112" y="508"/>
                    <a:pt x="112" y="508"/>
                  </a:cubicBezTo>
                  <a:cubicBezTo>
                    <a:pt x="110" y="507"/>
                    <a:pt x="112" y="507"/>
                    <a:pt x="112" y="506"/>
                  </a:cubicBezTo>
                  <a:cubicBezTo>
                    <a:pt x="112" y="505"/>
                    <a:pt x="111" y="507"/>
                    <a:pt x="111" y="506"/>
                  </a:cubicBezTo>
                  <a:cubicBezTo>
                    <a:pt x="110" y="506"/>
                    <a:pt x="111" y="508"/>
                    <a:pt x="110" y="507"/>
                  </a:cubicBezTo>
                  <a:cubicBezTo>
                    <a:pt x="109" y="508"/>
                    <a:pt x="111" y="508"/>
                    <a:pt x="110" y="508"/>
                  </a:cubicBezTo>
                  <a:cubicBezTo>
                    <a:pt x="109" y="507"/>
                    <a:pt x="109" y="509"/>
                    <a:pt x="108" y="509"/>
                  </a:cubicBezTo>
                  <a:cubicBezTo>
                    <a:pt x="109" y="510"/>
                    <a:pt x="110" y="509"/>
                    <a:pt x="112" y="509"/>
                  </a:cubicBezTo>
                  <a:cubicBezTo>
                    <a:pt x="111" y="510"/>
                    <a:pt x="110" y="509"/>
                    <a:pt x="109" y="511"/>
                  </a:cubicBezTo>
                  <a:cubicBezTo>
                    <a:pt x="108" y="511"/>
                    <a:pt x="108" y="510"/>
                    <a:pt x="108" y="510"/>
                  </a:cubicBezTo>
                  <a:cubicBezTo>
                    <a:pt x="108" y="510"/>
                    <a:pt x="108" y="510"/>
                    <a:pt x="107" y="510"/>
                  </a:cubicBezTo>
                  <a:cubicBezTo>
                    <a:pt x="108" y="509"/>
                    <a:pt x="110" y="508"/>
                    <a:pt x="109" y="508"/>
                  </a:cubicBezTo>
                  <a:cubicBezTo>
                    <a:pt x="109" y="507"/>
                    <a:pt x="110" y="508"/>
                    <a:pt x="110" y="507"/>
                  </a:cubicBezTo>
                  <a:cubicBezTo>
                    <a:pt x="110" y="506"/>
                    <a:pt x="109" y="507"/>
                    <a:pt x="109" y="506"/>
                  </a:cubicBezTo>
                  <a:cubicBezTo>
                    <a:pt x="108" y="507"/>
                    <a:pt x="109" y="507"/>
                    <a:pt x="109" y="507"/>
                  </a:cubicBezTo>
                  <a:cubicBezTo>
                    <a:pt x="108" y="507"/>
                    <a:pt x="108" y="507"/>
                    <a:pt x="107" y="508"/>
                  </a:cubicBezTo>
                  <a:cubicBezTo>
                    <a:pt x="107" y="508"/>
                    <a:pt x="107" y="508"/>
                    <a:pt x="107" y="509"/>
                  </a:cubicBezTo>
                  <a:cubicBezTo>
                    <a:pt x="107" y="509"/>
                    <a:pt x="107" y="508"/>
                    <a:pt x="106" y="508"/>
                  </a:cubicBezTo>
                  <a:cubicBezTo>
                    <a:pt x="106" y="508"/>
                    <a:pt x="106" y="508"/>
                    <a:pt x="106" y="509"/>
                  </a:cubicBezTo>
                  <a:cubicBezTo>
                    <a:pt x="104" y="508"/>
                    <a:pt x="104" y="510"/>
                    <a:pt x="103" y="511"/>
                  </a:cubicBezTo>
                  <a:cubicBezTo>
                    <a:pt x="104" y="512"/>
                    <a:pt x="103" y="513"/>
                    <a:pt x="103" y="513"/>
                  </a:cubicBezTo>
                  <a:cubicBezTo>
                    <a:pt x="103" y="513"/>
                    <a:pt x="104" y="513"/>
                    <a:pt x="103" y="514"/>
                  </a:cubicBezTo>
                  <a:cubicBezTo>
                    <a:pt x="104" y="514"/>
                    <a:pt x="104" y="513"/>
                    <a:pt x="104" y="513"/>
                  </a:cubicBezTo>
                  <a:cubicBezTo>
                    <a:pt x="105" y="513"/>
                    <a:pt x="105" y="514"/>
                    <a:pt x="105" y="514"/>
                  </a:cubicBezTo>
                  <a:cubicBezTo>
                    <a:pt x="104" y="514"/>
                    <a:pt x="103" y="515"/>
                    <a:pt x="102" y="516"/>
                  </a:cubicBezTo>
                  <a:cubicBezTo>
                    <a:pt x="102" y="516"/>
                    <a:pt x="102" y="515"/>
                    <a:pt x="102" y="515"/>
                  </a:cubicBezTo>
                  <a:cubicBezTo>
                    <a:pt x="102" y="515"/>
                    <a:pt x="101" y="516"/>
                    <a:pt x="102" y="516"/>
                  </a:cubicBezTo>
                  <a:cubicBezTo>
                    <a:pt x="101" y="517"/>
                    <a:pt x="101" y="516"/>
                    <a:pt x="99" y="516"/>
                  </a:cubicBezTo>
                  <a:cubicBezTo>
                    <a:pt x="99" y="515"/>
                    <a:pt x="101" y="515"/>
                    <a:pt x="100" y="514"/>
                  </a:cubicBezTo>
                  <a:cubicBezTo>
                    <a:pt x="99" y="514"/>
                    <a:pt x="100" y="516"/>
                    <a:pt x="98" y="515"/>
                  </a:cubicBezTo>
                  <a:cubicBezTo>
                    <a:pt x="98" y="515"/>
                    <a:pt x="98" y="516"/>
                    <a:pt x="98" y="516"/>
                  </a:cubicBezTo>
                  <a:cubicBezTo>
                    <a:pt x="98" y="516"/>
                    <a:pt x="98" y="516"/>
                    <a:pt x="98" y="517"/>
                  </a:cubicBezTo>
                  <a:cubicBezTo>
                    <a:pt x="97" y="516"/>
                    <a:pt x="98" y="517"/>
                    <a:pt x="98" y="518"/>
                  </a:cubicBezTo>
                  <a:cubicBezTo>
                    <a:pt x="98" y="518"/>
                    <a:pt x="99" y="517"/>
                    <a:pt x="99" y="518"/>
                  </a:cubicBezTo>
                  <a:cubicBezTo>
                    <a:pt x="99" y="517"/>
                    <a:pt x="101" y="517"/>
                    <a:pt x="101" y="518"/>
                  </a:cubicBezTo>
                  <a:cubicBezTo>
                    <a:pt x="100" y="519"/>
                    <a:pt x="100" y="517"/>
                    <a:pt x="99" y="518"/>
                  </a:cubicBezTo>
                  <a:cubicBezTo>
                    <a:pt x="99" y="519"/>
                    <a:pt x="100" y="517"/>
                    <a:pt x="100" y="519"/>
                  </a:cubicBezTo>
                  <a:cubicBezTo>
                    <a:pt x="99" y="519"/>
                    <a:pt x="99" y="518"/>
                    <a:pt x="98" y="518"/>
                  </a:cubicBezTo>
                  <a:cubicBezTo>
                    <a:pt x="99" y="519"/>
                    <a:pt x="97" y="519"/>
                    <a:pt x="96" y="520"/>
                  </a:cubicBezTo>
                  <a:cubicBezTo>
                    <a:pt x="97" y="520"/>
                    <a:pt x="97" y="521"/>
                    <a:pt x="97" y="521"/>
                  </a:cubicBezTo>
                  <a:cubicBezTo>
                    <a:pt x="96" y="521"/>
                    <a:pt x="95" y="522"/>
                    <a:pt x="95" y="521"/>
                  </a:cubicBezTo>
                  <a:cubicBezTo>
                    <a:pt x="94" y="521"/>
                    <a:pt x="96" y="521"/>
                    <a:pt x="95" y="522"/>
                  </a:cubicBezTo>
                  <a:cubicBezTo>
                    <a:pt x="95" y="522"/>
                    <a:pt x="95" y="522"/>
                    <a:pt x="94" y="522"/>
                  </a:cubicBezTo>
                  <a:cubicBezTo>
                    <a:pt x="94" y="522"/>
                    <a:pt x="94" y="523"/>
                    <a:pt x="94" y="524"/>
                  </a:cubicBezTo>
                  <a:cubicBezTo>
                    <a:pt x="93" y="524"/>
                    <a:pt x="93" y="523"/>
                    <a:pt x="93" y="523"/>
                  </a:cubicBezTo>
                  <a:cubicBezTo>
                    <a:pt x="93" y="524"/>
                    <a:pt x="93" y="524"/>
                    <a:pt x="92" y="524"/>
                  </a:cubicBezTo>
                  <a:cubicBezTo>
                    <a:pt x="92" y="524"/>
                    <a:pt x="92" y="524"/>
                    <a:pt x="92" y="524"/>
                  </a:cubicBezTo>
                  <a:cubicBezTo>
                    <a:pt x="92" y="524"/>
                    <a:pt x="92" y="524"/>
                    <a:pt x="92" y="525"/>
                  </a:cubicBezTo>
                  <a:cubicBezTo>
                    <a:pt x="92" y="525"/>
                    <a:pt x="92" y="524"/>
                    <a:pt x="92" y="524"/>
                  </a:cubicBezTo>
                  <a:cubicBezTo>
                    <a:pt x="91" y="524"/>
                    <a:pt x="91" y="525"/>
                    <a:pt x="91" y="525"/>
                  </a:cubicBezTo>
                  <a:cubicBezTo>
                    <a:pt x="91" y="525"/>
                    <a:pt x="91" y="525"/>
                    <a:pt x="90" y="525"/>
                  </a:cubicBezTo>
                  <a:cubicBezTo>
                    <a:pt x="90" y="525"/>
                    <a:pt x="91" y="526"/>
                    <a:pt x="91" y="526"/>
                  </a:cubicBezTo>
                  <a:cubicBezTo>
                    <a:pt x="91" y="527"/>
                    <a:pt x="90" y="526"/>
                    <a:pt x="89" y="525"/>
                  </a:cubicBezTo>
                  <a:cubicBezTo>
                    <a:pt x="89" y="525"/>
                    <a:pt x="89" y="525"/>
                    <a:pt x="88" y="525"/>
                  </a:cubicBezTo>
                  <a:cubicBezTo>
                    <a:pt x="89" y="526"/>
                    <a:pt x="89" y="526"/>
                    <a:pt x="89" y="527"/>
                  </a:cubicBezTo>
                  <a:cubicBezTo>
                    <a:pt x="88" y="526"/>
                    <a:pt x="89" y="526"/>
                    <a:pt x="88" y="525"/>
                  </a:cubicBezTo>
                  <a:cubicBezTo>
                    <a:pt x="88" y="525"/>
                    <a:pt x="89" y="524"/>
                    <a:pt x="90" y="525"/>
                  </a:cubicBezTo>
                  <a:cubicBezTo>
                    <a:pt x="90" y="524"/>
                    <a:pt x="88" y="523"/>
                    <a:pt x="88" y="524"/>
                  </a:cubicBezTo>
                  <a:cubicBezTo>
                    <a:pt x="88" y="523"/>
                    <a:pt x="90" y="524"/>
                    <a:pt x="91" y="524"/>
                  </a:cubicBezTo>
                  <a:cubicBezTo>
                    <a:pt x="91" y="524"/>
                    <a:pt x="90" y="524"/>
                    <a:pt x="90" y="524"/>
                  </a:cubicBezTo>
                  <a:cubicBezTo>
                    <a:pt x="90" y="522"/>
                    <a:pt x="91" y="522"/>
                    <a:pt x="93" y="522"/>
                  </a:cubicBezTo>
                  <a:cubicBezTo>
                    <a:pt x="93" y="521"/>
                    <a:pt x="93" y="521"/>
                    <a:pt x="92" y="520"/>
                  </a:cubicBezTo>
                  <a:cubicBezTo>
                    <a:pt x="92" y="521"/>
                    <a:pt x="92" y="521"/>
                    <a:pt x="92" y="521"/>
                  </a:cubicBezTo>
                  <a:cubicBezTo>
                    <a:pt x="91" y="521"/>
                    <a:pt x="91" y="521"/>
                    <a:pt x="91" y="520"/>
                  </a:cubicBezTo>
                  <a:cubicBezTo>
                    <a:pt x="90" y="521"/>
                    <a:pt x="90" y="520"/>
                    <a:pt x="90" y="521"/>
                  </a:cubicBezTo>
                  <a:cubicBezTo>
                    <a:pt x="91" y="522"/>
                    <a:pt x="88" y="523"/>
                    <a:pt x="88" y="522"/>
                  </a:cubicBezTo>
                  <a:cubicBezTo>
                    <a:pt x="87" y="522"/>
                    <a:pt x="88" y="523"/>
                    <a:pt x="89" y="523"/>
                  </a:cubicBezTo>
                  <a:cubicBezTo>
                    <a:pt x="88" y="524"/>
                    <a:pt x="87" y="522"/>
                    <a:pt x="86" y="522"/>
                  </a:cubicBezTo>
                  <a:cubicBezTo>
                    <a:pt x="87" y="523"/>
                    <a:pt x="88" y="525"/>
                    <a:pt x="87" y="526"/>
                  </a:cubicBezTo>
                  <a:cubicBezTo>
                    <a:pt x="87" y="527"/>
                    <a:pt x="87" y="527"/>
                    <a:pt x="87" y="528"/>
                  </a:cubicBezTo>
                  <a:cubicBezTo>
                    <a:pt x="87" y="528"/>
                    <a:pt x="86" y="525"/>
                    <a:pt x="86" y="525"/>
                  </a:cubicBezTo>
                  <a:cubicBezTo>
                    <a:pt x="86" y="525"/>
                    <a:pt x="85" y="525"/>
                    <a:pt x="84" y="525"/>
                  </a:cubicBezTo>
                  <a:cubicBezTo>
                    <a:pt x="84" y="526"/>
                    <a:pt x="85" y="524"/>
                    <a:pt x="85" y="526"/>
                  </a:cubicBezTo>
                  <a:cubicBezTo>
                    <a:pt x="85" y="527"/>
                    <a:pt x="85" y="525"/>
                    <a:pt x="84" y="526"/>
                  </a:cubicBezTo>
                  <a:cubicBezTo>
                    <a:pt x="84" y="527"/>
                    <a:pt x="86" y="526"/>
                    <a:pt x="85" y="527"/>
                  </a:cubicBezTo>
                  <a:cubicBezTo>
                    <a:pt x="85" y="527"/>
                    <a:pt x="84" y="527"/>
                    <a:pt x="84" y="526"/>
                  </a:cubicBezTo>
                  <a:cubicBezTo>
                    <a:pt x="83" y="527"/>
                    <a:pt x="83" y="526"/>
                    <a:pt x="83" y="525"/>
                  </a:cubicBezTo>
                  <a:cubicBezTo>
                    <a:pt x="82" y="525"/>
                    <a:pt x="82" y="527"/>
                    <a:pt x="83" y="526"/>
                  </a:cubicBezTo>
                  <a:cubicBezTo>
                    <a:pt x="82" y="528"/>
                    <a:pt x="82" y="528"/>
                    <a:pt x="81" y="528"/>
                  </a:cubicBezTo>
                  <a:cubicBezTo>
                    <a:pt x="82" y="529"/>
                    <a:pt x="82" y="531"/>
                    <a:pt x="83" y="532"/>
                  </a:cubicBezTo>
                  <a:cubicBezTo>
                    <a:pt x="82" y="533"/>
                    <a:pt x="81" y="533"/>
                    <a:pt x="81" y="533"/>
                  </a:cubicBezTo>
                  <a:cubicBezTo>
                    <a:pt x="81" y="533"/>
                    <a:pt x="81" y="533"/>
                    <a:pt x="81" y="534"/>
                  </a:cubicBezTo>
                  <a:cubicBezTo>
                    <a:pt x="80" y="534"/>
                    <a:pt x="80" y="534"/>
                    <a:pt x="79" y="535"/>
                  </a:cubicBezTo>
                  <a:cubicBezTo>
                    <a:pt x="78" y="535"/>
                    <a:pt x="79" y="534"/>
                    <a:pt x="78" y="534"/>
                  </a:cubicBezTo>
                  <a:cubicBezTo>
                    <a:pt x="77" y="534"/>
                    <a:pt x="79" y="535"/>
                    <a:pt x="78" y="535"/>
                  </a:cubicBezTo>
                  <a:cubicBezTo>
                    <a:pt x="78" y="535"/>
                    <a:pt x="78" y="534"/>
                    <a:pt x="78" y="535"/>
                  </a:cubicBezTo>
                  <a:cubicBezTo>
                    <a:pt x="76" y="534"/>
                    <a:pt x="78" y="533"/>
                    <a:pt x="78" y="533"/>
                  </a:cubicBezTo>
                  <a:cubicBezTo>
                    <a:pt x="78" y="533"/>
                    <a:pt x="77" y="533"/>
                    <a:pt x="76" y="533"/>
                  </a:cubicBezTo>
                  <a:cubicBezTo>
                    <a:pt x="77" y="532"/>
                    <a:pt x="77" y="533"/>
                    <a:pt x="77" y="533"/>
                  </a:cubicBezTo>
                  <a:cubicBezTo>
                    <a:pt x="77" y="532"/>
                    <a:pt x="76" y="532"/>
                    <a:pt x="77" y="531"/>
                  </a:cubicBezTo>
                  <a:cubicBezTo>
                    <a:pt x="76" y="531"/>
                    <a:pt x="76" y="532"/>
                    <a:pt x="76" y="531"/>
                  </a:cubicBezTo>
                  <a:cubicBezTo>
                    <a:pt x="76" y="532"/>
                    <a:pt x="75" y="534"/>
                    <a:pt x="77" y="534"/>
                  </a:cubicBezTo>
                  <a:cubicBezTo>
                    <a:pt x="76" y="535"/>
                    <a:pt x="75" y="534"/>
                    <a:pt x="75" y="533"/>
                  </a:cubicBezTo>
                  <a:cubicBezTo>
                    <a:pt x="74" y="533"/>
                    <a:pt x="74" y="534"/>
                    <a:pt x="74" y="534"/>
                  </a:cubicBezTo>
                  <a:cubicBezTo>
                    <a:pt x="73" y="534"/>
                    <a:pt x="74" y="534"/>
                    <a:pt x="74" y="533"/>
                  </a:cubicBezTo>
                  <a:cubicBezTo>
                    <a:pt x="72" y="534"/>
                    <a:pt x="73" y="536"/>
                    <a:pt x="72" y="537"/>
                  </a:cubicBezTo>
                  <a:cubicBezTo>
                    <a:pt x="72" y="537"/>
                    <a:pt x="72" y="537"/>
                    <a:pt x="72" y="536"/>
                  </a:cubicBezTo>
                  <a:cubicBezTo>
                    <a:pt x="72" y="536"/>
                    <a:pt x="71" y="537"/>
                    <a:pt x="71" y="537"/>
                  </a:cubicBezTo>
                  <a:cubicBezTo>
                    <a:pt x="70" y="538"/>
                    <a:pt x="72" y="538"/>
                    <a:pt x="71" y="538"/>
                  </a:cubicBezTo>
                  <a:cubicBezTo>
                    <a:pt x="70" y="538"/>
                    <a:pt x="70" y="537"/>
                    <a:pt x="70" y="537"/>
                  </a:cubicBezTo>
                  <a:cubicBezTo>
                    <a:pt x="69" y="538"/>
                    <a:pt x="70" y="539"/>
                    <a:pt x="70" y="540"/>
                  </a:cubicBezTo>
                  <a:cubicBezTo>
                    <a:pt x="69" y="539"/>
                    <a:pt x="69" y="540"/>
                    <a:pt x="69" y="540"/>
                  </a:cubicBezTo>
                  <a:cubicBezTo>
                    <a:pt x="68" y="540"/>
                    <a:pt x="69" y="538"/>
                    <a:pt x="70" y="539"/>
                  </a:cubicBezTo>
                  <a:cubicBezTo>
                    <a:pt x="70" y="538"/>
                    <a:pt x="67" y="537"/>
                    <a:pt x="66" y="538"/>
                  </a:cubicBezTo>
                  <a:cubicBezTo>
                    <a:pt x="67" y="538"/>
                    <a:pt x="67" y="539"/>
                    <a:pt x="66" y="539"/>
                  </a:cubicBezTo>
                  <a:cubicBezTo>
                    <a:pt x="66" y="539"/>
                    <a:pt x="67" y="539"/>
                    <a:pt x="68" y="539"/>
                  </a:cubicBezTo>
                  <a:cubicBezTo>
                    <a:pt x="67" y="540"/>
                    <a:pt x="69" y="540"/>
                    <a:pt x="68" y="540"/>
                  </a:cubicBezTo>
                  <a:cubicBezTo>
                    <a:pt x="67" y="541"/>
                    <a:pt x="67" y="540"/>
                    <a:pt x="66" y="541"/>
                  </a:cubicBezTo>
                  <a:cubicBezTo>
                    <a:pt x="66" y="541"/>
                    <a:pt x="66" y="540"/>
                    <a:pt x="66" y="540"/>
                  </a:cubicBezTo>
                  <a:cubicBezTo>
                    <a:pt x="65" y="540"/>
                    <a:pt x="65" y="540"/>
                    <a:pt x="65" y="540"/>
                  </a:cubicBezTo>
                  <a:cubicBezTo>
                    <a:pt x="65" y="541"/>
                    <a:pt x="66" y="540"/>
                    <a:pt x="66" y="541"/>
                  </a:cubicBezTo>
                  <a:cubicBezTo>
                    <a:pt x="64" y="542"/>
                    <a:pt x="62" y="545"/>
                    <a:pt x="61" y="545"/>
                  </a:cubicBezTo>
                  <a:cubicBezTo>
                    <a:pt x="60" y="546"/>
                    <a:pt x="61" y="546"/>
                    <a:pt x="61" y="546"/>
                  </a:cubicBezTo>
                  <a:cubicBezTo>
                    <a:pt x="60" y="546"/>
                    <a:pt x="60" y="546"/>
                    <a:pt x="60" y="546"/>
                  </a:cubicBezTo>
                  <a:cubicBezTo>
                    <a:pt x="59" y="547"/>
                    <a:pt x="58" y="547"/>
                    <a:pt x="61" y="548"/>
                  </a:cubicBezTo>
                  <a:cubicBezTo>
                    <a:pt x="60" y="549"/>
                    <a:pt x="60" y="547"/>
                    <a:pt x="58" y="548"/>
                  </a:cubicBezTo>
                  <a:cubicBezTo>
                    <a:pt x="60" y="549"/>
                    <a:pt x="58" y="551"/>
                    <a:pt x="57" y="550"/>
                  </a:cubicBezTo>
                  <a:cubicBezTo>
                    <a:pt x="57" y="549"/>
                    <a:pt x="57" y="550"/>
                    <a:pt x="57" y="549"/>
                  </a:cubicBezTo>
                  <a:cubicBezTo>
                    <a:pt x="56" y="549"/>
                    <a:pt x="56" y="550"/>
                    <a:pt x="56" y="551"/>
                  </a:cubicBezTo>
                  <a:cubicBezTo>
                    <a:pt x="56" y="550"/>
                    <a:pt x="55" y="551"/>
                    <a:pt x="54" y="550"/>
                  </a:cubicBezTo>
                  <a:cubicBezTo>
                    <a:pt x="53" y="550"/>
                    <a:pt x="54" y="551"/>
                    <a:pt x="53" y="552"/>
                  </a:cubicBezTo>
                  <a:cubicBezTo>
                    <a:pt x="53" y="551"/>
                    <a:pt x="53" y="551"/>
                    <a:pt x="52" y="551"/>
                  </a:cubicBezTo>
                  <a:cubicBezTo>
                    <a:pt x="54" y="553"/>
                    <a:pt x="51" y="552"/>
                    <a:pt x="50" y="552"/>
                  </a:cubicBezTo>
                  <a:cubicBezTo>
                    <a:pt x="50" y="553"/>
                    <a:pt x="51" y="552"/>
                    <a:pt x="51" y="553"/>
                  </a:cubicBezTo>
                  <a:cubicBezTo>
                    <a:pt x="51" y="553"/>
                    <a:pt x="50" y="553"/>
                    <a:pt x="50" y="553"/>
                  </a:cubicBezTo>
                  <a:cubicBezTo>
                    <a:pt x="50" y="553"/>
                    <a:pt x="50" y="554"/>
                    <a:pt x="49" y="554"/>
                  </a:cubicBezTo>
                  <a:cubicBezTo>
                    <a:pt x="49" y="554"/>
                    <a:pt x="48" y="555"/>
                    <a:pt x="48" y="554"/>
                  </a:cubicBezTo>
                  <a:cubicBezTo>
                    <a:pt x="48" y="555"/>
                    <a:pt x="48" y="555"/>
                    <a:pt x="47" y="556"/>
                  </a:cubicBezTo>
                  <a:cubicBezTo>
                    <a:pt x="47" y="556"/>
                    <a:pt x="47" y="556"/>
                    <a:pt x="47" y="556"/>
                  </a:cubicBezTo>
                  <a:cubicBezTo>
                    <a:pt x="46" y="557"/>
                    <a:pt x="46" y="555"/>
                    <a:pt x="45" y="556"/>
                  </a:cubicBezTo>
                  <a:cubicBezTo>
                    <a:pt x="45" y="556"/>
                    <a:pt x="46" y="558"/>
                    <a:pt x="47" y="557"/>
                  </a:cubicBezTo>
                  <a:cubicBezTo>
                    <a:pt x="47" y="558"/>
                    <a:pt x="44" y="557"/>
                    <a:pt x="44" y="559"/>
                  </a:cubicBezTo>
                  <a:cubicBezTo>
                    <a:pt x="43" y="558"/>
                    <a:pt x="44" y="558"/>
                    <a:pt x="44" y="557"/>
                  </a:cubicBezTo>
                  <a:cubicBezTo>
                    <a:pt x="43" y="557"/>
                    <a:pt x="43" y="559"/>
                    <a:pt x="44" y="559"/>
                  </a:cubicBezTo>
                  <a:cubicBezTo>
                    <a:pt x="43" y="559"/>
                    <a:pt x="44" y="560"/>
                    <a:pt x="44" y="560"/>
                  </a:cubicBezTo>
                  <a:cubicBezTo>
                    <a:pt x="43" y="560"/>
                    <a:pt x="43" y="560"/>
                    <a:pt x="43" y="560"/>
                  </a:cubicBezTo>
                  <a:cubicBezTo>
                    <a:pt x="43" y="560"/>
                    <a:pt x="43" y="560"/>
                    <a:pt x="42" y="561"/>
                  </a:cubicBezTo>
                  <a:cubicBezTo>
                    <a:pt x="41" y="560"/>
                    <a:pt x="41" y="562"/>
                    <a:pt x="41" y="561"/>
                  </a:cubicBezTo>
                  <a:cubicBezTo>
                    <a:pt x="41" y="560"/>
                    <a:pt x="42" y="560"/>
                    <a:pt x="42" y="559"/>
                  </a:cubicBezTo>
                  <a:cubicBezTo>
                    <a:pt x="41" y="559"/>
                    <a:pt x="41" y="560"/>
                    <a:pt x="41" y="560"/>
                  </a:cubicBezTo>
                  <a:cubicBezTo>
                    <a:pt x="41" y="559"/>
                    <a:pt x="40" y="561"/>
                    <a:pt x="40" y="560"/>
                  </a:cubicBezTo>
                  <a:cubicBezTo>
                    <a:pt x="40" y="560"/>
                    <a:pt x="40" y="561"/>
                    <a:pt x="41" y="561"/>
                  </a:cubicBezTo>
                  <a:cubicBezTo>
                    <a:pt x="41" y="562"/>
                    <a:pt x="39" y="561"/>
                    <a:pt x="40" y="561"/>
                  </a:cubicBezTo>
                  <a:cubicBezTo>
                    <a:pt x="39" y="561"/>
                    <a:pt x="38" y="562"/>
                    <a:pt x="38" y="562"/>
                  </a:cubicBezTo>
                  <a:cubicBezTo>
                    <a:pt x="37" y="563"/>
                    <a:pt x="35" y="563"/>
                    <a:pt x="35" y="564"/>
                  </a:cubicBezTo>
                  <a:cubicBezTo>
                    <a:pt x="34" y="564"/>
                    <a:pt x="34" y="565"/>
                    <a:pt x="34" y="565"/>
                  </a:cubicBezTo>
                  <a:cubicBezTo>
                    <a:pt x="34" y="566"/>
                    <a:pt x="35" y="566"/>
                    <a:pt x="35" y="566"/>
                  </a:cubicBezTo>
                  <a:cubicBezTo>
                    <a:pt x="34" y="567"/>
                    <a:pt x="34" y="566"/>
                    <a:pt x="33" y="566"/>
                  </a:cubicBezTo>
                  <a:cubicBezTo>
                    <a:pt x="33" y="567"/>
                    <a:pt x="34" y="567"/>
                    <a:pt x="35" y="567"/>
                  </a:cubicBezTo>
                  <a:cubicBezTo>
                    <a:pt x="35" y="568"/>
                    <a:pt x="31" y="568"/>
                    <a:pt x="32" y="570"/>
                  </a:cubicBezTo>
                  <a:cubicBezTo>
                    <a:pt x="31" y="570"/>
                    <a:pt x="31" y="571"/>
                    <a:pt x="30" y="571"/>
                  </a:cubicBezTo>
                  <a:cubicBezTo>
                    <a:pt x="30" y="571"/>
                    <a:pt x="31" y="570"/>
                    <a:pt x="32" y="571"/>
                  </a:cubicBezTo>
                  <a:cubicBezTo>
                    <a:pt x="30" y="572"/>
                    <a:pt x="30" y="572"/>
                    <a:pt x="29" y="572"/>
                  </a:cubicBezTo>
                  <a:cubicBezTo>
                    <a:pt x="29" y="573"/>
                    <a:pt x="30" y="572"/>
                    <a:pt x="30" y="573"/>
                  </a:cubicBezTo>
                  <a:cubicBezTo>
                    <a:pt x="29" y="573"/>
                    <a:pt x="29" y="573"/>
                    <a:pt x="28" y="573"/>
                  </a:cubicBezTo>
                  <a:cubicBezTo>
                    <a:pt x="28" y="574"/>
                    <a:pt x="29" y="574"/>
                    <a:pt x="29" y="574"/>
                  </a:cubicBezTo>
                  <a:cubicBezTo>
                    <a:pt x="29" y="575"/>
                    <a:pt x="28" y="573"/>
                    <a:pt x="28" y="573"/>
                  </a:cubicBezTo>
                  <a:cubicBezTo>
                    <a:pt x="27" y="574"/>
                    <a:pt x="27" y="575"/>
                    <a:pt x="27" y="575"/>
                  </a:cubicBezTo>
                  <a:cubicBezTo>
                    <a:pt x="27" y="576"/>
                    <a:pt x="26" y="576"/>
                    <a:pt x="26" y="575"/>
                  </a:cubicBezTo>
                  <a:cubicBezTo>
                    <a:pt x="26" y="576"/>
                    <a:pt x="26" y="577"/>
                    <a:pt x="25" y="577"/>
                  </a:cubicBezTo>
                  <a:cubicBezTo>
                    <a:pt x="25" y="577"/>
                    <a:pt x="26" y="578"/>
                    <a:pt x="26" y="577"/>
                  </a:cubicBezTo>
                  <a:cubicBezTo>
                    <a:pt x="25" y="577"/>
                    <a:pt x="24" y="579"/>
                    <a:pt x="26" y="580"/>
                  </a:cubicBezTo>
                  <a:cubicBezTo>
                    <a:pt x="24" y="580"/>
                    <a:pt x="26" y="582"/>
                    <a:pt x="26" y="582"/>
                  </a:cubicBezTo>
                  <a:cubicBezTo>
                    <a:pt x="25" y="582"/>
                    <a:pt x="25" y="582"/>
                    <a:pt x="25" y="582"/>
                  </a:cubicBezTo>
                  <a:cubicBezTo>
                    <a:pt x="25" y="582"/>
                    <a:pt x="24" y="584"/>
                    <a:pt x="25" y="583"/>
                  </a:cubicBezTo>
                  <a:cubicBezTo>
                    <a:pt x="25" y="584"/>
                    <a:pt x="25" y="584"/>
                    <a:pt x="25" y="584"/>
                  </a:cubicBezTo>
                  <a:cubicBezTo>
                    <a:pt x="24" y="585"/>
                    <a:pt x="25" y="587"/>
                    <a:pt x="24" y="588"/>
                  </a:cubicBezTo>
                  <a:cubicBezTo>
                    <a:pt x="24" y="589"/>
                    <a:pt x="24" y="588"/>
                    <a:pt x="25" y="589"/>
                  </a:cubicBezTo>
                  <a:cubicBezTo>
                    <a:pt x="24" y="589"/>
                    <a:pt x="24" y="589"/>
                    <a:pt x="24" y="589"/>
                  </a:cubicBezTo>
                  <a:cubicBezTo>
                    <a:pt x="24" y="590"/>
                    <a:pt x="24" y="590"/>
                    <a:pt x="25" y="590"/>
                  </a:cubicBezTo>
                  <a:cubicBezTo>
                    <a:pt x="23" y="590"/>
                    <a:pt x="24" y="593"/>
                    <a:pt x="22" y="593"/>
                  </a:cubicBezTo>
                  <a:cubicBezTo>
                    <a:pt x="22" y="594"/>
                    <a:pt x="24" y="594"/>
                    <a:pt x="23" y="594"/>
                  </a:cubicBezTo>
                  <a:cubicBezTo>
                    <a:pt x="23" y="595"/>
                    <a:pt x="23" y="595"/>
                    <a:pt x="23" y="594"/>
                  </a:cubicBezTo>
                  <a:cubicBezTo>
                    <a:pt x="25" y="595"/>
                    <a:pt x="24" y="596"/>
                    <a:pt x="24" y="597"/>
                  </a:cubicBezTo>
                  <a:cubicBezTo>
                    <a:pt x="25" y="597"/>
                    <a:pt x="24" y="596"/>
                    <a:pt x="25" y="596"/>
                  </a:cubicBezTo>
                  <a:cubicBezTo>
                    <a:pt x="26" y="596"/>
                    <a:pt x="24" y="598"/>
                    <a:pt x="24" y="597"/>
                  </a:cubicBezTo>
                  <a:cubicBezTo>
                    <a:pt x="24" y="599"/>
                    <a:pt x="23" y="602"/>
                    <a:pt x="21" y="603"/>
                  </a:cubicBezTo>
                  <a:cubicBezTo>
                    <a:pt x="22" y="603"/>
                    <a:pt x="21" y="604"/>
                    <a:pt x="21" y="605"/>
                  </a:cubicBezTo>
                  <a:cubicBezTo>
                    <a:pt x="17" y="602"/>
                    <a:pt x="16" y="598"/>
                    <a:pt x="17" y="591"/>
                  </a:cubicBezTo>
                  <a:cubicBezTo>
                    <a:pt x="17" y="592"/>
                    <a:pt x="18" y="591"/>
                    <a:pt x="18" y="592"/>
                  </a:cubicBezTo>
                  <a:cubicBezTo>
                    <a:pt x="18" y="590"/>
                    <a:pt x="18" y="588"/>
                    <a:pt x="17" y="586"/>
                  </a:cubicBezTo>
                  <a:cubicBezTo>
                    <a:pt x="17" y="585"/>
                    <a:pt x="18" y="586"/>
                    <a:pt x="18" y="586"/>
                  </a:cubicBezTo>
                  <a:cubicBezTo>
                    <a:pt x="17" y="584"/>
                    <a:pt x="18" y="581"/>
                    <a:pt x="19" y="576"/>
                  </a:cubicBezTo>
                  <a:cubicBezTo>
                    <a:pt x="19" y="576"/>
                    <a:pt x="18" y="577"/>
                    <a:pt x="18" y="576"/>
                  </a:cubicBezTo>
                  <a:cubicBezTo>
                    <a:pt x="16" y="579"/>
                    <a:pt x="13" y="580"/>
                    <a:pt x="11" y="581"/>
                  </a:cubicBezTo>
                  <a:cubicBezTo>
                    <a:pt x="9" y="582"/>
                    <a:pt x="8" y="584"/>
                    <a:pt x="5" y="582"/>
                  </a:cubicBezTo>
                  <a:cubicBezTo>
                    <a:pt x="5" y="582"/>
                    <a:pt x="4" y="581"/>
                    <a:pt x="5" y="582"/>
                  </a:cubicBezTo>
                  <a:cubicBezTo>
                    <a:pt x="4" y="580"/>
                    <a:pt x="2" y="579"/>
                    <a:pt x="0" y="578"/>
                  </a:cubicBezTo>
                  <a:cubicBezTo>
                    <a:pt x="1" y="577"/>
                    <a:pt x="0" y="574"/>
                    <a:pt x="1" y="573"/>
                  </a:cubicBezTo>
                  <a:cubicBezTo>
                    <a:pt x="3" y="573"/>
                    <a:pt x="2" y="567"/>
                    <a:pt x="5" y="568"/>
                  </a:cubicBezTo>
                  <a:cubicBezTo>
                    <a:pt x="4" y="567"/>
                    <a:pt x="5" y="567"/>
                    <a:pt x="4" y="567"/>
                  </a:cubicBezTo>
                  <a:cubicBezTo>
                    <a:pt x="5" y="566"/>
                    <a:pt x="5" y="566"/>
                    <a:pt x="5" y="566"/>
                  </a:cubicBezTo>
                  <a:cubicBezTo>
                    <a:pt x="6" y="560"/>
                    <a:pt x="12" y="554"/>
                    <a:pt x="16" y="549"/>
                  </a:cubicBezTo>
                  <a:cubicBezTo>
                    <a:pt x="16" y="547"/>
                    <a:pt x="18" y="544"/>
                    <a:pt x="20" y="541"/>
                  </a:cubicBezTo>
                  <a:cubicBezTo>
                    <a:pt x="26" y="534"/>
                    <a:pt x="36" y="525"/>
                    <a:pt x="43" y="519"/>
                  </a:cubicBezTo>
                  <a:cubicBezTo>
                    <a:pt x="43" y="518"/>
                    <a:pt x="44" y="517"/>
                    <a:pt x="45" y="517"/>
                  </a:cubicBezTo>
                  <a:cubicBezTo>
                    <a:pt x="47" y="513"/>
                    <a:pt x="52" y="511"/>
                    <a:pt x="56" y="507"/>
                  </a:cubicBezTo>
                  <a:cubicBezTo>
                    <a:pt x="59" y="503"/>
                    <a:pt x="63" y="500"/>
                    <a:pt x="66" y="496"/>
                  </a:cubicBezTo>
                  <a:cubicBezTo>
                    <a:pt x="63" y="498"/>
                    <a:pt x="60" y="501"/>
                    <a:pt x="57" y="504"/>
                  </a:cubicBezTo>
                  <a:cubicBezTo>
                    <a:pt x="55" y="506"/>
                    <a:pt x="50" y="508"/>
                    <a:pt x="48" y="511"/>
                  </a:cubicBezTo>
                  <a:cubicBezTo>
                    <a:pt x="44" y="514"/>
                    <a:pt x="40" y="516"/>
                    <a:pt x="35" y="518"/>
                  </a:cubicBezTo>
                  <a:cubicBezTo>
                    <a:pt x="33" y="520"/>
                    <a:pt x="28" y="522"/>
                    <a:pt x="25" y="523"/>
                  </a:cubicBezTo>
                  <a:cubicBezTo>
                    <a:pt x="22" y="525"/>
                    <a:pt x="20" y="520"/>
                    <a:pt x="19" y="518"/>
                  </a:cubicBezTo>
                  <a:cubicBezTo>
                    <a:pt x="19" y="518"/>
                    <a:pt x="19" y="518"/>
                    <a:pt x="19" y="517"/>
                  </a:cubicBezTo>
                  <a:cubicBezTo>
                    <a:pt x="18" y="515"/>
                    <a:pt x="18" y="513"/>
                    <a:pt x="19" y="510"/>
                  </a:cubicBezTo>
                  <a:cubicBezTo>
                    <a:pt x="30" y="486"/>
                    <a:pt x="45" y="468"/>
                    <a:pt x="60" y="450"/>
                  </a:cubicBezTo>
                  <a:cubicBezTo>
                    <a:pt x="83" y="426"/>
                    <a:pt x="107" y="403"/>
                    <a:pt x="133" y="383"/>
                  </a:cubicBezTo>
                  <a:cubicBezTo>
                    <a:pt x="149" y="369"/>
                    <a:pt x="164" y="356"/>
                    <a:pt x="181" y="344"/>
                  </a:cubicBezTo>
                  <a:cubicBezTo>
                    <a:pt x="187" y="338"/>
                    <a:pt x="195" y="334"/>
                    <a:pt x="201" y="329"/>
                  </a:cubicBezTo>
                  <a:cubicBezTo>
                    <a:pt x="212" y="320"/>
                    <a:pt x="223" y="312"/>
                    <a:pt x="234" y="304"/>
                  </a:cubicBezTo>
                  <a:cubicBezTo>
                    <a:pt x="234" y="303"/>
                    <a:pt x="235" y="302"/>
                    <a:pt x="236" y="302"/>
                  </a:cubicBezTo>
                  <a:cubicBezTo>
                    <a:pt x="240" y="298"/>
                    <a:pt x="245" y="295"/>
                    <a:pt x="250" y="292"/>
                  </a:cubicBezTo>
                  <a:cubicBezTo>
                    <a:pt x="273" y="275"/>
                    <a:pt x="299" y="258"/>
                    <a:pt x="323" y="243"/>
                  </a:cubicBezTo>
                  <a:cubicBezTo>
                    <a:pt x="333" y="236"/>
                    <a:pt x="344" y="229"/>
                    <a:pt x="355" y="222"/>
                  </a:cubicBezTo>
                  <a:cubicBezTo>
                    <a:pt x="377" y="208"/>
                    <a:pt x="400" y="194"/>
                    <a:pt x="423" y="181"/>
                  </a:cubicBezTo>
                  <a:cubicBezTo>
                    <a:pt x="429" y="177"/>
                    <a:pt x="436" y="174"/>
                    <a:pt x="442" y="170"/>
                  </a:cubicBezTo>
                  <a:cubicBezTo>
                    <a:pt x="459" y="160"/>
                    <a:pt x="475" y="151"/>
                    <a:pt x="492" y="141"/>
                  </a:cubicBezTo>
                  <a:cubicBezTo>
                    <a:pt x="542" y="112"/>
                    <a:pt x="593" y="82"/>
                    <a:pt x="642" y="51"/>
                  </a:cubicBezTo>
                  <a:cubicBezTo>
                    <a:pt x="650" y="46"/>
                    <a:pt x="658" y="39"/>
                    <a:pt x="665" y="33"/>
                  </a:cubicBezTo>
                  <a:cubicBezTo>
                    <a:pt x="666" y="31"/>
                    <a:pt x="670" y="30"/>
                    <a:pt x="670" y="26"/>
                  </a:cubicBezTo>
                  <a:cubicBezTo>
                    <a:pt x="673" y="26"/>
                    <a:pt x="673" y="20"/>
                    <a:pt x="671" y="19"/>
                  </a:cubicBezTo>
                  <a:cubicBezTo>
                    <a:pt x="666" y="19"/>
                    <a:pt x="662" y="18"/>
                    <a:pt x="658" y="20"/>
                  </a:cubicBezTo>
                  <a:cubicBezTo>
                    <a:pt x="656" y="19"/>
                    <a:pt x="654" y="20"/>
                    <a:pt x="652" y="20"/>
                  </a:cubicBezTo>
                  <a:cubicBezTo>
                    <a:pt x="651" y="20"/>
                    <a:pt x="651" y="21"/>
                    <a:pt x="649" y="22"/>
                  </a:cubicBezTo>
                  <a:cubicBezTo>
                    <a:pt x="647" y="22"/>
                    <a:pt x="644" y="21"/>
                    <a:pt x="643" y="23"/>
                  </a:cubicBezTo>
                  <a:cubicBezTo>
                    <a:pt x="642" y="23"/>
                    <a:pt x="642" y="22"/>
                    <a:pt x="642" y="22"/>
                  </a:cubicBezTo>
                  <a:cubicBezTo>
                    <a:pt x="640" y="24"/>
                    <a:pt x="637" y="24"/>
                    <a:pt x="636" y="25"/>
                  </a:cubicBezTo>
                  <a:cubicBezTo>
                    <a:pt x="631" y="25"/>
                    <a:pt x="627" y="29"/>
                    <a:pt x="622" y="29"/>
                  </a:cubicBezTo>
                  <a:cubicBezTo>
                    <a:pt x="621" y="29"/>
                    <a:pt x="620" y="29"/>
                    <a:pt x="620" y="30"/>
                  </a:cubicBezTo>
                  <a:cubicBezTo>
                    <a:pt x="619" y="29"/>
                    <a:pt x="618" y="30"/>
                    <a:pt x="617" y="30"/>
                  </a:cubicBezTo>
                  <a:cubicBezTo>
                    <a:pt x="617" y="30"/>
                    <a:pt x="617" y="31"/>
                    <a:pt x="616" y="31"/>
                  </a:cubicBezTo>
                  <a:cubicBezTo>
                    <a:pt x="616" y="31"/>
                    <a:pt x="615" y="32"/>
                    <a:pt x="614" y="31"/>
                  </a:cubicBezTo>
                  <a:cubicBezTo>
                    <a:pt x="612" y="33"/>
                    <a:pt x="608" y="33"/>
                    <a:pt x="605" y="34"/>
                  </a:cubicBezTo>
                  <a:cubicBezTo>
                    <a:pt x="603" y="36"/>
                    <a:pt x="600" y="36"/>
                    <a:pt x="596" y="36"/>
                  </a:cubicBezTo>
                  <a:cubicBezTo>
                    <a:pt x="595" y="39"/>
                    <a:pt x="589" y="36"/>
                    <a:pt x="588" y="40"/>
                  </a:cubicBezTo>
                  <a:cubicBezTo>
                    <a:pt x="587" y="41"/>
                    <a:pt x="585" y="40"/>
                    <a:pt x="583" y="41"/>
                  </a:cubicBezTo>
                  <a:cubicBezTo>
                    <a:pt x="580" y="41"/>
                    <a:pt x="578" y="44"/>
                    <a:pt x="575" y="44"/>
                  </a:cubicBezTo>
                  <a:cubicBezTo>
                    <a:pt x="574" y="45"/>
                    <a:pt x="572" y="44"/>
                    <a:pt x="571" y="45"/>
                  </a:cubicBezTo>
                  <a:cubicBezTo>
                    <a:pt x="568" y="46"/>
                    <a:pt x="564" y="47"/>
                    <a:pt x="560" y="48"/>
                  </a:cubicBezTo>
                  <a:cubicBezTo>
                    <a:pt x="556" y="50"/>
                    <a:pt x="551" y="50"/>
                    <a:pt x="549" y="52"/>
                  </a:cubicBezTo>
                  <a:cubicBezTo>
                    <a:pt x="548" y="52"/>
                    <a:pt x="547" y="54"/>
                    <a:pt x="545" y="53"/>
                  </a:cubicBezTo>
                  <a:cubicBezTo>
                    <a:pt x="544" y="54"/>
                    <a:pt x="543" y="54"/>
                    <a:pt x="542" y="55"/>
                  </a:cubicBezTo>
                  <a:cubicBezTo>
                    <a:pt x="540" y="54"/>
                    <a:pt x="539" y="57"/>
                    <a:pt x="537" y="56"/>
                  </a:cubicBezTo>
                  <a:cubicBezTo>
                    <a:pt x="536" y="56"/>
                    <a:pt x="536" y="56"/>
                    <a:pt x="535" y="57"/>
                  </a:cubicBezTo>
                  <a:cubicBezTo>
                    <a:pt x="529" y="58"/>
                    <a:pt x="523" y="62"/>
                    <a:pt x="518" y="63"/>
                  </a:cubicBezTo>
                  <a:cubicBezTo>
                    <a:pt x="513" y="65"/>
                    <a:pt x="508" y="67"/>
                    <a:pt x="504" y="68"/>
                  </a:cubicBezTo>
                  <a:cubicBezTo>
                    <a:pt x="497" y="71"/>
                    <a:pt x="489" y="75"/>
                    <a:pt x="481" y="78"/>
                  </a:cubicBezTo>
                  <a:cubicBezTo>
                    <a:pt x="466" y="85"/>
                    <a:pt x="452" y="91"/>
                    <a:pt x="437" y="98"/>
                  </a:cubicBezTo>
                  <a:cubicBezTo>
                    <a:pt x="436" y="99"/>
                    <a:pt x="435" y="100"/>
                    <a:pt x="434" y="100"/>
                  </a:cubicBezTo>
                  <a:cubicBezTo>
                    <a:pt x="431" y="101"/>
                    <a:pt x="429" y="103"/>
                    <a:pt x="426" y="103"/>
                  </a:cubicBezTo>
                  <a:cubicBezTo>
                    <a:pt x="411" y="112"/>
                    <a:pt x="396" y="119"/>
                    <a:pt x="382" y="128"/>
                  </a:cubicBezTo>
                  <a:cubicBezTo>
                    <a:pt x="380" y="128"/>
                    <a:pt x="380" y="129"/>
                    <a:pt x="379" y="129"/>
                  </a:cubicBezTo>
                  <a:cubicBezTo>
                    <a:pt x="378" y="129"/>
                    <a:pt x="378" y="130"/>
                    <a:pt x="378" y="130"/>
                  </a:cubicBezTo>
                  <a:cubicBezTo>
                    <a:pt x="374" y="132"/>
                    <a:pt x="370" y="133"/>
                    <a:pt x="368" y="136"/>
                  </a:cubicBezTo>
                  <a:cubicBezTo>
                    <a:pt x="364" y="138"/>
                    <a:pt x="360" y="139"/>
                    <a:pt x="357" y="143"/>
                  </a:cubicBezTo>
                  <a:cubicBezTo>
                    <a:pt x="356" y="142"/>
                    <a:pt x="356" y="143"/>
                    <a:pt x="355" y="143"/>
                  </a:cubicBezTo>
                  <a:cubicBezTo>
                    <a:pt x="354" y="144"/>
                    <a:pt x="353" y="145"/>
                    <a:pt x="353" y="146"/>
                  </a:cubicBezTo>
                  <a:cubicBezTo>
                    <a:pt x="350" y="146"/>
                    <a:pt x="348" y="150"/>
                    <a:pt x="344" y="150"/>
                  </a:cubicBezTo>
                  <a:cubicBezTo>
                    <a:pt x="342" y="154"/>
                    <a:pt x="338" y="156"/>
                    <a:pt x="334" y="157"/>
                  </a:cubicBezTo>
                  <a:cubicBezTo>
                    <a:pt x="330" y="160"/>
                    <a:pt x="325" y="163"/>
                    <a:pt x="321" y="165"/>
                  </a:cubicBezTo>
                  <a:cubicBezTo>
                    <a:pt x="320" y="168"/>
                    <a:pt x="318" y="168"/>
                    <a:pt x="316" y="169"/>
                  </a:cubicBezTo>
                  <a:cubicBezTo>
                    <a:pt x="314" y="171"/>
                    <a:pt x="311" y="172"/>
                    <a:pt x="308" y="173"/>
                  </a:cubicBezTo>
                  <a:cubicBezTo>
                    <a:pt x="306" y="175"/>
                    <a:pt x="304" y="177"/>
                    <a:pt x="302" y="177"/>
                  </a:cubicBezTo>
                  <a:cubicBezTo>
                    <a:pt x="301" y="177"/>
                    <a:pt x="301" y="178"/>
                    <a:pt x="301" y="178"/>
                  </a:cubicBezTo>
                  <a:cubicBezTo>
                    <a:pt x="301" y="178"/>
                    <a:pt x="300" y="178"/>
                    <a:pt x="300" y="178"/>
                  </a:cubicBezTo>
                  <a:cubicBezTo>
                    <a:pt x="299" y="180"/>
                    <a:pt x="297" y="180"/>
                    <a:pt x="296" y="182"/>
                  </a:cubicBezTo>
                  <a:cubicBezTo>
                    <a:pt x="294" y="183"/>
                    <a:pt x="290" y="185"/>
                    <a:pt x="289" y="186"/>
                  </a:cubicBezTo>
                  <a:cubicBezTo>
                    <a:pt x="286" y="189"/>
                    <a:pt x="285" y="190"/>
                    <a:pt x="282" y="192"/>
                  </a:cubicBezTo>
                  <a:cubicBezTo>
                    <a:pt x="278" y="194"/>
                    <a:pt x="275" y="196"/>
                    <a:pt x="272" y="198"/>
                  </a:cubicBezTo>
                  <a:cubicBezTo>
                    <a:pt x="271" y="199"/>
                    <a:pt x="269" y="199"/>
                    <a:pt x="268" y="200"/>
                  </a:cubicBezTo>
                  <a:cubicBezTo>
                    <a:pt x="266" y="203"/>
                    <a:pt x="261" y="202"/>
                    <a:pt x="260" y="206"/>
                  </a:cubicBezTo>
                  <a:cubicBezTo>
                    <a:pt x="259" y="205"/>
                    <a:pt x="259" y="206"/>
                    <a:pt x="259" y="206"/>
                  </a:cubicBezTo>
                  <a:cubicBezTo>
                    <a:pt x="256" y="208"/>
                    <a:pt x="252" y="209"/>
                    <a:pt x="250" y="211"/>
                  </a:cubicBezTo>
                  <a:cubicBezTo>
                    <a:pt x="249" y="212"/>
                    <a:pt x="247" y="212"/>
                    <a:pt x="246" y="213"/>
                  </a:cubicBezTo>
                  <a:cubicBezTo>
                    <a:pt x="245" y="213"/>
                    <a:pt x="244" y="215"/>
                    <a:pt x="243" y="216"/>
                  </a:cubicBezTo>
                  <a:cubicBezTo>
                    <a:pt x="242" y="217"/>
                    <a:pt x="240" y="218"/>
                    <a:pt x="238" y="218"/>
                  </a:cubicBezTo>
                  <a:cubicBezTo>
                    <a:pt x="236" y="219"/>
                    <a:pt x="234" y="222"/>
                    <a:pt x="231" y="223"/>
                  </a:cubicBezTo>
                  <a:cubicBezTo>
                    <a:pt x="230" y="223"/>
                    <a:pt x="231" y="223"/>
                    <a:pt x="230" y="224"/>
                  </a:cubicBezTo>
                  <a:cubicBezTo>
                    <a:pt x="227" y="224"/>
                    <a:pt x="224" y="226"/>
                    <a:pt x="222" y="228"/>
                  </a:cubicBezTo>
                  <a:cubicBezTo>
                    <a:pt x="217" y="230"/>
                    <a:pt x="213" y="234"/>
                    <a:pt x="208" y="235"/>
                  </a:cubicBezTo>
                  <a:cubicBezTo>
                    <a:pt x="207" y="237"/>
                    <a:pt x="205" y="237"/>
                    <a:pt x="204" y="238"/>
                  </a:cubicBezTo>
                  <a:cubicBezTo>
                    <a:pt x="199" y="239"/>
                    <a:pt x="195" y="243"/>
                    <a:pt x="190" y="242"/>
                  </a:cubicBezTo>
                  <a:cubicBezTo>
                    <a:pt x="188" y="241"/>
                    <a:pt x="187" y="240"/>
                    <a:pt x="185" y="238"/>
                  </a:cubicBezTo>
                  <a:cubicBezTo>
                    <a:pt x="191" y="232"/>
                    <a:pt x="198" y="226"/>
                    <a:pt x="205" y="222"/>
                  </a:cubicBezTo>
                  <a:cubicBezTo>
                    <a:pt x="218" y="212"/>
                    <a:pt x="231" y="203"/>
                    <a:pt x="245" y="195"/>
                  </a:cubicBezTo>
                  <a:cubicBezTo>
                    <a:pt x="248" y="192"/>
                    <a:pt x="252" y="190"/>
                    <a:pt x="256" y="188"/>
                  </a:cubicBezTo>
                  <a:cubicBezTo>
                    <a:pt x="260" y="184"/>
                    <a:pt x="266" y="182"/>
                    <a:pt x="269" y="179"/>
                  </a:cubicBezTo>
                  <a:cubicBezTo>
                    <a:pt x="275" y="176"/>
                    <a:pt x="279" y="173"/>
                    <a:pt x="284" y="169"/>
                  </a:cubicBezTo>
                  <a:cubicBezTo>
                    <a:pt x="298" y="161"/>
                    <a:pt x="313" y="152"/>
                    <a:pt x="327" y="143"/>
                  </a:cubicBezTo>
                  <a:cubicBezTo>
                    <a:pt x="331" y="140"/>
                    <a:pt x="336" y="138"/>
                    <a:pt x="339" y="136"/>
                  </a:cubicBezTo>
                  <a:cubicBezTo>
                    <a:pt x="346" y="131"/>
                    <a:pt x="354" y="126"/>
                    <a:pt x="362" y="121"/>
                  </a:cubicBezTo>
                  <a:cubicBezTo>
                    <a:pt x="368" y="118"/>
                    <a:pt x="375" y="114"/>
                    <a:pt x="382" y="110"/>
                  </a:cubicBezTo>
                  <a:cubicBezTo>
                    <a:pt x="385" y="109"/>
                    <a:pt x="388" y="107"/>
                    <a:pt x="390" y="105"/>
                  </a:cubicBezTo>
                  <a:cubicBezTo>
                    <a:pt x="418" y="91"/>
                    <a:pt x="446" y="77"/>
                    <a:pt x="476" y="65"/>
                  </a:cubicBezTo>
                  <a:cubicBezTo>
                    <a:pt x="482" y="61"/>
                    <a:pt x="489" y="59"/>
                    <a:pt x="495" y="56"/>
                  </a:cubicBezTo>
                  <a:cubicBezTo>
                    <a:pt x="516" y="49"/>
                    <a:pt x="535" y="40"/>
                    <a:pt x="556" y="33"/>
                  </a:cubicBezTo>
                  <a:cubicBezTo>
                    <a:pt x="575" y="25"/>
                    <a:pt x="595" y="19"/>
                    <a:pt x="616" y="13"/>
                  </a:cubicBezTo>
                  <a:cubicBezTo>
                    <a:pt x="617" y="13"/>
                    <a:pt x="617" y="13"/>
                    <a:pt x="617" y="13"/>
                  </a:cubicBezTo>
                  <a:cubicBezTo>
                    <a:pt x="624" y="11"/>
                    <a:pt x="631" y="9"/>
                    <a:pt x="638" y="7"/>
                  </a:cubicBezTo>
                  <a:cubicBezTo>
                    <a:pt x="643" y="6"/>
                    <a:pt x="648" y="5"/>
                    <a:pt x="653" y="4"/>
                  </a:cubicBezTo>
                  <a:cubicBezTo>
                    <a:pt x="663" y="2"/>
                    <a:pt x="674" y="1"/>
                    <a:pt x="684" y="0"/>
                  </a:cubicBezTo>
                  <a:cubicBezTo>
                    <a:pt x="690" y="0"/>
                    <a:pt x="705" y="0"/>
                    <a:pt x="707" y="6"/>
                  </a:cubicBezTo>
                  <a:cubicBezTo>
                    <a:pt x="707" y="8"/>
                    <a:pt x="706" y="10"/>
                    <a:pt x="705" y="12"/>
                  </a:cubicBezTo>
                  <a:cubicBezTo>
                    <a:pt x="705" y="14"/>
                    <a:pt x="705" y="16"/>
                    <a:pt x="703" y="16"/>
                  </a:cubicBezTo>
                  <a:cubicBezTo>
                    <a:pt x="703" y="20"/>
                    <a:pt x="699" y="21"/>
                    <a:pt x="698" y="25"/>
                  </a:cubicBezTo>
                  <a:cubicBezTo>
                    <a:pt x="697" y="25"/>
                    <a:pt x="696" y="26"/>
                    <a:pt x="695" y="26"/>
                  </a:cubicBezTo>
                  <a:cubicBezTo>
                    <a:pt x="696" y="28"/>
                    <a:pt x="692" y="29"/>
                    <a:pt x="691" y="30"/>
                  </a:cubicBezTo>
                  <a:close/>
                  <a:moveTo>
                    <a:pt x="668" y="162"/>
                  </a:moveTo>
                  <a:cubicBezTo>
                    <a:pt x="667" y="161"/>
                    <a:pt x="666" y="162"/>
                    <a:pt x="666" y="162"/>
                  </a:cubicBezTo>
                  <a:cubicBezTo>
                    <a:pt x="668" y="162"/>
                    <a:pt x="667" y="162"/>
                    <a:pt x="666" y="163"/>
                  </a:cubicBezTo>
                  <a:cubicBezTo>
                    <a:pt x="667" y="163"/>
                    <a:pt x="668" y="162"/>
                    <a:pt x="668" y="162"/>
                  </a:cubicBezTo>
                  <a:close/>
                  <a:moveTo>
                    <a:pt x="647" y="181"/>
                  </a:moveTo>
                  <a:cubicBezTo>
                    <a:pt x="647" y="181"/>
                    <a:pt x="647" y="181"/>
                    <a:pt x="647" y="180"/>
                  </a:cubicBezTo>
                  <a:cubicBezTo>
                    <a:pt x="646" y="181"/>
                    <a:pt x="646" y="180"/>
                    <a:pt x="645" y="180"/>
                  </a:cubicBezTo>
                  <a:cubicBezTo>
                    <a:pt x="645" y="181"/>
                    <a:pt x="645" y="181"/>
                    <a:pt x="645" y="182"/>
                  </a:cubicBezTo>
                  <a:cubicBezTo>
                    <a:pt x="645" y="182"/>
                    <a:pt x="645" y="181"/>
                    <a:pt x="644" y="182"/>
                  </a:cubicBezTo>
                  <a:cubicBezTo>
                    <a:pt x="645" y="182"/>
                    <a:pt x="644" y="182"/>
                    <a:pt x="644" y="183"/>
                  </a:cubicBezTo>
                  <a:cubicBezTo>
                    <a:pt x="645" y="183"/>
                    <a:pt x="645" y="184"/>
                    <a:pt x="644" y="184"/>
                  </a:cubicBezTo>
                  <a:cubicBezTo>
                    <a:pt x="645" y="184"/>
                    <a:pt x="645" y="185"/>
                    <a:pt x="645" y="185"/>
                  </a:cubicBezTo>
                  <a:cubicBezTo>
                    <a:pt x="645" y="184"/>
                    <a:pt x="646" y="184"/>
                    <a:pt x="646" y="183"/>
                  </a:cubicBezTo>
                  <a:cubicBezTo>
                    <a:pt x="645" y="183"/>
                    <a:pt x="647" y="183"/>
                    <a:pt x="646" y="182"/>
                  </a:cubicBezTo>
                  <a:cubicBezTo>
                    <a:pt x="646" y="182"/>
                    <a:pt x="646" y="183"/>
                    <a:pt x="646" y="182"/>
                  </a:cubicBezTo>
                  <a:cubicBezTo>
                    <a:pt x="646" y="182"/>
                    <a:pt x="645" y="182"/>
                    <a:pt x="645" y="182"/>
                  </a:cubicBezTo>
                  <a:cubicBezTo>
                    <a:pt x="645" y="181"/>
                    <a:pt x="646" y="181"/>
                    <a:pt x="646" y="181"/>
                  </a:cubicBezTo>
                  <a:cubicBezTo>
                    <a:pt x="647" y="181"/>
                    <a:pt x="647" y="181"/>
                    <a:pt x="648" y="182"/>
                  </a:cubicBezTo>
                  <a:cubicBezTo>
                    <a:pt x="648" y="181"/>
                    <a:pt x="649" y="181"/>
                    <a:pt x="649" y="181"/>
                  </a:cubicBezTo>
                  <a:cubicBezTo>
                    <a:pt x="648" y="180"/>
                    <a:pt x="648" y="181"/>
                    <a:pt x="647" y="181"/>
                  </a:cubicBezTo>
                  <a:close/>
                  <a:moveTo>
                    <a:pt x="514" y="402"/>
                  </a:moveTo>
                  <a:cubicBezTo>
                    <a:pt x="514" y="401"/>
                    <a:pt x="514" y="400"/>
                    <a:pt x="513" y="400"/>
                  </a:cubicBezTo>
                  <a:cubicBezTo>
                    <a:pt x="513" y="401"/>
                    <a:pt x="514" y="401"/>
                    <a:pt x="514" y="402"/>
                  </a:cubicBezTo>
                  <a:close/>
                  <a:moveTo>
                    <a:pt x="240" y="434"/>
                  </a:moveTo>
                  <a:cubicBezTo>
                    <a:pt x="240" y="434"/>
                    <a:pt x="241" y="433"/>
                    <a:pt x="241" y="433"/>
                  </a:cubicBezTo>
                  <a:cubicBezTo>
                    <a:pt x="241" y="433"/>
                    <a:pt x="241" y="432"/>
                    <a:pt x="241" y="432"/>
                  </a:cubicBezTo>
                  <a:cubicBezTo>
                    <a:pt x="241" y="434"/>
                    <a:pt x="238" y="433"/>
                    <a:pt x="240" y="434"/>
                  </a:cubicBezTo>
                  <a:close/>
                  <a:moveTo>
                    <a:pt x="120" y="497"/>
                  </a:moveTo>
                  <a:cubicBezTo>
                    <a:pt x="120" y="497"/>
                    <a:pt x="119" y="498"/>
                    <a:pt x="120" y="498"/>
                  </a:cubicBezTo>
                  <a:cubicBezTo>
                    <a:pt x="120" y="498"/>
                    <a:pt x="120" y="497"/>
                    <a:pt x="120" y="498"/>
                  </a:cubicBezTo>
                  <a:cubicBezTo>
                    <a:pt x="120" y="499"/>
                    <a:pt x="121" y="499"/>
                    <a:pt x="120" y="500"/>
                  </a:cubicBezTo>
                  <a:cubicBezTo>
                    <a:pt x="121" y="499"/>
                    <a:pt x="121" y="499"/>
                    <a:pt x="121" y="498"/>
                  </a:cubicBezTo>
                  <a:cubicBezTo>
                    <a:pt x="121" y="498"/>
                    <a:pt x="121" y="498"/>
                    <a:pt x="120" y="497"/>
                  </a:cubicBezTo>
                  <a:close/>
                  <a:moveTo>
                    <a:pt x="100" y="511"/>
                  </a:moveTo>
                  <a:cubicBezTo>
                    <a:pt x="101" y="512"/>
                    <a:pt x="102" y="512"/>
                    <a:pt x="102" y="514"/>
                  </a:cubicBezTo>
                  <a:cubicBezTo>
                    <a:pt x="102" y="513"/>
                    <a:pt x="102" y="513"/>
                    <a:pt x="103" y="513"/>
                  </a:cubicBezTo>
                  <a:cubicBezTo>
                    <a:pt x="102" y="512"/>
                    <a:pt x="102" y="511"/>
                    <a:pt x="100" y="511"/>
                  </a:cubicBezTo>
                  <a:close/>
                  <a:moveTo>
                    <a:pt x="647" y="183"/>
                  </a:moveTo>
                  <a:cubicBezTo>
                    <a:pt x="647" y="183"/>
                    <a:pt x="647" y="184"/>
                    <a:pt x="648" y="184"/>
                  </a:cubicBezTo>
                  <a:cubicBezTo>
                    <a:pt x="648" y="183"/>
                    <a:pt x="648" y="183"/>
                    <a:pt x="647" y="183"/>
                  </a:cubicBezTo>
                  <a:close/>
                  <a:moveTo>
                    <a:pt x="647" y="168"/>
                  </a:moveTo>
                  <a:cubicBezTo>
                    <a:pt x="648" y="168"/>
                    <a:pt x="647" y="167"/>
                    <a:pt x="647" y="168"/>
                  </a:cubicBezTo>
                  <a:cubicBezTo>
                    <a:pt x="648" y="168"/>
                    <a:pt x="647" y="169"/>
                    <a:pt x="647" y="169"/>
                  </a:cubicBezTo>
                  <a:cubicBezTo>
                    <a:pt x="647" y="168"/>
                    <a:pt x="648" y="169"/>
                    <a:pt x="648" y="169"/>
                  </a:cubicBezTo>
                  <a:cubicBezTo>
                    <a:pt x="648" y="168"/>
                    <a:pt x="649" y="168"/>
                    <a:pt x="649" y="168"/>
                  </a:cubicBezTo>
                  <a:cubicBezTo>
                    <a:pt x="648" y="168"/>
                    <a:pt x="648" y="168"/>
                    <a:pt x="647" y="168"/>
                  </a:cubicBezTo>
                  <a:close/>
                  <a:moveTo>
                    <a:pt x="644" y="183"/>
                  </a:moveTo>
                  <a:cubicBezTo>
                    <a:pt x="644" y="184"/>
                    <a:pt x="642" y="183"/>
                    <a:pt x="642" y="183"/>
                  </a:cubicBezTo>
                  <a:cubicBezTo>
                    <a:pt x="643" y="184"/>
                    <a:pt x="643" y="184"/>
                    <a:pt x="644" y="184"/>
                  </a:cubicBezTo>
                  <a:cubicBezTo>
                    <a:pt x="644" y="184"/>
                    <a:pt x="643" y="185"/>
                    <a:pt x="644" y="185"/>
                  </a:cubicBezTo>
                  <a:cubicBezTo>
                    <a:pt x="645" y="185"/>
                    <a:pt x="644" y="182"/>
                    <a:pt x="644" y="183"/>
                  </a:cubicBezTo>
                  <a:close/>
                  <a:moveTo>
                    <a:pt x="643" y="186"/>
                  </a:moveTo>
                  <a:cubicBezTo>
                    <a:pt x="644" y="185"/>
                    <a:pt x="644" y="187"/>
                    <a:pt x="645" y="186"/>
                  </a:cubicBezTo>
                  <a:cubicBezTo>
                    <a:pt x="644" y="186"/>
                    <a:pt x="645" y="185"/>
                    <a:pt x="644" y="185"/>
                  </a:cubicBezTo>
                  <a:cubicBezTo>
                    <a:pt x="644" y="185"/>
                    <a:pt x="643" y="186"/>
                    <a:pt x="643" y="186"/>
                  </a:cubicBezTo>
                  <a:close/>
                  <a:moveTo>
                    <a:pt x="642" y="180"/>
                  </a:moveTo>
                  <a:cubicBezTo>
                    <a:pt x="643" y="180"/>
                    <a:pt x="644" y="180"/>
                    <a:pt x="645" y="180"/>
                  </a:cubicBezTo>
                  <a:cubicBezTo>
                    <a:pt x="644" y="180"/>
                    <a:pt x="645" y="180"/>
                    <a:pt x="645" y="179"/>
                  </a:cubicBezTo>
                  <a:cubicBezTo>
                    <a:pt x="645" y="179"/>
                    <a:pt x="645" y="179"/>
                    <a:pt x="645" y="178"/>
                  </a:cubicBezTo>
                  <a:cubicBezTo>
                    <a:pt x="645" y="179"/>
                    <a:pt x="645" y="179"/>
                    <a:pt x="644" y="179"/>
                  </a:cubicBezTo>
                  <a:cubicBezTo>
                    <a:pt x="644" y="179"/>
                    <a:pt x="644" y="179"/>
                    <a:pt x="644" y="179"/>
                  </a:cubicBezTo>
                  <a:cubicBezTo>
                    <a:pt x="644" y="179"/>
                    <a:pt x="644" y="179"/>
                    <a:pt x="644" y="180"/>
                  </a:cubicBezTo>
                  <a:cubicBezTo>
                    <a:pt x="643" y="179"/>
                    <a:pt x="643" y="180"/>
                    <a:pt x="642" y="180"/>
                  </a:cubicBezTo>
                  <a:close/>
                  <a:moveTo>
                    <a:pt x="644" y="169"/>
                  </a:moveTo>
                  <a:cubicBezTo>
                    <a:pt x="644" y="170"/>
                    <a:pt x="645" y="169"/>
                    <a:pt x="645" y="170"/>
                  </a:cubicBezTo>
                  <a:cubicBezTo>
                    <a:pt x="644" y="170"/>
                    <a:pt x="644" y="170"/>
                    <a:pt x="645" y="170"/>
                  </a:cubicBezTo>
                  <a:cubicBezTo>
                    <a:pt x="645" y="170"/>
                    <a:pt x="645" y="169"/>
                    <a:pt x="646" y="169"/>
                  </a:cubicBezTo>
                  <a:cubicBezTo>
                    <a:pt x="645" y="169"/>
                    <a:pt x="646" y="169"/>
                    <a:pt x="646" y="168"/>
                  </a:cubicBezTo>
                  <a:cubicBezTo>
                    <a:pt x="645" y="168"/>
                    <a:pt x="645" y="169"/>
                    <a:pt x="645" y="168"/>
                  </a:cubicBezTo>
                  <a:cubicBezTo>
                    <a:pt x="645" y="169"/>
                    <a:pt x="645" y="169"/>
                    <a:pt x="644" y="169"/>
                  </a:cubicBezTo>
                  <a:cubicBezTo>
                    <a:pt x="644" y="168"/>
                    <a:pt x="641" y="168"/>
                    <a:pt x="642" y="169"/>
                  </a:cubicBezTo>
                  <a:cubicBezTo>
                    <a:pt x="643" y="169"/>
                    <a:pt x="643" y="169"/>
                    <a:pt x="643" y="170"/>
                  </a:cubicBezTo>
                  <a:cubicBezTo>
                    <a:pt x="642" y="170"/>
                    <a:pt x="642" y="169"/>
                    <a:pt x="642" y="169"/>
                  </a:cubicBezTo>
                  <a:cubicBezTo>
                    <a:pt x="642" y="170"/>
                    <a:pt x="642" y="170"/>
                    <a:pt x="641" y="170"/>
                  </a:cubicBezTo>
                  <a:cubicBezTo>
                    <a:pt x="641" y="170"/>
                    <a:pt x="642" y="170"/>
                    <a:pt x="642" y="170"/>
                  </a:cubicBezTo>
                  <a:cubicBezTo>
                    <a:pt x="643" y="170"/>
                    <a:pt x="644" y="170"/>
                    <a:pt x="644" y="169"/>
                  </a:cubicBezTo>
                  <a:close/>
                  <a:moveTo>
                    <a:pt x="641" y="184"/>
                  </a:moveTo>
                  <a:cubicBezTo>
                    <a:pt x="641" y="184"/>
                    <a:pt x="641" y="184"/>
                    <a:pt x="641" y="184"/>
                  </a:cubicBezTo>
                  <a:cubicBezTo>
                    <a:pt x="641" y="184"/>
                    <a:pt x="641" y="184"/>
                    <a:pt x="640" y="185"/>
                  </a:cubicBezTo>
                  <a:cubicBezTo>
                    <a:pt x="641" y="185"/>
                    <a:pt x="642" y="185"/>
                    <a:pt x="641" y="185"/>
                  </a:cubicBezTo>
                  <a:cubicBezTo>
                    <a:pt x="641" y="185"/>
                    <a:pt x="641" y="185"/>
                    <a:pt x="641" y="184"/>
                  </a:cubicBezTo>
                  <a:close/>
                  <a:moveTo>
                    <a:pt x="639" y="185"/>
                  </a:moveTo>
                  <a:cubicBezTo>
                    <a:pt x="640" y="185"/>
                    <a:pt x="640" y="186"/>
                    <a:pt x="640" y="186"/>
                  </a:cubicBezTo>
                  <a:cubicBezTo>
                    <a:pt x="640" y="185"/>
                    <a:pt x="641" y="185"/>
                    <a:pt x="641" y="185"/>
                  </a:cubicBezTo>
                  <a:cubicBezTo>
                    <a:pt x="640" y="185"/>
                    <a:pt x="639" y="184"/>
                    <a:pt x="639" y="185"/>
                  </a:cubicBezTo>
                  <a:close/>
                  <a:moveTo>
                    <a:pt x="636" y="187"/>
                  </a:moveTo>
                  <a:cubicBezTo>
                    <a:pt x="637" y="187"/>
                    <a:pt x="637" y="188"/>
                    <a:pt x="637" y="189"/>
                  </a:cubicBezTo>
                  <a:cubicBezTo>
                    <a:pt x="637" y="189"/>
                    <a:pt x="637" y="188"/>
                    <a:pt x="636" y="189"/>
                  </a:cubicBezTo>
                  <a:cubicBezTo>
                    <a:pt x="637" y="189"/>
                    <a:pt x="637" y="189"/>
                    <a:pt x="638" y="189"/>
                  </a:cubicBezTo>
                  <a:cubicBezTo>
                    <a:pt x="638" y="189"/>
                    <a:pt x="638" y="189"/>
                    <a:pt x="638" y="188"/>
                  </a:cubicBezTo>
                  <a:cubicBezTo>
                    <a:pt x="637" y="188"/>
                    <a:pt x="637" y="187"/>
                    <a:pt x="636" y="187"/>
                  </a:cubicBezTo>
                  <a:close/>
                  <a:moveTo>
                    <a:pt x="635" y="186"/>
                  </a:moveTo>
                  <a:cubicBezTo>
                    <a:pt x="634" y="187"/>
                    <a:pt x="636" y="187"/>
                    <a:pt x="636" y="187"/>
                  </a:cubicBezTo>
                  <a:cubicBezTo>
                    <a:pt x="635" y="187"/>
                    <a:pt x="635" y="187"/>
                    <a:pt x="635" y="187"/>
                  </a:cubicBezTo>
                  <a:cubicBezTo>
                    <a:pt x="635" y="188"/>
                    <a:pt x="636" y="188"/>
                    <a:pt x="636" y="187"/>
                  </a:cubicBezTo>
                  <a:cubicBezTo>
                    <a:pt x="635" y="187"/>
                    <a:pt x="636" y="186"/>
                    <a:pt x="635" y="186"/>
                  </a:cubicBezTo>
                  <a:close/>
                  <a:moveTo>
                    <a:pt x="636" y="186"/>
                  </a:moveTo>
                  <a:cubicBezTo>
                    <a:pt x="636" y="185"/>
                    <a:pt x="636" y="184"/>
                    <a:pt x="635" y="184"/>
                  </a:cubicBezTo>
                  <a:cubicBezTo>
                    <a:pt x="635" y="185"/>
                    <a:pt x="635" y="186"/>
                    <a:pt x="636" y="186"/>
                  </a:cubicBezTo>
                  <a:close/>
                  <a:moveTo>
                    <a:pt x="632" y="172"/>
                  </a:moveTo>
                  <a:cubicBezTo>
                    <a:pt x="632" y="172"/>
                    <a:pt x="631" y="173"/>
                    <a:pt x="632" y="173"/>
                  </a:cubicBezTo>
                  <a:cubicBezTo>
                    <a:pt x="632" y="173"/>
                    <a:pt x="632" y="172"/>
                    <a:pt x="633" y="172"/>
                  </a:cubicBezTo>
                  <a:cubicBezTo>
                    <a:pt x="632" y="172"/>
                    <a:pt x="632" y="172"/>
                    <a:pt x="632" y="172"/>
                  </a:cubicBezTo>
                  <a:close/>
                  <a:moveTo>
                    <a:pt x="581" y="450"/>
                  </a:moveTo>
                  <a:cubicBezTo>
                    <a:pt x="581" y="451"/>
                    <a:pt x="581" y="451"/>
                    <a:pt x="580" y="451"/>
                  </a:cubicBezTo>
                  <a:cubicBezTo>
                    <a:pt x="581" y="452"/>
                    <a:pt x="582" y="450"/>
                    <a:pt x="581" y="450"/>
                  </a:cubicBezTo>
                  <a:close/>
                  <a:moveTo>
                    <a:pt x="576" y="453"/>
                  </a:moveTo>
                  <a:cubicBezTo>
                    <a:pt x="578" y="454"/>
                    <a:pt x="580" y="453"/>
                    <a:pt x="581" y="452"/>
                  </a:cubicBezTo>
                  <a:cubicBezTo>
                    <a:pt x="579" y="453"/>
                    <a:pt x="578" y="452"/>
                    <a:pt x="576" y="453"/>
                  </a:cubicBezTo>
                  <a:close/>
                  <a:moveTo>
                    <a:pt x="621" y="195"/>
                  </a:moveTo>
                  <a:cubicBezTo>
                    <a:pt x="622" y="195"/>
                    <a:pt x="623" y="195"/>
                    <a:pt x="623" y="194"/>
                  </a:cubicBezTo>
                  <a:cubicBezTo>
                    <a:pt x="622" y="194"/>
                    <a:pt x="622" y="194"/>
                    <a:pt x="622" y="195"/>
                  </a:cubicBezTo>
                  <a:cubicBezTo>
                    <a:pt x="622" y="195"/>
                    <a:pt x="621" y="194"/>
                    <a:pt x="621" y="195"/>
                  </a:cubicBezTo>
                  <a:close/>
                  <a:moveTo>
                    <a:pt x="578" y="438"/>
                  </a:moveTo>
                  <a:cubicBezTo>
                    <a:pt x="579" y="439"/>
                    <a:pt x="579" y="439"/>
                    <a:pt x="580" y="438"/>
                  </a:cubicBezTo>
                  <a:cubicBezTo>
                    <a:pt x="579" y="438"/>
                    <a:pt x="578" y="437"/>
                    <a:pt x="578" y="438"/>
                  </a:cubicBezTo>
                  <a:close/>
                  <a:moveTo>
                    <a:pt x="619" y="195"/>
                  </a:moveTo>
                  <a:cubicBezTo>
                    <a:pt x="620" y="195"/>
                    <a:pt x="620" y="194"/>
                    <a:pt x="620" y="194"/>
                  </a:cubicBezTo>
                  <a:cubicBezTo>
                    <a:pt x="620" y="194"/>
                    <a:pt x="621" y="194"/>
                    <a:pt x="621" y="194"/>
                  </a:cubicBezTo>
                  <a:cubicBezTo>
                    <a:pt x="620" y="193"/>
                    <a:pt x="619" y="194"/>
                    <a:pt x="619" y="195"/>
                  </a:cubicBezTo>
                  <a:close/>
                  <a:moveTo>
                    <a:pt x="578" y="443"/>
                  </a:moveTo>
                  <a:cubicBezTo>
                    <a:pt x="576" y="443"/>
                    <a:pt x="574" y="445"/>
                    <a:pt x="573" y="444"/>
                  </a:cubicBezTo>
                  <a:cubicBezTo>
                    <a:pt x="572" y="444"/>
                    <a:pt x="571" y="445"/>
                    <a:pt x="571" y="446"/>
                  </a:cubicBezTo>
                  <a:cubicBezTo>
                    <a:pt x="573" y="446"/>
                    <a:pt x="573" y="444"/>
                    <a:pt x="574" y="446"/>
                  </a:cubicBezTo>
                  <a:cubicBezTo>
                    <a:pt x="575" y="446"/>
                    <a:pt x="575" y="445"/>
                    <a:pt x="575" y="445"/>
                  </a:cubicBezTo>
                  <a:cubicBezTo>
                    <a:pt x="575" y="446"/>
                    <a:pt x="576" y="444"/>
                    <a:pt x="577" y="445"/>
                  </a:cubicBezTo>
                  <a:cubicBezTo>
                    <a:pt x="576" y="444"/>
                    <a:pt x="579" y="444"/>
                    <a:pt x="578" y="443"/>
                  </a:cubicBezTo>
                  <a:close/>
                  <a:moveTo>
                    <a:pt x="575" y="449"/>
                  </a:moveTo>
                  <a:cubicBezTo>
                    <a:pt x="575" y="450"/>
                    <a:pt x="575" y="450"/>
                    <a:pt x="575" y="450"/>
                  </a:cubicBezTo>
                  <a:cubicBezTo>
                    <a:pt x="576" y="449"/>
                    <a:pt x="577" y="450"/>
                    <a:pt x="577" y="449"/>
                  </a:cubicBezTo>
                  <a:cubicBezTo>
                    <a:pt x="576" y="449"/>
                    <a:pt x="576" y="449"/>
                    <a:pt x="575" y="449"/>
                  </a:cubicBezTo>
                  <a:close/>
                  <a:moveTo>
                    <a:pt x="576" y="453"/>
                  </a:moveTo>
                  <a:cubicBezTo>
                    <a:pt x="576" y="452"/>
                    <a:pt x="575" y="453"/>
                    <a:pt x="575" y="453"/>
                  </a:cubicBezTo>
                  <a:cubicBezTo>
                    <a:pt x="575" y="452"/>
                    <a:pt x="575" y="453"/>
                    <a:pt x="575" y="452"/>
                  </a:cubicBezTo>
                  <a:cubicBezTo>
                    <a:pt x="575" y="452"/>
                    <a:pt x="575" y="452"/>
                    <a:pt x="574" y="451"/>
                  </a:cubicBezTo>
                  <a:cubicBezTo>
                    <a:pt x="574" y="452"/>
                    <a:pt x="574" y="452"/>
                    <a:pt x="574" y="452"/>
                  </a:cubicBezTo>
                  <a:cubicBezTo>
                    <a:pt x="574" y="451"/>
                    <a:pt x="573" y="451"/>
                    <a:pt x="572" y="451"/>
                  </a:cubicBezTo>
                  <a:cubicBezTo>
                    <a:pt x="572" y="452"/>
                    <a:pt x="573" y="452"/>
                    <a:pt x="573" y="452"/>
                  </a:cubicBezTo>
                  <a:cubicBezTo>
                    <a:pt x="572" y="452"/>
                    <a:pt x="573" y="453"/>
                    <a:pt x="572" y="453"/>
                  </a:cubicBezTo>
                  <a:cubicBezTo>
                    <a:pt x="573" y="452"/>
                    <a:pt x="571" y="453"/>
                    <a:pt x="572" y="452"/>
                  </a:cubicBezTo>
                  <a:cubicBezTo>
                    <a:pt x="571" y="451"/>
                    <a:pt x="571" y="453"/>
                    <a:pt x="570" y="452"/>
                  </a:cubicBezTo>
                  <a:cubicBezTo>
                    <a:pt x="571" y="453"/>
                    <a:pt x="570" y="453"/>
                    <a:pt x="570" y="455"/>
                  </a:cubicBezTo>
                  <a:cubicBezTo>
                    <a:pt x="570" y="455"/>
                    <a:pt x="571" y="455"/>
                    <a:pt x="571" y="455"/>
                  </a:cubicBezTo>
                  <a:cubicBezTo>
                    <a:pt x="570" y="455"/>
                    <a:pt x="570" y="455"/>
                    <a:pt x="570" y="455"/>
                  </a:cubicBezTo>
                  <a:cubicBezTo>
                    <a:pt x="570" y="454"/>
                    <a:pt x="569" y="454"/>
                    <a:pt x="568" y="453"/>
                  </a:cubicBezTo>
                  <a:cubicBezTo>
                    <a:pt x="568" y="454"/>
                    <a:pt x="568" y="455"/>
                    <a:pt x="568" y="455"/>
                  </a:cubicBezTo>
                  <a:cubicBezTo>
                    <a:pt x="569" y="456"/>
                    <a:pt x="570" y="455"/>
                    <a:pt x="569" y="456"/>
                  </a:cubicBezTo>
                  <a:cubicBezTo>
                    <a:pt x="570" y="456"/>
                    <a:pt x="571" y="456"/>
                    <a:pt x="572" y="455"/>
                  </a:cubicBezTo>
                  <a:cubicBezTo>
                    <a:pt x="572" y="456"/>
                    <a:pt x="573" y="456"/>
                    <a:pt x="573" y="457"/>
                  </a:cubicBezTo>
                  <a:cubicBezTo>
                    <a:pt x="575" y="455"/>
                    <a:pt x="574" y="455"/>
                    <a:pt x="576" y="453"/>
                  </a:cubicBezTo>
                  <a:close/>
                  <a:moveTo>
                    <a:pt x="570" y="440"/>
                  </a:moveTo>
                  <a:cubicBezTo>
                    <a:pt x="570" y="439"/>
                    <a:pt x="569" y="439"/>
                    <a:pt x="570" y="440"/>
                  </a:cubicBezTo>
                  <a:cubicBezTo>
                    <a:pt x="571" y="440"/>
                    <a:pt x="572" y="441"/>
                    <a:pt x="574" y="441"/>
                  </a:cubicBezTo>
                  <a:cubicBezTo>
                    <a:pt x="574" y="442"/>
                    <a:pt x="573" y="442"/>
                    <a:pt x="574" y="442"/>
                  </a:cubicBezTo>
                  <a:cubicBezTo>
                    <a:pt x="574" y="442"/>
                    <a:pt x="574" y="442"/>
                    <a:pt x="575" y="442"/>
                  </a:cubicBezTo>
                  <a:cubicBezTo>
                    <a:pt x="575" y="441"/>
                    <a:pt x="575" y="441"/>
                    <a:pt x="575" y="440"/>
                  </a:cubicBezTo>
                  <a:cubicBezTo>
                    <a:pt x="577" y="441"/>
                    <a:pt x="577" y="438"/>
                    <a:pt x="578" y="439"/>
                  </a:cubicBezTo>
                  <a:cubicBezTo>
                    <a:pt x="578" y="439"/>
                    <a:pt x="578" y="438"/>
                    <a:pt x="578" y="438"/>
                  </a:cubicBezTo>
                  <a:cubicBezTo>
                    <a:pt x="576" y="439"/>
                    <a:pt x="572" y="437"/>
                    <a:pt x="571" y="439"/>
                  </a:cubicBezTo>
                  <a:cubicBezTo>
                    <a:pt x="570" y="439"/>
                    <a:pt x="570" y="440"/>
                    <a:pt x="570" y="440"/>
                  </a:cubicBezTo>
                  <a:close/>
                  <a:moveTo>
                    <a:pt x="572" y="437"/>
                  </a:moveTo>
                  <a:cubicBezTo>
                    <a:pt x="572" y="437"/>
                    <a:pt x="574" y="437"/>
                    <a:pt x="574" y="436"/>
                  </a:cubicBezTo>
                  <a:cubicBezTo>
                    <a:pt x="574" y="436"/>
                    <a:pt x="572" y="436"/>
                    <a:pt x="572" y="437"/>
                  </a:cubicBezTo>
                  <a:close/>
                  <a:moveTo>
                    <a:pt x="567" y="453"/>
                  </a:moveTo>
                  <a:cubicBezTo>
                    <a:pt x="567" y="452"/>
                    <a:pt x="568" y="453"/>
                    <a:pt x="568" y="453"/>
                  </a:cubicBezTo>
                  <a:cubicBezTo>
                    <a:pt x="568" y="452"/>
                    <a:pt x="568" y="452"/>
                    <a:pt x="568" y="451"/>
                  </a:cubicBezTo>
                  <a:cubicBezTo>
                    <a:pt x="568" y="451"/>
                    <a:pt x="568" y="452"/>
                    <a:pt x="567" y="452"/>
                  </a:cubicBezTo>
                  <a:cubicBezTo>
                    <a:pt x="567" y="451"/>
                    <a:pt x="567" y="451"/>
                    <a:pt x="567" y="451"/>
                  </a:cubicBezTo>
                  <a:cubicBezTo>
                    <a:pt x="567" y="452"/>
                    <a:pt x="567" y="452"/>
                    <a:pt x="567" y="452"/>
                  </a:cubicBezTo>
                  <a:cubicBezTo>
                    <a:pt x="567" y="452"/>
                    <a:pt x="567" y="453"/>
                    <a:pt x="567" y="453"/>
                  </a:cubicBezTo>
                  <a:close/>
                  <a:moveTo>
                    <a:pt x="566" y="455"/>
                  </a:moveTo>
                  <a:cubicBezTo>
                    <a:pt x="567" y="455"/>
                    <a:pt x="567" y="456"/>
                    <a:pt x="568" y="454"/>
                  </a:cubicBezTo>
                  <a:cubicBezTo>
                    <a:pt x="567" y="454"/>
                    <a:pt x="567" y="453"/>
                    <a:pt x="567" y="454"/>
                  </a:cubicBezTo>
                  <a:cubicBezTo>
                    <a:pt x="567" y="454"/>
                    <a:pt x="566" y="455"/>
                    <a:pt x="566" y="455"/>
                  </a:cubicBezTo>
                  <a:close/>
                  <a:moveTo>
                    <a:pt x="569" y="441"/>
                  </a:moveTo>
                  <a:cubicBezTo>
                    <a:pt x="568" y="441"/>
                    <a:pt x="569" y="440"/>
                    <a:pt x="569" y="440"/>
                  </a:cubicBezTo>
                  <a:cubicBezTo>
                    <a:pt x="568" y="439"/>
                    <a:pt x="568" y="442"/>
                    <a:pt x="569" y="441"/>
                  </a:cubicBezTo>
                  <a:close/>
                  <a:moveTo>
                    <a:pt x="565" y="416"/>
                  </a:moveTo>
                  <a:cubicBezTo>
                    <a:pt x="565" y="417"/>
                    <a:pt x="566" y="417"/>
                    <a:pt x="567" y="418"/>
                  </a:cubicBezTo>
                  <a:cubicBezTo>
                    <a:pt x="567" y="417"/>
                    <a:pt x="567" y="417"/>
                    <a:pt x="567" y="417"/>
                  </a:cubicBezTo>
                  <a:cubicBezTo>
                    <a:pt x="566" y="417"/>
                    <a:pt x="566" y="416"/>
                    <a:pt x="565" y="416"/>
                  </a:cubicBezTo>
                  <a:close/>
                  <a:moveTo>
                    <a:pt x="555" y="455"/>
                  </a:moveTo>
                  <a:cubicBezTo>
                    <a:pt x="555" y="454"/>
                    <a:pt x="554" y="454"/>
                    <a:pt x="555" y="454"/>
                  </a:cubicBezTo>
                  <a:cubicBezTo>
                    <a:pt x="555" y="454"/>
                    <a:pt x="556" y="454"/>
                    <a:pt x="556" y="454"/>
                  </a:cubicBezTo>
                  <a:cubicBezTo>
                    <a:pt x="556" y="453"/>
                    <a:pt x="557" y="453"/>
                    <a:pt x="557" y="453"/>
                  </a:cubicBezTo>
                  <a:cubicBezTo>
                    <a:pt x="557" y="453"/>
                    <a:pt x="557" y="453"/>
                    <a:pt x="557" y="452"/>
                  </a:cubicBezTo>
                  <a:cubicBezTo>
                    <a:pt x="555" y="452"/>
                    <a:pt x="554" y="454"/>
                    <a:pt x="553" y="454"/>
                  </a:cubicBezTo>
                  <a:cubicBezTo>
                    <a:pt x="552" y="453"/>
                    <a:pt x="551" y="454"/>
                    <a:pt x="551" y="454"/>
                  </a:cubicBezTo>
                  <a:cubicBezTo>
                    <a:pt x="550" y="455"/>
                    <a:pt x="551" y="456"/>
                    <a:pt x="551" y="456"/>
                  </a:cubicBezTo>
                  <a:cubicBezTo>
                    <a:pt x="552" y="455"/>
                    <a:pt x="551" y="456"/>
                    <a:pt x="551" y="455"/>
                  </a:cubicBezTo>
                  <a:cubicBezTo>
                    <a:pt x="552" y="455"/>
                    <a:pt x="552" y="455"/>
                    <a:pt x="552" y="454"/>
                  </a:cubicBezTo>
                  <a:cubicBezTo>
                    <a:pt x="552" y="455"/>
                    <a:pt x="551" y="455"/>
                    <a:pt x="552" y="455"/>
                  </a:cubicBezTo>
                  <a:cubicBezTo>
                    <a:pt x="552" y="455"/>
                    <a:pt x="553" y="456"/>
                    <a:pt x="554" y="455"/>
                  </a:cubicBezTo>
                  <a:cubicBezTo>
                    <a:pt x="554" y="455"/>
                    <a:pt x="554" y="455"/>
                    <a:pt x="554" y="455"/>
                  </a:cubicBezTo>
                  <a:cubicBezTo>
                    <a:pt x="554" y="455"/>
                    <a:pt x="556" y="455"/>
                    <a:pt x="555" y="455"/>
                  </a:cubicBezTo>
                  <a:cubicBezTo>
                    <a:pt x="555" y="455"/>
                    <a:pt x="555" y="455"/>
                    <a:pt x="555" y="455"/>
                  </a:cubicBezTo>
                  <a:close/>
                  <a:moveTo>
                    <a:pt x="552" y="458"/>
                  </a:moveTo>
                  <a:cubicBezTo>
                    <a:pt x="552" y="458"/>
                    <a:pt x="553" y="459"/>
                    <a:pt x="553" y="457"/>
                  </a:cubicBezTo>
                  <a:cubicBezTo>
                    <a:pt x="553" y="457"/>
                    <a:pt x="552" y="457"/>
                    <a:pt x="552" y="458"/>
                  </a:cubicBezTo>
                  <a:close/>
                  <a:moveTo>
                    <a:pt x="550" y="458"/>
                  </a:moveTo>
                  <a:cubicBezTo>
                    <a:pt x="550" y="459"/>
                    <a:pt x="552" y="459"/>
                    <a:pt x="552" y="458"/>
                  </a:cubicBezTo>
                  <a:cubicBezTo>
                    <a:pt x="552" y="458"/>
                    <a:pt x="551" y="458"/>
                    <a:pt x="550" y="458"/>
                  </a:cubicBezTo>
                  <a:close/>
                  <a:moveTo>
                    <a:pt x="549" y="455"/>
                  </a:moveTo>
                  <a:cubicBezTo>
                    <a:pt x="549" y="456"/>
                    <a:pt x="550" y="455"/>
                    <a:pt x="550" y="455"/>
                  </a:cubicBezTo>
                  <a:cubicBezTo>
                    <a:pt x="549" y="454"/>
                    <a:pt x="549" y="455"/>
                    <a:pt x="549" y="455"/>
                  </a:cubicBezTo>
                  <a:cubicBezTo>
                    <a:pt x="549" y="455"/>
                    <a:pt x="549" y="455"/>
                    <a:pt x="549" y="455"/>
                  </a:cubicBezTo>
                  <a:close/>
                  <a:moveTo>
                    <a:pt x="545" y="451"/>
                  </a:moveTo>
                  <a:cubicBezTo>
                    <a:pt x="544" y="452"/>
                    <a:pt x="542" y="452"/>
                    <a:pt x="542" y="455"/>
                  </a:cubicBezTo>
                  <a:cubicBezTo>
                    <a:pt x="542" y="455"/>
                    <a:pt x="542" y="455"/>
                    <a:pt x="543" y="456"/>
                  </a:cubicBezTo>
                  <a:cubicBezTo>
                    <a:pt x="542" y="455"/>
                    <a:pt x="542" y="455"/>
                    <a:pt x="542" y="456"/>
                  </a:cubicBezTo>
                  <a:cubicBezTo>
                    <a:pt x="542" y="456"/>
                    <a:pt x="543" y="455"/>
                    <a:pt x="543" y="456"/>
                  </a:cubicBezTo>
                  <a:cubicBezTo>
                    <a:pt x="541" y="456"/>
                    <a:pt x="541" y="458"/>
                    <a:pt x="540" y="458"/>
                  </a:cubicBezTo>
                  <a:cubicBezTo>
                    <a:pt x="540" y="457"/>
                    <a:pt x="539" y="458"/>
                    <a:pt x="539" y="458"/>
                  </a:cubicBezTo>
                  <a:cubicBezTo>
                    <a:pt x="539" y="458"/>
                    <a:pt x="539" y="458"/>
                    <a:pt x="539" y="459"/>
                  </a:cubicBezTo>
                  <a:cubicBezTo>
                    <a:pt x="538" y="459"/>
                    <a:pt x="537" y="460"/>
                    <a:pt x="536" y="460"/>
                  </a:cubicBezTo>
                  <a:cubicBezTo>
                    <a:pt x="537" y="460"/>
                    <a:pt x="537" y="460"/>
                    <a:pt x="537" y="460"/>
                  </a:cubicBezTo>
                  <a:cubicBezTo>
                    <a:pt x="539" y="460"/>
                    <a:pt x="542" y="460"/>
                    <a:pt x="542" y="457"/>
                  </a:cubicBezTo>
                  <a:cubicBezTo>
                    <a:pt x="543" y="456"/>
                    <a:pt x="544" y="457"/>
                    <a:pt x="545" y="457"/>
                  </a:cubicBezTo>
                  <a:cubicBezTo>
                    <a:pt x="545" y="456"/>
                    <a:pt x="544" y="456"/>
                    <a:pt x="544" y="456"/>
                  </a:cubicBezTo>
                  <a:cubicBezTo>
                    <a:pt x="545" y="456"/>
                    <a:pt x="547" y="458"/>
                    <a:pt x="548" y="456"/>
                  </a:cubicBezTo>
                  <a:cubicBezTo>
                    <a:pt x="548" y="455"/>
                    <a:pt x="547" y="456"/>
                    <a:pt x="545" y="455"/>
                  </a:cubicBezTo>
                  <a:cubicBezTo>
                    <a:pt x="545" y="455"/>
                    <a:pt x="546" y="455"/>
                    <a:pt x="546" y="454"/>
                  </a:cubicBezTo>
                  <a:cubicBezTo>
                    <a:pt x="545" y="454"/>
                    <a:pt x="545" y="455"/>
                    <a:pt x="545" y="455"/>
                  </a:cubicBezTo>
                  <a:cubicBezTo>
                    <a:pt x="545" y="453"/>
                    <a:pt x="545" y="453"/>
                    <a:pt x="544" y="454"/>
                  </a:cubicBezTo>
                  <a:cubicBezTo>
                    <a:pt x="544" y="453"/>
                    <a:pt x="544" y="453"/>
                    <a:pt x="544" y="452"/>
                  </a:cubicBezTo>
                  <a:cubicBezTo>
                    <a:pt x="545" y="453"/>
                    <a:pt x="545" y="452"/>
                    <a:pt x="546" y="452"/>
                  </a:cubicBezTo>
                  <a:cubicBezTo>
                    <a:pt x="546" y="453"/>
                    <a:pt x="546" y="454"/>
                    <a:pt x="546" y="454"/>
                  </a:cubicBezTo>
                  <a:cubicBezTo>
                    <a:pt x="547" y="454"/>
                    <a:pt x="549" y="454"/>
                    <a:pt x="548" y="453"/>
                  </a:cubicBezTo>
                  <a:cubicBezTo>
                    <a:pt x="547" y="453"/>
                    <a:pt x="545" y="452"/>
                    <a:pt x="545" y="451"/>
                  </a:cubicBezTo>
                  <a:close/>
                  <a:moveTo>
                    <a:pt x="545" y="464"/>
                  </a:moveTo>
                  <a:cubicBezTo>
                    <a:pt x="545" y="463"/>
                    <a:pt x="545" y="462"/>
                    <a:pt x="545" y="462"/>
                  </a:cubicBezTo>
                  <a:cubicBezTo>
                    <a:pt x="545" y="462"/>
                    <a:pt x="544" y="462"/>
                    <a:pt x="544" y="463"/>
                  </a:cubicBezTo>
                  <a:cubicBezTo>
                    <a:pt x="544" y="463"/>
                    <a:pt x="544" y="463"/>
                    <a:pt x="544" y="463"/>
                  </a:cubicBezTo>
                  <a:cubicBezTo>
                    <a:pt x="543" y="464"/>
                    <a:pt x="541" y="464"/>
                    <a:pt x="540" y="464"/>
                  </a:cubicBezTo>
                  <a:cubicBezTo>
                    <a:pt x="541" y="464"/>
                    <a:pt x="540" y="465"/>
                    <a:pt x="541" y="465"/>
                  </a:cubicBezTo>
                  <a:cubicBezTo>
                    <a:pt x="541" y="466"/>
                    <a:pt x="541" y="465"/>
                    <a:pt x="542" y="465"/>
                  </a:cubicBezTo>
                  <a:cubicBezTo>
                    <a:pt x="542" y="464"/>
                    <a:pt x="542" y="464"/>
                    <a:pt x="543" y="464"/>
                  </a:cubicBezTo>
                  <a:cubicBezTo>
                    <a:pt x="543" y="464"/>
                    <a:pt x="543" y="465"/>
                    <a:pt x="543" y="465"/>
                  </a:cubicBezTo>
                  <a:cubicBezTo>
                    <a:pt x="544" y="465"/>
                    <a:pt x="545" y="465"/>
                    <a:pt x="546" y="464"/>
                  </a:cubicBezTo>
                  <a:cubicBezTo>
                    <a:pt x="545" y="463"/>
                    <a:pt x="545" y="464"/>
                    <a:pt x="545" y="464"/>
                  </a:cubicBezTo>
                  <a:close/>
                  <a:moveTo>
                    <a:pt x="534" y="458"/>
                  </a:moveTo>
                  <a:cubicBezTo>
                    <a:pt x="534" y="459"/>
                    <a:pt x="535" y="459"/>
                    <a:pt x="534" y="459"/>
                  </a:cubicBezTo>
                  <a:cubicBezTo>
                    <a:pt x="535" y="459"/>
                    <a:pt x="536" y="459"/>
                    <a:pt x="537" y="458"/>
                  </a:cubicBezTo>
                  <a:cubicBezTo>
                    <a:pt x="536" y="458"/>
                    <a:pt x="535" y="459"/>
                    <a:pt x="534" y="458"/>
                  </a:cubicBezTo>
                  <a:close/>
                  <a:moveTo>
                    <a:pt x="529" y="468"/>
                  </a:moveTo>
                  <a:cubicBezTo>
                    <a:pt x="529" y="468"/>
                    <a:pt x="528" y="468"/>
                    <a:pt x="528" y="468"/>
                  </a:cubicBezTo>
                  <a:cubicBezTo>
                    <a:pt x="528" y="470"/>
                    <a:pt x="527" y="469"/>
                    <a:pt x="526" y="469"/>
                  </a:cubicBezTo>
                  <a:cubicBezTo>
                    <a:pt x="525" y="469"/>
                    <a:pt x="527" y="469"/>
                    <a:pt x="526" y="470"/>
                  </a:cubicBezTo>
                  <a:cubicBezTo>
                    <a:pt x="526" y="470"/>
                    <a:pt x="526" y="470"/>
                    <a:pt x="526" y="470"/>
                  </a:cubicBezTo>
                  <a:cubicBezTo>
                    <a:pt x="527" y="471"/>
                    <a:pt x="529" y="470"/>
                    <a:pt x="530" y="469"/>
                  </a:cubicBezTo>
                  <a:cubicBezTo>
                    <a:pt x="530" y="468"/>
                    <a:pt x="529" y="469"/>
                    <a:pt x="529" y="468"/>
                  </a:cubicBezTo>
                  <a:close/>
                  <a:moveTo>
                    <a:pt x="519" y="463"/>
                  </a:moveTo>
                  <a:cubicBezTo>
                    <a:pt x="519" y="463"/>
                    <a:pt x="520" y="462"/>
                    <a:pt x="520" y="461"/>
                  </a:cubicBezTo>
                  <a:cubicBezTo>
                    <a:pt x="519" y="461"/>
                    <a:pt x="519" y="462"/>
                    <a:pt x="519" y="463"/>
                  </a:cubicBezTo>
                  <a:close/>
                  <a:moveTo>
                    <a:pt x="513" y="407"/>
                  </a:moveTo>
                  <a:cubicBezTo>
                    <a:pt x="513" y="407"/>
                    <a:pt x="512" y="407"/>
                    <a:pt x="512" y="407"/>
                  </a:cubicBezTo>
                  <a:cubicBezTo>
                    <a:pt x="513" y="408"/>
                    <a:pt x="513" y="407"/>
                    <a:pt x="514" y="408"/>
                  </a:cubicBezTo>
                  <a:cubicBezTo>
                    <a:pt x="514" y="407"/>
                    <a:pt x="514" y="407"/>
                    <a:pt x="514" y="407"/>
                  </a:cubicBezTo>
                  <a:cubicBezTo>
                    <a:pt x="513" y="407"/>
                    <a:pt x="513" y="406"/>
                    <a:pt x="513" y="407"/>
                  </a:cubicBezTo>
                  <a:close/>
                  <a:moveTo>
                    <a:pt x="513" y="404"/>
                  </a:moveTo>
                  <a:cubicBezTo>
                    <a:pt x="513" y="404"/>
                    <a:pt x="513" y="403"/>
                    <a:pt x="513" y="403"/>
                  </a:cubicBezTo>
                  <a:cubicBezTo>
                    <a:pt x="514" y="403"/>
                    <a:pt x="514" y="403"/>
                    <a:pt x="514" y="403"/>
                  </a:cubicBezTo>
                  <a:cubicBezTo>
                    <a:pt x="514" y="403"/>
                    <a:pt x="514" y="402"/>
                    <a:pt x="514" y="402"/>
                  </a:cubicBezTo>
                  <a:cubicBezTo>
                    <a:pt x="513" y="402"/>
                    <a:pt x="513" y="403"/>
                    <a:pt x="513" y="404"/>
                  </a:cubicBezTo>
                  <a:close/>
                  <a:moveTo>
                    <a:pt x="537" y="242"/>
                  </a:moveTo>
                  <a:cubicBezTo>
                    <a:pt x="536" y="242"/>
                    <a:pt x="535" y="242"/>
                    <a:pt x="535" y="243"/>
                  </a:cubicBezTo>
                  <a:cubicBezTo>
                    <a:pt x="536" y="243"/>
                    <a:pt x="537" y="243"/>
                    <a:pt x="537" y="243"/>
                  </a:cubicBezTo>
                  <a:cubicBezTo>
                    <a:pt x="537" y="243"/>
                    <a:pt x="536" y="243"/>
                    <a:pt x="537" y="242"/>
                  </a:cubicBezTo>
                  <a:close/>
                  <a:moveTo>
                    <a:pt x="510" y="333"/>
                  </a:moveTo>
                  <a:cubicBezTo>
                    <a:pt x="509" y="334"/>
                    <a:pt x="510" y="334"/>
                    <a:pt x="509" y="335"/>
                  </a:cubicBezTo>
                  <a:cubicBezTo>
                    <a:pt x="509" y="335"/>
                    <a:pt x="509" y="335"/>
                    <a:pt x="509" y="335"/>
                  </a:cubicBezTo>
                  <a:cubicBezTo>
                    <a:pt x="509" y="335"/>
                    <a:pt x="510" y="336"/>
                    <a:pt x="511" y="335"/>
                  </a:cubicBezTo>
                  <a:cubicBezTo>
                    <a:pt x="511" y="335"/>
                    <a:pt x="510" y="335"/>
                    <a:pt x="510" y="335"/>
                  </a:cubicBezTo>
                  <a:cubicBezTo>
                    <a:pt x="510" y="334"/>
                    <a:pt x="511" y="334"/>
                    <a:pt x="510" y="334"/>
                  </a:cubicBezTo>
                  <a:cubicBezTo>
                    <a:pt x="510" y="334"/>
                    <a:pt x="510" y="333"/>
                    <a:pt x="510" y="333"/>
                  </a:cubicBezTo>
                  <a:close/>
                  <a:moveTo>
                    <a:pt x="510" y="332"/>
                  </a:moveTo>
                  <a:cubicBezTo>
                    <a:pt x="510" y="332"/>
                    <a:pt x="510" y="333"/>
                    <a:pt x="510" y="333"/>
                  </a:cubicBezTo>
                  <a:cubicBezTo>
                    <a:pt x="510" y="332"/>
                    <a:pt x="510" y="332"/>
                    <a:pt x="510" y="332"/>
                  </a:cubicBezTo>
                  <a:cubicBezTo>
                    <a:pt x="510" y="332"/>
                    <a:pt x="511" y="334"/>
                    <a:pt x="511" y="333"/>
                  </a:cubicBezTo>
                  <a:cubicBezTo>
                    <a:pt x="510" y="333"/>
                    <a:pt x="511" y="331"/>
                    <a:pt x="510" y="332"/>
                  </a:cubicBezTo>
                  <a:close/>
                  <a:moveTo>
                    <a:pt x="506" y="335"/>
                  </a:moveTo>
                  <a:cubicBezTo>
                    <a:pt x="506" y="336"/>
                    <a:pt x="506" y="336"/>
                    <a:pt x="506" y="336"/>
                  </a:cubicBezTo>
                  <a:cubicBezTo>
                    <a:pt x="507" y="336"/>
                    <a:pt x="507" y="337"/>
                    <a:pt x="508" y="336"/>
                  </a:cubicBezTo>
                  <a:cubicBezTo>
                    <a:pt x="507" y="336"/>
                    <a:pt x="507" y="336"/>
                    <a:pt x="506" y="335"/>
                  </a:cubicBezTo>
                  <a:close/>
                  <a:moveTo>
                    <a:pt x="506" y="330"/>
                  </a:moveTo>
                  <a:cubicBezTo>
                    <a:pt x="507" y="330"/>
                    <a:pt x="505" y="331"/>
                    <a:pt x="506" y="331"/>
                  </a:cubicBezTo>
                  <a:cubicBezTo>
                    <a:pt x="506" y="330"/>
                    <a:pt x="507" y="330"/>
                    <a:pt x="507" y="330"/>
                  </a:cubicBezTo>
                  <a:cubicBezTo>
                    <a:pt x="507" y="329"/>
                    <a:pt x="506" y="329"/>
                    <a:pt x="506" y="330"/>
                  </a:cubicBezTo>
                  <a:close/>
                  <a:moveTo>
                    <a:pt x="507" y="331"/>
                  </a:moveTo>
                  <a:cubicBezTo>
                    <a:pt x="506" y="332"/>
                    <a:pt x="506" y="332"/>
                    <a:pt x="506" y="333"/>
                  </a:cubicBezTo>
                  <a:cubicBezTo>
                    <a:pt x="506" y="333"/>
                    <a:pt x="507" y="333"/>
                    <a:pt x="507" y="333"/>
                  </a:cubicBezTo>
                  <a:cubicBezTo>
                    <a:pt x="506" y="333"/>
                    <a:pt x="507" y="332"/>
                    <a:pt x="507" y="331"/>
                  </a:cubicBezTo>
                  <a:close/>
                  <a:moveTo>
                    <a:pt x="505" y="328"/>
                  </a:moveTo>
                  <a:cubicBezTo>
                    <a:pt x="506" y="327"/>
                    <a:pt x="504" y="326"/>
                    <a:pt x="504" y="326"/>
                  </a:cubicBezTo>
                  <a:cubicBezTo>
                    <a:pt x="505" y="326"/>
                    <a:pt x="505" y="325"/>
                    <a:pt x="504" y="325"/>
                  </a:cubicBezTo>
                  <a:cubicBezTo>
                    <a:pt x="504" y="326"/>
                    <a:pt x="504" y="326"/>
                    <a:pt x="503" y="326"/>
                  </a:cubicBezTo>
                  <a:cubicBezTo>
                    <a:pt x="505" y="327"/>
                    <a:pt x="505" y="329"/>
                    <a:pt x="506" y="329"/>
                  </a:cubicBezTo>
                  <a:cubicBezTo>
                    <a:pt x="506" y="329"/>
                    <a:pt x="506" y="329"/>
                    <a:pt x="506" y="328"/>
                  </a:cubicBezTo>
                  <a:cubicBezTo>
                    <a:pt x="506" y="328"/>
                    <a:pt x="507" y="329"/>
                    <a:pt x="507" y="328"/>
                  </a:cubicBezTo>
                  <a:cubicBezTo>
                    <a:pt x="506" y="328"/>
                    <a:pt x="507" y="328"/>
                    <a:pt x="506" y="327"/>
                  </a:cubicBezTo>
                  <a:cubicBezTo>
                    <a:pt x="506" y="328"/>
                    <a:pt x="506" y="328"/>
                    <a:pt x="505" y="328"/>
                  </a:cubicBezTo>
                  <a:close/>
                  <a:moveTo>
                    <a:pt x="505" y="325"/>
                  </a:moveTo>
                  <a:cubicBezTo>
                    <a:pt x="506" y="326"/>
                    <a:pt x="506" y="327"/>
                    <a:pt x="506" y="327"/>
                  </a:cubicBezTo>
                  <a:cubicBezTo>
                    <a:pt x="506" y="327"/>
                    <a:pt x="506" y="327"/>
                    <a:pt x="506" y="326"/>
                  </a:cubicBezTo>
                  <a:cubicBezTo>
                    <a:pt x="506" y="326"/>
                    <a:pt x="506" y="325"/>
                    <a:pt x="505" y="325"/>
                  </a:cubicBezTo>
                  <a:close/>
                  <a:moveTo>
                    <a:pt x="502" y="325"/>
                  </a:moveTo>
                  <a:cubicBezTo>
                    <a:pt x="502" y="325"/>
                    <a:pt x="502" y="325"/>
                    <a:pt x="502" y="326"/>
                  </a:cubicBezTo>
                  <a:cubicBezTo>
                    <a:pt x="503" y="326"/>
                    <a:pt x="504" y="326"/>
                    <a:pt x="504" y="325"/>
                  </a:cubicBezTo>
                  <a:cubicBezTo>
                    <a:pt x="503" y="325"/>
                    <a:pt x="503" y="325"/>
                    <a:pt x="502" y="325"/>
                  </a:cubicBezTo>
                  <a:close/>
                  <a:moveTo>
                    <a:pt x="382" y="540"/>
                  </a:moveTo>
                  <a:cubicBezTo>
                    <a:pt x="382" y="540"/>
                    <a:pt x="382" y="540"/>
                    <a:pt x="382" y="540"/>
                  </a:cubicBezTo>
                  <a:cubicBezTo>
                    <a:pt x="382" y="540"/>
                    <a:pt x="381" y="541"/>
                    <a:pt x="381" y="541"/>
                  </a:cubicBezTo>
                  <a:cubicBezTo>
                    <a:pt x="381" y="541"/>
                    <a:pt x="382" y="541"/>
                    <a:pt x="382" y="541"/>
                  </a:cubicBezTo>
                  <a:cubicBezTo>
                    <a:pt x="382" y="541"/>
                    <a:pt x="382" y="541"/>
                    <a:pt x="383" y="542"/>
                  </a:cubicBezTo>
                  <a:cubicBezTo>
                    <a:pt x="383" y="541"/>
                    <a:pt x="383" y="541"/>
                    <a:pt x="382" y="540"/>
                  </a:cubicBezTo>
                  <a:close/>
                  <a:moveTo>
                    <a:pt x="379" y="542"/>
                  </a:moveTo>
                  <a:cubicBezTo>
                    <a:pt x="379" y="542"/>
                    <a:pt x="380" y="541"/>
                    <a:pt x="380" y="542"/>
                  </a:cubicBezTo>
                  <a:cubicBezTo>
                    <a:pt x="381" y="541"/>
                    <a:pt x="381" y="541"/>
                    <a:pt x="380" y="541"/>
                  </a:cubicBezTo>
                  <a:cubicBezTo>
                    <a:pt x="380" y="542"/>
                    <a:pt x="378" y="542"/>
                    <a:pt x="379" y="542"/>
                  </a:cubicBezTo>
                  <a:close/>
                  <a:moveTo>
                    <a:pt x="286" y="408"/>
                  </a:moveTo>
                  <a:cubicBezTo>
                    <a:pt x="286" y="408"/>
                    <a:pt x="286" y="409"/>
                    <a:pt x="286" y="409"/>
                  </a:cubicBezTo>
                  <a:cubicBezTo>
                    <a:pt x="285" y="409"/>
                    <a:pt x="286" y="408"/>
                    <a:pt x="285" y="408"/>
                  </a:cubicBezTo>
                  <a:cubicBezTo>
                    <a:pt x="285" y="409"/>
                    <a:pt x="285" y="409"/>
                    <a:pt x="285" y="409"/>
                  </a:cubicBezTo>
                  <a:cubicBezTo>
                    <a:pt x="286" y="409"/>
                    <a:pt x="287" y="409"/>
                    <a:pt x="287" y="409"/>
                  </a:cubicBezTo>
                  <a:cubicBezTo>
                    <a:pt x="286" y="410"/>
                    <a:pt x="286" y="408"/>
                    <a:pt x="286" y="408"/>
                  </a:cubicBezTo>
                  <a:close/>
                  <a:moveTo>
                    <a:pt x="260" y="396"/>
                  </a:moveTo>
                  <a:cubicBezTo>
                    <a:pt x="260" y="396"/>
                    <a:pt x="261" y="396"/>
                    <a:pt x="261" y="397"/>
                  </a:cubicBezTo>
                  <a:cubicBezTo>
                    <a:pt x="261" y="396"/>
                    <a:pt x="261" y="395"/>
                    <a:pt x="260" y="396"/>
                  </a:cubicBezTo>
                  <a:close/>
                  <a:moveTo>
                    <a:pt x="252" y="423"/>
                  </a:moveTo>
                  <a:cubicBezTo>
                    <a:pt x="252" y="423"/>
                    <a:pt x="253" y="422"/>
                    <a:pt x="253" y="422"/>
                  </a:cubicBezTo>
                  <a:cubicBezTo>
                    <a:pt x="253" y="421"/>
                    <a:pt x="252" y="422"/>
                    <a:pt x="252" y="423"/>
                  </a:cubicBezTo>
                  <a:close/>
                  <a:moveTo>
                    <a:pt x="255" y="397"/>
                  </a:moveTo>
                  <a:cubicBezTo>
                    <a:pt x="254" y="397"/>
                    <a:pt x="254" y="397"/>
                    <a:pt x="253" y="397"/>
                  </a:cubicBezTo>
                  <a:cubicBezTo>
                    <a:pt x="253" y="397"/>
                    <a:pt x="253" y="398"/>
                    <a:pt x="254" y="398"/>
                  </a:cubicBezTo>
                  <a:cubicBezTo>
                    <a:pt x="253" y="397"/>
                    <a:pt x="255" y="398"/>
                    <a:pt x="255" y="397"/>
                  </a:cubicBezTo>
                  <a:close/>
                  <a:moveTo>
                    <a:pt x="253" y="395"/>
                  </a:moveTo>
                  <a:cubicBezTo>
                    <a:pt x="253" y="396"/>
                    <a:pt x="253" y="396"/>
                    <a:pt x="253" y="396"/>
                  </a:cubicBezTo>
                  <a:cubicBezTo>
                    <a:pt x="253" y="396"/>
                    <a:pt x="254" y="397"/>
                    <a:pt x="254" y="397"/>
                  </a:cubicBezTo>
                  <a:cubicBezTo>
                    <a:pt x="253" y="397"/>
                    <a:pt x="254" y="395"/>
                    <a:pt x="253" y="395"/>
                  </a:cubicBezTo>
                  <a:close/>
                  <a:moveTo>
                    <a:pt x="250" y="398"/>
                  </a:moveTo>
                  <a:cubicBezTo>
                    <a:pt x="251" y="397"/>
                    <a:pt x="250" y="399"/>
                    <a:pt x="251" y="399"/>
                  </a:cubicBezTo>
                  <a:cubicBezTo>
                    <a:pt x="251" y="398"/>
                    <a:pt x="252" y="398"/>
                    <a:pt x="252" y="399"/>
                  </a:cubicBezTo>
                  <a:cubicBezTo>
                    <a:pt x="252" y="398"/>
                    <a:pt x="252" y="398"/>
                    <a:pt x="253" y="398"/>
                  </a:cubicBezTo>
                  <a:cubicBezTo>
                    <a:pt x="252" y="398"/>
                    <a:pt x="252" y="397"/>
                    <a:pt x="251" y="397"/>
                  </a:cubicBezTo>
                  <a:cubicBezTo>
                    <a:pt x="252" y="399"/>
                    <a:pt x="250" y="396"/>
                    <a:pt x="250" y="398"/>
                  </a:cubicBezTo>
                  <a:close/>
                  <a:moveTo>
                    <a:pt x="250" y="401"/>
                  </a:moveTo>
                  <a:cubicBezTo>
                    <a:pt x="251" y="401"/>
                    <a:pt x="251" y="401"/>
                    <a:pt x="251" y="400"/>
                  </a:cubicBezTo>
                  <a:cubicBezTo>
                    <a:pt x="250" y="400"/>
                    <a:pt x="249" y="400"/>
                    <a:pt x="250" y="400"/>
                  </a:cubicBezTo>
                  <a:cubicBezTo>
                    <a:pt x="249" y="399"/>
                    <a:pt x="250" y="399"/>
                    <a:pt x="249" y="400"/>
                  </a:cubicBezTo>
                  <a:cubicBezTo>
                    <a:pt x="249" y="400"/>
                    <a:pt x="250" y="400"/>
                    <a:pt x="249" y="401"/>
                  </a:cubicBezTo>
                  <a:cubicBezTo>
                    <a:pt x="249" y="401"/>
                    <a:pt x="248" y="401"/>
                    <a:pt x="247" y="401"/>
                  </a:cubicBezTo>
                  <a:cubicBezTo>
                    <a:pt x="248" y="400"/>
                    <a:pt x="248" y="400"/>
                    <a:pt x="248" y="400"/>
                  </a:cubicBezTo>
                  <a:cubicBezTo>
                    <a:pt x="247" y="400"/>
                    <a:pt x="247" y="400"/>
                    <a:pt x="246" y="401"/>
                  </a:cubicBezTo>
                  <a:cubicBezTo>
                    <a:pt x="247" y="401"/>
                    <a:pt x="247" y="401"/>
                    <a:pt x="247" y="401"/>
                  </a:cubicBezTo>
                  <a:cubicBezTo>
                    <a:pt x="248" y="400"/>
                    <a:pt x="250" y="402"/>
                    <a:pt x="250" y="402"/>
                  </a:cubicBezTo>
                  <a:cubicBezTo>
                    <a:pt x="250" y="402"/>
                    <a:pt x="250" y="402"/>
                    <a:pt x="250" y="401"/>
                  </a:cubicBezTo>
                  <a:close/>
                  <a:moveTo>
                    <a:pt x="244" y="428"/>
                  </a:moveTo>
                  <a:cubicBezTo>
                    <a:pt x="244" y="428"/>
                    <a:pt x="244" y="429"/>
                    <a:pt x="245" y="429"/>
                  </a:cubicBezTo>
                  <a:cubicBezTo>
                    <a:pt x="245" y="427"/>
                    <a:pt x="244" y="428"/>
                    <a:pt x="244" y="428"/>
                  </a:cubicBezTo>
                  <a:close/>
                  <a:moveTo>
                    <a:pt x="246" y="400"/>
                  </a:moveTo>
                  <a:cubicBezTo>
                    <a:pt x="246" y="400"/>
                    <a:pt x="245" y="400"/>
                    <a:pt x="245" y="401"/>
                  </a:cubicBezTo>
                  <a:cubicBezTo>
                    <a:pt x="246" y="401"/>
                    <a:pt x="245" y="402"/>
                    <a:pt x="244" y="402"/>
                  </a:cubicBezTo>
                  <a:cubicBezTo>
                    <a:pt x="244" y="403"/>
                    <a:pt x="246" y="403"/>
                    <a:pt x="244" y="404"/>
                  </a:cubicBezTo>
                  <a:cubicBezTo>
                    <a:pt x="245" y="404"/>
                    <a:pt x="246" y="404"/>
                    <a:pt x="246" y="403"/>
                  </a:cubicBezTo>
                  <a:cubicBezTo>
                    <a:pt x="246" y="403"/>
                    <a:pt x="245" y="403"/>
                    <a:pt x="245" y="402"/>
                  </a:cubicBezTo>
                  <a:cubicBezTo>
                    <a:pt x="245" y="402"/>
                    <a:pt x="246" y="402"/>
                    <a:pt x="246" y="402"/>
                  </a:cubicBezTo>
                  <a:cubicBezTo>
                    <a:pt x="246" y="401"/>
                    <a:pt x="245" y="401"/>
                    <a:pt x="246" y="400"/>
                  </a:cubicBezTo>
                  <a:close/>
                  <a:moveTo>
                    <a:pt x="243" y="402"/>
                  </a:moveTo>
                  <a:cubicBezTo>
                    <a:pt x="243" y="403"/>
                    <a:pt x="242" y="402"/>
                    <a:pt x="241" y="403"/>
                  </a:cubicBezTo>
                  <a:cubicBezTo>
                    <a:pt x="241" y="403"/>
                    <a:pt x="241" y="403"/>
                    <a:pt x="242" y="403"/>
                  </a:cubicBezTo>
                  <a:cubicBezTo>
                    <a:pt x="242" y="402"/>
                    <a:pt x="243" y="403"/>
                    <a:pt x="243" y="402"/>
                  </a:cubicBezTo>
                  <a:cubicBezTo>
                    <a:pt x="244" y="402"/>
                    <a:pt x="243" y="401"/>
                    <a:pt x="243" y="402"/>
                  </a:cubicBezTo>
                  <a:close/>
                  <a:moveTo>
                    <a:pt x="239" y="407"/>
                  </a:moveTo>
                  <a:cubicBezTo>
                    <a:pt x="239" y="406"/>
                    <a:pt x="240" y="407"/>
                    <a:pt x="241" y="407"/>
                  </a:cubicBezTo>
                  <a:cubicBezTo>
                    <a:pt x="241" y="406"/>
                    <a:pt x="241" y="406"/>
                    <a:pt x="242" y="406"/>
                  </a:cubicBezTo>
                  <a:cubicBezTo>
                    <a:pt x="242" y="406"/>
                    <a:pt x="242" y="406"/>
                    <a:pt x="242" y="406"/>
                  </a:cubicBezTo>
                  <a:cubicBezTo>
                    <a:pt x="241" y="405"/>
                    <a:pt x="239" y="406"/>
                    <a:pt x="239" y="407"/>
                  </a:cubicBezTo>
                  <a:close/>
                  <a:moveTo>
                    <a:pt x="238" y="408"/>
                  </a:moveTo>
                  <a:cubicBezTo>
                    <a:pt x="239" y="409"/>
                    <a:pt x="239" y="409"/>
                    <a:pt x="240" y="408"/>
                  </a:cubicBezTo>
                  <a:cubicBezTo>
                    <a:pt x="239" y="408"/>
                    <a:pt x="239" y="407"/>
                    <a:pt x="238" y="408"/>
                  </a:cubicBezTo>
                  <a:close/>
                  <a:moveTo>
                    <a:pt x="164" y="464"/>
                  </a:moveTo>
                  <a:cubicBezTo>
                    <a:pt x="164" y="464"/>
                    <a:pt x="163" y="464"/>
                    <a:pt x="163" y="464"/>
                  </a:cubicBezTo>
                  <a:cubicBezTo>
                    <a:pt x="163" y="464"/>
                    <a:pt x="165" y="465"/>
                    <a:pt x="164" y="465"/>
                  </a:cubicBezTo>
                  <a:cubicBezTo>
                    <a:pt x="164" y="465"/>
                    <a:pt x="164" y="464"/>
                    <a:pt x="164" y="464"/>
                  </a:cubicBezTo>
                  <a:close/>
                  <a:moveTo>
                    <a:pt x="155" y="439"/>
                  </a:moveTo>
                  <a:cubicBezTo>
                    <a:pt x="154" y="438"/>
                    <a:pt x="154" y="439"/>
                    <a:pt x="153" y="440"/>
                  </a:cubicBezTo>
                  <a:cubicBezTo>
                    <a:pt x="154" y="439"/>
                    <a:pt x="155" y="440"/>
                    <a:pt x="155" y="440"/>
                  </a:cubicBezTo>
                  <a:cubicBezTo>
                    <a:pt x="155" y="440"/>
                    <a:pt x="155" y="439"/>
                    <a:pt x="155" y="439"/>
                  </a:cubicBezTo>
                  <a:close/>
                  <a:moveTo>
                    <a:pt x="151" y="442"/>
                  </a:moveTo>
                  <a:cubicBezTo>
                    <a:pt x="151" y="441"/>
                    <a:pt x="151" y="441"/>
                    <a:pt x="151" y="441"/>
                  </a:cubicBezTo>
                  <a:cubicBezTo>
                    <a:pt x="151" y="442"/>
                    <a:pt x="150" y="442"/>
                    <a:pt x="150" y="442"/>
                  </a:cubicBezTo>
                  <a:cubicBezTo>
                    <a:pt x="150" y="442"/>
                    <a:pt x="152" y="442"/>
                    <a:pt x="151" y="441"/>
                  </a:cubicBezTo>
                  <a:cubicBezTo>
                    <a:pt x="151" y="441"/>
                    <a:pt x="151" y="442"/>
                    <a:pt x="151" y="442"/>
                  </a:cubicBezTo>
                  <a:close/>
                  <a:moveTo>
                    <a:pt x="148" y="443"/>
                  </a:moveTo>
                  <a:cubicBezTo>
                    <a:pt x="149" y="443"/>
                    <a:pt x="147" y="444"/>
                    <a:pt x="148" y="445"/>
                  </a:cubicBezTo>
                  <a:cubicBezTo>
                    <a:pt x="149" y="443"/>
                    <a:pt x="149" y="445"/>
                    <a:pt x="150" y="444"/>
                  </a:cubicBezTo>
                  <a:cubicBezTo>
                    <a:pt x="150" y="444"/>
                    <a:pt x="149" y="444"/>
                    <a:pt x="150" y="443"/>
                  </a:cubicBezTo>
                  <a:cubicBezTo>
                    <a:pt x="151" y="443"/>
                    <a:pt x="151" y="443"/>
                    <a:pt x="152" y="443"/>
                  </a:cubicBezTo>
                  <a:cubicBezTo>
                    <a:pt x="151" y="443"/>
                    <a:pt x="151" y="442"/>
                    <a:pt x="151" y="442"/>
                  </a:cubicBezTo>
                  <a:cubicBezTo>
                    <a:pt x="150" y="443"/>
                    <a:pt x="150" y="442"/>
                    <a:pt x="149" y="443"/>
                  </a:cubicBezTo>
                  <a:cubicBezTo>
                    <a:pt x="149" y="443"/>
                    <a:pt x="148" y="443"/>
                    <a:pt x="148" y="443"/>
                  </a:cubicBezTo>
                  <a:close/>
                  <a:moveTo>
                    <a:pt x="144" y="482"/>
                  </a:moveTo>
                  <a:cubicBezTo>
                    <a:pt x="144" y="482"/>
                    <a:pt x="145" y="481"/>
                    <a:pt x="144" y="481"/>
                  </a:cubicBezTo>
                  <a:cubicBezTo>
                    <a:pt x="144" y="481"/>
                    <a:pt x="143" y="482"/>
                    <a:pt x="144" y="482"/>
                  </a:cubicBezTo>
                  <a:close/>
                  <a:moveTo>
                    <a:pt x="137" y="484"/>
                  </a:moveTo>
                  <a:cubicBezTo>
                    <a:pt x="138" y="485"/>
                    <a:pt x="139" y="485"/>
                    <a:pt x="139" y="484"/>
                  </a:cubicBezTo>
                  <a:cubicBezTo>
                    <a:pt x="139" y="485"/>
                    <a:pt x="137" y="484"/>
                    <a:pt x="137" y="484"/>
                  </a:cubicBezTo>
                  <a:close/>
                  <a:moveTo>
                    <a:pt x="138" y="456"/>
                  </a:moveTo>
                  <a:cubicBezTo>
                    <a:pt x="138" y="456"/>
                    <a:pt x="138" y="456"/>
                    <a:pt x="139" y="456"/>
                  </a:cubicBezTo>
                  <a:cubicBezTo>
                    <a:pt x="139" y="456"/>
                    <a:pt x="139" y="456"/>
                    <a:pt x="139" y="455"/>
                  </a:cubicBezTo>
                  <a:cubicBezTo>
                    <a:pt x="138" y="456"/>
                    <a:pt x="138" y="455"/>
                    <a:pt x="137" y="455"/>
                  </a:cubicBezTo>
                  <a:cubicBezTo>
                    <a:pt x="137" y="455"/>
                    <a:pt x="138" y="456"/>
                    <a:pt x="138" y="456"/>
                  </a:cubicBezTo>
                  <a:cubicBezTo>
                    <a:pt x="137" y="456"/>
                    <a:pt x="137" y="456"/>
                    <a:pt x="138" y="456"/>
                  </a:cubicBezTo>
                  <a:close/>
                  <a:moveTo>
                    <a:pt x="134" y="462"/>
                  </a:moveTo>
                  <a:cubicBezTo>
                    <a:pt x="135" y="461"/>
                    <a:pt x="138" y="460"/>
                    <a:pt x="138" y="458"/>
                  </a:cubicBezTo>
                  <a:cubicBezTo>
                    <a:pt x="135" y="458"/>
                    <a:pt x="135" y="461"/>
                    <a:pt x="133" y="460"/>
                  </a:cubicBezTo>
                  <a:cubicBezTo>
                    <a:pt x="133" y="461"/>
                    <a:pt x="131" y="461"/>
                    <a:pt x="132" y="462"/>
                  </a:cubicBezTo>
                  <a:cubicBezTo>
                    <a:pt x="131" y="462"/>
                    <a:pt x="130" y="462"/>
                    <a:pt x="130" y="463"/>
                  </a:cubicBezTo>
                  <a:cubicBezTo>
                    <a:pt x="130" y="463"/>
                    <a:pt x="131" y="464"/>
                    <a:pt x="130" y="463"/>
                  </a:cubicBezTo>
                  <a:cubicBezTo>
                    <a:pt x="131" y="466"/>
                    <a:pt x="133" y="462"/>
                    <a:pt x="134" y="462"/>
                  </a:cubicBezTo>
                  <a:close/>
                  <a:moveTo>
                    <a:pt x="127" y="465"/>
                  </a:moveTo>
                  <a:cubicBezTo>
                    <a:pt x="127" y="467"/>
                    <a:pt x="126" y="467"/>
                    <a:pt x="125" y="468"/>
                  </a:cubicBezTo>
                  <a:cubicBezTo>
                    <a:pt x="127" y="467"/>
                    <a:pt x="128" y="467"/>
                    <a:pt x="129" y="465"/>
                  </a:cubicBezTo>
                  <a:cubicBezTo>
                    <a:pt x="128" y="465"/>
                    <a:pt x="128" y="466"/>
                    <a:pt x="127" y="465"/>
                  </a:cubicBezTo>
                  <a:close/>
                  <a:moveTo>
                    <a:pt x="114" y="477"/>
                  </a:moveTo>
                  <a:cubicBezTo>
                    <a:pt x="113" y="477"/>
                    <a:pt x="113" y="477"/>
                    <a:pt x="112" y="478"/>
                  </a:cubicBezTo>
                  <a:cubicBezTo>
                    <a:pt x="113" y="478"/>
                    <a:pt x="112" y="479"/>
                    <a:pt x="112" y="479"/>
                  </a:cubicBezTo>
                  <a:cubicBezTo>
                    <a:pt x="113" y="478"/>
                    <a:pt x="115" y="478"/>
                    <a:pt x="116" y="476"/>
                  </a:cubicBezTo>
                  <a:cubicBezTo>
                    <a:pt x="117" y="476"/>
                    <a:pt x="118" y="474"/>
                    <a:pt x="120" y="474"/>
                  </a:cubicBezTo>
                  <a:cubicBezTo>
                    <a:pt x="121" y="472"/>
                    <a:pt x="122" y="470"/>
                    <a:pt x="124" y="470"/>
                  </a:cubicBezTo>
                  <a:cubicBezTo>
                    <a:pt x="124" y="469"/>
                    <a:pt x="125" y="469"/>
                    <a:pt x="125" y="468"/>
                  </a:cubicBezTo>
                  <a:cubicBezTo>
                    <a:pt x="122" y="469"/>
                    <a:pt x="120" y="472"/>
                    <a:pt x="117" y="473"/>
                  </a:cubicBezTo>
                  <a:cubicBezTo>
                    <a:pt x="117" y="473"/>
                    <a:pt x="117" y="473"/>
                    <a:pt x="117" y="474"/>
                  </a:cubicBezTo>
                  <a:cubicBezTo>
                    <a:pt x="117" y="473"/>
                    <a:pt x="116" y="474"/>
                    <a:pt x="115" y="474"/>
                  </a:cubicBezTo>
                  <a:cubicBezTo>
                    <a:pt x="116" y="474"/>
                    <a:pt x="117" y="473"/>
                    <a:pt x="117" y="474"/>
                  </a:cubicBezTo>
                  <a:cubicBezTo>
                    <a:pt x="116" y="475"/>
                    <a:pt x="114" y="476"/>
                    <a:pt x="114" y="476"/>
                  </a:cubicBezTo>
                  <a:cubicBezTo>
                    <a:pt x="114" y="476"/>
                    <a:pt x="115" y="476"/>
                    <a:pt x="115" y="476"/>
                  </a:cubicBezTo>
                  <a:cubicBezTo>
                    <a:pt x="114" y="476"/>
                    <a:pt x="114" y="476"/>
                    <a:pt x="114" y="477"/>
                  </a:cubicBezTo>
                  <a:close/>
                  <a:moveTo>
                    <a:pt x="115" y="502"/>
                  </a:moveTo>
                  <a:cubicBezTo>
                    <a:pt x="115" y="502"/>
                    <a:pt x="114" y="502"/>
                    <a:pt x="114" y="503"/>
                  </a:cubicBezTo>
                  <a:cubicBezTo>
                    <a:pt x="115" y="503"/>
                    <a:pt x="116" y="502"/>
                    <a:pt x="115" y="502"/>
                  </a:cubicBezTo>
                  <a:close/>
                  <a:moveTo>
                    <a:pt x="114" y="503"/>
                  </a:moveTo>
                  <a:cubicBezTo>
                    <a:pt x="114" y="504"/>
                    <a:pt x="116" y="503"/>
                    <a:pt x="115" y="505"/>
                  </a:cubicBezTo>
                  <a:cubicBezTo>
                    <a:pt x="115" y="505"/>
                    <a:pt x="116" y="504"/>
                    <a:pt x="116" y="504"/>
                  </a:cubicBezTo>
                  <a:cubicBezTo>
                    <a:pt x="116" y="503"/>
                    <a:pt x="115" y="504"/>
                    <a:pt x="116" y="503"/>
                  </a:cubicBezTo>
                  <a:cubicBezTo>
                    <a:pt x="116" y="502"/>
                    <a:pt x="115" y="503"/>
                    <a:pt x="115" y="503"/>
                  </a:cubicBezTo>
                  <a:cubicBezTo>
                    <a:pt x="115" y="503"/>
                    <a:pt x="115" y="503"/>
                    <a:pt x="114" y="503"/>
                  </a:cubicBezTo>
                  <a:close/>
                  <a:moveTo>
                    <a:pt x="112" y="503"/>
                  </a:moveTo>
                  <a:cubicBezTo>
                    <a:pt x="111" y="504"/>
                    <a:pt x="112" y="503"/>
                    <a:pt x="112" y="504"/>
                  </a:cubicBezTo>
                  <a:cubicBezTo>
                    <a:pt x="111" y="504"/>
                    <a:pt x="111" y="504"/>
                    <a:pt x="111" y="504"/>
                  </a:cubicBezTo>
                  <a:cubicBezTo>
                    <a:pt x="111" y="505"/>
                    <a:pt x="111" y="505"/>
                    <a:pt x="111" y="505"/>
                  </a:cubicBezTo>
                  <a:cubicBezTo>
                    <a:pt x="112" y="505"/>
                    <a:pt x="112" y="505"/>
                    <a:pt x="113" y="506"/>
                  </a:cubicBezTo>
                  <a:cubicBezTo>
                    <a:pt x="113" y="504"/>
                    <a:pt x="113" y="504"/>
                    <a:pt x="114" y="504"/>
                  </a:cubicBezTo>
                  <a:cubicBezTo>
                    <a:pt x="114" y="504"/>
                    <a:pt x="113" y="504"/>
                    <a:pt x="113" y="503"/>
                  </a:cubicBezTo>
                  <a:cubicBezTo>
                    <a:pt x="113" y="504"/>
                    <a:pt x="112" y="504"/>
                    <a:pt x="112" y="503"/>
                  </a:cubicBezTo>
                  <a:close/>
                  <a:moveTo>
                    <a:pt x="111" y="502"/>
                  </a:moveTo>
                  <a:cubicBezTo>
                    <a:pt x="111" y="502"/>
                    <a:pt x="112" y="503"/>
                    <a:pt x="112" y="502"/>
                  </a:cubicBezTo>
                  <a:cubicBezTo>
                    <a:pt x="111" y="502"/>
                    <a:pt x="111" y="501"/>
                    <a:pt x="111" y="502"/>
                  </a:cubicBezTo>
                  <a:close/>
                  <a:moveTo>
                    <a:pt x="109" y="482"/>
                  </a:moveTo>
                  <a:cubicBezTo>
                    <a:pt x="110" y="482"/>
                    <a:pt x="111" y="480"/>
                    <a:pt x="112" y="479"/>
                  </a:cubicBezTo>
                  <a:cubicBezTo>
                    <a:pt x="110" y="479"/>
                    <a:pt x="110" y="481"/>
                    <a:pt x="109" y="482"/>
                  </a:cubicBezTo>
                  <a:close/>
                  <a:moveTo>
                    <a:pt x="99" y="512"/>
                  </a:moveTo>
                  <a:cubicBezTo>
                    <a:pt x="100" y="512"/>
                    <a:pt x="98" y="512"/>
                    <a:pt x="98" y="513"/>
                  </a:cubicBezTo>
                  <a:cubicBezTo>
                    <a:pt x="99" y="514"/>
                    <a:pt x="99" y="512"/>
                    <a:pt x="99" y="513"/>
                  </a:cubicBezTo>
                  <a:cubicBezTo>
                    <a:pt x="100" y="512"/>
                    <a:pt x="100" y="511"/>
                    <a:pt x="99" y="512"/>
                  </a:cubicBezTo>
                  <a:close/>
                  <a:moveTo>
                    <a:pt x="93" y="519"/>
                  </a:moveTo>
                  <a:cubicBezTo>
                    <a:pt x="93" y="519"/>
                    <a:pt x="94" y="519"/>
                    <a:pt x="94" y="519"/>
                  </a:cubicBezTo>
                  <a:cubicBezTo>
                    <a:pt x="94" y="520"/>
                    <a:pt x="95" y="519"/>
                    <a:pt x="95" y="520"/>
                  </a:cubicBezTo>
                  <a:cubicBezTo>
                    <a:pt x="96" y="519"/>
                    <a:pt x="96" y="518"/>
                    <a:pt x="97" y="518"/>
                  </a:cubicBezTo>
                  <a:cubicBezTo>
                    <a:pt x="98" y="517"/>
                    <a:pt x="96" y="518"/>
                    <a:pt x="97" y="516"/>
                  </a:cubicBezTo>
                  <a:cubicBezTo>
                    <a:pt x="95" y="516"/>
                    <a:pt x="96" y="519"/>
                    <a:pt x="95" y="519"/>
                  </a:cubicBezTo>
                  <a:cubicBezTo>
                    <a:pt x="95" y="518"/>
                    <a:pt x="93" y="518"/>
                    <a:pt x="92" y="518"/>
                  </a:cubicBezTo>
                  <a:cubicBezTo>
                    <a:pt x="93" y="519"/>
                    <a:pt x="93" y="520"/>
                    <a:pt x="94" y="520"/>
                  </a:cubicBezTo>
                  <a:cubicBezTo>
                    <a:pt x="94" y="519"/>
                    <a:pt x="93" y="520"/>
                    <a:pt x="93" y="519"/>
                  </a:cubicBezTo>
                  <a:close/>
                  <a:moveTo>
                    <a:pt x="95" y="518"/>
                  </a:moveTo>
                  <a:cubicBezTo>
                    <a:pt x="95" y="517"/>
                    <a:pt x="96" y="517"/>
                    <a:pt x="95" y="517"/>
                  </a:cubicBezTo>
                  <a:cubicBezTo>
                    <a:pt x="95" y="517"/>
                    <a:pt x="94" y="515"/>
                    <a:pt x="94" y="516"/>
                  </a:cubicBezTo>
                  <a:cubicBezTo>
                    <a:pt x="94" y="517"/>
                    <a:pt x="94" y="518"/>
                    <a:pt x="95" y="518"/>
                  </a:cubicBezTo>
                  <a:close/>
                  <a:moveTo>
                    <a:pt x="80" y="529"/>
                  </a:moveTo>
                  <a:cubicBezTo>
                    <a:pt x="80" y="530"/>
                    <a:pt x="80" y="531"/>
                    <a:pt x="79" y="531"/>
                  </a:cubicBezTo>
                  <a:cubicBezTo>
                    <a:pt x="80" y="530"/>
                    <a:pt x="78" y="531"/>
                    <a:pt x="78" y="531"/>
                  </a:cubicBezTo>
                  <a:cubicBezTo>
                    <a:pt x="79" y="531"/>
                    <a:pt x="78" y="533"/>
                    <a:pt x="79" y="533"/>
                  </a:cubicBezTo>
                  <a:cubicBezTo>
                    <a:pt x="78" y="532"/>
                    <a:pt x="79" y="532"/>
                    <a:pt x="80" y="532"/>
                  </a:cubicBezTo>
                  <a:cubicBezTo>
                    <a:pt x="80" y="531"/>
                    <a:pt x="79" y="532"/>
                    <a:pt x="80" y="532"/>
                  </a:cubicBezTo>
                  <a:cubicBezTo>
                    <a:pt x="80" y="531"/>
                    <a:pt x="82" y="530"/>
                    <a:pt x="80" y="529"/>
                  </a:cubicBezTo>
                  <a:close/>
                  <a:moveTo>
                    <a:pt x="54" y="549"/>
                  </a:moveTo>
                  <a:cubicBezTo>
                    <a:pt x="54" y="549"/>
                    <a:pt x="56" y="549"/>
                    <a:pt x="55" y="548"/>
                  </a:cubicBezTo>
                  <a:cubicBezTo>
                    <a:pt x="55" y="549"/>
                    <a:pt x="54" y="548"/>
                    <a:pt x="54" y="549"/>
                  </a:cubicBezTo>
                  <a:close/>
                  <a:moveTo>
                    <a:pt x="32" y="567"/>
                  </a:moveTo>
                  <a:cubicBezTo>
                    <a:pt x="32" y="567"/>
                    <a:pt x="33" y="568"/>
                    <a:pt x="33" y="567"/>
                  </a:cubicBezTo>
                  <a:cubicBezTo>
                    <a:pt x="33" y="567"/>
                    <a:pt x="32" y="566"/>
                    <a:pt x="32" y="567"/>
                  </a:cubicBezTo>
                  <a:close/>
                  <a:moveTo>
                    <a:pt x="22" y="600"/>
                  </a:moveTo>
                  <a:cubicBezTo>
                    <a:pt x="23" y="601"/>
                    <a:pt x="23" y="599"/>
                    <a:pt x="23" y="599"/>
                  </a:cubicBezTo>
                  <a:cubicBezTo>
                    <a:pt x="22" y="599"/>
                    <a:pt x="21" y="600"/>
                    <a:pt x="22" y="60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5" name="淘宝网Chenying0907出品 152">
              <a:extLst>
                <a:ext uri="{FF2B5EF4-FFF2-40B4-BE49-F238E27FC236}">
                  <a16:creationId xmlns:a16="http://schemas.microsoft.com/office/drawing/2014/main" id="{923AADBD-2C80-4FB8-B6DE-C9E417461E30}"/>
                </a:ext>
              </a:extLst>
            </p:cNvPr>
            <p:cNvSpPr>
              <a:spLocks/>
            </p:cNvSpPr>
            <p:nvPr/>
          </p:nvSpPr>
          <p:spPr bwMode="auto">
            <a:xfrm>
              <a:off x="7070" y="4618"/>
              <a:ext cx="10" cy="9"/>
            </a:xfrm>
            <a:custGeom>
              <a:avLst/>
              <a:gdLst>
                <a:gd name="T0" fmla="*/ 1 w 4"/>
                <a:gd name="T1" fmla="*/ 2 h 4"/>
                <a:gd name="T2" fmla="*/ 1 w 4"/>
                <a:gd name="T3" fmla="*/ 2 h 4"/>
                <a:gd name="T4" fmla="*/ 2 w 4"/>
                <a:gd name="T5" fmla="*/ 0 h 4"/>
                <a:gd name="T6" fmla="*/ 4 w 4"/>
                <a:gd name="T7" fmla="*/ 0 h 4"/>
                <a:gd name="T8" fmla="*/ 1 w 4"/>
                <a:gd name="T9" fmla="*/ 3 h 4"/>
                <a:gd name="T10" fmla="*/ 0 w 4"/>
                <a:gd name="T11" fmla="*/ 3 h 4"/>
                <a:gd name="T12" fmla="*/ 1 w 4"/>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4" h="4">
                  <a:moveTo>
                    <a:pt x="1" y="2"/>
                  </a:moveTo>
                  <a:cubicBezTo>
                    <a:pt x="1" y="2"/>
                    <a:pt x="1" y="3"/>
                    <a:pt x="1" y="2"/>
                  </a:cubicBezTo>
                  <a:cubicBezTo>
                    <a:pt x="1" y="1"/>
                    <a:pt x="2" y="1"/>
                    <a:pt x="2" y="0"/>
                  </a:cubicBezTo>
                  <a:cubicBezTo>
                    <a:pt x="3" y="0"/>
                    <a:pt x="3" y="0"/>
                    <a:pt x="4" y="0"/>
                  </a:cubicBezTo>
                  <a:cubicBezTo>
                    <a:pt x="3" y="1"/>
                    <a:pt x="1" y="1"/>
                    <a:pt x="1" y="3"/>
                  </a:cubicBezTo>
                  <a:cubicBezTo>
                    <a:pt x="1" y="3"/>
                    <a:pt x="0" y="4"/>
                    <a:pt x="0" y="3"/>
                  </a:cubicBezTo>
                  <a:cubicBezTo>
                    <a:pt x="2" y="3"/>
                    <a:pt x="0"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6" name="淘宝网Chenying0907出品 153">
              <a:extLst>
                <a:ext uri="{FF2B5EF4-FFF2-40B4-BE49-F238E27FC236}">
                  <a16:creationId xmlns:a16="http://schemas.microsoft.com/office/drawing/2014/main" id="{D9048D94-1A5B-491B-BC3F-E855D92BB47E}"/>
                </a:ext>
              </a:extLst>
            </p:cNvPr>
            <p:cNvSpPr>
              <a:spLocks/>
            </p:cNvSpPr>
            <p:nvPr/>
          </p:nvSpPr>
          <p:spPr bwMode="auto">
            <a:xfrm>
              <a:off x="7089" y="4604"/>
              <a:ext cx="7" cy="7"/>
            </a:xfrm>
            <a:custGeom>
              <a:avLst/>
              <a:gdLst>
                <a:gd name="T0" fmla="*/ 2 w 3"/>
                <a:gd name="T1" fmla="*/ 2 h 3"/>
                <a:gd name="T2" fmla="*/ 1 w 3"/>
                <a:gd name="T3" fmla="*/ 3 h 3"/>
                <a:gd name="T4" fmla="*/ 0 w 3"/>
                <a:gd name="T5" fmla="*/ 2 h 3"/>
                <a:gd name="T6" fmla="*/ 1 w 3"/>
                <a:gd name="T7" fmla="*/ 0 h 3"/>
                <a:gd name="T8" fmla="*/ 2 w 3"/>
                <a:gd name="T9" fmla="*/ 2 h 3"/>
                <a:gd name="T10" fmla="*/ 2 w 3"/>
                <a:gd name="T11" fmla="*/ 1 h 3"/>
                <a:gd name="T12" fmla="*/ 1 w 3"/>
                <a:gd name="T13" fmla="*/ 2 h 3"/>
                <a:gd name="T14" fmla="*/ 2 w 3"/>
                <a:gd name="T15" fmla="*/ 2 h 3"/>
                <a:gd name="T16" fmla="*/ 2 w 3"/>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2" y="2"/>
                  </a:moveTo>
                  <a:cubicBezTo>
                    <a:pt x="2" y="3"/>
                    <a:pt x="1" y="2"/>
                    <a:pt x="1" y="3"/>
                  </a:cubicBezTo>
                  <a:cubicBezTo>
                    <a:pt x="1" y="3"/>
                    <a:pt x="0" y="2"/>
                    <a:pt x="0" y="2"/>
                  </a:cubicBezTo>
                  <a:cubicBezTo>
                    <a:pt x="0" y="1"/>
                    <a:pt x="1" y="1"/>
                    <a:pt x="1" y="0"/>
                  </a:cubicBezTo>
                  <a:cubicBezTo>
                    <a:pt x="1" y="1"/>
                    <a:pt x="3" y="1"/>
                    <a:pt x="2" y="2"/>
                  </a:cubicBezTo>
                  <a:cubicBezTo>
                    <a:pt x="2" y="2"/>
                    <a:pt x="2" y="2"/>
                    <a:pt x="2" y="1"/>
                  </a:cubicBezTo>
                  <a:cubicBezTo>
                    <a:pt x="1" y="1"/>
                    <a:pt x="1" y="2"/>
                    <a:pt x="1" y="2"/>
                  </a:cubicBezTo>
                  <a:cubicBezTo>
                    <a:pt x="1" y="2"/>
                    <a:pt x="2" y="2"/>
                    <a:pt x="2" y="2"/>
                  </a:cubicBezTo>
                  <a:cubicBezTo>
                    <a:pt x="2" y="2"/>
                    <a:pt x="2"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7" name="淘宝网Chenying0907出品 154">
              <a:extLst>
                <a:ext uri="{FF2B5EF4-FFF2-40B4-BE49-F238E27FC236}">
                  <a16:creationId xmlns:a16="http://schemas.microsoft.com/office/drawing/2014/main" id="{F4309DA4-683B-465A-93D4-CF89F3B0D3A8}"/>
                </a:ext>
              </a:extLst>
            </p:cNvPr>
            <p:cNvSpPr>
              <a:spLocks/>
            </p:cNvSpPr>
            <p:nvPr/>
          </p:nvSpPr>
          <p:spPr bwMode="auto">
            <a:xfrm>
              <a:off x="7141" y="4561"/>
              <a:ext cx="5" cy="7"/>
            </a:xfrm>
            <a:custGeom>
              <a:avLst/>
              <a:gdLst>
                <a:gd name="T0" fmla="*/ 1 w 2"/>
                <a:gd name="T1" fmla="*/ 2 h 3"/>
                <a:gd name="T2" fmla="*/ 1 w 2"/>
                <a:gd name="T3" fmla="*/ 1 h 3"/>
                <a:gd name="T4" fmla="*/ 2 w 2"/>
                <a:gd name="T5" fmla="*/ 0 h 3"/>
                <a:gd name="T6" fmla="*/ 2 w 2"/>
                <a:gd name="T7" fmla="*/ 1 h 3"/>
                <a:gd name="T8" fmla="*/ 1 w 2"/>
                <a:gd name="T9" fmla="*/ 2 h 3"/>
              </a:gdLst>
              <a:ahLst/>
              <a:cxnLst>
                <a:cxn ang="0">
                  <a:pos x="T0" y="T1"/>
                </a:cxn>
                <a:cxn ang="0">
                  <a:pos x="T2" y="T3"/>
                </a:cxn>
                <a:cxn ang="0">
                  <a:pos x="T4" y="T5"/>
                </a:cxn>
                <a:cxn ang="0">
                  <a:pos x="T6" y="T7"/>
                </a:cxn>
                <a:cxn ang="0">
                  <a:pos x="T8" y="T9"/>
                </a:cxn>
              </a:cxnLst>
              <a:rect l="0" t="0" r="r" b="b"/>
              <a:pathLst>
                <a:path w="2" h="3">
                  <a:moveTo>
                    <a:pt x="1" y="2"/>
                  </a:moveTo>
                  <a:cubicBezTo>
                    <a:pt x="0" y="3"/>
                    <a:pt x="1" y="1"/>
                    <a:pt x="1" y="1"/>
                  </a:cubicBezTo>
                  <a:cubicBezTo>
                    <a:pt x="1" y="0"/>
                    <a:pt x="1" y="0"/>
                    <a:pt x="2" y="0"/>
                  </a:cubicBezTo>
                  <a:cubicBezTo>
                    <a:pt x="2" y="1"/>
                    <a:pt x="2" y="1"/>
                    <a:pt x="2"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8" name="淘宝网Chenying0907出品 155">
              <a:extLst>
                <a:ext uri="{FF2B5EF4-FFF2-40B4-BE49-F238E27FC236}">
                  <a16:creationId xmlns:a16="http://schemas.microsoft.com/office/drawing/2014/main" id="{196CE0A5-988B-4860-ADA1-65C9ADE82FF2}"/>
                </a:ext>
              </a:extLst>
            </p:cNvPr>
            <p:cNvSpPr>
              <a:spLocks/>
            </p:cNvSpPr>
            <p:nvPr/>
          </p:nvSpPr>
          <p:spPr bwMode="auto">
            <a:xfrm>
              <a:off x="7267" y="4393"/>
              <a:ext cx="5" cy="2"/>
            </a:xfrm>
            <a:custGeom>
              <a:avLst/>
              <a:gdLst>
                <a:gd name="T0" fmla="*/ 2 w 2"/>
                <a:gd name="T1" fmla="*/ 0 h 1"/>
                <a:gd name="T2" fmla="*/ 2 w 2"/>
                <a:gd name="T3" fmla="*/ 0 h 1"/>
                <a:gd name="T4" fmla="*/ 2 w 2"/>
                <a:gd name="T5" fmla="*/ 1 h 1"/>
                <a:gd name="T6" fmla="*/ 0 w 2"/>
                <a:gd name="T7" fmla="*/ 1 h 1"/>
                <a:gd name="T8" fmla="*/ 2 w 2"/>
                <a:gd name="T9" fmla="*/ 0 h 1"/>
              </a:gdLst>
              <a:ahLst/>
              <a:cxnLst>
                <a:cxn ang="0">
                  <a:pos x="T0" y="T1"/>
                </a:cxn>
                <a:cxn ang="0">
                  <a:pos x="T2" y="T3"/>
                </a:cxn>
                <a:cxn ang="0">
                  <a:pos x="T4" y="T5"/>
                </a:cxn>
                <a:cxn ang="0">
                  <a:pos x="T6" y="T7"/>
                </a:cxn>
                <a:cxn ang="0">
                  <a:pos x="T8" y="T9"/>
                </a:cxn>
              </a:cxnLst>
              <a:rect l="0" t="0" r="r" b="b"/>
              <a:pathLst>
                <a:path w="2" h="1">
                  <a:moveTo>
                    <a:pt x="2" y="0"/>
                  </a:moveTo>
                  <a:cubicBezTo>
                    <a:pt x="2" y="0"/>
                    <a:pt x="2" y="0"/>
                    <a:pt x="2" y="0"/>
                  </a:cubicBezTo>
                  <a:cubicBezTo>
                    <a:pt x="2" y="0"/>
                    <a:pt x="2" y="1"/>
                    <a:pt x="2" y="1"/>
                  </a:cubicBezTo>
                  <a:cubicBezTo>
                    <a:pt x="1" y="1"/>
                    <a:pt x="1" y="1"/>
                    <a:pt x="0" y="1"/>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59" name="淘宝网Chenying0907出品 156">
              <a:extLst>
                <a:ext uri="{FF2B5EF4-FFF2-40B4-BE49-F238E27FC236}">
                  <a16:creationId xmlns:a16="http://schemas.microsoft.com/office/drawing/2014/main" id="{5663DE7F-7CE9-4177-8D2C-A8F878CEA234}"/>
                </a:ext>
              </a:extLst>
            </p:cNvPr>
            <p:cNvSpPr>
              <a:spLocks/>
            </p:cNvSpPr>
            <p:nvPr/>
          </p:nvSpPr>
          <p:spPr bwMode="auto">
            <a:xfrm>
              <a:off x="8608" y="3053"/>
              <a:ext cx="7" cy="4"/>
            </a:xfrm>
            <a:custGeom>
              <a:avLst/>
              <a:gdLst>
                <a:gd name="T0" fmla="*/ 0 w 3"/>
                <a:gd name="T1" fmla="*/ 1 h 2"/>
                <a:gd name="T2" fmla="*/ 1 w 3"/>
                <a:gd name="T3" fmla="*/ 0 h 2"/>
                <a:gd name="T4" fmla="*/ 1 w 3"/>
                <a:gd name="T5" fmla="*/ 2 h 2"/>
                <a:gd name="T6" fmla="*/ 0 w 3"/>
                <a:gd name="T7" fmla="*/ 1 h 2"/>
                <a:gd name="T8" fmla="*/ 1 w 3"/>
                <a:gd name="T9" fmla="*/ 0 h 2"/>
                <a:gd name="T10" fmla="*/ 0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0" y="1"/>
                  </a:moveTo>
                  <a:cubicBezTo>
                    <a:pt x="0" y="2"/>
                    <a:pt x="1" y="1"/>
                    <a:pt x="1" y="0"/>
                  </a:cubicBezTo>
                  <a:cubicBezTo>
                    <a:pt x="3" y="1"/>
                    <a:pt x="1" y="1"/>
                    <a:pt x="1" y="2"/>
                  </a:cubicBezTo>
                  <a:cubicBezTo>
                    <a:pt x="0" y="2"/>
                    <a:pt x="0" y="1"/>
                    <a:pt x="0" y="1"/>
                  </a:cubicBezTo>
                  <a:cubicBezTo>
                    <a:pt x="0" y="1"/>
                    <a:pt x="0" y="0"/>
                    <a:pt x="1"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0" name="淘宝网Chenying0907出品 157">
              <a:extLst>
                <a:ext uri="{FF2B5EF4-FFF2-40B4-BE49-F238E27FC236}">
                  <a16:creationId xmlns:a16="http://schemas.microsoft.com/office/drawing/2014/main" id="{F06D5909-3E84-453B-816C-A38A332277E3}"/>
                </a:ext>
              </a:extLst>
            </p:cNvPr>
            <p:cNvSpPr>
              <a:spLocks/>
            </p:cNvSpPr>
            <p:nvPr/>
          </p:nvSpPr>
          <p:spPr bwMode="auto">
            <a:xfrm>
              <a:off x="8594" y="3050"/>
              <a:ext cx="7" cy="5"/>
            </a:xfrm>
            <a:custGeom>
              <a:avLst/>
              <a:gdLst>
                <a:gd name="T0" fmla="*/ 2 w 3"/>
                <a:gd name="T1" fmla="*/ 0 h 2"/>
                <a:gd name="T2" fmla="*/ 3 w 3"/>
                <a:gd name="T3" fmla="*/ 0 h 2"/>
                <a:gd name="T4" fmla="*/ 0 w 3"/>
                <a:gd name="T5" fmla="*/ 1 h 2"/>
                <a:gd name="T6" fmla="*/ 2 w 3"/>
                <a:gd name="T7" fmla="*/ 0 h 2"/>
              </a:gdLst>
              <a:ahLst/>
              <a:cxnLst>
                <a:cxn ang="0">
                  <a:pos x="T0" y="T1"/>
                </a:cxn>
                <a:cxn ang="0">
                  <a:pos x="T2" y="T3"/>
                </a:cxn>
                <a:cxn ang="0">
                  <a:pos x="T4" y="T5"/>
                </a:cxn>
                <a:cxn ang="0">
                  <a:pos x="T6" y="T7"/>
                </a:cxn>
              </a:cxnLst>
              <a:rect l="0" t="0" r="r" b="b"/>
              <a:pathLst>
                <a:path w="3" h="2">
                  <a:moveTo>
                    <a:pt x="2" y="0"/>
                  </a:moveTo>
                  <a:cubicBezTo>
                    <a:pt x="2" y="0"/>
                    <a:pt x="3" y="0"/>
                    <a:pt x="3" y="0"/>
                  </a:cubicBezTo>
                  <a:cubicBezTo>
                    <a:pt x="2" y="2"/>
                    <a:pt x="1" y="1"/>
                    <a:pt x="0"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1" name="淘宝网Chenying0907出品 158">
              <a:extLst>
                <a:ext uri="{FF2B5EF4-FFF2-40B4-BE49-F238E27FC236}">
                  <a16:creationId xmlns:a16="http://schemas.microsoft.com/office/drawing/2014/main" id="{8CA4E90E-D9CD-4A5A-B54F-B1E0FDC19169}"/>
                </a:ext>
              </a:extLst>
            </p:cNvPr>
            <p:cNvSpPr>
              <a:spLocks/>
            </p:cNvSpPr>
            <p:nvPr/>
          </p:nvSpPr>
          <p:spPr bwMode="auto">
            <a:xfrm>
              <a:off x="8591" y="3055"/>
              <a:ext cx="5" cy="10"/>
            </a:xfrm>
            <a:custGeom>
              <a:avLst/>
              <a:gdLst>
                <a:gd name="T0" fmla="*/ 2 w 2"/>
                <a:gd name="T1" fmla="*/ 2 h 4"/>
                <a:gd name="T2" fmla="*/ 1 w 2"/>
                <a:gd name="T3" fmla="*/ 3 h 4"/>
                <a:gd name="T4" fmla="*/ 0 w 2"/>
                <a:gd name="T5" fmla="*/ 3 h 4"/>
                <a:gd name="T6" fmla="*/ 0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1" y="2"/>
                    <a:pt x="2" y="2"/>
                    <a:pt x="1" y="3"/>
                  </a:cubicBezTo>
                  <a:cubicBezTo>
                    <a:pt x="0" y="2"/>
                    <a:pt x="2" y="4"/>
                    <a:pt x="0" y="3"/>
                  </a:cubicBezTo>
                  <a:cubicBezTo>
                    <a:pt x="1" y="2"/>
                    <a:pt x="0" y="1"/>
                    <a:pt x="0" y="0"/>
                  </a:cubicBezTo>
                  <a:cubicBezTo>
                    <a:pt x="1" y="0"/>
                    <a:pt x="0" y="2"/>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2" name="淘宝网Chenying0907出品 159">
              <a:extLst>
                <a:ext uri="{FF2B5EF4-FFF2-40B4-BE49-F238E27FC236}">
                  <a16:creationId xmlns:a16="http://schemas.microsoft.com/office/drawing/2014/main" id="{8B0EE34A-B914-4C62-BA14-BB92E41254BE}"/>
                </a:ext>
              </a:extLst>
            </p:cNvPr>
            <p:cNvSpPr>
              <a:spLocks/>
            </p:cNvSpPr>
            <p:nvPr/>
          </p:nvSpPr>
          <p:spPr bwMode="auto">
            <a:xfrm>
              <a:off x="8584" y="3053"/>
              <a:ext cx="7" cy="4"/>
            </a:xfrm>
            <a:custGeom>
              <a:avLst/>
              <a:gdLst>
                <a:gd name="T0" fmla="*/ 3 w 3"/>
                <a:gd name="T1" fmla="*/ 1 h 2"/>
                <a:gd name="T2" fmla="*/ 1 w 3"/>
                <a:gd name="T3" fmla="*/ 1 h 2"/>
                <a:gd name="T4" fmla="*/ 3 w 3"/>
                <a:gd name="T5" fmla="*/ 1 h 2"/>
              </a:gdLst>
              <a:ahLst/>
              <a:cxnLst>
                <a:cxn ang="0">
                  <a:pos x="T0" y="T1"/>
                </a:cxn>
                <a:cxn ang="0">
                  <a:pos x="T2" y="T3"/>
                </a:cxn>
                <a:cxn ang="0">
                  <a:pos x="T4" y="T5"/>
                </a:cxn>
              </a:cxnLst>
              <a:rect l="0" t="0" r="r" b="b"/>
              <a:pathLst>
                <a:path w="3" h="2">
                  <a:moveTo>
                    <a:pt x="3" y="1"/>
                  </a:moveTo>
                  <a:cubicBezTo>
                    <a:pt x="3" y="2"/>
                    <a:pt x="1" y="1"/>
                    <a:pt x="1" y="1"/>
                  </a:cubicBezTo>
                  <a:cubicBezTo>
                    <a:pt x="0" y="1"/>
                    <a:pt x="2" y="0"/>
                    <a:pt x="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3" name="淘宝网Chenying0907出品 160">
              <a:extLst>
                <a:ext uri="{FF2B5EF4-FFF2-40B4-BE49-F238E27FC236}">
                  <a16:creationId xmlns:a16="http://schemas.microsoft.com/office/drawing/2014/main" id="{09F632CC-63DC-463E-9A33-A3B74F139261}"/>
                </a:ext>
              </a:extLst>
            </p:cNvPr>
            <p:cNvSpPr>
              <a:spLocks/>
            </p:cNvSpPr>
            <p:nvPr/>
          </p:nvSpPr>
          <p:spPr bwMode="auto">
            <a:xfrm>
              <a:off x="8580" y="3048"/>
              <a:ext cx="4" cy="5"/>
            </a:xfrm>
            <a:custGeom>
              <a:avLst/>
              <a:gdLst>
                <a:gd name="T0" fmla="*/ 2 w 2"/>
                <a:gd name="T1" fmla="*/ 1 h 2"/>
                <a:gd name="T2" fmla="*/ 0 w 2"/>
                <a:gd name="T3" fmla="*/ 1 h 2"/>
                <a:gd name="T4" fmla="*/ 0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1"/>
                  </a:cubicBezTo>
                  <a:cubicBezTo>
                    <a:pt x="0" y="1"/>
                    <a:pt x="0" y="1"/>
                    <a:pt x="0" y="0"/>
                  </a:cubicBezTo>
                  <a:cubicBezTo>
                    <a:pt x="1" y="1"/>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4" name="淘宝网Chenying0907出品 161">
              <a:extLst>
                <a:ext uri="{FF2B5EF4-FFF2-40B4-BE49-F238E27FC236}">
                  <a16:creationId xmlns:a16="http://schemas.microsoft.com/office/drawing/2014/main" id="{FEEF8F5B-D7FF-46EC-8668-EEF925E829AD}"/>
                </a:ext>
              </a:extLst>
            </p:cNvPr>
            <p:cNvSpPr>
              <a:spLocks/>
            </p:cNvSpPr>
            <p:nvPr/>
          </p:nvSpPr>
          <p:spPr bwMode="auto">
            <a:xfrm>
              <a:off x="8577" y="3053"/>
              <a:ext cx="5" cy="4"/>
            </a:xfrm>
            <a:custGeom>
              <a:avLst/>
              <a:gdLst>
                <a:gd name="T0" fmla="*/ 2 w 2"/>
                <a:gd name="T1" fmla="*/ 1 h 2"/>
                <a:gd name="T2" fmla="*/ 0 w 2"/>
                <a:gd name="T3" fmla="*/ 0 h 2"/>
                <a:gd name="T4" fmla="*/ 2 w 2"/>
                <a:gd name="T5" fmla="*/ 0 h 2"/>
                <a:gd name="T6" fmla="*/ 2 w 2"/>
                <a:gd name="T7" fmla="*/ 1 h 2"/>
              </a:gdLst>
              <a:ahLst/>
              <a:cxnLst>
                <a:cxn ang="0">
                  <a:pos x="T0" y="T1"/>
                </a:cxn>
                <a:cxn ang="0">
                  <a:pos x="T2" y="T3"/>
                </a:cxn>
                <a:cxn ang="0">
                  <a:pos x="T4" y="T5"/>
                </a:cxn>
                <a:cxn ang="0">
                  <a:pos x="T6" y="T7"/>
                </a:cxn>
              </a:cxnLst>
              <a:rect l="0" t="0" r="r" b="b"/>
              <a:pathLst>
                <a:path w="2" h="2">
                  <a:moveTo>
                    <a:pt x="2" y="1"/>
                  </a:moveTo>
                  <a:cubicBezTo>
                    <a:pt x="1" y="2"/>
                    <a:pt x="1" y="0"/>
                    <a:pt x="0" y="0"/>
                  </a:cubicBezTo>
                  <a:cubicBezTo>
                    <a:pt x="1" y="0"/>
                    <a:pt x="1" y="0"/>
                    <a:pt x="2" y="0"/>
                  </a:cubicBezTo>
                  <a:cubicBezTo>
                    <a:pt x="1" y="0"/>
                    <a:pt x="1"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5" name="淘宝网Chenying0907出品 162">
              <a:extLst>
                <a:ext uri="{FF2B5EF4-FFF2-40B4-BE49-F238E27FC236}">
                  <a16:creationId xmlns:a16="http://schemas.microsoft.com/office/drawing/2014/main" id="{1B981AA7-CF66-4DF7-86AE-E8AC4732717D}"/>
                </a:ext>
              </a:extLst>
            </p:cNvPr>
            <p:cNvSpPr>
              <a:spLocks/>
            </p:cNvSpPr>
            <p:nvPr/>
          </p:nvSpPr>
          <p:spPr bwMode="auto">
            <a:xfrm>
              <a:off x="8568" y="3053"/>
              <a:ext cx="12" cy="12"/>
            </a:xfrm>
            <a:custGeom>
              <a:avLst/>
              <a:gdLst>
                <a:gd name="T0" fmla="*/ 3 w 5"/>
                <a:gd name="T1" fmla="*/ 2 h 5"/>
                <a:gd name="T2" fmla="*/ 3 w 5"/>
                <a:gd name="T3" fmla="*/ 1 h 5"/>
                <a:gd name="T4" fmla="*/ 4 w 5"/>
                <a:gd name="T5" fmla="*/ 1 h 5"/>
                <a:gd name="T6" fmla="*/ 4 w 5"/>
                <a:gd name="T7" fmla="*/ 3 h 5"/>
                <a:gd name="T8" fmla="*/ 3 w 5"/>
                <a:gd name="T9" fmla="*/ 2 h 5"/>
                <a:gd name="T10" fmla="*/ 2 w 5"/>
                <a:gd name="T11" fmla="*/ 3 h 5"/>
                <a:gd name="T12" fmla="*/ 3 w 5"/>
                <a:gd name="T13" fmla="*/ 5 h 5"/>
                <a:gd name="T14" fmla="*/ 0 w 5"/>
                <a:gd name="T15" fmla="*/ 4 h 5"/>
                <a:gd name="T16" fmla="*/ 1 w 5"/>
                <a:gd name="T17" fmla="*/ 3 h 5"/>
                <a:gd name="T18" fmla="*/ 2 w 5"/>
                <a:gd name="T19" fmla="*/ 4 h 5"/>
                <a:gd name="T20" fmla="*/ 0 w 5"/>
                <a:gd name="T21" fmla="*/ 3 h 5"/>
                <a:gd name="T22" fmla="*/ 1 w 5"/>
                <a:gd name="T23" fmla="*/ 2 h 5"/>
                <a:gd name="T24" fmla="*/ 0 w 5"/>
                <a:gd name="T25" fmla="*/ 2 h 5"/>
                <a:gd name="T26" fmla="*/ 1 w 5"/>
                <a:gd name="T27" fmla="*/ 1 h 5"/>
                <a:gd name="T28" fmla="*/ 2 w 5"/>
                <a:gd name="T29" fmla="*/ 1 h 5"/>
                <a:gd name="T30" fmla="*/ 2 w 5"/>
                <a:gd name="T31" fmla="*/ 2 h 5"/>
                <a:gd name="T32" fmla="*/ 3 w 5"/>
                <a:gd name="T33"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 h="5">
                  <a:moveTo>
                    <a:pt x="3" y="2"/>
                  </a:moveTo>
                  <a:cubicBezTo>
                    <a:pt x="3" y="2"/>
                    <a:pt x="3" y="1"/>
                    <a:pt x="3" y="1"/>
                  </a:cubicBezTo>
                  <a:cubicBezTo>
                    <a:pt x="4" y="1"/>
                    <a:pt x="4" y="1"/>
                    <a:pt x="4" y="1"/>
                  </a:cubicBezTo>
                  <a:cubicBezTo>
                    <a:pt x="4" y="2"/>
                    <a:pt x="5" y="2"/>
                    <a:pt x="4" y="3"/>
                  </a:cubicBezTo>
                  <a:cubicBezTo>
                    <a:pt x="4" y="2"/>
                    <a:pt x="3" y="3"/>
                    <a:pt x="3" y="2"/>
                  </a:cubicBezTo>
                  <a:cubicBezTo>
                    <a:pt x="2" y="2"/>
                    <a:pt x="2" y="3"/>
                    <a:pt x="2" y="3"/>
                  </a:cubicBezTo>
                  <a:cubicBezTo>
                    <a:pt x="3" y="3"/>
                    <a:pt x="3" y="4"/>
                    <a:pt x="3" y="5"/>
                  </a:cubicBezTo>
                  <a:cubicBezTo>
                    <a:pt x="2" y="4"/>
                    <a:pt x="1" y="4"/>
                    <a:pt x="0" y="4"/>
                  </a:cubicBezTo>
                  <a:cubicBezTo>
                    <a:pt x="0" y="4"/>
                    <a:pt x="1" y="4"/>
                    <a:pt x="1" y="3"/>
                  </a:cubicBezTo>
                  <a:cubicBezTo>
                    <a:pt x="2" y="4"/>
                    <a:pt x="2" y="4"/>
                    <a:pt x="2" y="4"/>
                  </a:cubicBezTo>
                  <a:cubicBezTo>
                    <a:pt x="2" y="3"/>
                    <a:pt x="0" y="2"/>
                    <a:pt x="0" y="3"/>
                  </a:cubicBezTo>
                  <a:cubicBezTo>
                    <a:pt x="0" y="3"/>
                    <a:pt x="0" y="2"/>
                    <a:pt x="1" y="2"/>
                  </a:cubicBezTo>
                  <a:cubicBezTo>
                    <a:pt x="1" y="1"/>
                    <a:pt x="1" y="2"/>
                    <a:pt x="0" y="2"/>
                  </a:cubicBezTo>
                  <a:cubicBezTo>
                    <a:pt x="0" y="0"/>
                    <a:pt x="1" y="2"/>
                    <a:pt x="1" y="1"/>
                  </a:cubicBezTo>
                  <a:cubicBezTo>
                    <a:pt x="2" y="1"/>
                    <a:pt x="2" y="1"/>
                    <a:pt x="2" y="1"/>
                  </a:cubicBezTo>
                  <a:cubicBezTo>
                    <a:pt x="2" y="1"/>
                    <a:pt x="1" y="2"/>
                    <a:pt x="2" y="2"/>
                  </a:cubicBezTo>
                  <a:cubicBezTo>
                    <a:pt x="2" y="3"/>
                    <a:pt x="3"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6" name="淘宝网Chenying0907出品 163">
              <a:extLst>
                <a:ext uri="{FF2B5EF4-FFF2-40B4-BE49-F238E27FC236}">
                  <a16:creationId xmlns:a16="http://schemas.microsoft.com/office/drawing/2014/main" id="{B992A088-1533-423E-BFBA-E64F6738A744}"/>
                </a:ext>
              </a:extLst>
            </p:cNvPr>
            <p:cNvSpPr>
              <a:spLocks/>
            </p:cNvSpPr>
            <p:nvPr/>
          </p:nvSpPr>
          <p:spPr bwMode="auto">
            <a:xfrm>
              <a:off x="8565" y="3065"/>
              <a:ext cx="5" cy="4"/>
            </a:xfrm>
            <a:custGeom>
              <a:avLst/>
              <a:gdLst>
                <a:gd name="T0" fmla="*/ 1 w 2"/>
                <a:gd name="T1" fmla="*/ 1 h 2"/>
                <a:gd name="T2" fmla="*/ 0 w 2"/>
                <a:gd name="T3" fmla="*/ 1 h 2"/>
                <a:gd name="T4" fmla="*/ 1 w 2"/>
                <a:gd name="T5" fmla="*/ 0 h 2"/>
                <a:gd name="T6" fmla="*/ 1 w 2"/>
                <a:gd name="T7" fmla="*/ 1 h 2"/>
              </a:gdLst>
              <a:ahLst/>
              <a:cxnLst>
                <a:cxn ang="0">
                  <a:pos x="T0" y="T1"/>
                </a:cxn>
                <a:cxn ang="0">
                  <a:pos x="T2" y="T3"/>
                </a:cxn>
                <a:cxn ang="0">
                  <a:pos x="T4" y="T5"/>
                </a:cxn>
                <a:cxn ang="0">
                  <a:pos x="T6" y="T7"/>
                </a:cxn>
              </a:cxnLst>
              <a:rect l="0" t="0" r="r" b="b"/>
              <a:pathLst>
                <a:path w="2" h="2">
                  <a:moveTo>
                    <a:pt x="1" y="1"/>
                  </a:moveTo>
                  <a:cubicBezTo>
                    <a:pt x="2" y="2"/>
                    <a:pt x="0" y="1"/>
                    <a:pt x="0" y="1"/>
                  </a:cubicBezTo>
                  <a:cubicBezTo>
                    <a:pt x="0" y="1"/>
                    <a:pt x="1" y="1"/>
                    <a:pt x="1" y="0"/>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7" name="淘宝网Chenying0907出品 164">
              <a:extLst>
                <a:ext uri="{FF2B5EF4-FFF2-40B4-BE49-F238E27FC236}">
                  <a16:creationId xmlns:a16="http://schemas.microsoft.com/office/drawing/2014/main" id="{3AF66B0F-E021-4C7D-9A20-6B08EC014BB6}"/>
                </a:ext>
              </a:extLst>
            </p:cNvPr>
            <p:cNvSpPr>
              <a:spLocks/>
            </p:cNvSpPr>
            <p:nvPr/>
          </p:nvSpPr>
          <p:spPr bwMode="auto">
            <a:xfrm>
              <a:off x="8544" y="3069"/>
              <a:ext cx="5"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cubicBezTo>
                    <a:pt x="2" y="0"/>
                    <a:pt x="2" y="0"/>
                    <a:pt x="2" y="0"/>
                  </a:cubicBezTo>
                  <a:cubicBezTo>
                    <a:pt x="1" y="0"/>
                    <a:pt x="1" y="0"/>
                    <a:pt x="0"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8" name="淘宝网Chenying0907出品 165">
              <a:extLst>
                <a:ext uri="{FF2B5EF4-FFF2-40B4-BE49-F238E27FC236}">
                  <a16:creationId xmlns:a16="http://schemas.microsoft.com/office/drawing/2014/main" id="{5117C368-B440-4D64-A8E9-1A75DAEED785}"/>
                </a:ext>
              </a:extLst>
            </p:cNvPr>
            <p:cNvSpPr>
              <a:spLocks/>
            </p:cNvSpPr>
            <p:nvPr/>
          </p:nvSpPr>
          <p:spPr bwMode="auto">
            <a:xfrm>
              <a:off x="8542" y="3072"/>
              <a:ext cx="4" cy="4"/>
            </a:xfrm>
            <a:custGeom>
              <a:avLst/>
              <a:gdLst>
                <a:gd name="T0" fmla="*/ 2 w 2"/>
                <a:gd name="T1" fmla="*/ 1 h 2"/>
                <a:gd name="T2" fmla="*/ 2 w 2"/>
                <a:gd name="T3" fmla="*/ 1 h 2"/>
                <a:gd name="T4" fmla="*/ 2 w 2"/>
                <a:gd name="T5" fmla="*/ 2 h 2"/>
                <a:gd name="T6" fmla="*/ 2 w 2"/>
                <a:gd name="T7" fmla="*/ 2 h 2"/>
                <a:gd name="T8" fmla="*/ 0 w 2"/>
                <a:gd name="T9" fmla="*/ 1 h 2"/>
                <a:gd name="T10" fmla="*/ 2 w 2"/>
                <a:gd name="T11" fmla="*/ 1 h 2"/>
              </a:gdLst>
              <a:ahLst/>
              <a:cxnLst>
                <a:cxn ang="0">
                  <a:pos x="T0" y="T1"/>
                </a:cxn>
                <a:cxn ang="0">
                  <a:pos x="T2" y="T3"/>
                </a:cxn>
                <a:cxn ang="0">
                  <a:pos x="T4" y="T5"/>
                </a:cxn>
                <a:cxn ang="0">
                  <a:pos x="T6" y="T7"/>
                </a:cxn>
                <a:cxn ang="0">
                  <a:pos x="T8" y="T9"/>
                </a:cxn>
                <a:cxn ang="0">
                  <a:pos x="T10" y="T11"/>
                </a:cxn>
              </a:cxnLst>
              <a:rect l="0" t="0" r="r" b="b"/>
              <a:pathLst>
                <a:path w="2" h="2">
                  <a:moveTo>
                    <a:pt x="2" y="1"/>
                  </a:moveTo>
                  <a:cubicBezTo>
                    <a:pt x="2" y="1"/>
                    <a:pt x="2" y="1"/>
                    <a:pt x="2" y="1"/>
                  </a:cubicBezTo>
                  <a:cubicBezTo>
                    <a:pt x="2" y="1"/>
                    <a:pt x="2" y="2"/>
                    <a:pt x="2" y="2"/>
                  </a:cubicBezTo>
                  <a:cubicBezTo>
                    <a:pt x="2" y="2"/>
                    <a:pt x="2" y="2"/>
                    <a:pt x="2" y="2"/>
                  </a:cubicBezTo>
                  <a:cubicBezTo>
                    <a:pt x="2" y="1"/>
                    <a:pt x="1" y="1"/>
                    <a:pt x="0" y="1"/>
                  </a:cubicBezTo>
                  <a:cubicBezTo>
                    <a:pt x="1" y="0"/>
                    <a:pt x="2" y="1"/>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69" name="淘宝网Chenying0907出品 166">
              <a:extLst>
                <a:ext uri="{FF2B5EF4-FFF2-40B4-BE49-F238E27FC236}">
                  <a16:creationId xmlns:a16="http://schemas.microsoft.com/office/drawing/2014/main" id="{74ABF4FF-3BD0-48F5-B600-A56096475F89}"/>
                </a:ext>
              </a:extLst>
            </p:cNvPr>
            <p:cNvSpPr>
              <a:spLocks/>
            </p:cNvSpPr>
            <p:nvPr/>
          </p:nvSpPr>
          <p:spPr bwMode="auto">
            <a:xfrm>
              <a:off x="8539" y="3074"/>
              <a:ext cx="3" cy="2"/>
            </a:xfrm>
            <a:custGeom>
              <a:avLst/>
              <a:gdLst>
                <a:gd name="T0" fmla="*/ 0 w 1"/>
                <a:gd name="T1" fmla="*/ 1 h 1"/>
                <a:gd name="T2" fmla="*/ 1 w 1"/>
                <a:gd name="T3" fmla="*/ 0 h 1"/>
                <a:gd name="T4" fmla="*/ 1 w 1"/>
                <a:gd name="T5" fmla="*/ 1 h 1"/>
                <a:gd name="T6" fmla="*/ 0 w 1"/>
                <a:gd name="T7" fmla="*/ 1 h 1"/>
                <a:gd name="T8" fmla="*/ 0 w 1"/>
                <a:gd name="T9" fmla="*/ 1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0"/>
                    <a:pt x="1" y="0"/>
                    <a:pt x="1" y="0"/>
                  </a:cubicBezTo>
                  <a:cubicBezTo>
                    <a:pt x="1" y="1"/>
                    <a:pt x="1" y="1"/>
                    <a:pt x="1" y="1"/>
                  </a:cubicBezTo>
                  <a:cubicBezTo>
                    <a:pt x="0" y="1"/>
                    <a:pt x="0" y="1"/>
                    <a:pt x="0" y="1"/>
                  </a:cubicBezTo>
                  <a:cubicBezTo>
                    <a:pt x="0" y="1"/>
                    <a:pt x="0" y="1"/>
                    <a:pt x="0" y="1"/>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0" name="淘宝网Chenying0907出品 167">
              <a:extLst>
                <a:ext uri="{FF2B5EF4-FFF2-40B4-BE49-F238E27FC236}">
                  <a16:creationId xmlns:a16="http://schemas.microsoft.com/office/drawing/2014/main" id="{5B6A48BC-E7DA-4EA2-A257-7F8A680C30F7}"/>
                </a:ext>
              </a:extLst>
            </p:cNvPr>
            <p:cNvSpPr>
              <a:spLocks/>
            </p:cNvSpPr>
            <p:nvPr/>
          </p:nvSpPr>
          <p:spPr bwMode="auto">
            <a:xfrm>
              <a:off x="8305" y="4405"/>
              <a:ext cx="12" cy="5"/>
            </a:xfrm>
            <a:custGeom>
              <a:avLst/>
              <a:gdLst>
                <a:gd name="T0" fmla="*/ 4 w 5"/>
                <a:gd name="T1" fmla="*/ 0 h 2"/>
                <a:gd name="T2" fmla="*/ 4 w 5"/>
                <a:gd name="T3" fmla="*/ 0 h 2"/>
                <a:gd name="T4" fmla="*/ 5 w 5"/>
                <a:gd name="T5" fmla="*/ 2 h 2"/>
                <a:gd name="T6" fmla="*/ 2 w 5"/>
                <a:gd name="T7" fmla="*/ 0 h 2"/>
                <a:gd name="T8" fmla="*/ 0 w 5"/>
                <a:gd name="T9" fmla="*/ 0 h 2"/>
                <a:gd name="T10" fmla="*/ 1 w 5"/>
                <a:gd name="T11" fmla="*/ 0 h 2"/>
                <a:gd name="T12" fmla="*/ 4 w 5"/>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5" h="2">
                  <a:moveTo>
                    <a:pt x="4" y="0"/>
                  </a:moveTo>
                  <a:cubicBezTo>
                    <a:pt x="4" y="0"/>
                    <a:pt x="4" y="0"/>
                    <a:pt x="4" y="0"/>
                  </a:cubicBezTo>
                  <a:cubicBezTo>
                    <a:pt x="4" y="1"/>
                    <a:pt x="5" y="0"/>
                    <a:pt x="5" y="2"/>
                  </a:cubicBezTo>
                  <a:cubicBezTo>
                    <a:pt x="3" y="1"/>
                    <a:pt x="3" y="1"/>
                    <a:pt x="2" y="0"/>
                  </a:cubicBezTo>
                  <a:cubicBezTo>
                    <a:pt x="2" y="1"/>
                    <a:pt x="0" y="2"/>
                    <a:pt x="0" y="0"/>
                  </a:cubicBezTo>
                  <a:cubicBezTo>
                    <a:pt x="1" y="0"/>
                    <a:pt x="1" y="0"/>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1" name="淘宝网Chenying0907出品 168">
              <a:extLst>
                <a:ext uri="{FF2B5EF4-FFF2-40B4-BE49-F238E27FC236}">
                  <a16:creationId xmlns:a16="http://schemas.microsoft.com/office/drawing/2014/main" id="{69D86754-B29E-473F-B43F-91D5F466427B}"/>
                </a:ext>
              </a:extLst>
            </p:cNvPr>
            <p:cNvSpPr>
              <a:spLocks/>
            </p:cNvSpPr>
            <p:nvPr/>
          </p:nvSpPr>
          <p:spPr bwMode="auto">
            <a:xfrm>
              <a:off x="8537" y="3060"/>
              <a:ext cx="5" cy="9"/>
            </a:xfrm>
            <a:custGeom>
              <a:avLst/>
              <a:gdLst>
                <a:gd name="T0" fmla="*/ 2 w 2"/>
                <a:gd name="T1" fmla="*/ 2 h 4"/>
                <a:gd name="T2" fmla="*/ 1 w 2"/>
                <a:gd name="T3" fmla="*/ 3 h 4"/>
                <a:gd name="T4" fmla="*/ 0 w 2"/>
                <a:gd name="T5" fmla="*/ 3 h 4"/>
                <a:gd name="T6" fmla="*/ 2 w 2"/>
                <a:gd name="T7" fmla="*/ 0 h 4"/>
                <a:gd name="T8" fmla="*/ 2 w 2"/>
                <a:gd name="T9" fmla="*/ 2 h 4"/>
              </a:gdLst>
              <a:ahLst/>
              <a:cxnLst>
                <a:cxn ang="0">
                  <a:pos x="T0" y="T1"/>
                </a:cxn>
                <a:cxn ang="0">
                  <a:pos x="T2" y="T3"/>
                </a:cxn>
                <a:cxn ang="0">
                  <a:pos x="T4" y="T5"/>
                </a:cxn>
                <a:cxn ang="0">
                  <a:pos x="T6" y="T7"/>
                </a:cxn>
                <a:cxn ang="0">
                  <a:pos x="T8" y="T9"/>
                </a:cxn>
              </a:cxnLst>
              <a:rect l="0" t="0" r="r" b="b"/>
              <a:pathLst>
                <a:path w="2" h="4">
                  <a:moveTo>
                    <a:pt x="2" y="2"/>
                  </a:moveTo>
                  <a:cubicBezTo>
                    <a:pt x="2" y="2"/>
                    <a:pt x="0" y="2"/>
                    <a:pt x="1" y="3"/>
                  </a:cubicBezTo>
                  <a:cubicBezTo>
                    <a:pt x="1" y="4"/>
                    <a:pt x="0" y="2"/>
                    <a:pt x="0" y="3"/>
                  </a:cubicBezTo>
                  <a:cubicBezTo>
                    <a:pt x="0" y="2"/>
                    <a:pt x="2" y="1"/>
                    <a:pt x="2" y="0"/>
                  </a:cubicBezTo>
                  <a:cubicBezTo>
                    <a:pt x="2" y="1"/>
                    <a:pt x="2"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2" name="淘宝网Chenying0907出品 169">
              <a:extLst>
                <a:ext uri="{FF2B5EF4-FFF2-40B4-BE49-F238E27FC236}">
                  <a16:creationId xmlns:a16="http://schemas.microsoft.com/office/drawing/2014/main" id="{9A700659-E312-426A-8FE1-1EE3147119BA}"/>
                </a:ext>
              </a:extLst>
            </p:cNvPr>
            <p:cNvSpPr>
              <a:spLocks/>
            </p:cNvSpPr>
            <p:nvPr/>
          </p:nvSpPr>
          <p:spPr bwMode="auto">
            <a:xfrm>
              <a:off x="8534" y="3072"/>
              <a:ext cx="8" cy="2"/>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0"/>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3" name="淘宝网Chenying0907出品 170">
              <a:extLst>
                <a:ext uri="{FF2B5EF4-FFF2-40B4-BE49-F238E27FC236}">
                  <a16:creationId xmlns:a16="http://schemas.microsoft.com/office/drawing/2014/main" id="{72EB96B5-9E99-461E-BAE1-2BB02D330764}"/>
                </a:ext>
              </a:extLst>
            </p:cNvPr>
            <p:cNvSpPr>
              <a:spLocks/>
            </p:cNvSpPr>
            <p:nvPr/>
          </p:nvSpPr>
          <p:spPr bwMode="auto">
            <a:xfrm>
              <a:off x="8281" y="4424"/>
              <a:ext cx="12" cy="5"/>
            </a:xfrm>
            <a:custGeom>
              <a:avLst/>
              <a:gdLst>
                <a:gd name="T0" fmla="*/ 5 w 5"/>
                <a:gd name="T1" fmla="*/ 0 h 2"/>
                <a:gd name="T2" fmla="*/ 0 w 5"/>
                <a:gd name="T3" fmla="*/ 2 h 2"/>
                <a:gd name="T4" fmla="*/ 5 w 5"/>
                <a:gd name="T5" fmla="*/ 0 h 2"/>
              </a:gdLst>
              <a:ahLst/>
              <a:cxnLst>
                <a:cxn ang="0">
                  <a:pos x="T0" y="T1"/>
                </a:cxn>
                <a:cxn ang="0">
                  <a:pos x="T2" y="T3"/>
                </a:cxn>
                <a:cxn ang="0">
                  <a:pos x="T4" y="T5"/>
                </a:cxn>
              </a:cxnLst>
              <a:rect l="0" t="0" r="r" b="b"/>
              <a:pathLst>
                <a:path w="5" h="2">
                  <a:moveTo>
                    <a:pt x="5" y="0"/>
                  </a:moveTo>
                  <a:cubicBezTo>
                    <a:pt x="5" y="1"/>
                    <a:pt x="1" y="1"/>
                    <a:pt x="0" y="2"/>
                  </a:cubicBezTo>
                  <a:cubicBezTo>
                    <a:pt x="0" y="0"/>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4" name="淘宝网Chenying0907出品 171">
              <a:extLst>
                <a:ext uri="{FF2B5EF4-FFF2-40B4-BE49-F238E27FC236}">
                  <a16:creationId xmlns:a16="http://schemas.microsoft.com/office/drawing/2014/main" id="{0AA16A38-ADE1-49FE-8E17-B46143A644FC}"/>
                </a:ext>
              </a:extLst>
            </p:cNvPr>
            <p:cNvSpPr>
              <a:spLocks/>
            </p:cNvSpPr>
            <p:nvPr/>
          </p:nvSpPr>
          <p:spPr bwMode="auto">
            <a:xfrm>
              <a:off x="8281" y="4412"/>
              <a:ext cx="5" cy="7"/>
            </a:xfrm>
            <a:custGeom>
              <a:avLst/>
              <a:gdLst>
                <a:gd name="T0" fmla="*/ 1 w 2"/>
                <a:gd name="T1" fmla="*/ 3 h 3"/>
                <a:gd name="T2" fmla="*/ 0 w 2"/>
                <a:gd name="T3" fmla="*/ 1 h 3"/>
                <a:gd name="T4" fmla="*/ 1 w 2"/>
                <a:gd name="T5" fmla="*/ 1 h 3"/>
                <a:gd name="T6" fmla="*/ 1 w 2"/>
                <a:gd name="T7" fmla="*/ 3 h 3"/>
              </a:gdLst>
              <a:ahLst/>
              <a:cxnLst>
                <a:cxn ang="0">
                  <a:pos x="T0" y="T1"/>
                </a:cxn>
                <a:cxn ang="0">
                  <a:pos x="T2" y="T3"/>
                </a:cxn>
                <a:cxn ang="0">
                  <a:pos x="T4" y="T5"/>
                </a:cxn>
                <a:cxn ang="0">
                  <a:pos x="T6" y="T7"/>
                </a:cxn>
              </a:cxnLst>
              <a:rect l="0" t="0" r="r" b="b"/>
              <a:pathLst>
                <a:path w="2" h="3">
                  <a:moveTo>
                    <a:pt x="1" y="3"/>
                  </a:moveTo>
                  <a:cubicBezTo>
                    <a:pt x="1" y="2"/>
                    <a:pt x="1" y="2"/>
                    <a:pt x="0" y="1"/>
                  </a:cubicBezTo>
                  <a:cubicBezTo>
                    <a:pt x="0" y="0"/>
                    <a:pt x="1" y="1"/>
                    <a:pt x="1" y="1"/>
                  </a:cubicBezTo>
                  <a:cubicBezTo>
                    <a:pt x="1" y="2"/>
                    <a:pt x="2" y="3"/>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5" name="淘宝网Chenying0907出品 172">
              <a:extLst>
                <a:ext uri="{FF2B5EF4-FFF2-40B4-BE49-F238E27FC236}">
                  <a16:creationId xmlns:a16="http://schemas.microsoft.com/office/drawing/2014/main" id="{1C22EC8E-2757-4A19-8526-A77E0FF578A1}"/>
                </a:ext>
              </a:extLst>
            </p:cNvPr>
            <p:cNvSpPr>
              <a:spLocks/>
            </p:cNvSpPr>
            <p:nvPr/>
          </p:nvSpPr>
          <p:spPr bwMode="auto">
            <a:xfrm>
              <a:off x="8260" y="4350"/>
              <a:ext cx="19" cy="10"/>
            </a:xfrm>
            <a:custGeom>
              <a:avLst/>
              <a:gdLst>
                <a:gd name="T0" fmla="*/ 0 w 8"/>
                <a:gd name="T1" fmla="*/ 3 h 4"/>
                <a:gd name="T2" fmla="*/ 3 w 8"/>
                <a:gd name="T3" fmla="*/ 3 h 4"/>
                <a:gd name="T4" fmla="*/ 2 w 8"/>
                <a:gd name="T5" fmla="*/ 1 h 4"/>
                <a:gd name="T6" fmla="*/ 6 w 8"/>
                <a:gd name="T7" fmla="*/ 0 h 4"/>
                <a:gd name="T8" fmla="*/ 6 w 8"/>
                <a:gd name="T9" fmla="*/ 1 h 4"/>
                <a:gd name="T10" fmla="*/ 8 w 8"/>
                <a:gd name="T11" fmla="*/ 0 h 4"/>
                <a:gd name="T12" fmla="*/ 3 w 8"/>
                <a:gd name="T13" fmla="*/ 4 h 4"/>
                <a:gd name="T14" fmla="*/ 0 w 8"/>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4">
                  <a:moveTo>
                    <a:pt x="0" y="3"/>
                  </a:moveTo>
                  <a:cubicBezTo>
                    <a:pt x="1" y="2"/>
                    <a:pt x="2" y="3"/>
                    <a:pt x="3" y="3"/>
                  </a:cubicBezTo>
                  <a:cubicBezTo>
                    <a:pt x="3" y="2"/>
                    <a:pt x="2" y="2"/>
                    <a:pt x="2" y="1"/>
                  </a:cubicBezTo>
                  <a:cubicBezTo>
                    <a:pt x="4" y="1"/>
                    <a:pt x="4" y="0"/>
                    <a:pt x="6" y="0"/>
                  </a:cubicBezTo>
                  <a:cubicBezTo>
                    <a:pt x="6" y="0"/>
                    <a:pt x="6" y="0"/>
                    <a:pt x="6" y="1"/>
                  </a:cubicBezTo>
                  <a:cubicBezTo>
                    <a:pt x="7" y="0"/>
                    <a:pt x="7" y="1"/>
                    <a:pt x="8" y="0"/>
                  </a:cubicBezTo>
                  <a:cubicBezTo>
                    <a:pt x="7" y="1"/>
                    <a:pt x="5" y="3"/>
                    <a:pt x="3" y="4"/>
                  </a:cubicBezTo>
                  <a:cubicBezTo>
                    <a:pt x="2" y="3"/>
                    <a:pt x="1"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6" name="淘宝网Chenying0907出品 173">
              <a:extLst>
                <a:ext uri="{FF2B5EF4-FFF2-40B4-BE49-F238E27FC236}">
                  <a16:creationId xmlns:a16="http://schemas.microsoft.com/office/drawing/2014/main" id="{B49DA08C-40EE-4620-9E94-E4C44B4637B0}"/>
                </a:ext>
              </a:extLst>
            </p:cNvPr>
            <p:cNvSpPr>
              <a:spLocks/>
            </p:cNvSpPr>
            <p:nvPr/>
          </p:nvSpPr>
          <p:spPr bwMode="auto">
            <a:xfrm>
              <a:off x="8482" y="3086"/>
              <a:ext cx="10" cy="7"/>
            </a:xfrm>
            <a:custGeom>
              <a:avLst/>
              <a:gdLst>
                <a:gd name="T0" fmla="*/ 4 w 4"/>
                <a:gd name="T1" fmla="*/ 0 h 3"/>
                <a:gd name="T2" fmla="*/ 3 w 4"/>
                <a:gd name="T3" fmla="*/ 1 h 3"/>
                <a:gd name="T4" fmla="*/ 4 w 4"/>
                <a:gd name="T5" fmla="*/ 1 h 3"/>
                <a:gd name="T6" fmla="*/ 3 w 4"/>
                <a:gd name="T7" fmla="*/ 1 h 3"/>
                <a:gd name="T8" fmla="*/ 3 w 4"/>
                <a:gd name="T9" fmla="*/ 2 h 3"/>
                <a:gd name="T10" fmla="*/ 1 w 4"/>
                <a:gd name="T11" fmla="*/ 1 h 3"/>
                <a:gd name="T12" fmla="*/ 0 w 4"/>
                <a:gd name="T13" fmla="*/ 2 h 3"/>
                <a:gd name="T14" fmla="*/ 0 w 4"/>
                <a:gd name="T15" fmla="*/ 1 h 3"/>
                <a:gd name="T16" fmla="*/ 2 w 4"/>
                <a:gd name="T17" fmla="*/ 0 h 3"/>
                <a:gd name="T18" fmla="*/ 4 w 4"/>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 h="3">
                  <a:moveTo>
                    <a:pt x="4" y="0"/>
                  </a:moveTo>
                  <a:cubicBezTo>
                    <a:pt x="4" y="1"/>
                    <a:pt x="3" y="1"/>
                    <a:pt x="3" y="1"/>
                  </a:cubicBezTo>
                  <a:cubicBezTo>
                    <a:pt x="4" y="1"/>
                    <a:pt x="4" y="1"/>
                    <a:pt x="4" y="1"/>
                  </a:cubicBezTo>
                  <a:cubicBezTo>
                    <a:pt x="4" y="2"/>
                    <a:pt x="3" y="1"/>
                    <a:pt x="3" y="1"/>
                  </a:cubicBezTo>
                  <a:cubicBezTo>
                    <a:pt x="2" y="1"/>
                    <a:pt x="3" y="1"/>
                    <a:pt x="3" y="2"/>
                  </a:cubicBezTo>
                  <a:cubicBezTo>
                    <a:pt x="2" y="2"/>
                    <a:pt x="1" y="3"/>
                    <a:pt x="1" y="1"/>
                  </a:cubicBezTo>
                  <a:cubicBezTo>
                    <a:pt x="0" y="1"/>
                    <a:pt x="1" y="2"/>
                    <a:pt x="0" y="2"/>
                  </a:cubicBezTo>
                  <a:cubicBezTo>
                    <a:pt x="0" y="3"/>
                    <a:pt x="1" y="2"/>
                    <a:pt x="0" y="1"/>
                  </a:cubicBezTo>
                  <a:cubicBezTo>
                    <a:pt x="2" y="1"/>
                    <a:pt x="2" y="1"/>
                    <a:pt x="2" y="0"/>
                  </a:cubicBezTo>
                  <a:cubicBezTo>
                    <a:pt x="3" y="1"/>
                    <a:pt x="2"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7" name="淘宝网Chenying0907出品 174">
              <a:extLst>
                <a:ext uri="{FF2B5EF4-FFF2-40B4-BE49-F238E27FC236}">
                  <a16:creationId xmlns:a16="http://schemas.microsoft.com/office/drawing/2014/main" id="{0545CB6A-E0CD-47F4-999C-BAF568A7C5EA}"/>
                </a:ext>
              </a:extLst>
            </p:cNvPr>
            <p:cNvSpPr>
              <a:spLocks/>
            </p:cNvSpPr>
            <p:nvPr/>
          </p:nvSpPr>
          <p:spPr bwMode="auto">
            <a:xfrm>
              <a:off x="8262" y="4286"/>
              <a:ext cx="5" cy="5"/>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2"/>
                    <a:pt x="0" y="0"/>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8" name="淘宝网Chenying0907出品 175">
              <a:extLst>
                <a:ext uri="{FF2B5EF4-FFF2-40B4-BE49-F238E27FC236}">
                  <a16:creationId xmlns:a16="http://schemas.microsoft.com/office/drawing/2014/main" id="{ED9F11C4-30A6-4238-B05D-C60BC3AB4A07}"/>
                </a:ext>
              </a:extLst>
            </p:cNvPr>
            <p:cNvSpPr>
              <a:spLocks/>
            </p:cNvSpPr>
            <p:nvPr/>
          </p:nvSpPr>
          <p:spPr bwMode="auto">
            <a:xfrm>
              <a:off x="8231" y="4440"/>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1"/>
                    <a:pt x="0" y="1"/>
                  </a:cubicBezTo>
                  <a:cubicBezTo>
                    <a:pt x="0" y="0"/>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79" name="淘宝网Chenying0907出品 176">
              <a:extLst>
                <a:ext uri="{FF2B5EF4-FFF2-40B4-BE49-F238E27FC236}">
                  <a16:creationId xmlns:a16="http://schemas.microsoft.com/office/drawing/2014/main" id="{88D9BCE4-6858-4F17-8F6F-D38EF2F65BF8}"/>
                </a:ext>
              </a:extLst>
            </p:cNvPr>
            <p:cNvSpPr>
              <a:spLocks/>
            </p:cNvSpPr>
            <p:nvPr/>
          </p:nvSpPr>
          <p:spPr bwMode="auto">
            <a:xfrm>
              <a:off x="8449" y="3088"/>
              <a:ext cx="10" cy="10"/>
            </a:xfrm>
            <a:custGeom>
              <a:avLst/>
              <a:gdLst>
                <a:gd name="T0" fmla="*/ 0 w 4"/>
                <a:gd name="T1" fmla="*/ 2 h 4"/>
                <a:gd name="T2" fmla="*/ 1 w 4"/>
                <a:gd name="T3" fmla="*/ 3 h 4"/>
                <a:gd name="T4" fmla="*/ 1 w 4"/>
                <a:gd name="T5" fmla="*/ 1 h 4"/>
                <a:gd name="T6" fmla="*/ 2 w 4"/>
                <a:gd name="T7" fmla="*/ 2 h 4"/>
                <a:gd name="T8" fmla="*/ 3 w 4"/>
                <a:gd name="T9" fmla="*/ 1 h 4"/>
                <a:gd name="T10" fmla="*/ 3 w 4"/>
                <a:gd name="T11" fmla="*/ 2 h 4"/>
                <a:gd name="T12" fmla="*/ 3 w 4"/>
                <a:gd name="T13" fmla="*/ 3 h 4"/>
                <a:gd name="T14" fmla="*/ 0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0" y="2"/>
                  </a:moveTo>
                  <a:cubicBezTo>
                    <a:pt x="1" y="3"/>
                    <a:pt x="1" y="2"/>
                    <a:pt x="1" y="3"/>
                  </a:cubicBezTo>
                  <a:cubicBezTo>
                    <a:pt x="2" y="1"/>
                    <a:pt x="0" y="2"/>
                    <a:pt x="1" y="1"/>
                  </a:cubicBezTo>
                  <a:cubicBezTo>
                    <a:pt x="1" y="1"/>
                    <a:pt x="1" y="2"/>
                    <a:pt x="2" y="2"/>
                  </a:cubicBezTo>
                  <a:cubicBezTo>
                    <a:pt x="2" y="2"/>
                    <a:pt x="3" y="1"/>
                    <a:pt x="3" y="1"/>
                  </a:cubicBezTo>
                  <a:cubicBezTo>
                    <a:pt x="4" y="0"/>
                    <a:pt x="3" y="2"/>
                    <a:pt x="3" y="2"/>
                  </a:cubicBezTo>
                  <a:cubicBezTo>
                    <a:pt x="3" y="2"/>
                    <a:pt x="3" y="3"/>
                    <a:pt x="3" y="3"/>
                  </a:cubicBezTo>
                  <a:cubicBezTo>
                    <a:pt x="2" y="2"/>
                    <a:pt x="0" y="4"/>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0" name="淘宝网Chenying0907出品 177">
              <a:extLst>
                <a:ext uri="{FF2B5EF4-FFF2-40B4-BE49-F238E27FC236}">
                  <a16:creationId xmlns:a16="http://schemas.microsoft.com/office/drawing/2014/main" id="{96F5C3A1-02B1-4E1F-A591-191E56087A93}"/>
                </a:ext>
              </a:extLst>
            </p:cNvPr>
            <p:cNvSpPr>
              <a:spLocks/>
            </p:cNvSpPr>
            <p:nvPr/>
          </p:nvSpPr>
          <p:spPr bwMode="auto">
            <a:xfrm>
              <a:off x="8200" y="4450"/>
              <a:ext cx="5" cy="5"/>
            </a:xfrm>
            <a:custGeom>
              <a:avLst/>
              <a:gdLst>
                <a:gd name="T0" fmla="*/ 2 w 2"/>
                <a:gd name="T1" fmla="*/ 0 h 2"/>
                <a:gd name="T2" fmla="*/ 0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0" y="2"/>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1" name="淘宝网Chenying0907出品 178">
              <a:extLst>
                <a:ext uri="{FF2B5EF4-FFF2-40B4-BE49-F238E27FC236}">
                  <a16:creationId xmlns:a16="http://schemas.microsoft.com/office/drawing/2014/main" id="{9F1EADAE-1BDE-47D7-A7F2-A5659BB0EB81}"/>
                </a:ext>
              </a:extLst>
            </p:cNvPr>
            <p:cNvSpPr>
              <a:spLocks/>
            </p:cNvSpPr>
            <p:nvPr/>
          </p:nvSpPr>
          <p:spPr bwMode="auto">
            <a:xfrm>
              <a:off x="8426" y="3093"/>
              <a:ext cx="4" cy="7"/>
            </a:xfrm>
            <a:custGeom>
              <a:avLst/>
              <a:gdLst>
                <a:gd name="T0" fmla="*/ 2 w 2"/>
                <a:gd name="T1" fmla="*/ 2 h 3"/>
                <a:gd name="T2" fmla="*/ 2 w 2"/>
                <a:gd name="T3" fmla="*/ 1 h 3"/>
                <a:gd name="T4" fmla="*/ 0 w 2"/>
                <a:gd name="T5" fmla="*/ 1 h 3"/>
                <a:gd name="T6" fmla="*/ 1 w 2"/>
                <a:gd name="T7" fmla="*/ 0 h 3"/>
                <a:gd name="T8" fmla="*/ 2 w 2"/>
                <a:gd name="T9" fmla="*/ 2 h 3"/>
                <a:gd name="T10" fmla="*/ 2 w 2"/>
                <a:gd name="T11" fmla="*/ 2 h 3"/>
                <a:gd name="T12" fmla="*/ 0 w 2"/>
                <a:gd name="T13" fmla="*/ 3 h 3"/>
                <a:gd name="T14" fmla="*/ 0 w 2"/>
                <a:gd name="T15" fmla="*/ 2 h 3"/>
                <a:gd name="T16" fmla="*/ 1 w 2"/>
                <a:gd name="T17" fmla="*/ 2 h 3"/>
                <a:gd name="T18" fmla="*/ 2 w 2"/>
                <a:gd name="T19"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 h="3">
                  <a:moveTo>
                    <a:pt x="2" y="2"/>
                  </a:moveTo>
                  <a:cubicBezTo>
                    <a:pt x="2" y="2"/>
                    <a:pt x="2" y="2"/>
                    <a:pt x="2" y="1"/>
                  </a:cubicBezTo>
                  <a:cubicBezTo>
                    <a:pt x="1" y="1"/>
                    <a:pt x="0" y="1"/>
                    <a:pt x="0" y="1"/>
                  </a:cubicBezTo>
                  <a:cubicBezTo>
                    <a:pt x="0" y="0"/>
                    <a:pt x="1" y="0"/>
                    <a:pt x="1" y="0"/>
                  </a:cubicBezTo>
                  <a:cubicBezTo>
                    <a:pt x="1" y="1"/>
                    <a:pt x="2" y="1"/>
                    <a:pt x="2" y="2"/>
                  </a:cubicBezTo>
                  <a:cubicBezTo>
                    <a:pt x="2" y="2"/>
                    <a:pt x="1" y="2"/>
                    <a:pt x="2" y="2"/>
                  </a:cubicBezTo>
                  <a:cubicBezTo>
                    <a:pt x="2" y="3"/>
                    <a:pt x="1" y="2"/>
                    <a:pt x="0" y="3"/>
                  </a:cubicBezTo>
                  <a:cubicBezTo>
                    <a:pt x="0" y="3"/>
                    <a:pt x="1" y="2"/>
                    <a:pt x="0" y="2"/>
                  </a:cubicBezTo>
                  <a:cubicBezTo>
                    <a:pt x="0" y="1"/>
                    <a:pt x="0" y="2"/>
                    <a:pt x="1" y="2"/>
                  </a:cubicBezTo>
                  <a:cubicBezTo>
                    <a:pt x="2" y="2"/>
                    <a:pt x="0" y="1"/>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2" name="淘宝网Chenying0907出品 179">
              <a:extLst>
                <a:ext uri="{FF2B5EF4-FFF2-40B4-BE49-F238E27FC236}">
                  <a16:creationId xmlns:a16="http://schemas.microsoft.com/office/drawing/2014/main" id="{3F2FBE30-7A07-4A72-A23B-1458B4CC6EB7}"/>
                </a:ext>
              </a:extLst>
            </p:cNvPr>
            <p:cNvSpPr>
              <a:spLocks/>
            </p:cNvSpPr>
            <p:nvPr/>
          </p:nvSpPr>
          <p:spPr bwMode="auto">
            <a:xfrm>
              <a:off x="8423" y="3100"/>
              <a:ext cx="7" cy="7"/>
            </a:xfrm>
            <a:custGeom>
              <a:avLst/>
              <a:gdLst>
                <a:gd name="T0" fmla="*/ 3 w 3"/>
                <a:gd name="T1" fmla="*/ 2 h 3"/>
                <a:gd name="T2" fmla="*/ 2 w 3"/>
                <a:gd name="T3" fmla="*/ 2 h 3"/>
                <a:gd name="T4" fmla="*/ 1 w 3"/>
                <a:gd name="T5" fmla="*/ 1 h 3"/>
                <a:gd name="T6" fmla="*/ 2 w 3"/>
                <a:gd name="T7" fmla="*/ 1 h 3"/>
                <a:gd name="T8" fmla="*/ 3 w 3"/>
                <a:gd name="T9" fmla="*/ 2 h 3"/>
              </a:gdLst>
              <a:ahLst/>
              <a:cxnLst>
                <a:cxn ang="0">
                  <a:pos x="T0" y="T1"/>
                </a:cxn>
                <a:cxn ang="0">
                  <a:pos x="T2" y="T3"/>
                </a:cxn>
                <a:cxn ang="0">
                  <a:pos x="T4" y="T5"/>
                </a:cxn>
                <a:cxn ang="0">
                  <a:pos x="T6" y="T7"/>
                </a:cxn>
                <a:cxn ang="0">
                  <a:pos x="T8" y="T9"/>
                </a:cxn>
              </a:cxnLst>
              <a:rect l="0" t="0" r="r" b="b"/>
              <a:pathLst>
                <a:path w="3" h="3">
                  <a:moveTo>
                    <a:pt x="3" y="2"/>
                  </a:moveTo>
                  <a:cubicBezTo>
                    <a:pt x="2" y="3"/>
                    <a:pt x="2" y="0"/>
                    <a:pt x="2" y="2"/>
                  </a:cubicBezTo>
                  <a:cubicBezTo>
                    <a:pt x="1" y="1"/>
                    <a:pt x="1" y="1"/>
                    <a:pt x="1" y="1"/>
                  </a:cubicBezTo>
                  <a:cubicBezTo>
                    <a:pt x="0" y="0"/>
                    <a:pt x="3" y="1"/>
                    <a:pt x="2" y="1"/>
                  </a:cubicBezTo>
                  <a:cubicBezTo>
                    <a:pt x="2"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3" name="淘宝网Chenying0907出品 180">
              <a:extLst>
                <a:ext uri="{FF2B5EF4-FFF2-40B4-BE49-F238E27FC236}">
                  <a16:creationId xmlns:a16="http://schemas.microsoft.com/office/drawing/2014/main" id="{5BFEEDFC-745C-4E34-9CB3-A2302EB5C135}"/>
                </a:ext>
              </a:extLst>
            </p:cNvPr>
            <p:cNvSpPr>
              <a:spLocks/>
            </p:cNvSpPr>
            <p:nvPr/>
          </p:nvSpPr>
          <p:spPr bwMode="auto">
            <a:xfrm>
              <a:off x="8397" y="3100"/>
              <a:ext cx="21" cy="10"/>
            </a:xfrm>
            <a:custGeom>
              <a:avLst/>
              <a:gdLst>
                <a:gd name="T0" fmla="*/ 4 w 9"/>
                <a:gd name="T1" fmla="*/ 3 h 4"/>
                <a:gd name="T2" fmla="*/ 5 w 9"/>
                <a:gd name="T3" fmla="*/ 3 h 4"/>
                <a:gd name="T4" fmla="*/ 2 w 9"/>
                <a:gd name="T5" fmla="*/ 4 h 4"/>
                <a:gd name="T6" fmla="*/ 0 w 9"/>
                <a:gd name="T7" fmla="*/ 2 h 4"/>
                <a:gd name="T8" fmla="*/ 2 w 9"/>
                <a:gd name="T9" fmla="*/ 2 h 4"/>
                <a:gd name="T10" fmla="*/ 5 w 9"/>
                <a:gd name="T11" fmla="*/ 1 h 4"/>
                <a:gd name="T12" fmla="*/ 8 w 9"/>
                <a:gd name="T13" fmla="*/ 0 h 4"/>
                <a:gd name="T14" fmla="*/ 9 w 9"/>
                <a:gd name="T15" fmla="*/ 1 h 4"/>
                <a:gd name="T16" fmla="*/ 2 w 9"/>
                <a:gd name="T17" fmla="*/ 4 h 4"/>
                <a:gd name="T18" fmla="*/ 4 w 9"/>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4">
                  <a:moveTo>
                    <a:pt x="4" y="3"/>
                  </a:moveTo>
                  <a:cubicBezTo>
                    <a:pt x="4" y="3"/>
                    <a:pt x="5" y="3"/>
                    <a:pt x="5" y="3"/>
                  </a:cubicBezTo>
                  <a:cubicBezTo>
                    <a:pt x="4" y="2"/>
                    <a:pt x="3" y="3"/>
                    <a:pt x="2" y="4"/>
                  </a:cubicBezTo>
                  <a:cubicBezTo>
                    <a:pt x="1" y="3"/>
                    <a:pt x="2" y="3"/>
                    <a:pt x="0" y="2"/>
                  </a:cubicBezTo>
                  <a:cubicBezTo>
                    <a:pt x="1" y="3"/>
                    <a:pt x="2" y="3"/>
                    <a:pt x="2" y="2"/>
                  </a:cubicBezTo>
                  <a:cubicBezTo>
                    <a:pt x="3" y="2"/>
                    <a:pt x="5" y="2"/>
                    <a:pt x="5" y="1"/>
                  </a:cubicBezTo>
                  <a:cubicBezTo>
                    <a:pt x="6" y="2"/>
                    <a:pt x="7" y="1"/>
                    <a:pt x="8" y="0"/>
                  </a:cubicBezTo>
                  <a:cubicBezTo>
                    <a:pt x="8" y="0"/>
                    <a:pt x="9" y="1"/>
                    <a:pt x="9" y="1"/>
                  </a:cubicBezTo>
                  <a:cubicBezTo>
                    <a:pt x="7" y="2"/>
                    <a:pt x="6" y="4"/>
                    <a:pt x="2" y="4"/>
                  </a:cubicBezTo>
                  <a:cubicBezTo>
                    <a:pt x="3" y="4"/>
                    <a:pt x="4" y="4"/>
                    <a:pt x="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4" name="淘宝网Chenying0907出品 181">
              <a:extLst>
                <a:ext uri="{FF2B5EF4-FFF2-40B4-BE49-F238E27FC236}">
                  <a16:creationId xmlns:a16="http://schemas.microsoft.com/office/drawing/2014/main" id="{9D6104D8-35AF-45F3-9F84-7E291A2B1CF9}"/>
                </a:ext>
              </a:extLst>
            </p:cNvPr>
            <p:cNvSpPr>
              <a:spLocks/>
            </p:cNvSpPr>
            <p:nvPr/>
          </p:nvSpPr>
          <p:spPr bwMode="auto">
            <a:xfrm>
              <a:off x="8402" y="3112"/>
              <a:ext cx="9" cy="7"/>
            </a:xfrm>
            <a:custGeom>
              <a:avLst/>
              <a:gdLst>
                <a:gd name="T0" fmla="*/ 4 w 4"/>
                <a:gd name="T1" fmla="*/ 0 h 3"/>
                <a:gd name="T2" fmla="*/ 0 w 4"/>
                <a:gd name="T3" fmla="*/ 2 h 3"/>
                <a:gd name="T4" fmla="*/ 1 w 4"/>
                <a:gd name="T5" fmla="*/ 0 h 3"/>
                <a:gd name="T6" fmla="*/ 4 w 4"/>
                <a:gd name="T7" fmla="*/ 0 h 3"/>
              </a:gdLst>
              <a:ahLst/>
              <a:cxnLst>
                <a:cxn ang="0">
                  <a:pos x="T0" y="T1"/>
                </a:cxn>
                <a:cxn ang="0">
                  <a:pos x="T2" y="T3"/>
                </a:cxn>
                <a:cxn ang="0">
                  <a:pos x="T4" y="T5"/>
                </a:cxn>
                <a:cxn ang="0">
                  <a:pos x="T6" y="T7"/>
                </a:cxn>
              </a:cxnLst>
              <a:rect l="0" t="0" r="r" b="b"/>
              <a:pathLst>
                <a:path w="4" h="3">
                  <a:moveTo>
                    <a:pt x="4" y="0"/>
                  </a:moveTo>
                  <a:cubicBezTo>
                    <a:pt x="3" y="1"/>
                    <a:pt x="1" y="1"/>
                    <a:pt x="0" y="2"/>
                  </a:cubicBezTo>
                  <a:cubicBezTo>
                    <a:pt x="0" y="3"/>
                    <a:pt x="1" y="1"/>
                    <a:pt x="1" y="0"/>
                  </a:cubicBezTo>
                  <a:cubicBezTo>
                    <a:pt x="2"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5" name="淘宝网Chenying0907出品 182">
              <a:extLst>
                <a:ext uri="{FF2B5EF4-FFF2-40B4-BE49-F238E27FC236}">
                  <a16:creationId xmlns:a16="http://schemas.microsoft.com/office/drawing/2014/main" id="{64FA9F6F-C720-4274-98D3-8729BD7E80BB}"/>
                </a:ext>
              </a:extLst>
            </p:cNvPr>
            <p:cNvSpPr>
              <a:spLocks/>
            </p:cNvSpPr>
            <p:nvPr/>
          </p:nvSpPr>
          <p:spPr bwMode="auto">
            <a:xfrm>
              <a:off x="8390" y="3112"/>
              <a:ext cx="12" cy="9"/>
            </a:xfrm>
            <a:custGeom>
              <a:avLst/>
              <a:gdLst>
                <a:gd name="T0" fmla="*/ 5 w 5"/>
                <a:gd name="T1" fmla="*/ 2 h 4"/>
                <a:gd name="T2" fmla="*/ 2 w 5"/>
                <a:gd name="T3" fmla="*/ 2 h 4"/>
                <a:gd name="T4" fmla="*/ 2 w 5"/>
                <a:gd name="T5" fmla="*/ 4 h 4"/>
                <a:gd name="T6" fmla="*/ 1 w 5"/>
                <a:gd name="T7" fmla="*/ 3 h 4"/>
                <a:gd name="T8" fmla="*/ 1 w 5"/>
                <a:gd name="T9" fmla="*/ 4 h 4"/>
                <a:gd name="T10" fmla="*/ 0 w 5"/>
                <a:gd name="T11" fmla="*/ 4 h 4"/>
                <a:gd name="T12" fmla="*/ 4 w 5"/>
                <a:gd name="T13" fmla="*/ 0 h 4"/>
                <a:gd name="T14" fmla="*/ 5 w 5"/>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 h="4">
                  <a:moveTo>
                    <a:pt x="5" y="2"/>
                  </a:moveTo>
                  <a:cubicBezTo>
                    <a:pt x="4" y="1"/>
                    <a:pt x="3" y="1"/>
                    <a:pt x="2" y="2"/>
                  </a:cubicBezTo>
                  <a:cubicBezTo>
                    <a:pt x="4" y="3"/>
                    <a:pt x="0" y="2"/>
                    <a:pt x="2" y="4"/>
                  </a:cubicBezTo>
                  <a:cubicBezTo>
                    <a:pt x="1" y="4"/>
                    <a:pt x="1" y="3"/>
                    <a:pt x="1" y="3"/>
                  </a:cubicBezTo>
                  <a:cubicBezTo>
                    <a:pt x="0" y="3"/>
                    <a:pt x="1" y="4"/>
                    <a:pt x="1" y="4"/>
                  </a:cubicBezTo>
                  <a:cubicBezTo>
                    <a:pt x="0" y="4"/>
                    <a:pt x="0" y="4"/>
                    <a:pt x="0" y="4"/>
                  </a:cubicBezTo>
                  <a:cubicBezTo>
                    <a:pt x="0" y="2"/>
                    <a:pt x="3" y="2"/>
                    <a:pt x="4" y="0"/>
                  </a:cubicBezTo>
                  <a:cubicBezTo>
                    <a:pt x="5"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6" name="淘宝网Chenying0907出品 183">
              <a:extLst>
                <a:ext uri="{FF2B5EF4-FFF2-40B4-BE49-F238E27FC236}">
                  <a16:creationId xmlns:a16="http://schemas.microsoft.com/office/drawing/2014/main" id="{9707D8B4-D857-4210-A4BD-03770C30BC57}"/>
                </a:ext>
              </a:extLst>
            </p:cNvPr>
            <p:cNvSpPr>
              <a:spLocks/>
            </p:cNvSpPr>
            <p:nvPr/>
          </p:nvSpPr>
          <p:spPr bwMode="auto">
            <a:xfrm>
              <a:off x="8376" y="3112"/>
              <a:ext cx="14" cy="9"/>
            </a:xfrm>
            <a:custGeom>
              <a:avLst/>
              <a:gdLst>
                <a:gd name="T0" fmla="*/ 6 w 6"/>
                <a:gd name="T1" fmla="*/ 2 h 4"/>
                <a:gd name="T2" fmla="*/ 1 w 6"/>
                <a:gd name="T3" fmla="*/ 4 h 4"/>
                <a:gd name="T4" fmla="*/ 2 w 6"/>
                <a:gd name="T5" fmla="*/ 2 h 4"/>
                <a:gd name="T6" fmla="*/ 1 w 6"/>
                <a:gd name="T7" fmla="*/ 1 h 4"/>
                <a:gd name="T8" fmla="*/ 3 w 6"/>
                <a:gd name="T9" fmla="*/ 1 h 4"/>
                <a:gd name="T10" fmla="*/ 3 w 6"/>
                <a:gd name="T11" fmla="*/ 2 h 4"/>
                <a:gd name="T12" fmla="*/ 6 w 6"/>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6" h="4">
                  <a:moveTo>
                    <a:pt x="6" y="2"/>
                  </a:moveTo>
                  <a:cubicBezTo>
                    <a:pt x="5" y="3"/>
                    <a:pt x="2" y="1"/>
                    <a:pt x="1" y="4"/>
                  </a:cubicBezTo>
                  <a:cubicBezTo>
                    <a:pt x="0" y="3"/>
                    <a:pt x="2" y="2"/>
                    <a:pt x="2" y="2"/>
                  </a:cubicBezTo>
                  <a:cubicBezTo>
                    <a:pt x="2" y="1"/>
                    <a:pt x="1" y="1"/>
                    <a:pt x="1" y="1"/>
                  </a:cubicBezTo>
                  <a:cubicBezTo>
                    <a:pt x="1" y="0"/>
                    <a:pt x="2" y="1"/>
                    <a:pt x="3" y="1"/>
                  </a:cubicBezTo>
                  <a:cubicBezTo>
                    <a:pt x="3" y="1"/>
                    <a:pt x="3" y="2"/>
                    <a:pt x="3" y="2"/>
                  </a:cubicBezTo>
                  <a:cubicBezTo>
                    <a:pt x="4" y="1"/>
                    <a:pt x="5" y="2"/>
                    <a:pt x="6"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7" name="淘宝网Chenying0907出品 184">
              <a:extLst>
                <a:ext uri="{FF2B5EF4-FFF2-40B4-BE49-F238E27FC236}">
                  <a16:creationId xmlns:a16="http://schemas.microsoft.com/office/drawing/2014/main" id="{83DCA712-54CD-4E47-A432-FB1732161F88}"/>
                </a:ext>
              </a:extLst>
            </p:cNvPr>
            <p:cNvSpPr>
              <a:spLocks/>
            </p:cNvSpPr>
            <p:nvPr/>
          </p:nvSpPr>
          <p:spPr bwMode="auto">
            <a:xfrm>
              <a:off x="8139" y="4419"/>
              <a:ext cx="5" cy="5"/>
            </a:xfrm>
            <a:custGeom>
              <a:avLst/>
              <a:gdLst>
                <a:gd name="T0" fmla="*/ 1 w 2"/>
                <a:gd name="T1" fmla="*/ 0 h 2"/>
                <a:gd name="T2" fmla="*/ 0 w 2"/>
                <a:gd name="T3" fmla="*/ 1 h 2"/>
                <a:gd name="T4" fmla="*/ 1 w 2"/>
                <a:gd name="T5" fmla="*/ 0 h 2"/>
              </a:gdLst>
              <a:ahLst/>
              <a:cxnLst>
                <a:cxn ang="0">
                  <a:pos x="T0" y="T1"/>
                </a:cxn>
                <a:cxn ang="0">
                  <a:pos x="T2" y="T3"/>
                </a:cxn>
                <a:cxn ang="0">
                  <a:pos x="T4" y="T5"/>
                </a:cxn>
              </a:cxnLst>
              <a:rect l="0" t="0" r="r" b="b"/>
              <a:pathLst>
                <a:path w="2" h="2">
                  <a:moveTo>
                    <a:pt x="1" y="0"/>
                  </a:moveTo>
                  <a:cubicBezTo>
                    <a:pt x="2" y="0"/>
                    <a:pt x="1" y="2"/>
                    <a:pt x="0" y="1"/>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8" name="淘宝网Chenying0907出品 185">
              <a:extLst>
                <a:ext uri="{FF2B5EF4-FFF2-40B4-BE49-F238E27FC236}">
                  <a16:creationId xmlns:a16="http://schemas.microsoft.com/office/drawing/2014/main" id="{5D8203C2-E942-491D-8AFC-3377980490DE}"/>
                </a:ext>
              </a:extLst>
            </p:cNvPr>
            <p:cNvSpPr>
              <a:spLocks/>
            </p:cNvSpPr>
            <p:nvPr/>
          </p:nvSpPr>
          <p:spPr bwMode="auto">
            <a:xfrm>
              <a:off x="8108" y="4485"/>
              <a:ext cx="5" cy="3"/>
            </a:xfrm>
            <a:custGeom>
              <a:avLst/>
              <a:gdLst>
                <a:gd name="T0" fmla="*/ 2 w 2"/>
                <a:gd name="T1" fmla="*/ 0 h 1"/>
                <a:gd name="T2" fmla="*/ 2 w 2"/>
                <a:gd name="T3" fmla="*/ 1 h 1"/>
                <a:gd name="T4" fmla="*/ 1 w 2"/>
                <a:gd name="T5" fmla="*/ 1 h 1"/>
                <a:gd name="T6" fmla="*/ 2 w 2"/>
                <a:gd name="T7" fmla="*/ 0 h 1"/>
              </a:gdLst>
              <a:ahLst/>
              <a:cxnLst>
                <a:cxn ang="0">
                  <a:pos x="T0" y="T1"/>
                </a:cxn>
                <a:cxn ang="0">
                  <a:pos x="T2" y="T3"/>
                </a:cxn>
                <a:cxn ang="0">
                  <a:pos x="T4" y="T5"/>
                </a:cxn>
                <a:cxn ang="0">
                  <a:pos x="T6" y="T7"/>
                </a:cxn>
              </a:cxnLst>
              <a:rect l="0" t="0" r="r" b="b"/>
              <a:pathLst>
                <a:path w="2" h="1">
                  <a:moveTo>
                    <a:pt x="2" y="0"/>
                  </a:moveTo>
                  <a:cubicBezTo>
                    <a:pt x="2" y="0"/>
                    <a:pt x="2" y="0"/>
                    <a:pt x="2" y="1"/>
                  </a:cubicBezTo>
                  <a:cubicBezTo>
                    <a:pt x="2" y="1"/>
                    <a:pt x="1" y="1"/>
                    <a:pt x="1"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89" name="淘宝网Chenying0907出品 186">
              <a:extLst>
                <a:ext uri="{FF2B5EF4-FFF2-40B4-BE49-F238E27FC236}">
                  <a16:creationId xmlns:a16="http://schemas.microsoft.com/office/drawing/2014/main" id="{84E2DC15-0120-4660-A2DF-D3D7932CCE49}"/>
                </a:ext>
              </a:extLst>
            </p:cNvPr>
            <p:cNvSpPr>
              <a:spLocks/>
            </p:cNvSpPr>
            <p:nvPr/>
          </p:nvSpPr>
          <p:spPr bwMode="auto">
            <a:xfrm>
              <a:off x="8338" y="3133"/>
              <a:ext cx="2" cy="5"/>
            </a:xfrm>
            <a:custGeom>
              <a:avLst/>
              <a:gdLst>
                <a:gd name="T0" fmla="*/ 1 w 1"/>
                <a:gd name="T1" fmla="*/ 2 h 2"/>
                <a:gd name="T2" fmla="*/ 0 w 1"/>
                <a:gd name="T3" fmla="*/ 1 h 2"/>
                <a:gd name="T4" fmla="*/ 0 w 1"/>
                <a:gd name="T5" fmla="*/ 0 h 2"/>
                <a:gd name="T6" fmla="*/ 1 w 1"/>
                <a:gd name="T7" fmla="*/ 0 h 2"/>
                <a:gd name="T8" fmla="*/ 1 w 1"/>
                <a:gd name="T9" fmla="*/ 2 h 2"/>
              </a:gdLst>
              <a:ahLst/>
              <a:cxnLst>
                <a:cxn ang="0">
                  <a:pos x="T0" y="T1"/>
                </a:cxn>
                <a:cxn ang="0">
                  <a:pos x="T2" y="T3"/>
                </a:cxn>
                <a:cxn ang="0">
                  <a:pos x="T4" y="T5"/>
                </a:cxn>
                <a:cxn ang="0">
                  <a:pos x="T6" y="T7"/>
                </a:cxn>
                <a:cxn ang="0">
                  <a:pos x="T8" y="T9"/>
                </a:cxn>
              </a:cxnLst>
              <a:rect l="0" t="0" r="r" b="b"/>
              <a:pathLst>
                <a:path w="1" h="2">
                  <a:moveTo>
                    <a:pt x="1" y="2"/>
                  </a:moveTo>
                  <a:cubicBezTo>
                    <a:pt x="0" y="1"/>
                    <a:pt x="1" y="1"/>
                    <a:pt x="0" y="1"/>
                  </a:cubicBezTo>
                  <a:cubicBezTo>
                    <a:pt x="0" y="1"/>
                    <a:pt x="0" y="0"/>
                    <a:pt x="0" y="0"/>
                  </a:cubicBezTo>
                  <a:cubicBezTo>
                    <a:pt x="1" y="0"/>
                    <a:pt x="1" y="0"/>
                    <a:pt x="1" y="0"/>
                  </a:cubicBezTo>
                  <a:cubicBezTo>
                    <a:pt x="1" y="1"/>
                    <a:pt x="1" y="1"/>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0" name="淘宝网Chenying0907出品 187">
              <a:extLst>
                <a:ext uri="{FF2B5EF4-FFF2-40B4-BE49-F238E27FC236}">
                  <a16:creationId xmlns:a16="http://schemas.microsoft.com/office/drawing/2014/main" id="{9A335A48-A69F-4D2A-B41F-8B301838011B}"/>
                </a:ext>
              </a:extLst>
            </p:cNvPr>
            <p:cNvSpPr>
              <a:spLocks/>
            </p:cNvSpPr>
            <p:nvPr/>
          </p:nvSpPr>
          <p:spPr bwMode="auto">
            <a:xfrm>
              <a:off x="8061" y="4452"/>
              <a:ext cx="35" cy="26"/>
            </a:xfrm>
            <a:custGeom>
              <a:avLst/>
              <a:gdLst>
                <a:gd name="T0" fmla="*/ 5 w 15"/>
                <a:gd name="T1" fmla="*/ 8 h 11"/>
                <a:gd name="T2" fmla="*/ 6 w 15"/>
                <a:gd name="T3" fmla="*/ 5 h 11"/>
                <a:gd name="T4" fmla="*/ 4 w 15"/>
                <a:gd name="T5" fmla="*/ 6 h 11"/>
                <a:gd name="T6" fmla="*/ 4 w 15"/>
                <a:gd name="T7" fmla="*/ 7 h 11"/>
                <a:gd name="T8" fmla="*/ 3 w 15"/>
                <a:gd name="T9" fmla="*/ 8 h 11"/>
                <a:gd name="T10" fmla="*/ 3 w 15"/>
                <a:gd name="T11" fmla="*/ 7 h 11"/>
                <a:gd name="T12" fmla="*/ 2 w 15"/>
                <a:gd name="T13" fmla="*/ 7 h 11"/>
                <a:gd name="T14" fmla="*/ 3 w 15"/>
                <a:gd name="T15" fmla="*/ 8 h 11"/>
                <a:gd name="T16" fmla="*/ 0 w 15"/>
                <a:gd name="T17" fmla="*/ 9 h 11"/>
                <a:gd name="T18" fmla="*/ 0 w 15"/>
                <a:gd name="T19" fmla="*/ 7 h 11"/>
                <a:gd name="T20" fmla="*/ 5 w 15"/>
                <a:gd name="T21" fmla="*/ 4 h 11"/>
                <a:gd name="T22" fmla="*/ 6 w 15"/>
                <a:gd name="T23" fmla="*/ 5 h 11"/>
                <a:gd name="T24" fmla="*/ 12 w 15"/>
                <a:gd name="T25" fmla="*/ 1 h 11"/>
                <a:gd name="T26" fmla="*/ 14 w 15"/>
                <a:gd name="T27" fmla="*/ 1 h 11"/>
                <a:gd name="T28" fmla="*/ 12 w 15"/>
                <a:gd name="T29" fmla="*/ 1 h 11"/>
                <a:gd name="T30" fmla="*/ 12 w 15"/>
                <a:gd name="T31" fmla="*/ 3 h 11"/>
                <a:gd name="T32" fmla="*/ 15 w 15"/>
                <a:gd name="T33" fmla="*/ 3 h 11"/>
                <a:gd name="T34" fmla="*/ 12 w 15"/>
                <a:gd name="T35" fmla="*/ 3 h 11"/>
                <a:gd name="T36" fmla="*/ 12 w 15"/>
                <a:gd name="T37" fmla="*/ 6 h 11"/>
                <a:gd name="T38" fmla="*/ 10 w 15"/>
                <a:gd name="T39" fmla="*/ 7 h 11"/>
                <a:gd name="T40" fmla="*/ 9 w 15"/>
                <a:gd name="T41" fmla="*/ 6 h 11"/>
                <a:gd name="T42" fmla="*/ 10 w 15"/>
                <a:gd name="T43" fmla="*/ 7 h 11"/>
                <a:gd name="T44" fmla="*/ 8 w 15"/>
                <a:gd name="T45" fmla="*/ 6 h 11"/>
                <a:gd name="T46" fmla="*/ 8 w 15"/>
                <a:gd name="T47" fmla="*/ 8 h 11"/>
                <a:gd name="T48" fmla="*/ 11 w 15"/>
                <a:gd name="T49" fmla="*/ 8 h 11"/>
                <a:gd name="T50" fmla="*/ 11 w 15"/>
                <a:gd name="T51" fmla="*/ 9 h 11"/>
                <a:gd name="T52" fmla="*/ 9 w 15"/>
                <a:gd name="T53" fmla="*/ 10 h 11"/>
                <a:gd name="T54" fmla="*/ 7 w 15"/>
                <a:gd name="T55" fmla="*/ 11 h 11"/>
                <a:gd name="T56" fmla="*/ 6 w 15"/>
                <a:gd name="T57" fmla="*/ 10 h 11"/>
                <a:gd name="T58" fmla="*/ 8 w 15"/>
                <a:gd name="T59" fmla="*/ 8 h 11"/>
                <a:gd name="T60" fmla="*/ 7 w 15"/>
                <a:gd name="T61" fmla="*/ 7 h 11"/>
                <a:gd name="T62" fmla="*/ 5 w 15"/>
                <a:gd name="T63" fmla="*/ 8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 h="11">
                  <a:moveTo>
                    <a:pt x="5" y="8"/>
                  </a:moveTo>
                  <a:cubicBezTo>
                    <a:pt x="4" y="8"/>
                    <a:pt x="6" y="7"/>
                    <a:pt x="6" y="5"/>
                  </a:cubicBezTo>
                  <a:cubicBezTo>
                    <a:pt x="5" y="6"/>
                    <a:pt x="4" y="6"/>
                    <a:pt x="4" y="6"/>
                  </a:cubicBezTo>
                  <a:cubicBezTo>
                    <a:pt x="3" y="7"/>
                    <a:pt x="4" y="7"/>
                    <a:pt x="4" y="7"/>
                  </a:cubicBezTo>
                  <a:cubicBezTo>
                    <a:pt x="5" y="8"/>
                    <a:pt x="4" y="7"/>
                    <a:pt x="3" y="8"/>
                  </a:cubicBezTo>
                  <a:cubicBezTo>
                    <a:pt x="3" y="8"/>
                    <a:pt x="4" y="7"/>
                    <a:pt x="3" y="7"/>
                  </a:cubicBezTo>
                  <a:cubicBezTo>
                    <a:pt x="3" y="7"/>
                    <a:pt x="2" y="8"/>
                    <a:pt x="2" y="7"/>
                  </a:cubicBezTo>
                  <a:cubicBezTo>
                    <a:pt x="2" y="9"/>
                    <a:pt x="2" y="7"/>
                    <a:pt x="3" y="8"/>
                  </a:cubicBezTo>
                  <a:cubicBezTo>
                    <a:pt x="2" y="9"/>
                    <a:pt x="1" y="8"/>
                    <a:pt x="0" y="9"/>
                  </a:cubicBezTo>
                  <a:cubicBezTo>
                    <a:pt x="0" y="8"/>
                    <a:pt x="0" y="8"/>
                    <a:pt x="0" y="7"/>
                  </a:cubicBezTo>
                  <a:cubicBezTo>
                    <a:pt x="1" y="5"/>
                    <a:pt x="4" y="6"/>
                    <a:pt x="5" y="4"/>
                  </a:cubicBezTo>
                  <a:cubicBezTo>
                    <a:pt x="6" y="4"/>
                    <a:pt x="6" y="4"/>
                    <a:pt x="6" y="5"/>
                  </a:cubicBezTo>
                  <a:cubicBezTo>
                    <a:pt x="8" y="3"/>
                    <a:pt x="9" y="1"/>
                    <a:pt x="12" y="1"/>
                  </a:cubicBezTo>
                  <a:cubicBezTo>
                    <a:pt x="12" y="0"/>
                    <a:pt x="12" y="1"/>
                    <a:pt x="14" y="1"/>
                  </a:cubicBezTo>
                  <a:cubicBezTo>
                    <a:pt x="13" y="1"/>
                    <a:pt x="13" y="1"/>
                    <a:pt x="12" y="1"/>
                  </a:cubicBezTo>
                  <a:cubicBezTo>
                    <a:pt x="12" y="2"/>
                    <a:pt x="12" y="2"/>
                    <a:pt x="12" y="3"/>
                  </a:cubicBezTo>
                  <a:cubicBezTo>
                    <a:pt x="13" y="2"/>
                    <a:pt x="14" y="2"/>
                    <a:pt x="15" y="3"/>
                  </a:cubicBezTo>
                  <a:cubicBezTo>
                    <a:pt x="14" y="4"/>
                    <a:pt x="13" y="4"/>
                    <a:pt x="12" y="3"/>
                  </a:cubicBezTo>
                  <a:cubicBezTo>
                    <a:pt x="12" y="5"/>
                    <a:pt x="13" y="5"/>
                    <a:pt x="12" y="6"/>
                  </a:cubicBezTo>
                  <a:cubicBezTo>
                    <a:pt x="11" y="4"/>
                    <a:pt x="11" y="7"/>
                    <a:pt x="10" y="7"/>
                  </a:cubicBezTo>
                  <a:cubicBezTo>
                    <a:pt x="10" y="6"/>
                    <a:pt x="9" y="6"/>
                    <a:pt x="9" y="6"/>
                  </a:cubicBezTo>
                  <a:cubicBezTo>
                    <a:pt x="9" y="6"/>
                    <a:pt x="9" y="7"/>
                    <a:pt x="10" y="7"/>
                  </a:cubicBezTo>
                  <a:cubicBezTo>
                    <a:pt x="9" y="8"/>
                    <a:pt x="9" y="6"/>
                    <a:pt x="8" y="6"/>
                  </a:cubicBezTo>
                  <a:cubicBezTo>
                    <a:pt x="8" y="7"/>
                    <a:pt x="8" y="7"/>
                    <a:pt x="8" y="8"/>
                  </a:cubicBezTo>
                  <a:cubicBezTo>
                    <a:pt x="9" y="8"/>
                    <a:pt x="10" y="8"/>
                    <a:pt x="11" y="8"/>
                  </a:cubicBezTo>
                  <a:cubicBezTo>
                    <a:pt x="11" y="8"/>
                    <a:pt x="11" y="8"/>
                    <a:pt x="11" y="9"/>
                  </a:cubicBezTo>
                  <a:cubicBezTo>
                    <a:pt x="10" y="7"/>
                    <a:pt x="8" y="10"/>
                    <a:pt x="9" y="10"/>
                  </a:cubicBezTo>
                  <a:cubicBezTo>
                    <a:pt x="8" y="11"/>
                    <a:pt x="8" y="11"/>
                    <a:pt x="7" y="11"/>
                  </a:cubicBezTo>
                  <a:cubicBezTo>
                    <a:pt x="8" y="10"/>
                    <a:pt x="7" y="10"/>
                    <a:pt x="6" y="10"/>
                  </a:cubicBezTo>
                  <a:cubicBezTo>
                    <a:pt x="7" y="9"/>
                    <a:pt x="7" y="8"/>
                    <a:pt x="8" y="8"/>
                  </a:cubicBezTo>
                  <a:cubicBezTo>
                    <a:pt x="8" y="7"/>
                    <a:pt x="7" y="8"/>
                    <a:pt x="7" y="7"/>
                  </a:cubicBezTo>
                  <a:cubicBezTo>
                    <a:pt x="6" y="7"/>
                    <a:pt x="6" y="8"/>
                    <a:pt x="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1" name="淘宝网Chenying0907出品 188">
              <a:extLst>
                <a:ext uri="{FF2B5EF4-FFF2-40B4-BE49-F238E27FC236}">
                  <a16:creationId xmlns:a16="http://schemas.microsoft.com/office/drawing/2014/main" id="{5FCCC988-71CD-4FC3-BD5D-2902A06955BC}"/>
                </a:ext>
              </a:extLst>
            </p:cNvPr>
            <p:cNvSpPr>
              <a:spLocks/>
            </p:cNvSpPr>
            <p:nvPr/>
          </p:nvSpPr>
          <p:spPr bwMode="auto">
            <a:xfrm>
              <a:off x="8089" y="4443"/>
              <a:ext cx="5" cy="7"/>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2" name="淘宝网Chenying0907出品 189">
              <a:extLst>
                <a:ext uri="{FF2B5EF4-FFF2-40B4-BE49-F238E27FC236}">
                  <a16:creationId xmlns:a16="http://schemas.microsoft.com/office/drawing/2014/main" id="{6DC86523-3F9F-4D34-B79B-CE89080D241F}"/>
                </a:ext>
              </a:extLst>
            </p:cNvPr>
            <p:cNvSpPr>
              <a:spLocks/>
            </p:cNvSpPr>
            <p:nvPr/>
          </p:nvSpPr>
          <p:spPr bwMode="auto">
            <a:xfrm>
              <a:off x="8070" y="4500"/>
              <a:ext cx="10" cy="7"/>
            </a:xfrm>
            <a:custGeom>
              <a:avLst/>
              <a:gdLst>
                <a:gd name="T0" fmla="*/ 4 w 4"/>
                <a:gd name="T1" fmla="*/ 0 h 3"/>
                <a:gd name="T2" fmla="*/ 4 w 4"/>
                <a:gd name="T3" fmla="*/ 0 h 3"/>
                <a:gd name="T4" fmla="*/ 4 w 4"/>
                <a:gd name="T5" fmla="*/ 1 h 3"/>
                <a:gd name="T6" fmla="*/ 1 w 4"/>
                <a:gd name="T7" fmla="*/ 2 h 3"/>
                <a:gd name="T8" fmla="*/ 1 w 4"/>
                <a:gd name="T9" fmla="*/ 2 h 3"/>
                <a:gd name="T10" fmla="*/ 4 w 4"/>
                <a:gd name="T11" fmla="*/ 0 h 3"/>
              </a:gdLst>
              <a:ahLst/>
              <a:cxnLst>
                <a:cxn ang="0">
                  <a:pos x="T0" y="T1"/>
                </a:cxn>
                <a:cxn ang="0">
                  <a:pos x="T2" y="T3"/>
                </a:cxn>
                <a:cxn ang="0">
                  <a:pos x="T4" y="T5"/>
                </a:cxn>
                <a:cxn ang="0">
                  <a:pos x="T6" y="T7"/>
                </a:cxn>
                <a:cxn ang="0">
                  <a:pos x="T8" y="T9"/>
                </a:cxn>
                <a:cxn ang="0">
                  <a:pos x="T10" y="T11"/>
                </a:cxn>
              </a:cxnLst>
              <a:rect l="0" t="0" r="r" b="b"/>
              <a:pathLst>
                <a:path w="4" h="3">
                  <a:moveTo>
                    <a:pt x="4" y="0"/>
                  </a:moveTo>
                  <a:cubicBezTo>
                    <a:pt x="4" y="0"/>
                    <a:pt x="4" y="0"/>
                    <a:pt x="4" y="0"/>
                  </a:cubicBezTo>
                  <a:cubicBezTo>
                    <a:pt x="3" y="1"/>
                    <a:pt x="4" y="1"/>
                    <a:pt x="4" y="1"/>
                  </a:cubicBezTo>
                  <a:cubicBezTo>
                    <a:pt x="2" y="0"/>
                    <a:pt x="2" y="3"/>
                    <a:pt x="1" y="2"/>
                  </a:cubicBezTo>
                  <a:cubicBezTo>
                    <a:pt x="0" y="2"/>
                    <a:pt x="1" y="2"/>
                    <a:pt x="1" y="2"/>
                  </a:cubicBezTo>
                  <a:cubicBezTo>
                    <a:pt x="2" y="1"/>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3" name="淘宝网Chenying0907出品 190">
              <a:extLst>
                <a:ext uri="{FF2B5EF4-FFF2-40B4-BE49-F238E27FC236}">
                  <a16:creationId xmlns:a16="http://schemas.microsoft.com/office/drawing/2014/main" id="{5F6BAFC2-472C-40FA-825C-A72591A7E89B}"/>
                </a:ext>
              </a:extLst>
            </p:cNvPr>
            <p:cNvSpPr>
              <a:spLocks/>
            </p:cNvSpPr>
            <p:nvPr/>
          </p:nvSpPr>
          <p:spPr bwMode="auto">
            <a:xfrm>
              <a:off x="8020" y="4500"/>
              <a:ext cx="36" cy="23"/>
            </a:xfrm>
            <a:custGeom>
              <a:avLst/>
              <a:gdLst>
                <a:gd name="T0" fmla="*/ 14 w 15"/>
                <a:gd name="T1" fmla="*/ 4 h 10"/>
                <a:gd name="T2" fmla="*/ 12 w 15"/>
                <a:gd name="T3" fmla="*/ 3 h 10"/>
                <a:gd name="T4" fmla="*/ 9 w 15"/>
                <a:gd name="T5" fmla="*/ 6 h 10"/>
                <a:gd name="T6" fmla="*/ 8 w 15"/>
                <a:gd name="T7" fmla="*/ 6 h 10"/>
                <a:gd name="T8" fmla="*/ 8 w 15"/>
                <a:gd name="T9" fmla="*/ 7 h 10"/>
                <a:gd name="T10" fmla="*/ 0 w 15"/>
                <a:gd name="T11" fmla="*/ 10 h 10"/>
                <a:gd name="T12" fmla="*/ 6 w 15"/>
                <a:gd name="T13" fmla="*/ 4 h 10"/>
                <a:gd name="T14" fmla="*/ 13 w 15"/>
                <a:gd name="T15" fmla="*/ 2 h 10"/>
                <a:gd name="T16" fmla="*/ 12 w 15"/>
                <a:gd name="T17" fmla="*/ 1 h 10"/>
                <a:gd name="T18" fmla="*/ 13 w 15"/>
                <a:gd name="T19" fmla="*/ 0 h 10"/>
                <a:gd name="T20" fmla="*/ 15 w 15"/>
                <a:gd name="T21" fmla="*/ 1 h 10"/>
                <a:gd name="T22" fmla="*/ 14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4" y="4"/>
                  </a:moveTo>
                  <a:cubicBezTo>
                    <a:pt x="13" y="4"/>
                    <a:pt x="12" y="4"/>
                    <a:pt x="12" y="3"/>
                  </a:cubicBezTo>
                  <a:cubicBezTo>
                    <a:pt x="12" y="4"/>
                    <a:pt x="10" y="5"/>
                    <a:pt x="9" y="6"/>
                  </a:cubicBezTo>
                  <a:cubicBezTo>
                    <a:pt x="9" y="6"/>
                    <a:pt x="9" y="6"/>
                    <a:pt x="8" y="6"/>
                  </a:cubicBezTo>
                  <a:cubicBezTo>
                    <a:pt x="8" y="6"/>
                    <a:pt x="8" y="7"/>
                    <a:pt x="8" y="7"/>
                  </a:cubicBezTo>
                  <a:cubicBezTo>
                    <a:pt x="4" y="8"/>
                    <a:pt x="2" y="8"/>
                    <a:pt x="0" y="10"/>
                  </a:cubicBezTo>
                  <a:cubicBezTo>
                    <a:pt x="1" y="8"/>
                    <a:pt x="4" y="7"/>
                    <a:pt x="6" y="4"/>
                  </a:cubicBezTo>
                  <a:cubicBezTo>
                    <a:pt x="8" y="4"/>
                    <a:pt x="11" y="3"/>
                    <a:pt x="13" y="2"/>
                  </a:cubicBezTo>
                  <a:cubicBezTo>
                    <a:pt x="13" y="2"/>
                    <a:pt x="12" y="2"/>
                    <a:pt x="12" y="1"/>
                  </a:cubicBezTo>
                  <a:cubicBezTo>
                    <a:pt x="13" y="1"/>
                    <a:pt x="13" y="1"/>
                    <a:pt x="13" y="0"/>
                  </a:cubicBezTo>
                  <a:cubicBezTo>
                    <a:pt x="14" y="2"/>
                    <a:pt x="15" y="2"/>
                    <a:pt x="15" y="1"/>
                  </a:cubicBezTo>
                  <a:cubicBezTo>
                    <a:pt x="15" y="3"/>
                    <a:pt x="14"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4" name="淘宝网Chenying0907出品 191">
              <a:extLst>
                <a:ext uri="{FF2B5EF4-FFF2-40B4-BE49-F238E27FC236}">
                  <a16:creationId xmlns:a16="http://schemas.microsoft.com/office/drawing/2014/main" id="{DCC80101-C471-4659-A115-035A81298E69}"/>
                </a:ext>
              </a:extLst>
            </p:cNvPr>
            <p:cNvSpPr>
              <a:spLocks/>
            </p:cNvSpPr>
            <p:nvPr/>
          </p:nvSpPr>
          <p:spPr bwMode="auto">
            <a:xfrm>
              <a:off x="8011" y="4507"/>
              <a:ext cx="9" cy="4"/>
            </a:xfrm>
            <a:custGeom>
              <a:avLst/>
              <a:gdLst>
                <a:gd name="T0" fmla="*/ 3 w 4"/>
                <a:gd name="T1" fmla="*/ 0 h 2"/>
                <a:gd name="T2" fmla="*/ 3 w 4"/>
                <a:gd name="T3" fmla="*/ 2 h 2"/>
                <a:gd name="T4" fmla="*/ 0 w 4"/>
                <a:gd name="T5" fmla="*/ 2 h 2"/>
                <a:gd name="T6" fmla="*/ 3 w 4"/>
                <a:gd name="T7" fmla="*/ 0 h 2"/>
              </a:gdLst>
              <a:ahLst/>
              <a:cxnLst>
                <a:cxn ang="0">
                  <a:pos x="T0" y="T1"/>
                </a:cxn>
                <a:cxn ang="0">
                  <a:pos x="T2" y="T3"/>
                </a:cxn>
                <a:cxn ang="0">
                  <a:pos x="T4" y="T5"/>
                </a:cxn>
                <a:cxn ang="0">
                  <a:pos x="T6" y="T7"/>
                </a:cxn>
              </a:cxnLst>
              <a:rect l="0" t="0" r="r" b="b"/>
              <a:pathLst>
                <a:path w="4" h="2">
                  <a:moveTo>
                    <a:pt x="3" y="0"/>
                  </a:moveTo>
                  <a:cubicBezTo>
                    <a:pt x="4" y="1"/>
                    <a:pt x="2" y="1"/>
                    <a:pt x="3" y="2"/>
                  </a:cubicBezTo>
                  <a:cubicBezTo>
                    <a:pt x="2" y="2"/>
                    <a:pt x="1" y="2"/>
                    <a:pt x="0" y="2"/>
                  </a:cubicBezTo>
                  <a:cubicBezTo>
                    <a:pt x="1" y="1"/>
                    <a:pt x="3" y="1"/>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5" name="淘宝网Chenying0907出品 192">
              <a:extLst>
                <a:ext uri="{FF2B5EF4-FFF2-40B4-BE49-F238E27FC236}">
                  <a16:creationId xmlns:a16="http://schemas.microsoft.com/office/drawing/2014/main" id="{14BB2D4C-0890-481B-9FA6-EBCF44EF82F1}"/>
                </a:ext>
              </a:extLst>
            </p:cNvPr>
            <p:cNvSpPr>
              <a:spLocks/>
            </p:cNvSpPr>
            <p:nvPr/>
          </p:nvSpPr>
          <p:spPr bwMode="auto">
            <a:xfrm>
              <a:off x="8229" y="3155"/>
              <a:ext cx="5" cy="4"/>
            </a:xfrm>
            <a:custGeom>
              <a:avLst/>
              <a:gdLst>
                <a:gd name="T0" fmla="*/ 2 w 2"/>
                <a:gd name="T1" fmla="*/ 0 h 2"/>
                <a:gd name="T2" fmla="*/ 1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0" y="0"/>
                    <a:pt x="1" y="2"/>
                  </a:cubicBezTo>
                  <a:cubicBezTo>
                    <a:pt x="0" y="2"/>
                    <a:pt x="0" y="1"/>
                    <a:pt x="0" y="0"/>
                  </a:cubicBezTo>
                  <a:cubicBezTo>
                    <a:pt x="1" y="1"/>
                    <a:pt x="2"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6" name="淘宝网Chenying0907出品 193">
              <a:extLst>
                <a:ext uri="{FF2B5EF4-FFF2-40B4-BE49-F238E27FC236}">
                  <a16:creationId xmlns:a16="http://schemas.microsoft.com/office/drawing/2014/main" id="{CAE7AE9E-4556-48B9-B3D3-DB6675193824}"/>
                </a:ext>
              </a:extLst>
            </p:cNvPr>
            <p:cNvSpPr>
              <a:spLocks/>
            </p:cNvSpPr>
            <p:nvPr/>
          </p:nvSpPr>
          <p:spPr bwMode="auto">
            <a:xfrm>
              <a:off x="8158" y="3197"/>
              <a:ext cx="12"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4" y="1"/>
                    <a:pt x="2" y="2"/>
                    <a:pt x="0" y="3"/>
                  </a:cubicBezTo>
                  <a:cubicBezTo>
                    <a:pt x="1" y="1"/>
                    <a:pt x="4" y="0"/>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7" name="淘宝网Chenying0907出品 194">
              <a:extLst>
                <a:ext uri="{FF2B5EF4-FFF2-40B4-BE49-F238E27FC236}">
                  <a16:creationId xmlns:a16="http://schemas.microsoft.com/office/drawing/2014/main" id="{3C0E9953-330B-4B4B-9578-D2845855CA5D}"/>
                </a:ext>
              </a:extLst>
            </p:cNvPr>
            <p:cNvSpPr>
              <a:spLocks/>
            </p:cNvSpPr>
            <p:nvPr/>
          </p:nvSpPr>
          <p:spPr bwMode="auto">
            <a:xfrm>
              <a:off x="8153" y="3200"/>
              <a:ext cx="5" cy="2"/>
            </a:xfrm>
            <a:custGeom>
              <a:avLst/>
              <a:gdLst>
                <a:gd name="T0" fmla="*/ 0 w 2"/>
                <a:gd name="T1" fmla="*/ 1 h 1"/>
                <a:gd name="T2" fmla="*/ 1 w 2"/>
                <a:gd name="T3" fmla="*/ 0 h 1"/>
                <a:gd name="T4" fmla="*/ 1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1" y="0"/>
                    <a:pt x="1" y="0"/>
                  </a:cubicBezTo>
                  <a:cubicBezTo>
                    <a:pt x="2" y="0"/>
                    <a:pt x="1" y="0"/>
                    <a:pt x="1" y="0"/>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8" name="淘宝网Chenying0907出品 195">
              <a:extLst>
                <a:ext uri="{FF2B5EF4-FFF2-40B4-BE49-F238E27FC236}">
                  <a16:creationId xmlns:a16="http://schemas.microsoft.com/office/drawing/2014/main" id="{5AEC6DD8-B6BA-4C47-AEDE-DFC7677A13D3}"/>
                </a:ext>
              </a:extLst>
            </p:cNvPr>
            <p:cNvSpPr>
              <a:spLocks/>
            </p:cNvSpPr>
            <p:nvPr/>
          </p:nvSpPr>
          <p:spPr bwMode="auto">
            <a:xfrm>
              <a:off x="8035" y="3249"/>
              <a:ext cx="7" cy="3"/>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3" y="0"/>
                    <a:pt x="1" y="1"/>
                    <a:pt x="1" y="1"/>
                  </a:cubicBezTo>
                  <a:cubicBezTo>
                    <a:pt x="0"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399" name="淘宝网Chenying0907出品 196">
              <a:extLst>
                <a:ext uri="{FF2B5EF4-FFF2-40B4-BE49-F238E27FC236}">
                  <a16:creationId xmlns:a16="http://schemas.microsoft.com/office/drawing/2014/main" id="{C6980335-2342-4DED-BFF0-11F42F94F293}"/>
                </a:ext>
              </a:extLst>
            </p:cNvPr>
            <p:cNvSpPr>
              <a:spLocks/>
            </p:cNvSpPr>
            <p:nvPr/>
          </p:nvSpPr>
          <p:spPr bwMode="auto">
            <a:xfrm>
              <a:off x="7990" y="3266"/>
              <a:ext cx="11" cy="7"/>
            </a:xfrm>
            <a:custGeom>
              <a:avLst/>
              <a:gdLst>
                <a:gd name="T0" fmla="*/ 5 w 5"/>
                <a:gd name="T1" fmla="*/ 0 h 3"/>
                <a:gd name="T2" fmla="*/ 0 w 5"/>
                <a:gd name="T3" fmla="*/ 3 h 3"/>
                <a:gd name="T4" fmla="*/ 5 w 5"/>
                <a:gd name="T5" fmla="*/ 0 h 3"/>
              </a:gdLst>
              <a:ahLst/>
              <a:cxnLst>
                <a:cxn ang="0">
                  <a:pos x="T0" y="T1"/>
                </a:cxn>
                <a:cxn ang="0">
                  <a:pos x="T2" y="T3"/>
                </a:cxn>
                <a:cxn ang="0">
                  <a:pos x="T4" y="T5"/>
                </a:cxn>
              </a:cxnLst>
              <a:rect l="0" t="0" r="r" b="b"/>
              <a:pathLst>
                <a:path w="5" h="3">
                  <a:moveTo>
                    <a:pt x="5" y="0"/>
                  </a:moveTo>
                  <a:cubicBezTo>
                    <a:pt x="5" y="2"/>
                    <a:pt x="2" y="2"/>
                    <a:pt x="0" y="3"/>
                  </a:cubicBezTo>
                  <a:cubicBezTo>
                    <a:pt x="1" y="2"/>
                    <a:pt x="4"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0" name="淘宝网Chenying0907出品 197">
              <a:extLst>
                <a:ext uri="{FF2B5EF4-FFF2-40B4-BE49-F238E27FC236}">
                  <a16:creationId xmlns:a16="http://schemas.microsoft.com/office/drawing/2014/main" id="{349B532C-1114-449A-A6A9-64F2A821D56E}"/>
                </a:ext>
              </a:extLst>
            </p:cNvPr>
            <p:cNvSpPr>
              <a:spLocks/>
            </p:cNvSpPr>
            <p:nvPr/>
          </p:nvSpPr>
          <p:spPr bwMode="auto">
            <a:xfrm>
              <a:off x="7895" y="3299"/>
              <a:ext cx="5" cy="5"/>
            </a:xfrm>
            <a:custGeom>
              <a:avLst/>
              <a:gdLst>
                <a:gd name="T0" fmla="*/ 2 w 2"/>
                <a:gd name="T1" fmla="*/ 0 h 2"/>
                <a:gd name="T2" fmla="*/ 1 w 2"/>
                <a:gd name="T3" fmla="*/ 2 h 2"/>
                <a:gd name="T4" fmla="*/ 2 w 2"/>
                <a:gd name="T5" fmla="*/ 0 h 2"/>
              </a:gdLst>
              <a:ahLst/>
              <a:cxnLst>
                <a:cxn ang="0">
                  <a:pos x="T0" y="T1"/>
                </a:cxn>
                <a:cxn ang="0">
                  <a:pos x="T2" y="T3"/>
                </a:cxn>
                <a:cxn ang="0">
                  <a:pos x="T4" y="T5"/>
                </a:cxn>
              </a:cxnLst>
              <a:rect l="0" t="0" r="r" b="b"/>
              <a:pathLst>
                <a:path w="2" h="2">
                  <a:moveTo>
                    <a:pt x="2" y="0"/>
                  </a:moveTo>
                  <a:cubicBezTo>
                    <a:pt x="2" y="1"/>
                    <a:pt x="1" y="1"/>
                    <a:pt x="1" y="2"/>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1" name="淘宝网Chenying0907出品 198">
              <a:extLst>
                <a:ext uri="{FF2B5EF4-FFF2-40B4-BE49-F238E27FC236}">
                  <a16:creationId xmlns:a16="http://schemas.microsoft.com/office/drawing/2014/main" id="{78C7FB12-D67A-4F33-83E0-DBC34394CF77}"/>
                </a:ext>
              </a:extLst>
            </p:cNvPr>
            <p:cNvSpPr>
              <a:spLocks/>
            </p:cNvSpPr>
            <p:nvPr/>
          </p:nvSpPr>
          <p:spPr bwMode="auto">
            <a:xfrm>
              <a:off x="7819" y="3330"/>
              <a:ext cx="12" cy="5"/>
            </a:xfrm>
            <a:custGeom>
              <a:avLst/>
              <a:gdLst>
                <a:gd name="T0" fmla="*/ 4 w 5"/>
                <a:gd name="T1" fmla="*/ 0 h 2"/>
                <a:gd name="T2" fmla="*/ 5 w 5"/>
                <a:gd name="T3" fmla="*/ 0 h 2"/>
                <a:gd name="T4" fmla="*/ 0 w 5"/>
                <a:gd name="T5" fmla="*/ 2 h 2"/>
                <a:gd name="T6" fmla="*/ 1 w 5"/>
                <a:gd name="T7" fmla="*/ 2 h 2"/>
                <a:gd name="T8" fmla="*/ 2 w 5"/>
                <a:gd name="T9" fmla="*/ 0 h 2"/>
                <a:gd name="T10" fmla="*/ 4 w 5"/>
                <a:gd name="T11" fmla="*/ 0 h 2"/>
              </a:gdLst>
              <a:ahLst/>
              <a:cxnLst>
                <a:cxn ang="0">
                  <a:pos x="T0" y="T1"/>
                </a:cxn>
                <a:cxn ang="0">
                  <a:pos x="T2" y="T3"/>
                </a:cxn>
                <a:cxn ang="0">
                  <a:pos x="T4" y="T5"/>
                </a:cxn>
                <a:cxn ang="0">
                  <a:pos x="T6" y="T7"/>
                </a:cxn>
                <a:cxn ang="0">
                  <a:pos x="T8" y="T9"/>
                </a:cxn>
                <a:cxn ang="0">
                  <a:pos x="T10" y="T11"/>
                </a:cxn>
              </a:cxnLst>
              <a:rect l="0" t="0" r="r" b="b"/>
              <a:pathLst>
                <a:path w="5" h="2">
                  <a:moveTo>
                    <a:pt x="4" y="0"/>
                  </a:moveTo>
                  <a:cubicBezTo>
                    <a:pt x="4" y="0"/>
                    <a:pt x="4" y="0"/>
                    <a:pt x="5" y="0"/>
                  </a:cubicBezTo>
                  <a:cubicBezTo>
                    <a:pt x="3" y="0"/>
                    <a:pt x="2" y="2"/>
                    <a:pt x="0" y="2"/>
                  </a:cubicBezTo>
                  <a:cubicBezTo>
                    <a:pt x="0" y="2"/>
                    <a:pt x="1" y="2"/>
                    <a:pt x="1" y="2"/>
                  </a:cubicBezTo>
                  <a:cubicBezTo>
                    <a:pt x="1" y="2"/>
                    <a:pt x="2" y="1"/>
                    <a:pt x="2" y="0"/>
                  </a:cubicBezTo>
                  <a:cubicBezTo>
                    <a:pt x="3" y="1"/>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2" name="淘宝网Chenying0907出品 199">
              <a:extLst>
                <a:ext uri="{FF2B5EF4-FFF2-40B4-BE49-F238E27FC236}">
                  <a16:creationId xmlns:a16="http://schemas.microsoft.com/office/drawing/2014/main" id="{634852F5-EC4D-4AB7-AB05-292DA1C60AC6}"/>
                </a:ext>
              </a:extLst>
            </p:cNvPr>
            <p:cNvSpPr>
              <a:spLocks/>
            </p:cNvSpPr>
            <p:nvPr/>
          </p:nvSpPr>
          <p:spPr bwMode="auto">
            <a:xfrm>
              <a:off x="7812" y="3351"/>
              <a:ext cx="5" cy="5"/>
            </a:xfrm>
            <a:custGeom>
              <a:avLst/>
              <a:gdLst>
                <a:gd name="T0" fmla="*/ 2 w 2"/>
                <a:gd name="T1" fmla="*/ 0 h 2"/>
                <a:gd name="T2" fmla="*/ 0 w 2"/>
                <a:gd name="T3" fmla="*/ 1 h 2"/>
                <a:gd name="T4" fmla="*/ 1 w 2"/>
                <a:gd name="T5" fmla="*/ 0 h 2"/>
                <a:gd name="T6" fmla="*/ 2 w 2"/>
                <a:gd name="T7" fmla="*/ 0 h 2"/>
              </a:gdLst>
              <a:ahLst/>
              <a:cxnLst>
                <a:cxn ang="0">
                  <a:pos x="T0" y="T1"/>
                </a:cxn>
                <a:cxn ang="0">
                  <a:pos x="T2" y="T3"/>
                </a:cxn>
                <a:cxn ang="0">
                  <a:pos x="T4" y="T5"/>
                </a:cxn>
                <a:cxn ang="0">
                  <a:pos x="T6" y="T7"/>
                </a:cxn>
              </a:cxnLst>
              <a:rect l="0" t="0" r="r" b="b"/>
              <a:pathLst>
                <a:path w="2" h="2">
                  <a:moveTo>
                    <a:pt x="2" y="0"/>
                  </a:moveTo>
                  <a:cubicBezTo>
                    <a:pt x="2" y="1"/>
                    <a:pt x="1" y="2"/>
                    <a:pt x="0" y="1"/>
                  </a:cubicBezTo>
                  <a:cubicBezTo>
                    <a:pt x="0" y="1"/>
                    <a:pt x="1" y="0"/>
                    <a:pt x="1" y="0"/>
                  </a:cubicBezTo>
                  <a:cubicBezTo>
                    <a:pt x="1" y="1"/>
                    <a:pt x="2"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3" name="淘宝网Chenying0907出品 200">
              <a:extLst>
                <a:ext uri="{FF2B5EF4-FFF2-40B4-BE49-F238E27FC236}">
                  <a16:creationId xmlns:a16="http://schemas.microsoft.com/office/drawing/2014/main" id="{B61E772A-5812-468F-8754-F35784FDEACA}"/>
                </a:ext>
              </a:extLst>
            </p:cNvPr>
            <p:cNvSpPr>
              <a:spLocks/>
            </p:cNvSpPr>
            <p:nvPr/>
          </p:nvSpPr>
          <p:spPr bwMode="auto">
            <a:xfrm>
              <a:off x="7810" y="3332"/>
              <a:ext cx="9" cy="10"/>
            </a:xfrm>
            <a:custGeom>
              <a:avLst/>
              <a:gdLst>
                <a:gd name="T0" fmla="*/ 4 w 4"/>
                <a:gd name="T1" fmla="*/ 0 h 4"/>
                <a:gd name="T2" fmla="*/ 4 w 4"/>
                <a:gd name="T3" fmla="*/ 0 h 4"/>
                <a:gd name="T4" fmla="*/ 4 w 4"/>
                <a:gd name="T5" fmla="*/ 2 h 4"/>
                <a:gd name="T6" fmla="*/ 0 w 4"/>
                <a:gd name="T7" fmla="*/ 3 h 4"/>
                <a:gd name="T8" fmla="*/ 0 w 4"/>
                <a:gd name="T9" fmla="*/ 3 h 4"/>
                <a:gd name="T10" fmla="*/ 2 w 4"/>
                <a:gd name="T11" fmla="*/ 3 h 4"/>
                <a:gd name="T12" fmla="*/ 3 w 4"/>
                <a:gd name="T13" fmla="*/ 0 h 4"/>
                <a:gd name="T14" fmla="*/ 4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4" y="0"/>
                  </a:moveTo>
                  <a:cubicBezTo>
                    <a:pt x="4" y="0"/>
                    <a:pt x="4" y="0"/>
                    <a:pt x="4" y="0"/>
                  </a:cubicBezTo>
                  <a:cubicBezTo>
                    <a:pt x="3" y="1"/>
                    <a:pt x="4" y="1"/>
                    <a:pt x="4" y="2"/>
                  </a:cubicBezTo>
                  <a:cubicBezTo>
                    <a:pt x="3" y="3"/>
                    <a:pt x="2" y="4"/>
                    <a:pt x="0" y="3"/>
                  </a:cubicBezTo>
                  <a:cubicBezTo>
                    <a:pt x="0" y="3"/>
                    <a:pt x="0" y="3"/>
                    <a:pt x="0" y="3"/>
                  </a:cubicBezTo>
                  <a:cubicBezTo>
                    <a:pt x="1" y="3"/>
                    <a:pt x="2" y="2"/>
                    <a:pt x="2" y="3"/>
                  </a:cubicBezTo>
                  <a:cubicBezTo>
                    <a:pt x="2" y="1"/>
                    <a:pt x="4" y="2"/>
                    <a:pt x="3" y="0"/>
                  </a:cubicBezTo>
                  <a:cubicBezTo>
                    <a:pt x="4" y="0"/>
                    <a:pt x="4"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4" name="淘宝网Chenying0907出品 201">
              <a:extLst>
                <a:ext uri="{FF2B5EF4-FFF2-40B4-BE49-F238E27FC236}">
                  <a16:creationId xmlns:a16="http://schemas.microsoft.com/office/drawing/2014/main" id="{5FA6C88C-7A0D-4899-BA73-AAE3DA73AE82}"/>
                </a:ext>
              </a:extLst>
            </p:cNvPr>
            <p:cNvSpPr>
              <a:spLocks/>
            </p:cNvSpPr>
            <p:nvPr/>
          </p:nvSpPr>
          <p:spPr bwMode="auto">
            <a:xfrm>
              <a:off x="7802" y="3342"/>
              <a:ext cx="10" cy="4"/>
            </a:xfrm>
            <a:custGeom>
              <a:avLst/>
              <a:gdLst>
                <a:gd name="T0" fmla="*/ 4 w 4"/>
                <a:gd name="T1" fmla="*/ 0 h 2"/>
                <a:gd name="T2" fmla="*/ 0 w 4"/>
                <a:gd name="T3" fmla="*/ 2 h 2"/>
                <a:gd name="T4" fmla="*/ 3 w 4"/>
                <a:gd name="T5" fmla="*/ 0 h 2"/>
                <a:gd name="T6" fmla="*/ 4 w 4"/>
                <a:gd name="T7" fmla="*/ 0 h 2"/>
              </a:gdLst>
              <a:ahLst/>
              <a:cxnLst>
                <a:cxn ang="0">
                  <a:pos x="T0" y="T1"/>
                </a:cxn>
                <a:cxn ang="0">
                  <a:pos x="T2" y="T3"/>
                </a:cxn>
                <a:cxn ang="0">
                  <a:pos x="T4" y="T5"/>
                </a:cxn>
                <a:cxn ang="0">
                  <a:pos x="T6" y="T7"/>
                </a:cxn>
              </a:cxnLst>
              <a:rect l="0" t="0" r="r" b="b"/>
              <a:pathLst>
                <a:path w="4" h="2">
                  <a:moveTo>
                    <a:pt x="4" y="0"/>
                  </a:moveTo>
                  <a:cubicBezTo>
                    <a:pt x="3" y="1"/>
                    <a:pt x="2" y="2"/>
                    <a:pt x="0" y="2"/>
                  </a:cubicBezTo>
                  <a:cubicBezTo>
                    <a:pt x="1" y="1"/>
                    <a:pt x="2" y="1"/>
                    <a:pt x="3" y="0"/>
                  </a:cubicBezTo>
                  <a:cubicBezTo>
                    <a:pt x="3" y="0"/>
                    <a:pt x="3" y="0"/>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5" name="淘宝网Chenying0907出品 202">
              <a:extLst>
                <a:ext uri="{FF2B5EF4-FFF2-40B4-BE49-F238E27FC236}">
                  <a16:creationId xmlns:a16="http://schemas.microsoft.com/office/drawing/2014/main" id="{67C1877B-97D0-494C-A3C0-C3B46880838E}"/>
                </a:ext>
              </a:extLst>
            </p:cNvPr>
            <p:cNvSpPr>
              <a:spLocks/>
            </p:cNvSpPr>
            <p:nvPr/>
          </p:nvSpPr>
          <p:spPr bwMode="auto">
            <a:xfrm>
              <a:off x="7791" y="3346"/>
              <a:ext cx="9" cy="7"/>
            </a:xfrm>
            <a:custGeom>
              <a:avLst/>
              <a:gdLst>
                <a:gd name="T0" fmla="*/ 3 w 4"/>
                <a:gd name="T1" fmla="*/ 0 h 3"/>
                <a:gd name="T2" fmla="*/ 4 w 4"/>
                <a:gd name="T3" fmla="*/ 1 h 3"/>
                <a:gd name="T4" fmla="*/ 0 w 4"/>
                <a:gd name="T5" fmla="*/ 3 h 3"/>
                <a:gd name="T6" fmla="*/ 3 w 4"/>
                <a:gd name="T7" fmla="*/ 0 h 3"/>
              </a:gdLst>
              <a:ahLst/>
              <a:cxnLst>
                <a:cxn ang="0">
                  <a:pos x="T0" y="T1"/>
                </a:cxn>
                <a:cxn ang="0">
                  <a:pos x="T2" y="T3"/>
                </a:cxn>
                <a:cxn ang="0">
                  <a:pos x="T4" y="T5"/>
                </a:cxn>
                <a:cxn ang="0">
                  <a:pos x="T6" y="T7"/>
                </a:cxn>
              </a:cxnLst>
              <a:rect l="0" t="0" r="r" b="b"/>
              <a:pathLst>
                <a:path w="4" h="3">
                  <a:moveTo>
                    <a:pt x="3" y="0"/>
                  </a:moveTo>
                  <a:cubicBezTo>
                    <a:pt x="4" y="1"/>
                    <a:pt x="4" y="0"/>
                    <a:pt x="4" y="1"/>
                  </a:cubicBezTo>
                  <a:cubicBezTo>
                    <a:pt x="3" y="1"/>
                    <a:pt x="2" y="3"/>
                    <a:pt x="0" y="3"/>
                  </a:cubicBezTo>
                  <a:cubicBezTo>
                    <a:pt x="1" y="2"/>
                    <a:pt x="3" y="2"/>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6" name="淘宝网Chenying0907出品 203">
              <a:extLst>
                <a:ext uri="{FF2B5EF4-FFF2-40B4-BE49-F238E27FC236}">
                  <a16:creationId xmlns:a16="http://schemas.microsoft.com/office/drawing/2014/main" id="{5325716A-6B9E-4C24-A559-B159777D074A}"/>
                </a:ext>
              </a:extLst>
            </p:cNvPr>
            <p:cNvSpPr>
              <a:spLocks/>
            </p:cNvSpPr>
            <p:nvPr/>
          </p:nvSpPr>
          <p:spPr bwMode="auto">
            <a:xfrm>
              <a:off x="7767" y="3361"/>
              <a:ext cx="26" cy="14"/>
            </a:xfrm>
            <a:custGeom>
              <a:avLst/>
              <a:gdLst>
                <a:gd name="T0" fmla="*/ 5 w 11"/>
                <a:gd name="T1" fmla="*/ 3 h 6"/>
                <a:gd name="T2" fmla="*/ 11 w 11"/>
                <a:gd name="T3" fmla="*/ 2 h 6"/>
                <a:gd name="T4" fmla="*/ 0 w 11"/>
                <a:gd name="T5" fmla="*/ 6 h 6"/>
                <a:gd name="T6" fmla="*/ 4 w 11"/>
                <a:gd name="T7" fmla="*/ 4 h 6"/>
                <a:gd name="T8" fmla="*/ 5 w 11"/>
                <a:gd name="T9" fmla="*/ 5 h 6"/>
                <a:gd name="T10" fmla="*/ 5 w 11"/>
                <a:gd name="T11" fmla="*/ 3 h 6"/>
              </a:gdLst>
              <a:ahLst/>
              <a:cxnLst>
                <a:cxn ang="0">
                  <a:pos x="T0" y="T1"/>
                </a:cxn>
                <a:cxn ang="0">
                  <a:pos x="T2" y="T3"/>
                </a:cxn>
                <a:cxn ang="0">
                  <a:pos x="T4" y="T5"/>
                </a:cxn>
                <a:cxn ang="0">
                  <a:pos x="T6" y="T7"/>
                </a:cxn>
                <a:cxn ang="0">
                  <a:pos x="T8" y="T9"/>
                </a:cxn>
                <a:cxn ang="0">
                  <a:pos x="T10" y="T11"/>
                </a:cxn>
              </a:cxnLst>
              <a:rect l="0" t="0" r="r" b="b"/>
              <a:pathLst>
                <a:path w="11" h="6">
                  <a:moveTo>
                    <a:pt x="5" y="3"/>
                  </a:moveTo>
                  <a:cubicBezTo>
                    <a:pt x="8" y="3"/>
                    <a:pt x="9" y="0"/>
                    <a:pt x="11" y="2"/>
                  </a:cubicBezTo>
                  <a:cubicBezTo>
                    <a:pt x="7" y="3"/>
                    <a:pt x="5" y="6"/>
                    <a:pt x="0" y="6"/>
                  </a:cubicBezTo>
                  <a:cubicBezTo>
                    <a:pt x="2" y="6"/>
                    <a:pt x="3" y="5"/>
                    <a:pt x="4" y="4"/>
                  </a:cubicBezTo>
                  <a:cubicBezTo>
                    <a:pt x="5" y="4"/>
                    <a:pt x="5" y="4"/>
                    <a:pt x="5" y="5"/>
                  </a:cubicBezTo>
                  <a:cubicBezTo>
                    <a:pt x="6" y="5"/>
                    <a:pt x="5" y="4"/>
                    <a:pt x="5"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sp>
          <p:nvSpPr>
            <p:cNvPr id="407" name="淘宝网Chenying0907出品 204">
              <a:extLst>
                <a:ext uri="{FF2B5EF4-FFF2-40B4-BE49-F238E27FC236}">
                  <a16:creationId xmlns:a16="http://schemas.microsoft.com/office/drawing/2014/main" id="{629006AD-8CBF-4C20-B314-E9235E1C20A6}"/>
                </a:ext>
              </a:extLst>
            </p:cNvPr>
            <p:cNvSpPr>
              <a:spLocks/>
            </p:cNvSpPr>
            <p:nvPr/>
          </p:nvSpPr>
          <p:spPr bwMode="auto">
            <a:xfrm>
              <a:off x="7793" y="3339"/>
              <a:ext cx="2" cy="3"/>
            </a:xfrm>
            <a:custGeom>
              <a:avLst/>
              <a:gdLst>
                <a:gd name="T0" fmla="*/ 1 w 1"/>
                <a:gd name="T1" fmla="*/ 1 h 1"/>
                <a:gd name="T2" fmla="*/ 0 w 1"/>
                <a:gd name="T3" fmla="*/ 1 h 1"/>
                <a:gd name="T4" fmla="*/ 1 w 1"/>
                <a:gd name="T5" fmla="*/ 0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0" y="0"/>
                    <a:pt x="0" y="1"/>
                  </a:cubicBezTo>
                  <a:cubicBezTo>
                    <a:pt x="0" y="0"/>
                    <a:pt x="0" y="0"/>
                    <a:pt x="1" y="0"/>
                  </a:cubicBez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defTabSz="964326" fontAlgn="auto">
                <a:spcBef>
                  <a:spcPts val="0"/>
                </a:spcBef>
                <a:spcAft>
                  <a:spcPts val="0"/>
                </a:spcAft>
              </a:pPr>
              <a:endParaRPr lang="zh-CN" altLang="en-US" sz="1898">
                <a:solidFill>
                  <a:prstClr val="black"/>
                </a:solidFill>
                <a:latin typeface="等线" panose="020F0502020204030204"/>
                <a:ea typeface="等线" panose="02010600030101010101" pitchFamily="2" charset="-122"/>
              </a:endParaRPr>
            </a:p>
          </p:txBody>
        </p:sp>
      </p:grpSp>
      <p:pic>
        <p:nvPicPr>
          <p:cNvPr id="409" name="图片 408">
            <a:extLst>
              <a:ext uri="{FF2B5EF4-FFF2-40B4-BE49-F238E27FC236}">
                <a16:creationId xmlns:a16="http://schemas.microsoft.com/office/drawing/2014/main" id="{410EC8CD-C00B-44FF-9FAB-CED4D6AAD3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602" y="1829900"/>
            <a:ext cx="5041402" cy="5041402"/>
          </a:xfrm>
          <a:prstGeom prst="rect">
            <a:avLst/>
          </a:prstGeom>
        </p:spPr>
      </p:pic>
      <p:pic>
        <p:nvPicPr>
          <p:cNvPr id="410" name="图片 409">
            <a:extLst>
              <a:ext uri="{FF2B5EF4-FFF2-40B4-BE49-F238E27FC236}">
                <a16:creationId xmlns:a16="http://schemas.microsoft.com/office/drawing/2014/main" id="{A24752F2-8A3B-4173-BEEF-462D12A994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5951" y="-299998"/>
            <a:ext cx="3794233" cy="3794233"/>
          </a:xfrm>
          <a:prstGeom prst="rect">
            <a:avLst/>
          </a:prstGeom>
        </p:spPr>
      </p:pic>
      <p:pic>
        <p:nvPicPr>
          <p:cNvPr id="411" name="图片 410">
            <a:extLst>
              <a:ext uri="{FF2B5EF4-FFF2-40B4-BE49-F238E27FC236}">
                <a16:creationId xmlns:a16="http://schemas.microsoft.com/office/drawing/2014/main" id="{E79CD4DE-174B-4B6E-A3D4-3A53AA41F1E9}"/>
              </a:ext>
            </a:extLst>
          </p:cNvPr>
          <p:cNvPicPr>
            <a:picLocks noChangeAspect="1"/>
          </p:cNvPicPr>
          <p:nvPr/>
        </p:nvPicPr>
        <p:blipFill rotWithShape="1">
          <a:blip r:embed="rId4">
            <a:extLst>
              <a:ext uri="{28A0092B-C50C-407E-A947-70E740481C1C}">
                <a14:useLocalDpi xmlns:a14="http://schemas.microsoft.com/office/drawing/2010/main" val="0"/>
              </a:ext>
            </a:extLst>
          </a:blip>
          <a:srcRect l="4885" t="25726" r="81269" b="64981"/>
          <a:stretch/>
        </p:blipFill>
        <p:spPr>
          <a:xfrm>
            <a:off x="8657275" y="4733415"/>
            <a:ext cx="1688123" cy="1699846"/>
          </a:xfrm>
          <a:prstGeom prst="rect">
            <a:avLst/>
          </a:prstGeom>
        </p:spPr>
      </p:pic>
    </p:spTree>
    <p:extLst>
      <p:ext uri="{BB962C8B-B14F-4D97-AF65-F5344CB8AC3E}">
        <p14:creationId xmlns:p14="http://schemas.microsoft.com/office/powerpoint/2010/main" val="209023442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04"/>
                                        </p:tgtEl>
                                        <p:attrNameLst>
                                          <p:attrName>style.visibility</p:attrName>
                                        </p:attrNameLst>
                                      </p:cBhvr>
                                      <p:to>
                                        <p:strVal val="visible"/>
                                      </p:to>
                                    </p:set>
                                    <p:animEffect transition="in" filter="wipe(down)">
                                      <p:cBhvr>
                                        <p:cTn id="7" dur="500"/>
                                        <p:tgtEl>
                                          <p:spTgt spid="20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22" presetClass="entr" presetSubtype="2" fill="hold" nodeType="afterEffect">
                                  <p:stCondLst>
                                    <p:cond delay="60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2100"/>
                            </p:stCondLst>
                            <p:childTnLst>
                              <p:par>
                                <p:cTn id="17" presetID="41" presetClass="entr" presetSubtype="0" fill="hold" grpId="0" nodeType="afterEffect">
                                  <p:stCondLst>
                                    <p:cond delay="0"/>
                                  </p:stCondLst>
                                  <p:iterate type="lt">
                                    <p:tmPct val="5000"/>
                                  </p:iterate>
                                  <p:childTnLst>
                                    <p:set>
                                      <p:cBhvr>
                                        <p:cTn id="18" dur="1" fill="hold">
                                          <p:stCondLst>
                                            <p:cond delay="0"/>
                                          </p:stCondLst>
                                        </p:cTn>
                                        <p:tgtEl>
                                          <p:spTgt spid="205"/>
                                        </p:tgtEl>
                                        <p:attrNameLst>
                                          <p:attrName>style.visibility</p:attrName>
                                        </p:attrNameLst>
                                      </p:cBhvr>
                                      <p:to>
                                        <p:strVal val="visible"/>
                                      </p:to>
                                    </p:set>
                                    <p:anim calcmode="lin" valueType="num">
                                      <p:cBhvr>
                                        <p:cTn id="19" dur="500" fill="hold"/>
                                        <p:tgtEl>
                                          <p:spTgt spid="205"/>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05"/>
                                        </p:tgtEl>
                                        <p:attrNameLst>
                                          <p:attrName>ppt_y</p:attrName>
                                        </p:attrNameLst>
                                      </p:cBhvr>
                                      <p:tavLst>
                                        <p:tav tm="0">
                                          <p:val>
                                            <p:strVal val="#ppt_y"/>
                                          </p:val>
                                        </p:tav>
                                        <p:tav tm="100000">
                                          <p:val>
                                            <p:strVal val="#ppt_y"/>
                                          </p:val>
                                        </p:tav>
                                      </p:tavLst>
                                    </p:anim>
                                    <p:anim calcmode="lin" valueType="num">
                                      <p:cBhvr>
                                        <p:cTn id="21" dur="500" fill="hold"/>
                                        <p:tgtEl>
                                          <p:spTgt spid="205"/>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05"/>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05"/>
                                        </p:tgtEl>
                                      </p:cBhvr>
                                    </p:animEffect>
                                  </p:childTnLst>
                                </p:cTn>
                              </p:par>
                            </p:childTnLst>
                          </p:cTn>
                        </p:par>
                        <p:par>
                          <p:cTn id="24" fill="hold">
                            <p:stCondLst>
                              <p:cond delay="3375"/>
                            </p:stCondLst>
                            <p:childTnLst>
                              <p:par>
                                <p:cTn id="25" presetID="41" presetClass="entr" presetSubtype="0" fill="hold" grpId="0" nodeType="afterEffect">
                                  <p:stCondLst>
                                    <p:cond delay="0"/>
                                  </p:stCondLst>
                                  <p:iterate type="lt">
                                    <p:tmPct val="5000"/>
                                  </p:iterate>
                                  <p:childTnLst>
                                    <p:set>
                                      <p:cBhvr>
                                        <p:cTn id="26" dur="1" fill="hold">
                                          <p:stCondLst>
                                            <p:cond delay="0"/>
                                          </p:stCondLst>
                                        </p:cTn>
                                        <p:tgtEl>
                                          <p:spTgt spid="206"/>
                                        </p:tgtEl>
                                        <p:attrNameLst>
                                          <p:attrName>style.visibility</p:attrName>
                                        </p:attrNameLst>
                                      </p:cBhvr>
                                      <p:to>
                                        <p:strVal val="visible"/>
                                      </p:to>
                                    </p:set>
                                    <p:anim calcmode="lin" valueType="num">
                                      <p:cBhvr>
                                        <p:cTn id="27" dur="500" fill="hold"/>
                                        <p:tgtEl>
                                          <p:spTgt spid="206"/>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206"/>
                                        </p:tgtEl>
                                        <p:attrNameLst>
                                          <p:attrName>ppt_y</p:attrName>
                                        </p:attrNameLst>
                                      </p:cBhvr>
                                      <p:tavLst>
                                        <p:tav tm="0">
                                          <p:val>
                                            <p:strVal val="#ppt_y"/>
                                          </p:val>
                                        </p:tav>
                                        <p:tav tm="100000">
                                          <p:val>
                                            <p:strVal val="#ppt_y"/>
                                          </p:val>
                                        </p:tav>
                                      </p:tavLst>
                                    </p:anim>
                                    <p:anim calcmode="lin" valueType="num">
                                      <p:cBhvr>
                                        <p:cTn id="29" dur="500" fill="hold"/>
                                        <p:tgtEl>
                                          <p:spTgt spid="206"/>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206"/>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206"/>
                                        </p:tgtEl>
                                      </p:cBhvr>
                                    </p:animEffect>
                                  </p:childTnLst>
                                </p:cTn>
                              </p:par>
                            </p:childTnLst>
                          </p:cTn>
                        </p:par>
                        <p:par>
                          <p:cTn id="32" fill="hold">
                            <p:stCondLst>
                              <p:cond delay="4650"/>
                            </p:stCondLst>
                            <p:childTnLst>
                              <p:par>
                                <p:cTn id="33" presetID="22" presetClass="entr" presetSubtype="2" fill="hold" nodeType="afterEffect">
                                  <p:stCondLst>
                                    <p:cond delay="0"/>
                                  </p:stCondLst>
                                  <p:childTnLst>
                                    <p:set>
                                      <p:cBhvr>
                                        <p:cTn id="34" dur="1" fill="hold">
                                          <p:stCondLst>
                                            <p:cond delay="0"/>
                                          </p:stCondLst>
                                        </p:cTn>
                                        <p:tgtEl>
                                          <p:spTgt spid="207"/>
                                        </p:tgtEl>
                                        <p:attrNameLst>
                                          <p:attrName>style.visibility</p:attrName>
                                        </p:attrNameLst>
                                      </p:cBhvr>
                                      <p:to>
                                        <p:strVal val="visible"/>
                                      </p:to>
                                    </p:set>
                                    <p:animEffect transition="in" filter="wipe(right)">
                                      <p:cBhvr>
                                        <p:cTn id="35"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4" grpId="0" animBg="1"/>
      <p:bldP spid="205" grpId="0"/>
      <p:bldP spid="20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库_云形 4">
            <a:extLst>
              <a:ext uri="{FF2B5EF4-FFF2-40B4-BE49-F238E27FC236}">
                <a16:creationId xmlns:a16="http://schemas.microsoft.com/office/drawing/2014/main" id="{1F9C79B8-8141-4B3A-9AAC-4FAFF3DA7829}"/>
              </a:ext>
            </a:extLst>
          </p:cNvPr>
          <p:cNvSpPr/>
          <p:nvPr>
            <p:custDataLst>
              <p:tags r:id="rId1"/>
            </p:custDataLst>
          </p:nvPr>
        </p:nvSpPr>
        <p:spPr>
          <a:xfrm>
            <a:off x="5408895" y="1306984"/>
            <a:ext cx="2725016" cy="1962615"/>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266">
              <a:solidFill>
                <a:prstClr val="white"/>
              </a:solidFill>
              <a:latin typeface="等线" panose="020F0502020204030204"/>
              <a:ea typeface="等线" panose="02010600030101010101" pitchFamily="2" charset="-122"/>
            </a:endParaRPr>
          </a:p>
        </p:txBody>
      </p:sp>
      <p:sp>
        <p:nvSpPr>
          <p:cNvPr id="3" name="原创设计师QQ：178119980 喵小姐">
            <a:extLst>
              <a:ext uri="{FF2B5EF4-FFF2-40B4-BE49-F238E27FC236}">
                <a16:creationId xmlns:a16="http://schemas.microsoft.com/office/drawing/2014/main" id="{78CC3431-497E-45A6-8452-D0C08C1655F6}"/>
              </a:ext>
            </a:extLst>
          </p:cNvPr>
          <p:cNvSpPr/>
          <p:nvPr/>
        </p:nvSpPr>
        <p:spPr>
          <a:xfrm>
            <a:off x="5984806" y="1601418"/>
            <a:ext cx="1708260" cy="1384931"/>
          </a:xfrm>
          <a:prstGeom prst="rect">
            <a:avLst/>
          </a:prstGeom>
        </p:spPr>
        <p:txBody>
          <a:bodyPr wrap="square">
            <a:spAutoFit/>
          </a:bodyPr>
          <a:lstStyle/>
          <a:p>
            <a:pPr algn="ctr" defTabSz="964326" fontAlgn="auto">
              <a:lnSpc>
                <a:spcPct val="130000"/>
              </a:lnSpc>
              <a:spcBef>
                <a:spcPts val="0"/>
              </a:spcBef>
              <a:spcAft>
                <a:spcPts val="0"/>
              </a:spcAft>
            </a:pPr>
            <a:r>
              <a:rPr lang="zh-CN" altLang="en-US" sz="1898"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1898"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16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4" name="PA_库_云形 4">
            <a:extLst>
              <a:ext uri="{FF2B5EF4-FFF2-40B4-BE49-F238E27FC236}">
                <a16:creationId xmlns:a16="http://schemas.microsoft.com/office/drawing/2014/main" id="{9212BDF6-396C-42D0-8E17-B822E5FD18CA}"/>
              </a:ext>
            </a:extLst>
          </p:cNvPr>
          <p:cNvSpPr/>
          <p:nvPr>
            <p:custDataLst>
              <p:tags r:id="rId2"/>
            </p:custDataLst>
          </p:nvPr>
        </p:nvSpPr>
        <p:spPr>
          <a:xfrm>
            <a:off x="3881036" y="3934437"/>
            <a:ext cx="2725016" cy="1962615"/>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266">
              <a:solidFill>
                <a:prstClr val="white"/>
              </a:solidFill>
              <a:latin typeface="等线" panose="020F0502020204030204"/>
              <a:ea typeface="等线" panose="02010600030101010101" pitchFamily="2" charset="-122"/>
            </a:endParaRPr>
          </a:p>
        </p:txBody>
      </p:sp>
      <p:sp>
        <p:nvSpPr>
          <p:cNvPr id="5" name="原创设计师QQ：178119980 喵小姐">
            <a:extLst>
              <a:ext uri="{FF2B5EF4-FFF2-40B4-BE49-F238E27FC236}">
                <a16:creationId xmlns:a16="http://schemas.microsoft.com/office/drawing/2014/main" id="{02E172A1-28BA-4288-B359-5B4F38649168}"/>
              </a:ext>
            </a:extLst>
          </p:cNvPr>
          <p:cNvSpPr/>
          <p:nvPr/>
        </p:nvSpPr>
        <p:spPr>
          <a:xfrm>
            <a:off x="4456947" y="4228871"/>
            <a:ext cx="1708260" cy="1384931"/>
          </a:xfrm>
          <a:prstGeom prst="rect">
            <a:avLst/>
          </a:prstGeom>
        </p:spPr>
        <p:txBody>
          <a:bodyPr wrap="square">
            <a:spAutoFit/>
          </a:bodyPr>
          <a:lstStyle/>
          <a:p>
            <a:pPr algn="ctr" defTabSz="964326" fontAlgn="auto">
              <a:lnSpc>
                <a:spcPct val="130000"/>
              </a:lnSpc>
              <a:spcBef>
                <a:spcPts val="0"/>
              </a:spcBef>
              <a:spcAft>
                <a:spcPts val="0"/>
              </a:spcAft>
            </a:pPr>
            <a:r>
              <a:rPr lang="zh-CN" altLang="en-US" sz="1898"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1898"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16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6" name="PA_库_云形 4">
            <a:extLst>
              <a:ext uri="{FF2B5EF4-FFF2-40B4-BE49-F238E27FC236}">
                <a16:creationId xmlns:a16="http://schemas.microsoft.com/office/drawing/2014/main" id="{589A0AC6-6EBC-4EEA-8974-570350E5BF53}"/>
              </a:ext>
            </a:extLst>
          </p:cNvPr>
          <p:cNvSpPr/>
          <p:nvPr>
            <p:custDataLst>
              <p:tags r:id="rId3"/>
            </p:custDataLst>
          </p:nvPr>
        </p:nvSpPr>
        <p:spPr>
          <a:xfrm>
            <a:off x="7874302" y="3875608"/>
            <a:ext cx="2725016" cy="1962615"/>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266">
              <a:solidFill>
                <a:prstClr val="white"/>
              </a:solidFill>
              <a:latin typeface="等线" panose="020F0502020204030204"/>
              <a:ea typeface="等线" panose="02010600030101010101" pitchFamily="2" charset="-122"/>
            </a:endParaRPr>
          </a:p>
        </p:txBody>
      </p:sp>
      <p:sp>
        <p:nvSpPr>
          <p:cNvPr id="7" name="原创设计师QQ：178119980 喵小姐">
            <a:extLst>
              <a:ext uri="{FF2B5EF4-FFF2-40B4-BE49-F238E27FC236}">
                <a16:creationId xmlns:a16="http://schemas.microsoft.com/office/drawing/2014/main" id="{CF7BE6C1-372F-4158-BA06-9A81EBDEED88}"/>
              </a:ext>
            </a:extLst>
          </p:cNvPr>
          <p:cNvSpPr/>
          <p:nvPr/>
        </p:nvSpPr>
        <p:spPr>
          <a:xfrm>
            <a:off x="8450213" y="4170042"/>
            <a:ext cx="1708260" cy="1384931"/>
          </a:xfrm>
          <a:prstGeom prst="rect">
            <a:avLst/>
          </a:prstGeom>
        </p:spPr>
        <p:txBody>
          <a:bodyPr wrap="square">
            <a:spAutoFit/>
          </a:bodyPr>
          <a:lstStyle/>
          <a:p>
            <a:pPr algn="ctr" defTabSz="964326" fontAlgn="auto">
              <a:lnSpc>
                <a:spcPct val="130000"/>
              </a:lnSpc>
              <a:spcBef>
                <a:spcPts val="0"/>
              </a:spcBef>
              <a:spcAft>
                <a:spcPts val="0"/>
              </a:spcAft>
            </a:pPr>
            <a:r>
              <a:rPr lang="zh-CN" altLang="en-US" sz="1898"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1898"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16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p:txBody>
      </p:sp>
      <p:sp>
        <p:nvSpPr>
          <p:cNvPr id="8" name="PA_库_云形 4">
            <a:extLst>
              <a:ext uri="{FF2B5EF4-FFF2-40B4-BE49-F238E27FC236}">
                <a16:creationId xmlns:a16="http://schemas.microsoft.com/office/drawing/2014/main" id="{F8D04C65-F9DC-425A-A804-B15B48459AF5}"/>
              </a:ext>
            </a:extLst>
          </p:cNvPr>
          <p:cNvSpPr/>
          <p:nvPr>
            <p:custDataLst>
              <p:tags r:id="rId4"/>
            </p:custDataLst>
          </p:nvPr>
        </p:nvSpPr>
        <p:spPr>
          <a:xfrm>
            <a:off x="8795965" y="628681"/>
            <a:ext cx="2725016" cy="1962615"/>
          </a:xfrm>
          <a:prstGeom prst="cloud">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266">
              <a:solidFill>
                <a:prstClr val="white"/>
              </a:solidFill>
              <a:latin typeface="等线" panose="020F0502020204030204"/>
              <a:ea typeface="等线" panose="02010600030101010101" pitchFamily="2" charset="-122"/>
            </a:endParaRPr>
          </a:p>
        </p:txBody>
      </p:sp>
      <p:sp>
        <p:nvSpPr>
          <p:cNvPr id="9" name="原创设计师QQ：178119980 喵小姐">
            <a:extLst>
              <a:ext uri="{FF2B5EF4-FFF2-40B4-BE49-F238E27FC236}">
                <a16:creationId xmlns:a16="http://schemas.microsoft.com/office/drawing/2014/main" id="{C6E29A10-595F-402D-985F-BCDDDA874519}"/>
              </a:ext>
            </a:extLst>
          </p:cNvPr>
          <p:cNvSpPr/>
          <p:nvPr/>
        </p:nvSpPr>
        <p:spPr>
          <a:xfrm>
            <a:off x="9371876" y="923115"/>
            <a:ext cx="1708260" cy="1384931"/>
          </a:xfrm>
          <a:prstGeom prst="rect">
            <a:avLst/>
          </a:prstGeom>
        </p:spPr>
        <p:txBody>
          <a:bodyPr wrap="square">
            <a:spAutoFit/>
          </a:bodyPr>
          <a:lstStyle/>
          <a:p>
            <a:pPr algn="ctr" defTabSz="964326" fontAlgn="auto">
              <a:lnSpc>
                <a:spcPct val="130000"/>
              </a:lnSpc>
              <a:spcBef>
                <a:spcPts val="0"/>
              </a:spcBef>
              <a:spcAft>
                <a:spcPts val="0"/>
              </a:spcAft>
            </a:pPr>
            <a:r>
              <a:rPr lang="zh-CN" altLang="en-US" sz="1898" b="1" dirty="0">
                <a:solidFill>
                  <a:prstClr val="white"/>
                </a:solidFill>
                <a:latin typeface="站酷快乐体2016修订版" panose="02010600030101010101" pitchFamily="2" charset="-122"/>
                <a:ea typeface="站酷快乐体2016修订版" panose="02010600030101010101" pitchFamily="2" charset="-122"/>
              </a:rPr>
              <a:t>添加标题</a:t>
            </a:r>
            <a:endParaRPr lang="en-US" altLang="zh-CN" sz="1898" b="1"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160" dirty="0">
                <a:solidFill>
                  <a:prstClr val="white"/>
                </a:solidFill>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endParaRPr lang="en-US" altLang="zh-CN" sz="1160" dirty="0">
              <a:solidFill>
                <a:prstClr val="white"/>
              </a:solidFill>
              <a:latin typeface="站酷快乐体2016修订版" panose="02010600030101010101" pitchFamily="2" charset="-122"/>
              <a:ea typeface="站酷快乐体2016修订版" panose="02010600030101010101" pitchFamily="2" charset="-122"/>
            </a:endParaRPr>
          </a:p>
        </p:txBody>
      </p:sp>
      <p:pic>
        <p:nvPicPr>
          <p:cNvPr id="11" name="图片 10">
            <a:extLst>
              <a:ext uri="{FF2B5EF4-FFF2-40B4-BE49-F238E27FC236}">
                <a16:creationId xmlns:a16="http://schemas.microsoft.com/office/drawing/2014/main" id="{758AE661-E952-4D6F-B337-94BBB70077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262" y="-331039"/>
            <a:ext cx="6634775" cy="6634775"/>
          </a:xfrm>
          <a:prstGeom prst="rect">
            <a:avLst/>
          </a:prstGeom>
        </p:spPr>
      </p:pic>
      <p:pic>
        <p:nvPicPr>
          <p:cNvPr id="12" name="图片 11">
            <a:extLst>
              <a:ext uri="{FF2B5EF4-FFF2-40B4-BE49-F238E27FC236}">
                <a16:creationId xmlns:a16="http://schemas.microsoft.com/office/drawing/2014/main" id="{16A1359C-C49E-401D-AE02-2B0392575C3F}"/>
              </a:ext>
            </a:extLst>
          </p:cNvPr>
          <p:cNvPicPr>
            <a:picLocks noChangeAspect="1"/>
          </p:cNvPicPr>
          <p:nvPr/>
        </p:nvPicPr>
        <p:blipFill rotWithShape="1">
          <a:blip r:embed="rId8">
            <a:extLst>
              <a:ext uri="{28A0092B-C50C-407E-A947-70E740481C1C}">
                <a14:useLocalDpi xmlns:a14="http://schemas.microsoft.com/office/drawing/2010/main" val="0"/>
              </a:ext>
            </a:extLst>
          </a:blip>
          <a:srcRect l="4885" t="25726" r="81269" b="64981"/>
          <a:stretch/>
        </p:blipFill>
        <p:spPr>
          <a:xfrm>
            <a:off x="0" y="73192"/>
            <a:ext cx="1688123" cy="1699846"/>
          </a:xfrm>
          <a:prstGeom prst="rect">
            <a:avLst/>
          </a:prstGeom>
        </p:spPr>
      </p:pic>
    </p:spTree>
    <p:extLst>
      <p:ext uri="{BB962C8B-B14F-4D97-AF65-F5344CB8AC3E}">
        <p14:creationId xmlns:p14="http://schemas.microsoft.com/office/powerpoint/2010/main" val="290471885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5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par>
                                <p:cTn id="17" presetID="23" presetClass="entr" presetSubtype="16" fill="hold" grpId="0" nodeType="withEffect">
                                  <p:stCondLst>
                                    <p:cond delay="25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childTnLst>
                                </p:cTn>
                              </p:par>
                            </p:childTnLst>
                          </p:cTn>
                        </p:par>
                        <p:par>
                          <p:cTn id="21" fill="hold">
                            <p:stCondLst>
                              <p:cond delay="1775"/>
                            </p:stCondLst>
                            <p:childTnLst>
                              <p:par>
                                <p:cTn id="22" presetID="41" presetClass="entr" presetSubtype="0" fill="hold" grpId="0" nodeType="afterEffect">
                                  <p:stCondLst>
                                    <p:cond delay="0"/>
                                  </p:stCondLst>
                                  <p:iterate type="lt">
                                    <p:tmPct val="5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5"/>
                                        </p:tgtEl>
                                        <p:attrNameLst>
                                          <p:attrName>ppt_y</p:attrName>
                                        </p:attrNameLst>
                                      </p:cBhvr>
                                      <p:tavLst>
                                        <p:tav tm="0">
                                          <p:val>
                                            <p:strVal val="#ppt_y"/>
                                          </p:val>
                                        </p:tav>
                                        <p:tav tm="100000">
                                          <p:val>
                                            <p:strVal val="#ppt_y"/>
                                          </p:val>
                                        </p:tav>
                                      </p:tavLst>
                                    </p:anim>
                                    <p:anim calcmode="lin" valueType="num">
                                      <p:cBhvr>
                                        <p:cTn id="26"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5"/>
                                        </p:tgtEl>
                                      </p:cBhvr>
                                    </p:animEffect>
                                  </p:childTnLst>
                                </p:cTn>
                              </p:par>
                              <p:par>
                                <p:cTn id="29" presetID="23" presetClass="entr" presetSubtype="16" fill="hold" grpId="0" nodeType="withEffect">
                                  <p:stCondLst>
                                    <p:cond delay="25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childTnLst>
                                </p:cTn>
                              </p:par>
                            </p:childTnLst>
                          </p:cTn>
                        </p:par>
                        <p:par>
                          <p:cTn id="33" fill="hold">
                            <p:stCondLst>
                              <p:cond delay="3050"/>
                            </p:stCondLst>
                            <p:childTnLst>
                              <p:par>
                                <p:cTn id="34" presetID="41" presetClass="entr" presetSubtype="0" fill="hold" grpId="0" nodeType="afterEffect">
                                  <p:stCondLst>
                                    <p:cond delay="0"/>
                                  </p:stCondLst>
                                  <p:iterate type="lt">
                                    <p:tmPct val="5000"/>
                                  </p:iterate>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7"/>
                                        </p:tgtEl>
                                        <p:attrNameLst>
                                          <p:attrName>ppt_y</p:attrName>
                                        </p:attrNameLst>
                                      </p:cBhvr>
                                      <p:tavLst>
                                        <p:tav tm="0">
                                          <p:val>
                                            <p:strVal val="#ppt_y"/>
                                          </p:val>
                                        </p:tav>
                                        <p:tav tm="100000">
                                          <p:val>
                                            <p:strVal val="#ppt_y"/>
                                          </p:val>
                                        </p:tav>
                                      </p:tavLst>
                                    </p:anim>
                                    <p:anim calcmode="lin" valueType="num">
                                      <p:cBhvr>
                                        <p:cTn id="38"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7"/>
                                        </p:tgtEl>
                                      </p:cBhvr>
                                    </p:animEffect>
                                  </p:childTnLst>
                                </p:cTn>
                              </p:par>
                              <p:par>
                                <p:cTn id="41" presetID="23" presetClass="entr" presetSubtype="16" fill="hold" grpId="0" nodeType="withEffect">
                                  <p:stCondLst>
                                    <p:cond delay="25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childTnLst>
                                </p:cTn>
                              </p:par>
                            </p:childTnLst>
                          </p:cTn>
                        </p:par>
                        <p:par>
                          <p:cTn id="45" fill="hold">
                            <p:stCondLst>
                              <p:cond delay="4325"/>
                            </p:stCondLst>
                            <p:childTnLst>
                              <p:par>
                                <p:cTn id="46" presetID="41" presetClass="entr" presetSubtype="0" fill="hold" grpId="0" nodeType="afterEffect">
                                  <p:stCondLst>
                                    <p:cond delay="0"/>
                                  </p:stCondLst>
                                  <p:iterate type="lt">
                                    <p:tmPct val="5000"/>
                                  </p:iterate>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9"/>
                                        </p:tgtEl>
                                        <p:attrNameLst>
                                          <p:attrName>ppt_y</p:attrName>
                                        </p:attrNameLst>
                                      </p:cBhvr>
                                      <p:tavLst>
                                        <p:tav tm="0">
                                          <p:val>
                                            <p:strVal val="#ppt_y"/>
                                          </p:val>
                                        </p:tav>
                                        <p:tav tm="100000">
                                          <p:val>
                                            <p:strVal val="#ppt_y"/>
                                          </p:val>
                                        </p:tav>
                                      </p:tavLst>
                                    </p:anim>
                                    <p:anim calcmode="lin" valueType="num">
                                      <p:cBhvr>
                                        <p:cTn id="50"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9"/>
                                        </p:tgtEl>
                                      </p:cBhvr>
                                    </p:animEffect>
                                  </p:childTnLst>
                                </p:cTn>
                              </p:par>
                              <p:par>
                                <p:cTn id="53" presetID="23" presetClass="entr" presetSubtype="16" fill="hold" grpId="0" nodeType="withEffect">
                                  <p:stCondLst>
                                    <p:cond delay="250"/>
                                  </p:stCondLst>
                                  <p:childTnLst>
                                    <p:set>
                                      <p:cBhvr>
                                        <p:cTn id="54" dur="1" fill="hold">
                                          <p:stCondLst>
                                            <p:cond delay="0"/>
                                          </p:stCondLst>
                                        </p:cTn>
                                        <p:tgtEl>
                                          <p:spTgt spid="8"/>
                                        </p:tgtEl>
                                        <p:attrNameLst>
                                          <p:attrName>style.visibility</p:attrName>
                                        </p:attrNameLst>
                                      </p:cBhvr>
                                      <p:to>
                                        <p:strVal val="visible"/>
                                      </p:to>
                                    </p:set>
                                    <p:anim calcmode="lin" valueType="num">
                                      <p:cBhvr>
                                        <p:cTn id="55" dur="500" fill="hold"/>
                                        <p:tgtEl>
                                          <p:spTgt spid="8"/>
                                        </p:tgtEl>
                                        <p:attrNameLst>
                                          <p:attrName>ppt_w</p:attrName>
                                        </p:attrNameLst>
                                      </p:cBhvr>
                                      <p:tavLst>
                                        <p:tav tm="0">
                                          <p:val>
                                            <p:fltVal val="0"/>
                                          </p:val>
                                        </p:tav>
                                        <p:tav tm="100000">
                                          <p:val>
                                            <p:strVal val="#ppt_w"/>
                                          </p:val>
                                        </p:tav>
                                      </p:tavLst>
                                    </p:anim>
                                    <p:anim calcmode="lin" valueType="num">
                                      <p:cBhvr>
                                        <p:cTn id="56"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21B5549B-4897-4DA1-A267-2F486ED2C4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7387" y="1754474"/>
            <a:ext cx="11063093" cy="6155734"/>
          </a:xfrm>
          <a:prstGeom prst="rect">
            <a:avLst/>
          </a:prstGeom>
        </p:spPr>
      </p:pic>
      <p:sp>
        <p:nvSpPr>
          <p:cNvPr id="3" name="文本框 2">
            <a:extLst>
              <a:ext uri="{FF2B5EF4-FFF2-40B4-BE49-F238E27FC236}">
                <a16:creationId xmlns:a16="http://schemas.microsoft.com/office/drawing/2014/main" id="{39F9C483-A6F4-4B44-87FE-9BA90A79A95F}"/>
              </a:ext>
            </a:extLst>
          </p:cNvPr>
          <p:cNvSpPr txBox="1"/>
          <p:nvPr/>
        </p:nvSpPr>
        <p:spPr>
          <a:xfrm>
            <a:off x="1170243" y="738811"/>
            <a:ext cx="9517380" cy="1015663"/>
          </a:xfrm>
          <a:prstGeom prst="rect">
            <a:avLst/>
          </a:prstGeom>
          <a:noFill/>
        </p:spPr>
        <p:txBody>
          <a:bodyPr wrap="square" rtlCol="0">
            <a:spAutoFit/>
          </a:bodyPr>
          <a:lstStyle/>
          <a:p>
            <a:pPr algn="ctr"/>
            <a:r>
              <a:rPr lang="zh-CN" altLang="en-US" sz="58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六一儿童节快乐！</a:t>
            </a:r>
          </a:p>
        </p:txBody>
      </p:sp>
    </p:spTree>
    <p:extLst>
      <p:ext uri="{BB962C8B-B14F-4D97-AF65-F5344CB8AC3E}">
        <p14:creationId xmlns:p14="http://schemas.microsoft.com/office/powerpoint/2010/main" val="2699445724"/>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par>
                          <p:cTn id="8" fill="hold">
                            <p:stCondLst>
                              <p:cond delay="500"/>
                            </p:stCondLst>
                            <p:childTnLst>
                              <p:par>
                                <p:cTn id="9" presetID="53" presetClass="entr" presetSubtype="16" fill="hold" grpId="0" nodeType="afterEffect">
                                  <p:stCondLst>
                                    <p:cond delay="25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0B783C9-F9D0-4BA2-9DDE-4BD05F610C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61581" y="-1"/>
            <a:ext cx="3188817" cy="6858000"/>
          </a:xfrm>
          <a:prstGeom prst="rect">
            <a:avLst/>
          </a:prstGeom>
        </p:spPr>
      </p:pic>
      <p:grpSp>
        <p:nvGrpSpPr>
          <p:cNvPr id="12" name="组合 11">
            <a:extLst>
              <a:ext uri="{FF2B5EF4-FFF2-40B4-BE49-F238E27FC236}">
                <a16:creationId xmlns:a16="http://schemas.microsoft.com/office/drawing/2014/main" id="{D75C5050-6F8A-4F50-BC53-E6CAB3E52B0B}"/>
              </a:ext>
            </a:extLst>
          </p:cNvPr>
          <p:cNvGrpSpPr/>
          <p:nvPr/>
        </p:nvGrpSpPr>
        <p:grpSpPr>
          <a:xfrm>
            <a:off x="1199163" y="623125"/>
            <a:ext cx="6176010" cy="5381435"/>
            <a:chOff x="1488723" y="1474853"/>
            <a:chExt cx="4485357" cy="3908293"/>
          </a:xfrm>
        </p:grpSpPr>
        <p:pic>
          <p:nvPicPr>
            <p:cNvPr id="9" name="PA_库_图片 1">
              <a:extLst>
                <a:ext uri="{FF2B5EF4-FFF2-40B4-BE49-F238E27FC236}">
                  <a16:creationId xmlns:a16="http://schemas.microsoft.com/office/drawing/2014/main" id="{8A4D922B-83F6-497D-92DC-134345868037}"/>
                </a:ext>
              </a:extLst>
            </p:cNvPr>
            <p:cNvPicPr>
              <a:picLocks noChangeAspect="1"/>
            </p:cNvPicPr>
            <p:nvPr>
              <p:custDataLst>
                <p:tags r:id="rId1"/>
              </p:custDataLst>
            </p:nvPr>
          </p:nvPicPr>
          <p:blipFill>
            <a:blip r:embed="rId5" cstate="print">
              <a:extLst>
                <a:ext uri="{28A0092B-C50C-407E-A947-70E740481C1C}">
                  <a14:useLocalDpi xmlns:a14="http://schemas.microsoft.com/office/drawing/2010/main" val="0"/>
                </a:ext>
              </a:extLst>
            </a:blip>
            <a:stretch>
              <a:fillRect/>
            </a:stretch>
          </p:blipFill>
          <p:spPr>
            <a:xfrm>
              <a:off x="1488723" y="1474853"/>
              <a:ext cx="4485357" cy="3908293"/>
            </a:xfrm>
            <a:prstGeom prst="rect">
              <a:avLst/>
            </a:prstGeom>
          </p:spPr>
        </p:pic>
        <p:sp>
          <p:nvSpPr>
            <p:cNvPr id="10" name="文本框 9">
              <a:extLst>
                <a:ext uri="{FF2B5EF4-FFF2-40B4-BE49-F238E27FC236}">
                  <a16:creationId xmlns:a16="http://schemas.microsoft.com/office/drawing/2014/main" id="{E5870BAA-29BA-40CA-862A-51A57F8927F2}"/>
                </a:ext>
              </a:extLst>
            </p:cNvPr>
            <p:cNvSpPr txBox="1"/>
            <p:nvPr/>
          </p:nvSpPr>
          <p:spPr>
            <a:xfrm>
              <a:off x="2603896" y="2400982"/>
              <a:ext cx="2108578" cy="670573"/>
            </a:xfrm>
            <a:prstGeom prst="rect">
              <a:avLst/>
            </a:prstGeom>
            <a:noFill/>
          </p:spPr>
          <p:txBody>
            <a:bodyPr wrap="none" rtlCol="0">
              <a:spAutoFit/>
            </a:bodyPr>
            <a:lstStyle/>
            <a:p>
              <a:pPr algn="ctr" defTabSz="964326" fontAlgn="auto">
                <a:spcBef>
                  <a:spcPts val="0"/>
                </a:spcBef>
                <a:spcAft>
                  <a:spcPts val="0"/>
                </a:spcAft>
              </a:pPr>
              <a:r>
                <a:rPr lang="zh-CN" altLang="en-US" sz="5400" b="1" dirty="0">
                  <a:solidFill>
                    <a:srgbClr val="E98F5D"/>
                  </a:solidFill>
                  <a:latin typeface="站酷快乐体2016修订版" panose="02010600030101010101" pitchFamily="2" charset="-122"/>
                  <a:ea typeface="站酷快乐体2016修订版" panose="02010600030101010101" pitchFamily="2" charset="-122"/>
                </a:rPr>
                <a:t>第一部分</a:t>
              </a:r>
            </a:p>
          </p:txBody>
        </p:sp>
        <p:sp>
          <p:nvSpPr>
            <p:cNvPr id="11" name="原创设计师QQ：178119980 喵小姐">
              <a:extLst>
                <a:ext uri="{FF2B5EF4-FFF2-40B4-BE49-F238E27FC236}">
                  <a16:creationId xmlns:a16="http://schemas.microsoft.com/office/drawing/2014/main" id="{684D7F8B-5F44-4FB4-9588-3170B7A50212}"/>
                </a:ext>
              </a:extLst>
            </p:cNvPr>
            <p:cNvSpPr/>
            <p:nvPr/>
          </p:nvSpPr>
          <p:spPr>
            <a:xfrm>
              <a:off x="2092882" y="3096841"/>
              <a:ext cx="3130605" cy="569241"/>
            </a:xfrm>
            <a:prstGeom prst="rect">
              <a:avLst/>
            </a:prstGeom>
          </p:spPr>
          <p:txBody>
            <a:bodyPr wrap="square">
              <a:spAutoFit/>
            </a:bodyPr>
            <a:lstStyle/>
            <a:p>
              <a:pPr algn="ctr" defTabSz="964326" fontAlgn="auto">
                <a:lnSpc>
                  <a:spcPct val="130000"/>
                </a:lnSpc>
                <a:spcBef>
                  <a:spcPts val="0"/>
                </a:spcBef>
                <a:spcAft>
                  <a:spcPts val="0"/>
                </a:spcAft>
              </a:pPr>
              <a:r>
                <a:rPr lang="zh-CN" altLang="en-US" sz="4000" b="1" dirty="0">
                  <a:latin typeface="站酷快乐体2016修订版" panose="02010600030101010101" pitchFamily="2" charset="-122"/>
                  <a:ea typeface="站酷快乐体2016修订版" panose="02010600030101010101" pitchFamily="2" charset="-122"/>
                </a:rPr>
                <a:t>添加您的小标题</a:t>
              </a:r>
              <a:endParaRPr lang="en-US" altLang="zh-CN" sz="4000" b="1" dirty="0">
                <a:latin typeface="站酷快乐体2016修订版" panose="02010600030101010101" pitchFamily="2" charset="-122"/>
                <a:ea typeface="站酷快乐体2016修订版" panose="02010600030101010101" pitchFamily="2" charset="-122"/>
              </a:endParaRPr>
            </a:p>
          </p:txBody>
        </p:sp>
      </p:grpSp>
      <p:pic>
        <p:nvPicPr>
          <p:cNvPr id="13" name="图片 12">
            <a:extLst>
              <a:ext uri="{FF2B5EF4-FFF2-40B4-BE49-F238E27FC236}">
                <a16:creationId xmlns:a16="http://schemas.microsoft.com/office/drawing/2014/main" id="{E4F07085-42A6-4296-980C-5F99A14C7B41}"/>
              </a:ext>
            </a:extLst>
          </p:cNvPr>
          <p:cNvPicPr>
            <a:picLocks noChangeAspect="1"/>
          </p:cNvPicPr>
          <p:nvPr/>
        </p:nvPicPr>
        <p:blipFill rotWithShape="1">
          <a:blip r:embed="rId6">
            <a:extLst>
              <a:ext uri="{28A0092B-C50C-407E-A947-70E740481C1C}">
                <a14:useLocalDpi xmlns:a14="http://schemas.microsoft.com/office/drawing/2010/main" val="0"/>
              </a:ext>
            </a:extLst>
          </a:blip>
          <a:srcRect l="4885" t="25726" r="81269" b="64981"/>
          <a:stretch/>
        </p:blipFill>
        <p:spPr>
          <a:xfrm>
            <a:off x="10271825" y="4429492"/>
            <a:ext cx="1688123" cy="1699846"/>
          </a:xfrm>
          <a:prstGeom prst="rect">
            <a:avLst/>
          </a:prstGeom>
        </p:spPr>
      </p:pic>
    </p:spTree>
    <p:extLst>
      <p:ext uri="{BB962C8B-B14F-4D97-AF65-F5344CB8AC3E}">
        <p14:creationId xmlns:p14="http://schemas.microsoft.com/office/powerpoint/2010/main" val="4236565921"/>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750"/>
                                        <p:tgtEl>
                                          <p:spTgt spid="12"/>
                                        </p:tgtEl>
                                      </p:cBhvr>
                                    </p:animEffect>
                                    <p:anim calcmode="lin" valueType="num">
                                      <p:cBhvr>
                                        <p:cTn id="8" dur="750" fill="hold"/>
                                        <p:tgtEl>
                                          <p:spTgt spid="12"/>
                                        </p:tgtEl>
                                        <p:attrNameLst>
                                          <p:attrName>ppt_x</p:attrName>
                                        </p:attrNameLst>
                                      </p:cBhvr>
                                      <p:tavLst>
                                        <p:tav tm="0">
                                          <p:val>
                                            <p:strVal val="#ppt_x"/>
                                          </p:val>
                                        </p:tav>
                                        <p:tav tm="100000">
                                          <p:val>
                                            <p:strVal val="#ppt_x"/>
                                          </p:val>
                                        </p:tav>
                                      </p:tavLst>
                                    </p:anim>
                                    <p:anim calcmode="lin" valueType="num">
                                      <p:cBhvr>
                                        <p:cTn id="9"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D133D84-6557-4FBF-8E81-62C80A7F7714}"/>
              </a:ext>
            </a:extLst>
          </p:cNvPr>
          <p:cNvPicPr>
            <a:picLocks noChangeAspect="1"/>
          </p:cNvPicPr>
          <p:nvPr/>
        </p:nvPicPr>
        <p:blipFill>
          <a:blip r:embed="rId3"/>
          <a:stretch>
            <a:fillRect/>
          </a:stretch>
        </p:blipFill>
        <p:spPr>
          <a:xfrm>
            <a:off x="999518" y="1510949"/>
            <a:ext cx="3282922" cy="2956274"/>
          </a:xfrm>
          <a:prstGeom prst="rect">
            <a:avLst/>
          </a:prstGeom>
        </p:spPr>
      </p:pic>
      <p:pic>
        <p:nvPicPr>
          <p:cNvPr id="3" name="图片 2">
            <a:extLst>
              <a:ext uri="{FF2B5EF4-FFF2-40B4-BE49-F238E27FC236}">
                <a16:creationId xmlns:a16="http://schemas.microsoft.com/office/drawing/2014/main" id="{460E3C3B-2791-4084-923B-89CEAE0FB461}"/>
              </a:ext>
            </a:extLst>
          </p:cNvPr>
          <p:cNvPicPr>
            <a:picLocks noChangeAspect="1"/>
          </p:cNvPicPr>
          <p:nvPr/>
        </p:nvPicPr>
        <p:blipFill>
          <a:blip r:embed="rId4"/>
          <a:stretch>
            <a:fillRect/>
          </a:stretch>
        </p:blipFill>
        <p:spPr>
          <a:xfrm>
            <a:off x="4620384" y="1993739"/>
            <a:ext cx="2306258" cy="3004216"/>
          </a:xfrm>
          <a:prstGeom prst="rect">
            <a:avLst/>
          </a:prstGeom>
        </p:spPr>
      </p:pic>
      <p:pic>
        <p:nvPicPr>
          <p:cNvPr id="4" name="图片 3">
            <a:extLst>
              <a:ext uri="{FF2B5EF4-FFF2-40B4-BE49-F238E27FC236}">
                <a16:creationId xmlns:a16="http://schemas.microsoft.com/office/drawing/2014/main" id="{78D82E46-7C26-4BEB-8EDD-341357AB0B0C}"/>
              </a:ext>
            </a:extLst>
          </p:cNvPr>
          <p:cNvPicPr>
            <a:picLocks noChangeAspect="1"/>
          </p:cNvPicPr>
          <p:nvPr/>
        </p:nvPicPr>
        <p:blipFill>
          <a:blip r:embed="rId5"/>
          <a:stretch>
            <a:fillRect/>
          </a:stretch>
        </p:blipFill>
        <p:spPr>
          <a:xfrm>
            <a:off x="7522238" y="1993739"/>
            <a:ext cx="3279263" cy="2627141"/>
          </a:xfrm>
          <a:prstGeom prst="rect">
            <a:avLst/>
          </a:prstGeom>
        </p:spPr>
      </p:pic>
      <p:pic>
        <p:nvPicPr>
          <p:cNvPr id="5" name="图片 4">
            <a:extLst>
              <a:ext uri="{FF2B5EF4-FFF2-40B4-BE49-F238E27FC236}">
                <a16:creationId xmlns:a16="http://schemas.microsoft.com/office/drawing/2014/main" id="{C5F98A91-EE91-4ED5-994B-80F8C8185FBB}"/>
              </a:ext>
            </a:extLst>
          </p:cNvPr>
          <p:cNvPicPr>
            <a:picLocks noChangeAspect="1"/>
          </p:cNvPicPr>
          <p:nvPr/>
        </p:nvPicPr>
        <p:blipFill rotWithShape="1">
          <a:blip r:embed="rId6">
            <a:extLst>
              <a:ext uri="{28A0092B-C50C-407E-A947-70E740481C1C}">
                <a14:useLocalDpi xmlns:a14="http://schemas.microsoft.com/office/drawing/2010/main" val="0"/>
              </a:ext>
            </a:extLst>
          </a:blip>
          <a:srcRect l="4885" t="25726" r="81269" b="64981"/>
          <a:stretch/>
        </p:blipFill>
        <p:spPr>
          <a:xfrm>
            <a:off x="2594317" y="4997955"/>
            <a:ext cx="1688123" cy="1699846"/>
          </a:xfrm>
          <a:prstGeom prst="rect">
            <a:avLst/>
          </a:prstGeom>
        </p:spPr>
      </p:pic>
    </p:spTree>
    <p:extLst>
      <p:ext uri="{BB962C8B-B14F-4D97-AF65-F5344CB8AC3E}">
        <p14:creationId xmlns:p14="http://schemas.microsoft.com/office/powerpoint/2010/main" val="314504454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BB23CE0-E05E-48A9-9E80-0AFE79D0BD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13" y="164406"/>
            <a:ext cx="12192000" cy="5964932"/>
          </a:xfrm>
          <a:prstGeom prst="rect">
            <a:avLst/>
          </a:prstGeom>
        </p:spPr>
      </p:pic>
      <p:sp>
        <p:nvSpPr>
          <p:cNvPr id="5" name="文本框 4">
            <a:extLst>
              <a:ext uri="{FF2B5EF4-FFF2-40B4-BE49-F238E27FC236}">
                <a16:creationId xmlns:a16="http://schemas.microsoft.com/office/drawing/2014/main" id="{644AF36B-1DBC-490C-822F-C5001D46FB51}"/>
              </a:ext>
            </a:extLst>
          </p:cNvPr>
          <p:cNvSpPr txBox="1"/>
          <p:nvPr/>
        </p:nvSpPr>
        <p:spPr>
          <a:xfrm>
            <a:off x="3413760" y="4419600"/>
            <a:ext cx="5943601" cy="874407"/>
          </a:xfrm>
          <a:prstGeom prst="rect">
            <a:avLst/>
          </a:prstGeom>
          <a:noFill/>
        </p:spPr>
        <p:txBody>
          <a:bodyPr wrap="square" rtlCol="0">
            <a:spAutoFit/>
          </a:bodyPr>
          <a:lstStyle/>
          <a:p>
            <a:pPr algn="ct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双击输入替换内容双击输入替换内容双击输入替换内容双击输入替换内容双击输入替换内容双击输入</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Tree>
    <p:extLst>
      <p:ext uri="{BB962C8B-B14F-4D97-AF65-F5344CB8AC3E}">
        <p14:creationId xmlns:p14="http://schemas.microsoft.com/office/powerpoint/2010/main" val="130838124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A_库_图片 6">
            <a:extLst>
              <a:ext uri="{FF2B5EF4-FFF2-40B4-BE49-F238E27FC236}">
                <a16:creationId xmlns:a16="http://schemas.microsoft.com/office/drawing/2014/main" id="{04A1722B-1645-4CDF-9F33-450CC441B3B3}"/>
              </a:ext>
            </a:extLst>
          </p:cNvPr>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583892" y="2030732"/>
            <a:ext cx="4754321" cy="3701804"/>
          </a:xfrm>
          <a:prstGeom prst="rect">
            <a:avLst/>
          </a:prstGeom>
          <a:ln>
            <a:noFill/>
          </a:ln>
          <a:extLst>
            <a:ext uri="{91240B29-F687-4F45-9708-019B960494DF}">
              <a14:hiddenLine xmlns:a14="http://schemas.microsoft.com/office/drawing/2010/main">
                <a:solidFill>
                  <a:srgbClr val="FF0000"/>
                </a:solidFill>
              </a14:hiddenLine>
            </a:ext>
          </a:extLst>
        </p:spPr>
      </p:pic>
      <p:sp>
        <p:nvSpPr>
          <p:cNvPr id="7" name="原创设计师QQ：178119980 喵小姐">
            <a:extLst>
              <a:ext uri="{FF2B5EF4-FFF2-40B4-BE49-F238E27FC236}">
                <a16:creationId xmlns:a16="http://schemas.microsoft.com/office/drawing/2014/main" id="{71B985CB-6640-4DF6-8027-78FADD84D431}"/>
              </a:ext>
            </a:extLst>
          </p:cNvPr>
          <p:cNvSpPr/>
          <p:nvPr/>
        </p:nvSpPr>
        <p:spPr>
          <a:xfrm>
            <a:off x="1238678" y="2816176"/>
            <a:ext cx="2871537" cy="2010807"/>
          </a:xfrm>
          <a:prstGeom prst="rect">
            <a:avLst/>
          </a:prstGeom>
        </p:spPr>
        <p:txBody>
          <a:bodyPr wrap="square">
            <a:spAutoFit/>
          </a:bodyPr>
          <a:lstStyle/>
          <a:p>
            <a:pPr algn="ctr" defTabSz="964326" fontAlgn="auto">
              <a:lnSpc>
                <a:spcPct val="130000"/>
              </a:lnSpc>
              <a:spcBef>
                <a:spcPts val="0"/>
              </a:spcBef>
              <a:spcAft>
                <a:spcPts val="0"/>
              </a:spcAft>
            </a:pPr>
            <a:r>
              <a:rPr lang="zh-CN" altLang="en-US" sz="2953" b="1" dirty="0">
                <a:solidFill>
                  <a:srgbClr val="F1594D"/>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a:t>
            </a:r>
            <a:endParaRPr lang="en-US" altLang="zh-CN" sz="2953" b="1" dirty="0">
              <a:solidFill>
                <a:srgbClr val="F1594D"/>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r>
              <a:rPr lang="zh-CN" altLang="en-US" sz="1687" dirty="0">
                <a:solidFill>
                  <a:srgbClr val="F1594D"/>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添加您的小标题添加您的小标题添加您的小标题添加您的小标题</a:t>
            </a:r>
            <a:endParaRPr lang="en-US" altLang="zh-CN" sz="1687" dirty="0">
              <a:solidFill>
                <a:srgbClr val="F1594D"/>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gn="ctr" defTabSz="964326" fontAlgn="auto">
              <a:lnSpc>
                <a:spcPct val="130000"/>
              </a:lnSpc>
              <a:spcBef>
                <a:spcPts val="0"/>
              </a:spcBef>
              <a:spcAft>
                <a:spcPts val="0"/>
              </a:spcAft>
            </a:pPr>
            <a:endParaRPr lang="en-US" altLang="zh-CN" sz="1687" dirty="0">
              <a:solidFill>
                <a:srgbClr val="F1594D"/>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pic>
        <p:nvPicPr>
          <p:cNvPr id="9" name="图片 8">
            <a:extLst>
              <a:ext uri="{FF2B5EF4-FFF2-40B4-BE49-F238E27FC236}">
                <a16:creationId xmlns:a16="http://schemas.microsoft.com/office/drawing/2014/main" id="{C6675A30-486A-428B-98ED-2A6EA375D2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1393" y="1940165"/>
            <a:ext cx="6801203" cy="4465320"/>
          </a:xfrm>
          <a:prstGeom prst="rect">
            <a:avLst/>
          </a:prstGeom>
        </p:spPr>
      </p:pic>
      <p:pic>
        <p:nvPicPr>
          <p:cNvPr id="12" name="图片 11">
            <a:extLst>
              <a:ext uri="{FF2B5EF4-FFF2-40B4-BE49-F238E27FC236}">
                <a16:creationId xmlns:a16="http://schemas.microsoft.com/office/drawing/2014/main" id="{227A55FA-4AFF-414C-8083-6354117ED17C}"/>
              </a:ext>
            </a:extLst>
          </p:cNvPr>
          <p:cNvPicPr>
            <a:picLocks noChangeAspect="1"/>
          </p:cNvPicPr>
          <p:nvPr/>
        </p:nvPicPr>
        <p:blipFill rotWithShape="1">
          <a:blip r:embed="rId6">
            <a:extLst>
              <a:ext uri="{28A0092B-C50C-407E-A947-70E740481C1C}">
                <a14:useLocalDpi xmlns:a14="http://schemas.microsoft.com/office/drawing/2010/main" val="0"/>
              </a:ext>
            </a:extLst>
          </a:blip>
          <a:srcRect l="26041" t="25726" r="57805" b="60260"/>
          <a:stretch/>
        </p:blipFill>
        <p:spPr>
          <a:xfrm>
            <a:off x="4492708" y="249756"/>
            <a:ext cx="1603292" cy="2086724"/>
          </a:xfrm>
          <a:prstGeom prst="rect">
            <a:avLst/>
          </a:prstGeom>
        </p:spPr>
      </p:pic>
    </p:spTree>
    <p:extLst>
      <p:ext uri="{BB962C8B-B14F-4D97-AF65-F5344CB8AC3E}">
        <p14:creationId xmlns:p14="http://schemas.microsoft.com/office/powerpoint/2010/main" val="2571360258"/>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4*#ppt_w"/>
                                          </p:val>
                                        </p:tav>
                                        <p:tav tm="100000">
                                          <p:val>
                                            <p:strVal val="#ppt_w"/>
                                          </p:val>
                                        </p:tav>
                                      </p:tavLst>
                                    </p:anim>
                                    <p:anim calcmode="lin" valueType="num">
                                      <p:cBhvr>
                                        <p:cTn id="8" dur="500" fill="hold"/>
                                        <p:tgtEl>
                                          <p:spTgt spid="6"/>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B03B6390-5544-40CF-9846-22EC1B7526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79874">
            <a:off x="4792783" y="576916"/>
            <a:ext cx="1689847" cy="2616349"/>
          </a:xfrm>
          <a:prstGeom prst="rect">
            <a:avLst/>
          </a:prstGeom>
        </p:spPr>
      </p:pic>
      <p:pic>
        <p:nvPicPr>
          <p:cNvPr id="4" name="图片 3">
            <a:extLst>
              <a:ext uri="{FF2B5EF4-FFF2-40B4-BE49-F238E27FC236}">
                <a16:creationId xmlns:a16="http://schemas.microsoft.com/office/drawing/2014/main" id="{B77ABA3E-87BA-4CC0-B565-9016EB118C6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79874" flipH="1">
            <a:off x="5843254" y="2806901"/>
            <a:ext cx="1521345" cy="2284183"/>
          </a:xfrm>
          <a:prstGeom prst="rect">
            <a:avLst/>
          </a:prstGeom>
        </p:spPr>
      </p:pic>
      <p:pic>
        <p:nvPicPr>
          <p:cNvPr id="5" name="图片 4">
            <a:extLst>
              <a:ext uri="{FF2B5EF4-FFF2-40B4-BE49-F238E27FC236}">
                <a16:creationId xmlns:a16="http://schemas.microsoft.com/office/drawing/2014/main" id="{D601F8A9-3145-4429-AD31-3ED624219C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079874" flipH="1">
            <a:off x="6602620" y="4720603"/>
            <a:ext cx="1521345" cy="2284183"/>
          </a:xfrm>
          <a:prstGeom prst="rect">
            <a:avLst/>
          </a:prstGeom>
        </p:spPr>
      </p:pic>
      <p:sp>
        <p:nvSpPr>
          <p:cNvPr id="12" name="文本框 11">
            <a:extLst>
              <a:ext uri="{FF2B5EF4-FFF2-40B4-BE49-F238E27FC236}">
                <a16:creationId xmlns:a16="http://schemas.microsoft.com/office/drawing/2014/main" id="{2353BBB7-FE4C-4370-9782-E4B6450F6D65}"/>
              </a:ext>
            </a:extLst>
          </p:cNvPr>
          <p:cNvSpPr txBox="1"/>
          <p:nvPr/>
        </p:nvSpPr>
        <p:spPr>
          <a:xfrm>
            <a:off x="7916881" y="5029471"/>
            <a:ext cx="4077909" cy="874407"/>
          </a:xfrm>
          <a:prstGeom prst="rect">
            <a:avLst/>
          </a:prstGeom>
          <a:noFill/>
        </p:spPr>
        <p:txBody>
          <a:bodyPr wrap="square" rtlCol="0">
            <a:spAutoFit/>
          </a:bodyPr>
          <a:lstStyle/>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13" name="文本框 12">
            <a:extLst>
              <a:ext uri="{FF2B5EF4-FFF2-40B4-BE49-F238E27FC236}">
                <a16:creationId xmlns:a16="http://schemas.microsoft.com/office/drawing/2014/main" id="{4826045A-7BE7-430A-ABBF-5F5F53C67E9A}"/>
              </a:ext>
            </a:extLst>
          </p:cNvPr>
          <p:cNvSpPr txBox="1"/>
          <p:nvPr/>
        </p:nvSpPr>
        <p:spPr>
          <a:xfrm>
            <a:off x="7916881" y="4623742"/>
            <a:ext cx="3370932"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14" name="文本框 13">
            <a:extLst>
              <a:ext uri="{FF2B5EF4-FFF2-40B4-BE49-F238E27FC236}">
                <a16:creationId xmlns:a16="http://schemas.microsoft.com/office/drawing/2014/main" id="{44847E97-2B59-4C9E-84D2-9988D0C4D760}"/>
              </a:ext>
            </a:extLst>
          </p:cNvPr>
          <p:cNvSpPr txBox="1"/>
          <p:nvPr/>
        </p:nvSpPr>
        <p:spPr>
          <a:xfrm>
            <a:off x="7210336" y="3023523"/>
            <a:ext cx="4077909" cy="874407"/>
          </a:xfrm>
          <a:prstGeom prst="rect">
            <a:avLst/>
          </a:prstGeom>
          <a:noFill/>
        </p:spPr>
        <p:txBody>
          <a:bodyPr wrap="square" rtlCol="0">
            <a:spAutoFit/>
          </a:bodyPr>
          <a:lstStyle/>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15" name="文本框 14">
            <a:extLst>
              <a:ext uri="{FF2B5EF4-FFF2-40B4-BE49-F238E27FC236}">
                <a16:creationId xmlns:a16="http://schemas.microsoft.com/office/drawing/2014/main" id="{89FFA754-8E6D-4CB3-8B25-E309AD85C807}"/>
              </a:ext>
            </a:extLst>
          </p:cNvPr>
          <p:cNvSpPr txBox="1"/>
          <p:nvPr/>
        </p:nvSpPr>
        <p:spPr>
          <a:xfrm>
            <a:off x="7210336" y="2652165"/>
            <a:ext cx="3370932"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sp>
        <p:nvSpPr>
          <p:cNvPr id="16" name="文本框 15">
            <a:extLst>
              <a:ext uri="{FF2B5EF4-FFF2-40B4-BE49-F238E27FC236}">
                <a16:creationId xmlns:a16="http://schemas.microsoft.com/office/drawing/2014/main" id="{AD0FF0C3-501F-4BC4-935B-D7E16A17887B}"/>
              </a:ext>
            </a:extLst>
          </p:cNvPr>
          <p:cNvSpPr txBox="1"/>
          <p:nvPr/>
        </p:nvSpPr>
        <p:spPr>
          <a:xfrm>
            <a:off x="6365384" y="1024776"/>
            <a:ext cx="4077909" cy="874407"/>
          </a:xfrm>
          <a:prstGeom prst="rect">
            <a:avLst/>
          </a:prstGeom>
          <a:noFill/>
        </p:spPr>
        <p:txBody>
          <a:bodyPr wrap="square" rtlCol="0">
            <a:spAutoFit/>
          </a:bodyPr>
          <a:lstStyle/>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17" name="文本框 16">
            <a:extLst>
              <a:ext uri="{FF2B5EF4-FFF2-40B4-BE49-F238E27FC236}">
                <a16:creationId xmlns:a16="http://schemas.microsoft.com/office/drawing/2014/main" id="{73468253-8C7B-4B34-BA7C-C3F0815F7039}"/>
              </a:ext>
            </a:extLst>
          </p:cNvPr>
          <p:cNvSpPr txBox="1"/>
          <p:nvPr/>
        </p:nvSpPr>
        <p:spPr>
          <a:xfrm>
            <a:off x="6365384" y="643456"/>
            <a:ext cx="3370932"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pic>
        <p:nvPicPr>
          <p:cNvPr id="22" name="图片 21">
            <a:extLst>
              <a:ext uri="{FF2B5EF4-FFF2-40B4-BE49-F238E27FC236}">
                <a16:creationId xmlns:a16="http://schemas.microsoft.com/office/drawing/2014/main" id="{7AD5372A-EF74-4605-83C5-CB860246BA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282" y="825130"/>
            <a:ext cx="5691689" cy="5691689"/>
          </a:xfrm>
          <a:prstGeom prst="rect">
            <a:avLst/>
          </a:prstGeom>
        </p:spPr>
      </p:pic>
    </p:spTree>
    <p:extLst>
      <p:ext uri="{BB962C8B-B14F-4D97-AF65-F5344CB8AC3E}">
        <p14:creationId xmlns:p14="http://schemas.microsoft.com/office/powerpoint/2010/main" val="311814182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ppt_x"/>
                                          </p:val>
                                        </p:tav>
                                        <p:tav tm="100000">
                                          <p:val>
                                            <p:strVal val="#ppt_x"/>
                                          </p:val>
                                        </p:tav>
                                      </p:tavLst>
                                    </p:anim>
                                    <p:anim calcmode="lin" valueType="num">
                                      <p:cBhvr additive="base">
                                        <p:cTn id="2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61424D5-CF9C-464A-8EB2-723AE2D9E1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5860" y="572034"/>
            <a:ext cx="6389928" cy="4792446"/>
          </a:xfrm>
          <a:prstGeom prst="rect">
            <a:avLst/>
          </a:prstGeom>
        </p:spPr>
      </p:pic>
      <p:sp>
        <p:nvSpPr>
          <p:cNvPr id="7" name="PA_库_云形标注 7">
            <a:extLst>
              <a:ext uri="{FF2B5EF4-FFF2-40B4-BE49-F238E27FC236}">
                <a16:creationId xmlns:a16="http://schemas.microsoft.com/office/drawing/2014/main" id="{A9E82BE3-5BC6-42A1-86A6-61922EA04965}"/>
              </a:ext>
            </a:extLst>
          </p:cNvPr>
          <p:cNvSpPr/>
          <p:nvPr>
            <p:custDataLst>
              <p:tags r:id="rId1"/>
            </p:custDataLst>
          </p:nvPr>
        </p:nvSpPr>
        <p:spPr>
          <a:xfrm>
            <a:off x="6959077" y="1349274"/>
            <a:ext cx="4497211" cy="3207486"/>
          </a:xfrm>
          <a:prstGeom prst="cloudCallout">
            <a:avLst>
              <a:gd name="adj1" fmla="val -87826"/>
              <a:gd name="adj2" fmla="val 24968"/>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4326" fontAlgn="auto">
              <a:spcBef>
                <a:spcPts val="0"/>
              </a:spcBef>
              <a:spcAft>
                <a:spcPts val="0"/>
              </a:spcAft>
            </a:pPr>
            <a:endParaRPr lang="zh-CN" altLang="en-US" sz="1898">
              <a:solidFill>
                <a:prstClr val="white"/>
              </a:solidFill>
              <a:latin typeface="等线" panose="020F0502020204030204"/>
              <a:ea typeface="等线" panose="02010600030101010101" pitchFamily="2" charset="-122"/>
            </a:endParaRPr>
          </a:p>
        </p:txBody>
      </p:sp>
      <p:sp>
        <p:nvSpPr>
          <p:cNvPr id="8" name="文本框 7">
            <a:extLst>
              <a:ext uri="{FF2B5EF4-FFF2-40B4-BE49-F238E27FC236}">
                <a16:creationId xmlns:a16="http://schemas.microsoft.com/office/drawing/2014/main" id="{057E5016-D3ED-4FE6-B35C-EE92EC9304A8}"/>
              </a:ext>
            </a:extLst>
          </p:cNvPr>
          <p:cNvSpPr txBox="1"/>
          <p:nvPr/>
        </p:nvSpPr>
        <p:spPr>
          <a:xfrm>
            <a:off x="7530376" y="2764443"/>
            <a:ext cx="4077909" cy="874407"/>
          </a:xfrm>
          <a:prstGeom prst="rect">
            <a:avLst/>
          </a:prstGeom>
          <a:noFill/>
        </p:spPr>
        <p:txBody>
          <a:bodyPr wrap="square" rtlCol="0">
            <a:spAutoFit/>
          </a:bodyPr>
          <a:lstStyle/>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a:p>
            <a:pPr>
              <a:lnSpc>
                <a:spcPct val="150000"/>
              </a:lnSpc>
            </a:pPr>
            <a:r>
              <a:rPr lang="zh-CN" altLang="en-US"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双击输入替换内容</a:t>
            </a:r>
            <a:endParaRPr lang="en-US" altLang="zh-CN"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endParaRPr>
          </a:p>
        </p:txBody>
      </p:sp>
      <p:sp>
        <p:nvSpPr>
          <p:cNvPr id="9" name="文本框 8">
            <a:extLst>
              <a:ext uri="{FF2B5EF4-FFF2-40B4-BE49-F238E27FC236}">
                <a16:creationId xmlns:a16="http://schemas.microsoft.com/office/drawing/2014/main" id="{4D9DD596-6644-4244-B735-A688A3237BA4}"/>
              </a:ext>
            </a:extLst>
          </p:cNvPr>
          <p:cNvSpPr txBox="1"/>
          <p:nvPr/>
        </p:nvSpPr>
        <p:spPr>
          <a:xfrm>
            <a:off x="7530376" y="2393085"/>
            <a:ext cx="3370932"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站酷快乐体2016修订版" panose="02010600030101010101" pitchFamily="2" charset="-122"/>
                <a:ea typeface="站酷快乐体2016修订版" panose="02010600030101010101" pitchFamily="2" charset="-122"/>
              </a:rPr>
              <a:t>添加标题文字</a:t>
            </a:r>
          </a:p>
        </p:txBody>
      </p:sp>
      <p:pic>
        <p:nvPicPr>
          <p:cNvPr id="11" name="图片 10">
            <a:extLst>
              <a:ext uri="{FF2B5EF4-FFF2-40B4-BE49-F238E27FC236}">
                <a16:creationId xmlns:a16="http://schemas.microsoft.com/office/drawing/2014/main" id="{E8A8CB08-0743-4E01-A731-8617E19C47B6}"/>
              </a:ext>
            </a:extLst>
          </p:cNvPr>
          <p:cNvPicPr>
            <a:picLocks noChangeAspect="1"/>
          </p:cNvPicPr>
          <p:nvPr/>
        </p:nvPicPr>
        <p:blipFill rotWithShape="1">
          <a:blip r:embed="rId5">
            <a:extLst>
              <a:ext uri="{28A0092B-C50C-407E-A947-70E740481C1C}">
                <a14:useLocalDpi xmlns:a14="http://schemas.microsoft.com/office/drawing/2010/main" val="0"/>
              </a:ext>
            </a:extLst>
          </a:blip>
          <a:srcRect l="26041" t="25726" r="57805" b="60260"/>
          <a:stretch/>
        </p:blipFill>
        <p:spPr>
          <a:xfrm>
            <a:off x="5355785" y="0"/>
            <a:ext cx="1603292" cy="2086724"/>
          </a:xfrm>
          <a:prstGeom prst="rect">
            <a:avLst/>
          </a:prstGeom>
        </p:spPr>
      </p:pic>
      <p:pic>
        <p:nvPicPr>
          <p:cNvPr id="12" name="图片 11">
            <a:extLst>
              <a:ext uri="{FF2B5EF4-FFF2-40B4-BE49-F238E27FC236}">
                <a16:creationId xmlns:a16="http://schemas.microsoft.com/office/drawing/2014/main" id="{6244805A-3916-49B7-BC14-B56BBC20C4D5}"/>
              </a:ext>
            </a:extLst>
          </p:cNvPr>
          <p:cNvPicPr>
            <a:picLocks noChangeAspect="1"/>
          </p:cNvPicPr>
          <p:nvPr/>
        </p:nvPicPr>
        <p:blipFill rotWithShape="1">
          <a:blip r:embed="rId5">
            <a:extLst>
              <a:ext uri="{28A0092B-C50C-407E-A947-70E740481C1C}">
                <a14:useLocalDpi xmlns:a14="http://schemas.microsoft.com/office/drawing/2010/main" val="0"/>
              </a:ext>
            </a:extLst>
          </a:blip>
          <a:srcRect l="4885" t="25726" r="81269" b="64981"/>
          <a:stretch/>
        </p:blipFill>
        <p:spPr>
          <a:xfrm>
            <a:off x="9569330" y="4574858"/>
            <a:ext cx="1688123" cy="1699846"/>
          </a:xfrm>
          <a:prstGeom prst="rect">
            <a:avLst/>
          </a:prstGeom>
        </p:spPr>
      </p:pic>
    </p:spTree>
    <p:extLst>
      <p:ext uri="{BB962C8B-B14F-4D97-AF65-F5344CB8AC3E}">
        <p14:creationId xmlns:p14="http://schemas.microsoft.com/office/powerpoint/2010/main" val="2489497177"/>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库_图片 1">
            <a:extLst>
              <a:ext uri="{FF2B5EF4-FFF2-40B4-BE49-F238E27FC236}">
                <a16:creationId xmlns:a16="http://schemas.microsoft.com/office/drawing/2014/main" id="{8517006E-4E18-4327-B850-2ECDFCCC6EEE}"/>
              </a:ext>
            </a:extLst>
          </p:cNvPr>
          <p:cNvPicPr>
            <a:picLocks noChangeAspect="1"/>
          </p:cNvPicPr>
          <p:nvPr>
            <p:custDataLst>
              <p:tags r:id="rId1"/>
            </p:custDataLst>
          </p:nvPr>
        </p:nvPicPr>
        <p:blipFill>
          <a:blip r:embed="rId4" cstate="print">
            <a:extLst>
              <a:ext uri="{28A0092B-C50C-407E-A947-70E740481C1C}">
                <a14:useLocalDpi xmlns:a14="http://schemas.microsoft.com/office/drawing/2010/main" val="0"/>
              </a:ext>
            </a:extLst>
          </a:blip>
          <a:stretch>
            <a:fillRect/>
          </a:stretch>
        </p:blipFill>
        <p:spPr>
          <a:xfrm>
            <a:off x="5759024" y="1173605"/>
            <a:ext cx="5060497" cy="4078977"/>
          </a:xfrm>
          <a:prstGeom prst="rect">
            <a:avLst/>
          </a:prstGeom>
        </p:spPr>
      </p:pic>
      <p:pic>
        <p:nvPicPr>
          <p:cNvPr id="3" name="图片 2">
            <a:extLst>
              <a:ext uri="{FF2B5EF4-FFF2-40B4-BE49-F238E27FC236}">
                <a16:creationId xmlns:a16="http://schemas.microsoft.com/office/drawing/2014/main" id="{00B783C9-F9D0-4BA2-9DDE-4BD05F610CD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7536" y="0"/>
            <a:ext cx="3188817" cy="6858000"/>
          </a:xfrm>
          <a:prstGeom prst="rect">
            <a:avLst/>
          </a:prstGeom>
        </p:spPr>
      </p:pic>
      <p:grpSp>
        <p:nvGrpSpPr>
          <p:cNvPr id="12" name="组合 11">
            <a:extLst>
              <a:ext uri="{FF2B5EF4-FFF2-40B4-BE49-F238E27FC236}">
                <a16:creationId xmlns:a16="http://schemas.microsoft.com/office/drawing/2014/main" id="{D75C5050-6F8A-4F50-BC53-E6CAB3E52B0B}"/>
              </a:ext>
            </a:extLst>
          </p:cNvPr>
          <p:cNvGrpSpPr/>
          <p:nvPr/>
        </p:nvGrpSpPr>
        <p:grpSpPr>
          <a:xfrm>
            <a:off x="6133966" y="1863046"/>
            <a:ext cx="4310615" cy="1741950"/>
            <a:chOff x="5072648" y="2375353"/>
            <a:chExt cx="3130605" cy="1265100"/>
          </a:xfrm>
        </p:grpSpPr>
        <p:sp>
          <p:nvSpPr>
            <p:cNvPr id="10" name="文本框 9">
              <a:extLst>
                <a:ext uri="{FF2B5EF4-FFF2-40B4-BE49-F238E27FC236}">
                  <a16:creationId xmlns:a16="http://schemas.microsoft.com/office/drawing/2014/main" id="{E5870BAA-29BA-40CA-862A-51A57F8927F2}"/>
                </a:ext>
              </a:extLst>
            </p:cNvPr>
            <p:cNvSpPr txBox="1"/>
            <p:nvPr/>
          </p:nvSpPr>
          <p:spPr>
            <a:xfrm>
              <a:off x="5583662" y="2375353"/>
              <a:ext cx="2108578" cy="670573"/>
            </a:xfrm>
            <a:prstGeom prst="rect">
              <a:avLst/>
            </a:prstGeom>
            <a:noFill/>
          </p:spPr>
          <p:txBody>
            <a:bodyPr wrap="none" rtlCol="0">
              <a:spAutoFit/>
            </a:bodyPr>
            <a:lstStyle/>
            <a:p>
              <a:pPr algn="ctr" defTabSz="964326" fontAlgn="auto">
                <a:spcBef>
                  <a:spcPts val="0"/>
                </a:spcBef>
                <a:spcAft>
                  <a:spcPts val="0"/>
                </a:spcAft>
              </a:pPr>
              <a:r>
                <a:rPr lang="zh-CN" altLang="en-US" sz="5400" b="1" dirty="0">
                  <a:solidFill>
                    <a:srgbClr val="E98F5D"/>
                  </a:solidFill>
                  <a:latin typeface="站酷快乐体2016修订版" panose="02010600030101010101" pitchFamily="2" charset="-122"/>
                  <a:ea typeface="站酷快乐体2016修订版" panose="02010600030101010101" pitchFamily="2" charset="-122"/>
                </a:rPr>
                <a:t>第一部分</a:t>
              </a:r>
            </a:p>
          </p:txBody>
        </p:sp>
        <p:sp>
          <p:nvSpPr>
            <p:cNvPr id="11" name="原创设计师QQ：178119980 喵小姐">
              <a:extLst>
                <a:ext uri="{FF2B5EF4-FFF2-40B4-BE49-F238E27FC236}">
                  <a16:creationId xmlns:a16="http://schemas.microsoft.com/office/drawing/2014/main" id="{684D7F8B-5F44-4FB4-9588-3170B7A50212}"/>
                </a:ext>
              </a:extLst>
            </p:cNvPr>
            <p:cNvSpPr/>
            <p:nvPr/>
          </p:nvSpPr>
          <p:spPr>
            <a:xfrm>
              <a:off x="5072648" y="3071212"/>
              <a:ext cx="3130605" cy="569241"/>
            </a:xfrm>
            <a:prstGeom prst="rect">
              <a:avLst/>
            </a:prstGeom>
          </p:spPr>
          <p:txBody>
            <a:bodyPr wrap="square">
              <a:spAutoFit/>
            </a:bodyPr>
            <a:lstStyle/>
            <a:p>
              <a:pPr algn="ctr" defTabSz="964326" fontAlgn="auto">
                <a:lnSpc>
                  <a:spcPct val="130000"/>
                </a:lnSpc>
                <a:spcBef>
                  <a:spcPts val="0"/>
                </a:spcBef>
                <a:spcAft>
                  <a:spcPts val="0"/>
                </a:spcAft>
              </a:pPr>
              <a:r>
                <a:rPr lang="zh-CN" altLang="en-US" sz="4000" b="1" dirty="0">
                  <a:latin typeface="站酷快乐体2016修订版" panose="02010600030101010101" pitchFamily="2" charset="-122"/>
                  <a:ea typeface="站酷快乐体2016修订版" panose="02010600030101010101" pitchFamily="2" charset="-122"/>
                </a:rPr>
                <a:t>添加您的小标题</a:t>
              </a:r>
              <a:endParaRPr lang="en-US" altLang="zh-CN" sz="4000" b="1" dirty="0">
                <a:latin typeface="站酷快乐体2016修订版" panose="02010600030101010101" pitchFamily="2" charset="-122"/>
                <a:ea typeface="站酷快乐体2016修订版" panose="02010600030101010101" pitchFamily="2" charset="-122"/>
              </a:endParaRPr>
            </a:p>
          </p:txBody>
        </p:sp>
      </p:grpSp>
      <p:pic>
        <p:nvPicPr>
          <p:cNvPr id="8" name="图片 7">
            <a:extLst>
              <a:ext uri="{FF2B5EF4-FFF2-40B4-BE49-F238E27FC236}">
                <a16:creationId xmlns:a16="http://schemas.microsoft.com/office/drawing/2014/main" id="{45E52122-33CD-47A6-BF3E-705648417172}"/>
              </a:ext>
            </a:extLst>
          </p:cNvPr>
          <p:cNvPicPr>
            <a:picLocks noChangeAspect="1"/>
          </p:cNvPicPr>
          <p:nvPr/>
        </p:nvPicPr>
        <p:blipFill rotWithShape="1">
          <a:blip r:embed="rId6">
            <a:extLst>
              <a:ext uri="{28A0092B-C50C-407E-A947-70E740481C1C}">
                <a14:useLocalDpi xmlns:a14="http://schemas.microsoft.com/office/drawing/2010/main" val="0"/>
              </a:ext>
            </a:extLst>
          </a:blip>
          <a:srcRect l="4885" t="25726" r="81269" b="64981"/>
          <a:stretch/>
        </p:blipFill>
        <p:spPr>
          <a:xfrm>
            <a:off x="4914962" y="4834472"/>
            <a:ext cx="1688123" cy="1699846"/>
          </a:xfrm>
          <a:prstGeom prst="rect">
            <a:avLst/>
          </a:prstGeom>
        </p:spPr>
      </p:pic>
    </p:spTree>
    <p:extLst>
      <p:ext uri="{BB962C8B-B14F-4D97-AF65-F5344CB8AC3E}">
        <p14:creationId xmlns:p14="http://schemas.microsoft.com/office/powerpoint/2010/main" val="3790161281"/>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儿童卡通可爱风PPT模板"/>
</p:tagLst>
</file>

<file path=ppt/tags/tag10.xml><?xml version="1.0" encoding="utf-8"?>
<p:tagLst xmlns:a="http://schemas.openxmlformats.org/drawingml/2006/main" xmlns:r="http://schemas.openxmlformats.org/officeDocument/2006/relationships" xmlns:p="http://schemas.openxmlformats.org/presentationml/2006/main">
  <p:tag name="PA" val="v3.2.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4.0.0"/>
</p:tagLst>
</file>

<file path=ppt/tags/tag17.xml><?xml version="1.0" encoding="utf-8"?>
<p:tagLst xmlns:a="http://schemas.openxmlformats.org/drawingml/2006/main" xmlns:r="http://schemas.openxmlformats.org/officeDocument/2006/relationships" xmlns:p="http://schemas.openxmlformats.org/presentationml/2006/main">
  <p:tag name="PA" val="v3.2.0"/>
</p:tagLst>
</file>

<file path=ppt/tags/tag18.xml><?xml version="1.0" encoding="utf-8"?>
<p:tagLst xmlns:a="http://schemas.openxmlformats.org/drawingml/2006/main" xmlns:r="http://schemas.openxmlformats.org/officeDocument/2006/relationships" xmlns:p="http://schemas.openxmlformats.org/presentationml/2006/main">
  <p:tag name="PA" val="v4.0.0"/>
</p:tagLst>
</file>

<file path=ppt/tags/tag19.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0.0"/>
</p:tagLst>
</file>

<file path=ppt/tags/tag21.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TotalTime>
  <Words>533</Words>
  <Application>Microsoft Office PowerPoint</Application>
  <PresentationFormat>宽屏</PresentationFormat>
  <Paragraphs>111</Paragraphs>
  <Slides>24</Slides>
  <Notes>24</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24</vt:i4>
      </vt:variant>
    </vt:vector>
  </HeadingPairs>
  <TitlesOfParts>
    <vt:vector size="29" baseType="lpstr">
      <vt:lpstr>等线</vt:lpstr>
      <vt:lpstr>微软雅黑</vt:lpstr>
      <vt:lpstr>站酷快乐体2016修订版</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儿童卡通可爱风PPT模板</dc:title>
  <dc:creator>USER-</dc:creator>
  <cp:lastModifiedBy>Administrator</cp:lastModifiedBy>
  <cp:revision>39</cp:revision>
  <dcterms:created xsi:type="dcterms:W3CDTF">2018-04-25T09:33:01Z</dcterms:created>
  <dcterms:modified xsi:type="dcterms:W3CDTF">2019-03-27T13:47:01Z</dcterms:modified>
</cp:coreProperties>
</file>