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32"/>
  </p:notesMasterIdLst>
  <p:sldIdLst>
    <p:sldId id="3115" r:id="rId2"/>
    <p:sldId id="3116" r:id="rId3"/>
    <p:sldId id="3117" r:id="rId4"/>
    <p:sldId id="3118" r:id="rId5"/>
    <p:sldId id="3119" r:id="rId6"/>
    <p:sldId id="3120" r:id="rId7"/>
    <p:sldId id="3121" r:id="rId8"/>
    <p:sldId id="3122" r:id="rId9"/>
    <p:sldId id="3123" r:id="rId10"/>
    <p:sldId id="3124" r:id="rId11"/>
    <p:sldId id="3125" r:id="rId12"/>
    <p:sldId id="3126" r:id="rId13"/>
    <p:sldId id="3127" r:id="rId14"/>
    <p:sldId id="3128" r:id="rId15"/>
    <p:sldId id="3129" r:id="rId16"/>
    <p:sldId id="3130" r:id="rId17"/>
    <p:sldId id="3131" r:id="rId18"/>
    <p:sldId id="3132" r:id="rId19"/>
    <p:sldId id="3133" r:id="rId20"/>
    <p:sldId id="3134" r:id="rId21"/>
    <p:sldId id="3135" r:id="rId22"/>
    <p:sldId id="3136" r:id="rId23"/>
    <p:sldId id="3137" r:id="rId24"/>
    <p:sldId id="3138" r:id="rId25"/>
    <p:sldId id="3139" r:id="rId26"/>
    <p:sldId id="3140" r:id="rId27"/>
    <p:sldId id="3141" r:id="rId28"/>
    <p:sldId id="3142" r:id="rId29"/>
    <p:sldId id="3143" r:id="rId30"/>
    <p:sldId id="3144" r:id="rId31"/>
  </p:sldIdLst>
  <p:sldSz cx="12858750" cy="723265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DC80D"/>
    <a:srgbClr val="F13319"/>
    <a:srgbClr val="B4203A"/>
    <a:srgbClr val="B82844"/>
    <a:srgbClr val="2E3449"/>
    <a:srgbClr val="C32E57"/>
    <a:srgbClr val="D9D9D9"/>
    <a:srgbClr val="0237D8"/>
    <a:srgbClr val="662D91"/>
    <a:srgbClr val="F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6429" autoAdjust="0"/>
  </p:normalViewPr>
  <p:slideViewPr>
    <p:cSldViewPr>
      <p:cViewPr varScale="1">
        <p:scale>
          <a:sx n="101" d="100"/>
          <a:sy n="101" d="100"/>
        </p:scale>
        <p:origin x="-906" y="-90"/>
      </p:cViewPr>
      <p:guideLst>
        <p:guide orient="horz" pos="373"/>
        <p:guide orient="horz" pos="4183"/>
        <p:guide pos="4050"/>
        <p:guide pos="557"/>
        <p:guide pos="7588"/>
      </p:guideLst>
    </p:cSldViewPr>
  </p:slideViewPr>
  <p:outlineViewPr>
    <p:cViewPr>
      <p:scale>
        <a:sx n="100" d="100"/>
        <a:sy n="100" d="100"/>
      </p:scale>
      <p:origin x="0" y="-2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09596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8397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2275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69906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2632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17352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3383180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233449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96235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90174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605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85560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87681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31898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33189837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94857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21744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08804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1560926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85981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3204841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9013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83724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1632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3354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218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792528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238718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888861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6149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7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4" y="2"/>
            <a:ext cx="12857536" cy="72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658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18142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6147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9071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pPr/>
              <a:t>27/02/2017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890792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4959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5400000">
            <a:off x="10315783" y="-14197"/>
            <a:ext cx="2544990" cy="25409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52" y="-128091"/>
            <a:ext cx="1388463" cy="203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0077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pPr/>
              <a:t>27/02/2017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558066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5974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3" r:id="rId8"/>
    <p:sldLayoutId id="2147484034" r:id="rId9"/>
    <p:sldLayoutId id="2147484035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866790" cy="7232649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64679" y="1672109"/>
            <a:ext cx="866164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cap="all" spc="600" dirty="0" smtClean="0">
                <a:latin typeface="Arial" panose="020B0604020202020204" pitchFamily="34" charset="0"/>
                <a:cs typeface="Arial" panose="020B0604020202020204" pitchFamily="34" charset="0"/>
              </a:rPr>
              <a:t>教育说课模板</a:t>
            </a:r>
            <a:endParaRPr lang="zh-CN" altLang="en-US" sz="8800" b="1" cap="all" spc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1418022" y="3238243"/>
            <a:ext cx="6154962" cy="52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550" cap="all" dirty="0" smtClean="0">
                <a:cs typeface="Arial" panose="020B0604020202020204" pitchFamily="34" charset="0"/>
              </a:rPr>
              <a:t>2019 </a:t>
            </a:r>
            <a:r>
              <a:rPr lang="en-US" altLang="zh-CN" sz="1550" cap="all" dirty="0">
                <a:cs typeface="Arial" panose="020B0604020202020204" pitchFamily="34" charset="0"/>
              </a:rPr>
              <a:t>New Year plan summary of a business plan </a:t>
            </a:r>
            <a:r>
              <a:rPr lang="en-US" altLang="zh-CN" sz="1550" cap="all" dirty="0" smtClean="0">
                <a:cs typeface="Arial" panose="020B0604020202020204" pitchFamily="34" charset="0"/>
              </a:rPr>
              <a:t>PPT</a:t>
            </a:r>
          </a:p>
          <a:p>
            <a:pPr algn="ctr">
              <a:buNone/>
            </a:pPr>
            <a:r>
              <a:rPr lang="en-US" altLang="zh-CN" sz="1550" cap="all" dirty="0" smtClean="0"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cs typeface="Arial" panose="020B0604020202020204" pitchFamily="34" charset="0"/>
              </a:rPr>
              <a:t>适用于述职报告</a:t>
            </a:r>
            <a:r>
              <a:rPr lang="en-US" altLang="zh-CN" sz="1550" cap="all" dirty="0"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cs typeface="Arial" panose="020B0604020202020204" pitchFamily="34" charset="0"/>
              </a:rPr>
              <a:t>个人简介</a:t>
            </a:r>
            <a:r>
              <a:rPr lang="en-US" altLang="zh-CN" sz="1550" cap="all" dirty="0"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cs typeface="Arial" panose="020B0604020202020204" pitchFamily="34" charset="0"/>
              </a:rPr>
              <a:t>工作总结</a:t>
            </a:r>
            <a:r>
              <a:rPr lang="en-US" altLang="zh-CN" sz="1550" cap="all" dirty="0" smtClean="0"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cs typeface="Arial" panose="020B0604020202020204" pitchFamily="34" charset="0"/>
              </a:rPr>
              <a:t>会议报告等</a:t>
            </a:r>
            <a:r>
              <a:rPr lang="en-US" altLang="zh-CN" sz="1550" cap="all" dirty="0" smtClean="0">
                <a:cs typeface="Arial" panose="020B0604020202020204" pitchFamily="34" charset="0"/>
              </a:rPr>
              <a:t>|</a:t>
            </a:r>
            <a:endParaRPr lang="zh-CN" altLang="en-US" sz="1550" cap="all" dirty="0">
              <a:cs typeface="Arial" panose="020B0604020202020204" pitchFamily="34" charset="0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1275481" y="375965"/>
            <a:ext cx="1051817" cy="10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3455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2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1" grpId="0"/>
      <p:bldP spid="21" grpId="1"/>
      <p:bldP spid="22" grpId="0"/>
      <p:bldP spid="2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/>
          </p:cNvSpPr>
          <p:nvPr/>
        </p:nvSpPr>
        <p:spPr bwMode="auto">
          <a:xfrm>
            <a:off x="-28563" y="1485696"/>
            <a:ext cx="5095644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0677846" y="1485696"/>
            <a:ext cx="2201183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043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399" y="3087989"/>
            <a:ext cx="1513499" cy="1046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203" y="3256849"/>
            <a:ext cx="318440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3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946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3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946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836026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 descr="bigstock-Part-of-body-of-business-man-w-50977628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>
            <a:grayscl/>
          </a:blip>
          <a:srcRect t="2501" b="2501"/>
          <a:stretch>
            <a:fillRect/>
          </a:stretch>
        </p:blipFill>
        <p:spPr>
          <a:xfrm>
            <a:off x="1414239" y="1735138"/>
            <a:ext cx="3317875" cy="2313799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6" name="Rectangle 5"/>
          <p:cNvSpPr/>
          <p:nvPr/>
        </p:nvSpPr>
        <p:spPr>
          <a:xfrm>
            <a:off x="4770688" y="1735835"/>
            <a:ext cx="3317375" cy="23125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26637" y="1735835"/>
            <a:ext cx="3317375" cy="231253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 Placeholder 32"/>
          <p:cNvSpPr txBox="1">
            <a:spLocks/>
          </p:cNvSpPr>
          <p:nvPr/>
        </p:nvSpPr>
        <p:spPr>
          <a:xfrm>
            <a:off x="5083216" y="2454909"/>
            <a:ext cx="2680182" cy="121764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105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0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 Placeholder 33"/>
          <p:cNvSpPr txBox="1">
            <a:spLocks/>
          </p:cNvSpPr>
          <p:nvPr/>
        </p:nvSpPr>
        <p:spPr>
          <a:xfrm>
            <a:off x="5083216" y="2130501"/>
            <a:ext cx="2680182" cy="21095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371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37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Placeholder 32"/>
          <p:cNvSpPr txBox="1">
            <a:spLocks/>
          </p:cNvSpPr>
          <p:nvPr/>
        </p:nvSpPr>
        <p:spPr>
          <a:xfrm>
            <a:off x="8273143" y="1958514"/>
            <a:ext cx="3001764" cy="18671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3" name="Text Placeholder 32"/>
          <p:cNvSpPr txBox="1">
            <a:spLocks/>
          </p:cNvSpPr>
          <p:nvPr/>
        </p:nvSpPr>
        <p:spPr>
          <a:xfrm>
            <a:off x="1414738" y="4846665"/>
            <a:ext cx="5302670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454504" y="4541540"/>
            <a:ext cx="617788" cy="617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687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32"/>
          <p:cNvSpPr txBox="1">
            <a:spLocks/>
          </p:cNvSpPr>
          <p:nvPr/>
        </p:nvSpPr>
        <p:spPr>
          <a:xfrm>
            <a:off x="8278566" y="4774863"/>
            <a:ext cx="3165446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 Placeholder 33"/>
          <p:cNvSpPr txBox="1">
            <a:spLocks/>
          </p:cNvSpPr>
          <p:nvPr/>
        </p:nvSpPr>
        <p:spPr>
          <a:xfrm>
            <a:off x="8273143" y="4494840"/>
            <a:ext cx="2464953" cy="21544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7454504" y="5582206"/>
            <a:ext cx="617788" cy="617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en-AU" sz="1687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687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8278566" y="5815529"/>
            <a:ext cx="3165446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8273143" y="5535506"/>
            <a:ext cx="2464953" cy="21544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2"/>
          <p:cNvSpPr txBox="1">
            <a:spLocks/>
          </p:cNvSpPr>
          <p:nvPr/>
        </p:nvSpPr>
        <p:spPr>
          <a:xfrm>
            <a:off x="1414738" y="4454749"/>
            <a:ext cx="4718902" cy="3231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771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/>
      <p:bldP spid="23" grpId="0" animBg="1"/>
      <p:bldP spid="24" grpId="0"/>
      <p:bldP spid="25" grpId="0"/>
      <p:bldP spid="26" grpId="0" animBg="1"/>
      <p:bldP spid="27" grpId="0"/>
      <p:bldP spid="28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2382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2948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557" y="3200929"/>
            <a:ext cx="1061322" cy="1061322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73963" y="4970679"/>
            <a:ext cx="1061322" cy="1061322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9"/>
          <p:cNvSpPr txBox="1"/>
          <p:nvPr/>
        </p:nvSpPr>
        <p:spPr>
          <a:xfrm>
            <a:off x="2154617" y="3235135"/>
            <a:ext cx="4274758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2154617" y="5005245"/>
            <a:ext cx="4274758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54617" y="2531742"/>
            <a:ext cx="22821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04348" y="1312863"/>
            <a:ext cx="4960780" cy="5183187"/>
            <a:chOff x="7195062" y="1168053"/>
            <a:chExt cx="4960780" cy="5446888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矩形 46"/>
            <p:cNvSpPr/>
            <p:nvPr/>
          </p:nvSpPr>
          <p:spPr>
            <a:xfrm>
              <a:off x="8915221" y="294253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95062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195062" y="49833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915221" y="11680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617273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0526559" y="4925296"/>
            <a:ext cx="1538569" cy="1595002"/>
          </a:xfrm>
          <a:prstGeom prst="rect">
            <a:avLst/>
          </a:prstGeom>
          <a:solidFill>
            <a:srgbClr val="FC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39"/>
          <p:cNvSpPr txBox="1"/>
          <p:nvPr/>
        </p:nvSpPr>
        <p:spPr>
          <a:xfrm>
            <a:off x="10640859" y="5177284"/>
            <a:ext cx="1286077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2356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50" grpId="0" animBg="1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0222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6882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461198" y="2634849"/>
            <a:ext cx="2948549" cy="2541855"/>
          </a:xfrm>
          <a:prstGeom prst="hexagon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800797" y="2634849"/>
            <a:ext cx="2948549" cy="2541855"/>
          </a:xfrm>
          <a:prstGeom prst="hexagon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136573" y="2634849"/>
            <a:ext cx="2948549" cy="2541855"/>
          </a:xfrm>
          <a:prstGeom prst="hexagon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8472350" y="2634849"/>
            <a:ext cx="2948549" cy="2541855"/>
          </a:xfrm>
          <a:prstGeom prst="hexagon">
            <a:avLst/>
          </a:prstGeom>
          <a:blipFill dpi="0" rotWithShape="1">
            <a:blip r:embed="rId6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1545689" y="5875873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2012143" y="5593914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3885288" y="1712928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4351742" y="1430969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6221063" y="5875873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3"/>
          <p:cNvSpPr txBox="1">
            <a:spLocks noChangeArrowheads="1"/>
          </p:cNvSpPr>
          <p:nvPr/>
        </p:nvSpPr>
        <p:spPr bwMode="auto">
          <a:xfrm>
            <a:off x="6687518" y="5593914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8556840" y="1712928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9023295" y="1430969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9362840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/>
          </p:cNvSpPr>
          <p:nvPr/>
        </p:nvSpPr>
        <p:spPr bwMode="auto">
          <a:xfrm>
            <a:off x="-28563" y="1485696"/>
            <a:ext cx="5095644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0677846" y="1485696"/>
            <a:ext cx="2201183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043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399" y="3087989"/>
            <a:ext cx="1513499" cy="1046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203" y="3256849"/>
            <a:ext cx="318440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3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946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3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946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272400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0633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8"/>
          <p:cNvSpPr>
            <a:spLocks/>
          </p:cNvSpPr>
          <p:nvPr/>
        </p:nvSpPr>
        <p:spPr bwMode="auto">
          <a:xfrm>
            <a:off x="964114" y="1484591"/>
            <a:ext cx="10854616" cy="4788458"/>
          </a:xfrm>
          <a:prstGeom prst="rect">
            <a:avLst/>
          </a:prstGeom>
          <a:solidFill>
            <a:srgbClr val="FFFFFF">
              <a:alpha val="58038"/>
            </a:srgbClr>
          </a:solidFill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65" name="矩形 17"/>
          <p:cNvSpPr>
            <a:spLocks noChangeArrowheads="1"/>
          </p:cNvSpPr>
          <p:nvPr/>
        </p:nvSpPr>
        <p:spPr bwMode="auto">
          <a:xfrm>
            <a:off x="1496269" y="987578"/>
            <a:ext cx="2317145" cy="1013287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108" b="1">
              <a:sym typeface="Arial" pitchFamily="34" charset="0"/>
            </a:endParaRPr>
          </a:p>
        </p:txBody>
      </p:sp>
      <p:sp>
        <p:nvSpPr>
          <p:cNvPr id="66" name="TextBox 18"/>
          <p:cNvSpPr>
            <a:spLocks noChangeArrowheads="1"/>
          </p:cNvSpPr>
          <p:nvPr/>
        </p:nvSpPr>
        <p:spPr bwMode="auto">
          <a:xfrm>
            <a:off x="1554872" y="1027548"/>
            <a:ext cx="2199936" cy="87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06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前 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83268" y="2657868"/>
            <a:ext cx="9755930" cy="2530404"/>
          </a:xfrm>
          <a:prstGeom prst="rect">
            <a:avLst/>
          </a:prstGeom>
          <a:noFill/>
        </p:spPr>
        <p:txBody>
          <a:bodyPr wrap="square" lIns="96424" tIns="48212" rIns="96424" bIns="48212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8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回顾这一年的工作，在取得成绩的同时，我们也找到了工作中的不足和问题，主要反映于</a:t>
            </a:r>
            <a:r>
              <a:rPr lang="en-US" altLang="zh-CN" sz="2108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sz="2108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</a:t>
            </a:r>
            <a:r>
              <a:rPr lang="en-US" altLang="zh-CN" sz="2108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r>
              <a:rPr lang="zh-CN" altLang="en-US" sz="2108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2108" dirty="0" err="1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</a:t>
            </a:r>
            <a:r>
              <a:rPr lang="zh-CN" altLang="en-US" sz="2108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2108" dirty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108" dirty="0">
                <a:latin typeface="微软雅黑" pitchFamily="34" charset="-122"/>
                <a:ea typeface="微软雅黑" pitchFamily="34" charset="-122"/>
              </a:rPr>
              <a:t>我们所向披靡，</a:t>
            </a:r>
            <a:r>
              <a:rPr lang="en-US" altLang="zh-CN" sz="2108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108" dirty="0">
                <a:latin typeface="微软雅黑" pitchFamily="34" charset="-122"/>
                <a:ea typeface="微软雅黑" pitchFamily="34" charset="-122"/>
              </a:rPr>
              <a:t>我们勇往直前！</a:t>
            </a:r>
            <a:endParaRPr lang="zh-CN" altLang="en-US" sz="2108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4743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 autoUpdateAnimBg="0"/>
      <p:bldP spid="65" grpId="0" bldLvl="0" animBg="1" autoUpdateAnimBg="0"/>
      <p:bldP spid="66" grpId="0" bldLvl="0" autoUpdateAnimBg="0"/>
      <p:bldP spid="11" grpId="0"/>
      <p:bldP spid="1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1329" y="1474642"/>
            <a:ext cx="2771272" cy="271774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1293464" y="1371620"/>
            <a:ext cx="3000215" cy="4188921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2800" y="5882030"/>
            <a:ext cx="11233150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480382" y="4358761"/>
            <a:ext cx="2613203" cy="865808"/>
            <a:chOff x="680210" y="1949615"/>
            <a:chExt cx="1718591" cy="616167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680210" y="2171520"/>
              <a:ext cx="1718591" cy="3942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0210" y="1949615"/>
              <a:ext cx="1330361" cy="15332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5069404" y="1474642"/>
            <a:ext cx="2771272" cy="271774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4941539" y="1371620"/>
            <a:ext cx="3000215" cy="4188921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173738" y="4358760"/>
            <a:ext cx="2569913" cy="865810"/>
            <a:chOff x="578159" y="1949614"/>
            <a:chExt cx="1777231" cy="616168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578159" y="2171520"/>
              <a:ext cx="1777231" cy="3942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8717479" y="1474642"/>
            <a:ext cx="2771272" cy="271774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8589614" y="1371620"/>
            <a:ext cx="3000215" cy="4188921"/>
          </a:xfrm>
          <a:prstGeom prst="rect">
            <a:avLst/>
          </a:prstGeom>
          <a:noFill/>
          <a:ln w="508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8823803" y="4358760"/>
            <a:ext cx="2569911" cy="865810"/>
            <a:chOff x="578159" y="1949614"/>
            <a:chExt cx="1971069" cy="616168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39426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8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2399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20" grpId="0"/>
      <p:bldP spid="30" grpId="0" animBg="1"/>
      <p:bldP spid="31" grpId="0" animBg="1"/>
      <p:bldP spid="35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0453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35"/>
          <p:cNvSpPr>
            <a:spLocks/>
          </p:cNvSpPr>
          <p:nvPr/>
        </p:nvSpPr>
        <p:spPr bwMode="auto">
          <a:xfrm flipV="1">
            <a:off x="3699396" y="2860727"/>
            <a:ext cx="520336" cy="488802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Freeform 27"/>
          <p:cNvSpPr>
            <a:spLocks/>
          </p:cNvSpPr>
          <p:nvPr/>
        </p:nvSpPr>
        <p:spPr bwMode="auto">
          <a:xfrm flipV="1">
            <a:off x="3864799" y="3105128"/>
            <a:ext cx="2403008" cy="1426984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Freeform 27"/>
          <p:cNvSpPr>
            <a:spLocks/>
          </p:cNvSpPr>
          <p:nvPr/>
        </p:nvSpPr>
        <p:spPr bwMode="auto">
          <a:xfrm flipH="1">
            <a:off x="6514568" y="3149643"/>
            <a:ext cx="2333031" cy="1385429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Freeform 35"/>
          <p:cNvSpPr>
            <a:spLocks/>
          </p:cNvSpPr>
          <p:nvPr/>
        </p:nvSpPr>
        <p:spPr bwMode="auto">
          <a:xfrm flipH="1">
            <a:off x="8515012" y="4327014"/>
            <a:ext cx="505184" cy="474568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Freeform 27"/>
          <p:cNvSpPr>
            <a:spLocks/>
          </p:cNvSpPr>
          <p:nvPr/>
        </p:nvSpPr>
        <p:spPr bwMode="auto">
          <a:xfrm rot="16200000" flipH="1">
            <a:off x="5269476" y="1748435"/>
            <a:ext cx="2319652" cy="1377483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Freeform 35"/>
          <p:cNvSpPr>
            <a:spLocks/>
          </p:cNvSpPr>
          <p:nvPr/>
        </p:nvSpPr>
        <p:spPr bwMode="auto">
          <a:xfrm rot="5400000" flipH="1">
            <a:off x="5465575" y="6127977"/>
            <a:ext cx="511148" cy="480171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Freeform 27"/>
          <p:cNvSpPr>
            <a:spLocks/>
          </p:cNvSpPr>
          <p:nvPr/>
        </p:nvSpPr>
        <p:spPr bwMode="auto">
          <a:xfrm rot="5400000" flipH="1">
            <a:off x="5241756" y="4577805"/>
            <a:ext cx="2360575" cy="1401785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文本框 60"/>
          <p:cNvSpPr txBox="1"/>
          <p:nvPr/>
        </p:nvSpPr>
        <p:spPr>
          <a:xfrm>
            <a:off x="6042211" y="2587389"/>
            <a:ext cx="784189" cy="676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797" dirty="0"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79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文本框 61"/>
          <p:cNvSpPr txBox="1"/>
          <p:nvPr/>
        </p:nvSpPr>
        <p:spPr>
          <a:xfrm>
            <a:off x="6068571" y="4621038"/>
            <a:ext cx="784189" cy="676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797" dirty="0"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79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文本框 62"/>
          <p:cNvSpPr txBox="1"/>
          <p:nvPr/>
        </p:nvSpPr>
        <p:spPr>
          <a:xfrm>
            <a:off x="4979099" y="3508940"/>
            <a:ext cx="784189" cy="676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797" dirty="0"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79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文本框 63"/>
          <p:cNvSpPr txBox="1"/>
          <p:nvPr/>
        </p:nvSpPr>
        <p:spPr>
          <a:xfrm>
            <a:off x="6802413" y="3508940"/>
            <a:ext cx="784189" cy="676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797" dirty="0"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79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文本框 49"/>
          <p:cNvSpPr txBox="1"/>
          <p:nvPr/>
        </p:nvSpPr>
        <p:spPr>
          <a:xfrm>
            <a:off x="8312284" y="1229983"/>
            <a:ext cx="2117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337618" y="1698461"/>
            <a:ext cx="2690219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文本框 49"/>
          <p:cNvSpPr txBox="1"/>
          <p:nvPr/>
        </p:nvSpPr>
        <p:spPr>
          <a:xfrm>
            <a:off x="8337618" y="4817999"/>
            <a:ext cx="2117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362952" y="5286477"/>
            <a:ext cx="2690219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文本框 49"/>
          <p:cNvSpPr txBox="1"/>
          <p:nvPr/>
        </p:nvSpPr>
        <p:spPr>
          <a:xfrm>
            <a:off x="1644682" y="4734949"/>
            <a:ext cx="2117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937727" y="5203427"/>
            <a:ext cx="2813367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文本框 49"/>
          <p:cNvSpPr txBox="1"/>
          <p:nvPr/>
        </p:nvSpPr>
        <p:spPr>
          <a:xfrm>
            <a:off x="1644682" y="1789102"/>
            <a:ext cx="2117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937727" y="2257580"/>
            <a:ext cx="2813367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6987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0"/>
                            </p:stCondLst>
                            <p:childTnLst>
                              <p:par>
                                <p:cTn id="5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9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4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9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9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4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900"/>
                            </p:stCondLst>
                            <p:childTnLst>
                              <p:par>
                                <p:cTn id="8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8" grpId="0" animBg="1"/>
      <p:bldP spid="79" grpId="0" animBg="1"/>
      <p:bldP spid="80" grpId="0" animBg="1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3127245" y="2996780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5076042" y="3783666"/>
            <a:ext cx="1089921" cy="1088246"/>
          </a:xfrm>
          <a:prstGeom prst="ellipse">
            <a:avLst/>
          </a:prstGeom>
          <a:solidFill>
            <a:schemeClr val="accent4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787378" y="4053215"/>
            <a:ext cx="711545" cy="711546"/>
          </a:xfrm>
          <a:prstGeom prst="ellipse">
            <a:avLst/>
          </a:prstGeom>
          <a:solidFill>
            <a:schemeClr val="accent2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4043046" y="2641845"/>
            <a:ext cx="709871" cy="711545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932547" y="5074492"/>
            <a:ext cx="711545" cy="711546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376427" y="2996780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880856" y="3783666"/>
            <a:ext cx="1088246" cy="108824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547896" y="4053215"/>
            <a:ext cx="709871" cy="711546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292228" y="2641845"/>
            <a:ext cx="711545" cy="711545"/>
          </a:xfrm>
          <a:prstGeom prst="ellipse">
            <a:avLst/>
          </a:prstGeom>
          <a:solidFill>
            <a:schemeClr val="accent2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402727" y="5074492"/>
            <a:ext cx="709871" cy="711546"/>
          </a:xfrm>
          <a:prstGeom prst="ellipse">
            <a:avLst/>
          </a:prstGeom>
          <a:solidFill>
            <a:schemeClr val="accent2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362335" y="3376829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345593" y="2938182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4802288" y="57434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802287" y="54919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156573" y="57434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156572" y="54919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3"/>
          <p:cNvSpPr txBox="1"/>
          <p:nvPr/>
        </p:nvSpPr>
        <p:spPr>
          <a:xfrm>
            <a:off x="1510448" y="239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1510447" y="21391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864733" y="239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5864732" y="21391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966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/>
          </p:cNvSpPr>
          <p:nvPr/>
        </p:nvSpPr>
        <p:spPr bwMode="auto">
          <a:xfrm>
            <a:off x="-28563" y="1485696"/>
            <a:ext cx="5095644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0677846" y="1485696"/>
            <a:ext cx="2201183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043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399" y="3087989"/>
            <a:ext cx="1513499" cy="1046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203" y="3256849"/>
            <a:ext cx="318440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3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946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3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946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92261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917512" y="3400301"/>
            <a:ext cx="1873474" cy="1873472"/>
            <a:chOff x="5068163" y="6079077"/>
            <a:chExt cx="5199191" cy="5199189"/>
          </a:xfrm>
        </p:grpSpPr>
        <p:sp>
          <p:nvSpPr>
            <p:cNvPr id="9" name="Freeform 240"/>
            <p:cNvSpPr>
              <a:spLocks noEditPoints="1"/>
            </p:cNvSpPr>
            <p:nvPr/>
          </p:nvSpPr>
          <p:spPr bwMode="auto">
            <a:xfrm>
              <a:off x="5068163" y="6079077"/>
              <a:ext cx="5199191" cy="5199189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47"/>
            <p:cNvSpPr>
              <a:spLocks noEditPoints="1"/>
            </p:cNvSpPr>
            <p:nvPr/>
          </p:nvSpPr>
          <p:spPr bwMode="auto">
            <a:xfrm>
              <a:off x="6521688" y="7537269"/>
              <a:ext cx="2292142" cy="2286366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688287" y="2759275"/>
            <a:ext cx="2154301" cy="2154301"/>
            <a:chOff x="10036426" y="5299731"/>
            <a:chExt cx="5978535" cy="5978535"/>
          </a:xfrm>
        </p:grpSpPr>
        <p:sp>
          <p:nvSpPr>
            <p:cNvPr id="8" name="Freeform 239"/>
            <p:cNvSpPr>
              <a:spLocks noEditPoints="1"/>
            </p:cNvSpPr>
            <p:nvPr/>
          </p:nvSpPr>
          <p:spPr bwMode="auto">
            <a:xfrm>
              <a:off x="10036426" y="5299731"/>
              <a:ext cx="5978535" cy="5978535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248"/>
            <p:cNvSpPr>
              <a:spLocks noEditPoints="1"/>
            </p:cNvSpPr>
            <p:nvPr/>
          </p:nvSpPr>
          <p:spPr bwMode="auto">
            <a:xfrm>
              <a:off x="11896328" y="7080775"/>
              <a:ext cx="2382846" cy="2393316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060772" y="2505613"/>
            <a:ext cx="1359261" cy="1359261"/>
            <a:chOff x="1784916" y="4981028"/>
            <a:chExt cx="3772171" cy="3772171"/>
          </a:xfrm>
        </p:grpSpPr>
        <p:sp>
          <p:nvSpPr>
            <p:cNvPr id="10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51476" y="4531264"/>
            <a:ext cx="1359261" cy="1359261"/>
            <a:chOff x="1784916" y="4981028"/>
            <a:chExt cx="3772171" cy="3772171"/>
          </a:xfrm>
          <a:solidFill>
            <a:schemeClr val="accent5"/>
          </a:solidFill>
        </p:grpSpPr>
        <p:sp>
          <p:nvSpPr>
            <p:cNvPr id="25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Text Placeholder 7"/>
          <p:cNvSpPr txBox="1">
            <a:spLocks/>
          </p:cNvSpPr>
          <p:nvPr/>
        </p:nvSpPr>
        <p:spPr>
          <a:xfrm>
            <a:off x="2433110" y="1671389"/>
            <a:ext cx="1925373" cy="29595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2433111" y="1965635"/>
            <a:ext cx="1795592" cy="6614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7"/>
          <p:cNvSpPr txBox="1">
            <a:spLocks/>
          </p:cNvSpPr>
          <p:nvPr/>
        </p:nvSpPr>
        <p:spPr>
          <a:xfrm>
            <a:off x="2694367" y="5401561"/>
            <a:ext cx="1925373" cy="29595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2694368" y="5695807"/>
            <a:ext cx="1795592" cy="6614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5974596" y="2788989"/>
            <a:ext cx="1925373" cy="29595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74597" y="3083235"/>
            <a:ext cx="1795592" cy="6614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6642253" y="4762932"/>
            <a:ext cx="1925373" cy="29595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6642254" y="5057178"/>
            <a:ext cx="1795592" cy="6614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922316" y="3165991"/>
            <a:ext cx="1368152" cy="30834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922316" y="3489266"/>
            <a:ext cx="2805226" cy="25457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 fontAlgn="auto">
              <a:spcAft>
                <a:spcPts val="0"/>
              </a:spcAft>
            </a:pP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auto">
              <a:spcAft>
                <a:spcPts val="0"/>
              </a:spcAft>
            </a:pP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3332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777919"/>
            <a:chOff x="7665253" y="2591639"/>
            <a:chExt cx="3033214" cy="737662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507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点击添加相关标题文字，修改文字内容，也可以直接复制你的内容到此。，点击添加相关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2"/>
            <a:ext cx="3198741" cy="772892"/>
            <a:chOff x="1358936" y="1745737"/>
            <a:chExt cx="3033214" cy="732894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507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点击添加相关标题文字，修改文字内容，也可以直接复制你的内容到此。，点击添加相关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769648"/>
            <a:chOff x="1358936" y="3460009"/>
            <a:chExt cx="3033214" cy="729819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507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点击添加相关标题文字，修改文字内容，也可以直接复制你的内容到此。，点击添加相关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点击添加相关标题文字，修改文字内容，也可以直接复制你的内容到此。，点击添加相关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405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2050906" y="4819369"/>
            <a:ext cx="8756941" cy="37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6"/>
          <p:cNvSpPr>
            <a:spLocks/>
          </p:cNvSpPr>
          <p:nvPr/>
        </p:nvSpPr>
        <p:spPr bwMode="auto">
          <a:xfrm>
            <a:off x="2228680" y="4733946"/>
            <a:ext cx="700116" cy="8542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6"/>
          <p:cNvSpPr>
            <a:spLocks/>
          </p:cNvSpPr>
          <p:nvPr/>
        </p:nvSpPr>
        <p:spPr bwMode="auto">
          <a:xfrm>
            <a:off x="2928796" y="4608911"/>
            <a:ext cx="700116" cy="210460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3628912" y="4520651"/>
            <a:ext cx="700116" cy="29871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6"/>
          <p:cNvSpPr>
            <a:spLocks/>
          </p:cNvSpPr>
          <p:nvPr/>
        </p:nvSpPr>
        <p:spPr bwMode="auto">
          <a:xfrm>
            <a:off x="4329028" y="4366196"/>
            <a:ext cx="700116" cy="453173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029144" y="4233805"/>
            <a:ext cx="700116" cy="58556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6"/>
          <p:cNvSpPr>
            <a:spLocks/>
          </p:cNvSpPr>
          <p:nvPr/>
        </p:nvSpPr>
        <p:spPr bwMode="auto">
          <a:xfrm>
            <a:off x="5729260" y="4086705"/>
            <a:ext cx="700116" cy="73266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6"/>
          <p:cNvSpPr>
            <a:spLocks/>
          </p:cNvSpPr>
          <p:nvPr/>
        </p:nvSpPr>
        <p:spPr bwMode="auto">
          <a:xfrm>
            <a:off x="6429376" y="3983734"/>
            <a:ext cx="700116" cy="83563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6"/>
          <p:cNvSpPr>
            <a:spLocks/>
          </p:cNvSpPr>
          <p:nvPr/>
        </p:nvSpPr>
        <p:spPr bwMode="auto">
          <a:xfrm>
            <a:off x="7129492" y="3748376"/>
            <a:ext cx="700116" cy="107099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6"/>
          <p:cNvSpPr>
            <a:spLocks/>
          </p:cNvSpPr>
          <p:nvPr/>
        </p:nvSpPr>
        <p:spPr bwMode="auto">
          <a:xfrm>
            <a:off x="7829608" y="3515178"/>
            <a:ext cx="700116" cy="1304190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6"/>
          <p:cNvSpPr>
            <a:spLocks/>
          </p:cNvSpPr>
          <p:nvPr/>
        </p:nvSpPr>
        <p:spPr bwMode="auto">
          <a:xfrm>
            <a:off x="8529725" y="3204106"/>
            <a:ext cx="700116" cy="161526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6"/>
          <p:cNvSpPr>
            <a:spLocks/>
          </p:cNvSpPr>
          <p:nvPr/>
        </p:nvSpPr>
        <p:spPr bwMode="auto">
          <a:xfrm>
            <a:off x="9229841" y="2880486"/>
            <a:ext cx="700116" cy="193888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6"/>
          <p:cNvSpPr>
            <a:spLocks/>
          </p:cNvSpPr>
          <p:nvPr/>
        </p:nvSpPr>
        <p:spPr bwMode="auto">
          <a:xfrm>
            <a:off x="9929957" y="2571575"/>
            <a:ext cx="700116" cy="224779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2368800" y="4045387"/>
            <a:ext cx="419871" cy="419872"/>
            <a:chOff x="1513298" y="2362415"/>
            <a:chExt cx="648000" cy="648000"/>
          </a:xfrm>
          <a:solidFill>
            <a:schemeClr val="accent1"/>
          </a:solidFill>
        </p:grpSpPr>
        <p:sp>
          <p:nvSpPr>
            <p:cNvPr id="105" name="Teardrop 104"/>
            <p:cNvSpPr/>
            <p:nvPr/>
          </p:nvSpPr>
          <p:spPr>
            <a:xfrm rot="8100000">
              <a:off x="1513298" y="2362415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>
                <a:lnSpc>
                  <a:spcPct val="120000"/>
                </a:lnSpc>
              </a:pPr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660404" y="2511065"/>
              <a:ext cx="353778" cy="399000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1K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3" name="Teardrop 102"/>
          <p:cNvSpPr/>
          <p:nvPr/>
        </p:nvSpPr>
        <p:spPr>
          <a:xfrm rot="8100000">
            <a:off x="10070079" y="1864036"/>
            <a:ext cx="419871" cy="419872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0073064" y="1935871"/>
            <a:ext cx="413896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AU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9K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 Placeholder 32"/>
          <p:cNvSpPr txBox="1">
            <a:spLocks/>
          </p:cNvSpPr>
          <p:nvPr/>
        </p:nvSpPr>
        <p:spPr>
          <a:xfrm>
            <a:off x="2621734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2064365" y="5256076"/>
            <a:ext cx="460723" cy="4607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 Placeholder 32"/>
          <p:cNvSpPr txBox="1">
            <a:spLocks/>
          </p:cNvSpPr>
          <p:nvPr/>
        </p:nvSpPr>
        <p:spPr>
          <a:xfrm>
            <a:off x="4118625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3561255" y="5256076"/>
            <a:ext cx="460723" cy="4607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Text Placeholder 32"/>
          <p:cNvSpPr txBox="1">
            <a:spLocks/>
          </p:cNvSpPr>
          <p:nvPr/>
        </p:nvSpPr>
        <p:spPr>
          <a:xfrm>
            <a:off x="5615516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5058145" y="5256076"/>
            <a:ext cx="460723" cy="46072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Text Placeholder 32"/>
          <p:cNvSpPr txBox="1">
            <a:spLocks/>
          </p:cNvSpPr>
          <p:nvPr/>
        </p:nvSpPr>
        <p:spPr>
          <a:xfrm>
            <a:off x="7112406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Oval 95"/>
          <p:cNvSpPr>
            <a:spLocks noChangeAspect="1"/>
          </p:cNvSpPr>
          <p:nvPr/>
        </p:nvSpPr>
        <p:spPr>
          <a:xfrm>
            <a:off x="6555037" y="5256076"/>
            <a:ext cx="460723" cy="46072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2"/>
          <p:cNvSpPr txBox="1">
            <a:spLocks/>
          </p:cNvSpPr>
          <p:nvPr/>
        </p:nvSpPr>
        <p:spPr>
          <a:xfrm>
            <a:off x="8609298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8051929" y="5256076"/>
            <a:ext cx="460723" cy="46072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2"/>
          <p:cNvSpPr txBox="1">
            <a:spLocks/>
          </p:cNvSpPr>
          <p:nvPr/>
        </p:nvSpPr>
        <p:spPr>
          <a:xfrm>
            <a:off x="10106190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Oval 82"/>
          <p:cNvSpPr>
            <a:spLocks noChangeAspect="1"/>
          </p:cNvSpPr>
          <p:nvPr/>
        </p:nvSpPr>
        <p:spPr>
          <a:xfrm>
            <a:off x="9548819" y="5256076"/>
            <a:ext cx="460723" cy="46072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 Placeholder 32"/>
          <p:cNvSpPr txBox="1">
            <a:spLocks/>
          </p:cNvSpPr>
          <p:nvPr/>
        </p:nvSpPr>
        <p:spPr>
          <a:xfrm>
            <a:off x="2347033" y="3161407"/>
            <a:ext cx="390456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2347035" y="2370554"/>
            <a:ext cx="390456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2281841" y="1970160"/>
            <a:ext cx="1256754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34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103" grpId="0" animBg="1"/>
      <p:bldP spid="104" grpId="0"/>
      <p:bldP spid="101" grpId="0"/>
      <p:bldP spid="102" grpId="0" animBg="1"/>
      <p:bldP spid="99" grpId="0"/>
      <p:bldP spid="100" grpId="0" animBg="1"/>
      <p:bldP spid="97" grpId="0"/>
      <p:bldP spid="98" grpId="0" animBg="1"/>
      <p:bldP spid="95" grpId="0"/>
      <p:bldP spid="96" grpId="0" animBg="1"/>
      <p:bldP spid="87" grpId="0"/>
      <p:bldP spid="91" grpId="0" animBg="1"/>
      <p:bldP spid="79" grpId="0"/>
      <p:bldP spid="83" grpId="0" animBg="1"/>
      <p:bldP spid="67" grpId="0"/>
      <p:bldP spid="68" grpId="0"/>
      <p:bldP spid="6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968732" y="2608213"/>
            <a:ext cx="1708316" cy="1708316"/>
            <a:chOff x="7555698" y="2759717"/>
            <a:chExt cx="1619915" cy="1619915"/>
          </a:xfrm>
        </p:grpSpPr>
        <p:sp>
          <p:nvSpPr>
            <p:cNvPr id="10" name="Oval 9"/>
            <p:cNvSpPr/>
            <p:nvPr/>
          </p:nvSpPr>
          <p:spPr>
            <a:xfrm>
              <a:off x="7555698" y="2759717"/>
              <a:ext cx="1619915" cy="16199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8121821" y="3251556"/>
              <a:ext cx="487669" cy="518147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583571" y="3714942"/>
            <a:ext cx="2324148" cy="1708316"/>
            <a:chOff x="6242216" y="3809175"/>
            <a:chExt cx="2203879" cy="1619915"/>
          </a:xfrm>
        </p:grpSpPr>
        <p:sp>
          <p:nvSpPr>
            <p:cNvPr id="9" name="Freeform 8"/>
            <p:cNvSpPr/>
            <p:nvPr/>
          </p:nvSpPr>
          <p:spPr>
            <a:xfrm rot="18900000">
              <a:off x="6242216" y="3809175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896733" y="4595850"/>
              <a:ext cx="596885" cy="48258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688882" y="2511243"/>
            <a:ext cx="1708316" cy="2324148"/>
            <a:chOff x="5393825" y="2667764"/>
            <a:chExt cx="1619915" cy="2203879"/>
          </a:xfrm>
        </p:grpSpPr>
        <p:sp>
          <p:nvSpPr>
            <p:cNvPr id="8" name="Freeform 7"/>
            <p:cNvSpPr/>
            <p:nvPr/>
          </p:nvSpPr>
          <p:spPr>
            <a:xfrm rot="2700000">
              <a:off x="5101843" y="2959746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5833681" y="3251049"/>
              <a:ext cx="368290" cy="581647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004709" y="1653419"/>
            <a:ext cx="2684454" cy="772759"/>
            <a:chOff x="4800305" y="1673942"/>
            <a:chExt cx="2442992" cy="732769"/>
          </a:xfrm>
        </p:grpSpPr>
        <p:sp>
          <p:nvSpPr>
            <p:cNvPr id="18" name="TextBox 17"/>
            <p:cNvSpPr txBox="1"/>
            <p:nvPr/>
          </p:nvSpPr>
          <p:spPr>
            <a:xfrm>
              <a:off x="5365919" y="1673942"/>
              <a:ext cx="1311767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800305" y="1898894"/>
              <a:ext cx="2442992" cy="507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96728" y="3071733"/>
            <a:ext cx="2277246" cy="755718"/>
            <a:chOff x="4589135" y="1690101"/>
            <a:chExt cx="2654161" cy="716613"/>
          </a:xfrm>
        </p:grpSpPr>
        <p:sp>
          <p:nvSpPr>
            <p:cNvPr id="22" name="TextBox 21"/>
            <p:cNvSpPr txBox="1"/>
            <p:nvPr/>
          </p:nvSpPr>
          <p:spPr>
            <a:xfrm>
              <a:off x="5492833" y="1690101"/>
              <a:ext cx="1679994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589135" y="1898894"/>
              <a:ext cx="2654161" cy="507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758616" y="3072384"/>
            <a:ext cx="2215375" cy="755073"/>
            <a:chOff x="4756646" y="1690713"/>
            <a:chExt cx="2582047" cy="715999"/>
          </a:xfrm>
        </p:grpSpPr>
        <p:sp>
          <p:nvSpPr>
            <p:cNvPr id="25" name="TextBox 24"/>
            <p:cNvSpPr txBox="1"/>
            <p:nvPr/>
          </p:nvSpPr>
          <p:spPr>
            <a:xfrm>
              <a:off x="4756647" y="1690713"/>
              <a:ext cx="167999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756646" y="1898894"/>
              <a:ext cx="2582047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764714" y="5840901"/>
            <a:ext cx="2501330" cy="768453"/>
            <a:chOff x="5045438" y="1678025"/>
            <a:chExt cx="1952724" cy="728688"/>
          </a:xfrm>
        </p:grpSpPr>
        <p:sp>
          <p:nvSpPr>
            <p:cNvPr id="28" name="TextBox 27"/>
            <p:cNvSpPr txBox="1"/>
            <p:nvPr/>
          </p:nvSpPr>
          <p:spPr>
            <a:xfrm>
              <a:off x="5459156" y="1678025"/>
              <a:ext cx="112528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45438" y="1898894"/>
              <a:ext cx="1952724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337872" y="5818169"/>
            <a:ext cx="2501328" cy="791185"/>
            <a:chOff x="5045438" y="1656469"/>
            <a:chExt cx="1952724" cy="750244"/>
          </a:xfrm>
        </p:grpSpPr>
        <p:sp>
          <p:nvSpPr>
            <p:cNvPr id="34" name="TextBox 33"/>
            <p:cNvSpPr txBox="1"/>
            <p:nvPr/>
          </p:nvSpPr>
          <p:spPr>
            <a:xfrm>
              <a:off x="5459157" y="1656469"/>
              <a:ext cx="112528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45438" y="1898894"/>
              <a:ext cx="1952724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076390" y="3714942"/>
            <a:ext cx="2324148" cy="1708316"/>
            <a:chOff x="3864776" y="3809175"/>
            <a:chExt cx="2203879" cy="1619915"/>
          </a:xfrm>
        </p:grpSpPr>
        <p:sp>
          <p:nvSpPr>
            <p:cNvPr id="7" name="Freeform 6"/>
            <p:cNvSpPr/>
            <p:nvPr/>
          </p:nvSpPr>
          <p:spPr>
            <a:xfrm rot="18900000">
              <a:off x="3864776" y="3809175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4525308" y="4595850"/>
              <a:ext cx="459729" cy="525769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181702" y="2511243"/>
            <a:ext cx="1708316" cy="2324148"/>
            <a:chOff x="3016386" y="2667764"/>
            <a:chExt cx="1619915" cy="2203879"/>
          </a:xfrm>
        </p:grpSpPr>
        <p:sp>
          <p:nvSpPr>
            <p:cNvPr id="6" name="Freeform 5"/>
            <p:cNvSpPr/>
            <p:nvPr/>
          </p:nvSpPr>
          <p:spPr>
            <a:xfrm rot="2700000">
              <a:off x="2724404" y="2959746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3401445" y="3381220"/>
              <a:ext cx="426710" cy="48258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3688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253" y="3632063"/>
            <a:ext cx="5281210" cy="2200527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234" y="4096105"/>
            <a:ext cx="29406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827" y="4451572"/>
            <a:ext cx="29425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58" y="3288222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926" y="3280619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225" y="4635546"/>
            <a:ext cx="261706" cy="278781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63" y="4609931"/>
            <a:ext cx="337297" cy="33765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57" y="4624468"/>
            <a:ext cx="293862" cy="29478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666" y="4636899"/>
            <a:ext cx="280240" cy="29063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2447095" y="325030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609" y="3635127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5123473" y="245024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987" y="2835072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8466565" y="270740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079" y="3092233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10400034" y="437419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548" y="4759016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2972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5752441" y="1659772"/>
            <a:ext cx="541048" cy="539196"/>
          </a:xfrm>
          <a:prstGeom prst="roundRect">
            <a:avLst/>
          </a:prstGeom>
          <a:solidFill>
            <a:srgbClr val="6699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63" tIns="64281" rIns="128563" bIns="64281" anchor="ctr"/>
          <a:lstStyle/>
          <a:p>
            <a:pPr algn="ctr">
              <a:defRPr/>
            </a:pPr>
            <a:r>
              <a:rPr lang="en-US" altLang="zh-CN" sz="3795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3795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82286" y="1659772"/>
            <a:ext cx="3947133" cy="539196"/>
            <a:chOff x="6339097" y="1573726"/>
            <a:chExt cx="3744416" cy="511504"/>
          </a:xfrm>
          <a:solidFill>
            <a:schemeClr val="accent1"/>
          </a:solidFill>
        </p:grpSpPr>
        <p:sp>
          <p:nvSpPr>
            <p:cNvPr id="17" name="圆角矩形 16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63" tIns="64281" rIns="128563" bIns="64281" anchor="ctr"/>
            <a:lstStyle/>
            <a:p>
              <a:pPr algn="ctr">
                <a:defRPr/>
              </a:pPr>
              <a:endParaRPr lang="zh-CN" altLang="en-US" sz="3795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723350" y="1614014"/>
              <a:ext cx="3064555" cy="430875"/>
            </a:xfrm>
            <a:prstGeom prst="rect">
              <a:avLst/>
            </a:prstGeom>
            <a:grpFill/>
          </p:spPr>
          <p:txBody>
            <a:bodyPr wrap="square" lIns="128563" tIns="64281" rIns="128563" bIns="64281">
              <a:spAutoFit/>
            </a:bodyPr>
            <a:lstStyle/>
            <a:p>
              <a:pPr>
                <a:defRPr/>
              </a:pPr>
              <a:r>
                <a:rPr lang="zh-CN" altLang="en-US" sz="2108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点击输入您的标题名称</a:t>
              </a:r>
              <a:endParaRPr lang="zh-CN" altLang="zh-CN" sz="2108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圆角矩形 32"/>
          <p:cNvSpPr/>
          <p:nvPr/>
        </p:nvSpPr>
        <p:spPr>
          <a:xfrm>
            <a:off x="5752441" y="2541509"/>
            <a:ext cx="541048" cy="539196"/>
          </a:xfrm>
          <a:prstGeom prst="roundRect">
            <a:avLst/>
          </a:prstGeom>
          <a:solidFill>
            <a:srgbClr val="6699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63" tIns="64281" rIns="128563" bIns="64281" anchor="ctr"/>
          <a:lstStyle/>
          <a:p>
            <a:pPr algn="ctr">
              <a:defRPr/>
            </a:pPr>
            <a:r>
              <a:rPr lang="en-US" altLang="zh-CN" sz="3795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3795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57094" y="2541509"/>
            <a:ext cx="3947133" cy="539196"/>
            <a:chOff x="6315199" y="2410178"/>
            <a:chExt cx="3744416" cy="511504"/>
          </a:xfrm>
          <a:solidFill>
            <a:schemeClr val="accent1"/>
          </a:solidFill>
        </p:grpSpPr>
        <p:sp>
          <p:nvSpPr>
            <p:cNvPr id="18" name="圆角矩形 17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63" tIns="64281" rIns="128563" bIns="64281" anchor="ctr"/>
            <a:lstStyle/>
            <a:p>
              <a:pPr algn="ctr">
                <a:defRPr/>
              </a:pPr>
              <a:endParaRPr lang="zh-CN" altLang="en-US" sz="3795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747248" y="2450466"/>
              <a:ext cx="2972348" cy="430875"/>
            </a:xfrm>
            <a:prstGeom prst="rect">
              <a:avLst/>
            </a:prstGeom>
            <a:grpFill/>
          </p:spPr>
          <p:txBody>
            <a:bodyPr wrap="square" lIns="128563" tIns="64281" rIns="128563" bIns="64281">
              <a:spAutoFit/>
            </a:bodyPr>
            <a:lstStyle/>
            <a:p>
              <a:pPr>
                <a:defRPr/>
              </a:pPr>
              <a:r>
                <a:rPr lang="zh-CN" altLang="en-US" sz="2108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亮亮图文旗舰店</a:t>
              </a:r>
              <a:endParaRPr lang="zh-CN" altLang="zh-CN" sz="2108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5752441" y="3475320"/>
            <a:ext cx="541048" cy="539196"/>
          </a:xfrm>
          <a:prstGeom prst="roundRect">
            <a:avLst/>
          </a:prstGeom>
          <a:solidFill>
            <a:srgbClr val="6699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63" tIns="64281" rIns="128563" bIns="64281" anchor="ctr"/>
          <a:lstStyle/>
          <a:p>
            <a:pPr algn="ctr">
              <a:defRPr/>
            </a:pPr>
            <a:r>
              <a:rPr lang="en-US" altLang="zh-CN" sz="3795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3795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82286" y="3475320"/>
            <a:ext cx="3947133" cy="539196"/>
            <a:chOff x="6339097" y="3296031"/>
            <a:chExt cx="3744416" cy="511504"/>
          </a:xfrm>
          <a:solidFill>
            <a:schemeClr val="accent1"/>
          </a:solidFill>
        </p:grpSpPr>
        <p:sp>
          <p:nvSpPr>
            <p:cNvPr id="25" name="圆角矩形 24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63" tIns="64281" rIns="128563" bIns="64281" anchor="ctr"/>
            <a:lstStyle/>
            <a:p>
              <a:pPr algn="ctr">
                <a:defRPr/>
              </a:pPr>
              <a:endParaRPr lang="zh-CN" altLang="en-US" sz="3795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723349" y="3336319"/>
              <a:ext cx="3201175" cy="430875"/>
            </a:xfrm>
            <a:prstGeom prst="rect">
              <a:avLst/>
            </a:prstGeom>
            <a:grpFill/>
          </p:spPr>
          <p:txBody>
            <a:bodyPr wrap="square" lIns="128563" tIns="64281" rIns="128563" bIns="64281">
              <a:spAutoFit/>
            </a:bodyPr>
            <a:lstStyle/>
            <a:p>
              <a:pPr>
                <a:defRPr/>
              </a:pPr>
              <a:r>
                <a:rPr lang="zh-CN" altLang="en-US" sz="2108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点击输入您的标题名称</a:t>
              </a:r>
              <a:endParaRPr lang="zh-CN" altLang="zh-CN" sz="2108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圆角矩形 37"/>
          <p:cNvSpPr/>
          <p:nvPr/>
        </p:nvSpPr>
        <p:spPr>
          <a:xfrm>
            <a:off x="5752441" y="4408098"/>
            <a:ext cx="541048" cy="539196"/>
          </a:xfrm>
          <a:prstGeom prst="roundRect">
            <a:avLst/>
          </a:prstGeom>
          <a:solidFill>
            <a:srgbClr val="6699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63" tIns="64281" rIns="128563" bIns="64281" anchor="ctr"/>
          <a:lstStyle/>
          <a:p>
            <a:pPr algn="ctr">
              <a:defRPr/>
            </a:pPr>
            <a:r>
              <a:rPr lang="en-US" altLang="zh-CN" sz="3795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3795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682286" y="4408098"/>
            <a:ext cx="3947133" cy="539196"/>
            <a:chOff x="6339097" y="4180903"/>
            <a:chExt cx="3744416" cy="511504"/>
          </a:xfrm>
          <a:solidFill>
            <a:schemeClr val="accent1"/>
          </a:solidFill>
        </p:grpSpPr>
        <p:sp>
          <p:nvSpPr>
            <p:cNvPr id="21" name="圆角矩形 2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63" tIns="64281" rIns="128563" bIns="64281" anchor="ctr"/>
            <a:lstStyle/>
            <a:p>
              <a:pPr algn="ctr">
                <a:defRPr/>
              </a:pPr>
              <a:endParaRPr lang="zh-CN" altLang="en-US" sz="3795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723349" y="4221882"/>
              <a:ext cx="3201175" cy="430875"/>
            </a:xfrm>
            <a:prstGeom prst="rect">
              <a:avLst/>
            </a:prstGeom>
            <a:grpFill/>
          </p:spPr>
          <p:txBody>
            <a:bodyPr wrap="square" lIns="128563" tIns="64281" rIns="128563" bIns="64281">
              <a:spAutoFit/>
            </a:bodyPr>
            <a:lstStyle/>
            <a:p>
              <a:pPr>
                <a:defRPr/>
              </a:pPr>
              <a:r>
                <a:rPr lang="zh-CN" altLang="en-US" sz="2108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点击输入您的标题名称</a:t>
              </a:r>
              <a:endParaRPr lang="zh-CN" altLang="zh-CN" sz="2108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5752578" y="5332135"/>
            <a:ext cx="541048" cy="539196"/>
          </a:xfrm>
          <a:prstGeom prst="roundRect">
            <a:avLst/>
          </a:prstGeom>
          <a:solidFill>
            <a:srgbClr val="6699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63" tIns="64281" rIns="128563" bIns="64281" anchor="ctr"/>
          <a:lstStyle/>
          <a:p>
            <a:pPr algn="ctr">
              <a:defRPr/>
            </a:pPr>
            <a:r>
              <a:rPr lang="en-US" altLang="zh-CN" sz="3795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5</a:t>
            </a:r>
            <a:endParaRPr lang="zh-CN" altLang="en-US" sz="3795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82286" y="5332135"/>
            <a:ext cx="3947133" cy="539196"/>
            <a:chOff x="6339097" y="5057483"/>
            <a:chExt cx="3744416" cy="511504"/>
          </a:xfrm>
          <a:solidFill>
            <a:schemeClr val="accent1"/>
          </a:solidFill>
        </p:grpSpPr>
        <p:sp>
          <p:nvSpPr>
            <p:cNvPr id="24" name="圆角矩形 23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63" tIns="64281" rIns="128563" bIns="64281" anchor="ctr"/>
            <a:lstStyle/>
            <a:p>
              <a:pPr algn="ctr">
                <a:defRPr/>
              </a:pPr>
              <a:endParaRPr lang="zh-CN" altLang="en-US" sz="3795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723478" y="5085978"/>
              <a:ext cx="3201047" cy="430875"/>
            </a:xfrm>
            <a:prstGeom prst="rect">
              <a:avLst/>
            </a:prstGeom>
            <a:grpFill/>
          </p:spPr>
          <p:txBody>
            <a:bodyPr wrap="square" lIns="128563" tIns="64281" rIns="128563" bIns="64281">
              <a:spAutoFit/>
            </a:bodyPr>
            <a:lstStyle/>
            <a:p>
              <a:pPr>
                <a:defRPr/>
              </a:pPr>
              <a:r>
                <a:rPr lang="zh-CN" altLang="en-US" sz="2108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点击输入您的标题名称</a:t>
              </a:r>
              <a:endParaRPr lang="zh-CN" altLang="zh-CN" sz="2108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05050" y="2340578"/>
            <a:ext cx="2960350" cy="1427531"/>
          </a:xfrm>
          <a:prstGeom prst="rect">
            <a:avLst/>
          </a:prstGeom>
          <a:noFill/>
        </p:spPr>
        <p:txBody>
          <a:bodyPr wrap="square" lIns="128550" tIns="64274" rIns="128550" bIns="64274">
            <a:spAutoFit/>
          </a:bodyPr>
          <a:lstStyle/>
          <a:p>
            <a:pPr algn="r">
              <a:defRPr/>
            </a:pPr>
            <a:r>
              <a:rPr lang="zh-CN" altLang="en-US" sz="5060" b="1" spc="211" dirty="0"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5060" b="1" spc="211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373" b="1" spc="211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373" b="1" spc="21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下箭头 1"/>
          <p:cNvSpPr/>
          <p:nvPr/>
        </p:nvSpPr>
        <p:spPr>
          <a:xfrm rot="16200000">
            <a:off x="4510499" y="1588068"/>
            <a:ext cx="607251" cy="716633"/>
          </a:xfrm>
          <a:prstGeom prst="downArrow">
            <a:avLst/>
          </a:prstGeom>
          <a:solidFill>
            <a:srgbClr val="66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8095570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16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4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2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0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8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400"/>
                            </p:stCondLst>
                            <p:childTnLst>
                              <p:par>
                                <p:cTn id="58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3" grpId="0" animBg="1"/>
      <p:bldP spid="33" grpId="1" animBg="1"/>
      <p:bldP spid="36" grpId="0" animBg="1"/>
      <p:bldP spid="36" grpId="1" animBg="1"/>
      <p:bldP spid="38" grpId="0" animBg="1"/>
      <p:bldP spid="38" grpId="1" animBg="1"/>
      <p:bldP spid="19" grpId="0" animBg="1"/>
      <p:bldP spid="19" grpId="1" animBg="1"/>
      <p:bldP spid="22" grpId="0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 noChangeAspect="1"/>
          </p:cNvGrpSpPr>
          <p:nvPr/>
        </p:nvGrpSpPr>
        <p:grpSpPr bwMode="auto">
          <a:xfrm>
            <a:off x="2220375" y="2032509"/>
            <a:ext cx="8454834" cy="3157587"/>
            <a:chOff x="1001486" y="2422329"/>
            <a:chExt cx="6844048" cy="2556478"/>
          </a:xfrm>
        </p:grpSpPr>
        <p:sp>
          <p:nvSpPr>
            <p:cNvPr id="4" name="Freeform 3"/>
            <p:cNvSpPr/>
            <p:nvPr/>
          </p:nvSpPr>
          <p:spPr>
            <a:xfrm>
              <a:off x="1959653" y="4012334"/>
              <a:ext cx="1115376" cy="955629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191099" rIns="181993" bIns="191099" spcCol="1270" anchor="ctr"/>
            <a:lstStyle/>
            <a:p>
              <a:pPr algn="ctr" defTabSz="1218801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Hexagon 7"/>
            <p:cNvSpPr/>
            <p:nvPr/>
          </p:nvSpPr>
          <p:spPr>
            <a:xfrm>
              <a:off x="1001486" y="3482332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1"/>
              </a:solidFill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2919175" y="3479621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3"/>
              </a:solidFill>
            </a:ln>
          </p:spPr>
          <p:style>
            <a:lnRef idx="2">
              <a:schemeClr val="accent5">
                <a:hueOff val="3432332"/>
                <a:satOff val="-6875"/>
                <a:lumOff val="-4353"/>
                <a:alphaOff val="0"/>
              </a:schemeClr>
            </a:lnRef>
            <a:fillRef idx="1">
              <a:schemeClr val="accent5">
                <a:hueOff val="3432332"/>
                <a:satOff val="-6875"/>
                <a:lumOff val="-4353"/>
                <a:alphaOff val="0"/>
              </a:schemeClr>
            </a:fillRef>
            <a:effectRef idx="0">
              <a:schemeClr val="accent5">
                <a:hueOff val="3432332"/>
                <a:satOff val="-6875"/>
                <a:lumOff val="-4353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191099" rIns="181993" bIns="191099" spcCol="1270" anchor="ctr"/>
            <a:lstStyle/>
            <a:p>
              <a:pPr algn="ctr" defTabSz="1218801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Hexagon 11"/>
            <p:cNvSpPr/>
            <p:nvPr/>
          </p:nvSpPr>
          <p:spPr>
            <a:xfrm>
              <a:off x="3877341" y="4009623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5">
                <a:hueOff val="3432332"/>
                <a:satOff val="-6875"/>
                <a:lumOff val="-4353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59653" y="2953686"/>
              <a:ext cx="1115376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2"/>
              </a:solidFill>
            </a:ln>
          </p:spPr>
          <p:style>
            <a:lnRef idx="2">
              <a:schemeClr val="accent5">
                <a:hueOff val="6864664"/>
                <a:satOff val="-13750"/>
                <a:lumOff val="-8706"/>
                <a:alphaOff val="0"/>
              </a:schemeClr>
            </a:lnRef>
            <a:fillRef idx="1">
              <a:schemeClr val="accent5">
                <a:hueOff val="6864664"/>
                <a:satOff val="-13750"/>
                <a:lumOff val="-8706"/>
                <a:alphaOff val="0"/>
              </a:schemeClr>
            </a:fillRef>
            <a:effectRef idx="0">
              <a:schemeClr val="accent5">
                <a:hueOff val="6864664"/>
                <a:satOff val="-13750"/>
                <a:lumOff val="-8706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191099" rIns="181993" bIns="191099" spcCol="1270" anchor="ctr"/>
            <a:lstStyle/>
            <a:p>
              <a:pPr algn="ctr" defTabSz="1218801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Hexagon 15"/>
            <p:cNvSpPr/>
            <p:nvPr/>
          </p:nvSpPr>
          <p:spPr>
            <a:xfrm>
              <a:off x="2919175" y="2422329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5">
                <a:hueOff val="6864664"/>
                <a:satOff val="-13750"/>
                <a:lumOff val="-8706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77341" y="2952331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4"/>
              </a:solidFill>
            </a:ln>
          </p:spPr>
          <p:style>
            <a:lnRef idx="2">
              <a:schemeClr val="accent5">
                <a:hueOff val="10296996"/>
                <a:satOff val="-20624"/>
                <a:lumOff val="-13059"/>
                <a:alphaOff val="0"/>
              </a:schemeClr>
            </a:lnRef>
            <a:fillRef idx="1">
              <a:schemeClr val="accent5">
                <a:hueOff val="10296996"/>
                <a:satOff val="-20624"/>
                <a:lumOff val="-13059"/>
                <a:alphaOff val="0"/>
              </a:schemeClr>
            </a:fillRef>
            <a:effectRef idx="0">
              <a:schemeClr val="accent5">
                <a:hueOff val="10296996"/>
                <a:satOff val="-20624"/>
                <a:lumOff val="-13059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209850" rIns="181993" bIns="209850" spcCol="1270" anchor="ctr"/>
            <a:lstStyle/>
            <a:p>
              <a:pPr algn="ctr" defTabSz="187507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Hexagon 22"/>
            <p:cNvSpPr/>
            <p:nvPr/>
          </p:nvSpPr>
          <p:spPr>
            <a:xfrm>
              <a:off x="4835509" y="3490465"/>
              <a:ext cx="1114021" cy="955630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5"/>
              </a:solidFill>
            </a:ln>
          </p:spPr>
          <p:style>
            <a:lnRef idx="2">
              <a:schemeClr val="accent5">
                <a:hueOff val="10296996"/>
                <a:satOff val="-20624"/>
                <a:lumOff val="-13059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5509" y="2431818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5">
                <a:hueOff val="13729329"/>
                <a:satOff val="-27499"/>
                <a:lumOff val="-17412"/>
                <a:alphaOff val="0"/>
              </a:schemeClr>
            </a:lnRef>
            <a:fillRef idx="1">
              <a:schemeClr val="accent5">
                <a:hueOff val="13729329"/>
                <a:satOff val="-27499"/>
                <a:lumOff val="-17412"/>
                <a:alphaOff val="0"/>
              </a:schemeClr>
            </a:fillRef>
            <a:effectRef idx="0">
              <a:schemeClr val="accent5">
                <a:hueOff val="13729329"/>
                <a:satOff val="-27499"/>
                <a:lumOff val="-17412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209850" rIns="181993" bIns="209850" spcCol="1270" anchor="ctr"/>
            <a:lstStyle/>
            <a:p>
              <a:pPr algn="ctr" defTabSz="187507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Hexagon 26"/>
            <p:cNvSpPr/>
            <p:nvPr/>
          </p:nvSpPr>
          <p:spPr>
            <a:xfrm>
              <a:off x="5795031" y="2965886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6"/>
              </a:solidFill>
            </a:ln>
          </p:spPr>
          <p:style>
            <a:lnRef idx="2">
              <a:schemeClr val="accent5">
                <a:hueOff val="13729329"/>
                <a:satOff val="-27499"/>
                <a:lumOff val="-17412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95031" y="4021822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5">
                <a:hueOff val="17161661"/>
                <a:satOff val="-34374"/>
                <a:lumOff val="-21765"/>
                <a:alphaOff val="0"/>
              </a:schemeClr>
            </a:lnRef>
            <a:fillRef idx="1">
              <a:schemeClr val="accent5">
                <a:hueOff val="17161661"/>
                <a:satOff val="-34374"/>
                <a:lumOff val="-21765"/>
                <a:alphaOff val="0"/>
              </a:schemeClr>
            </a:fillRef>
            <a:effectRef idx="0">
              <a:schemeClr val="accent5">
                <a:hueOff val="17161661"/>
                <a:satOff val="-34374"/>
                <a:lumOff val="-21765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209850" rIns="181993" bIns="209850" spcCol="1270" anchor="ctr"/>
            <a:lstStyle/>
            <a:p>
              <a:pPr algn="ctr" defTabSz="187507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Hexagon 30"/>
            <p:cNvSpPr/>
            <p:nvPr/>
          </p:nvSpPr>
          <p:spPr>
            <a:xfrm>
              <a:off x="6731513" y="3499954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5">
                <a:hueOff val="17161661"/>
                <a:satOff val="-34374"/>
                <a:lumOff val="-21765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Freeform 7"/>
          <p:cNvSpPr>
            <a:spLocks noChangeAspect="1" noEditPoints="1"/>
          </p:cNvSpPr>
          <p:nvPr/>
        </p:nvSpPr>
        <p:spPr bwMode="auto">
          <a:xfrm>
            <a:off x="3852745" y="4212349"/>
            <a:ext cx="478828" cy="480503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2"/>
          <p:cNvSpPr>
            <a:spLocks noChangeAspect="1" noEditPoints="1"/>
          </p:cNvSpPr>
          <p:nvPr/>
        </p:nvSpPr>
        <p:spPr bwMode="auto">
          <a:xfrm>
            <a:off x="9674023" y="3646461"/>
            <a:ext cx="626160" cy="381723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7"/>
          <p:cNvSpPr>
            <a:spLocks noChangeAspect="1" noEditPoints="1"/>
          </p:cNvSpPr>
          <p:nvPr/>
        </p:nvSpPr>
        <p:spPr bwMode="auto">
          <a:xfrm>
            <a:off x="5014656" y="2315454"/>
            <a:ext cx="525707" cy="418556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22"/>
          <p:cNvSpPr>
            <a:spLocks noChangeAspect="1" noEditPoints="1"/>
          </p:cNvSpPr>
          <p:nvPr/>
        </p:nvSpPr>
        <p:spPr bwMode="auto">
          <a:xfrm>
            <a:off x="8610891" y="4297735"/>
            <a:ext cx="436972" cy="436972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27"/>
          <p:cNvSpPr>
            <a:spLocks noChangeAspect="1" noEditPoints="1"/>
          </p:cNvSpPr>
          <p:nvPr/>
        </p:nvSpPr>
        <p:spPr bwMode="auto">
          <a:xfrm>
            <a:off x="7392055" y="2335544"/>
            <a:ext cx="505616" cy="361633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6"/>
          <p:cNvSpPr>
            <a:spLocks noChangeAspect="1" noEditPoints="1"/>
          </p:cNvSpPr>
          <p:nvPr/>
        </p:nvSpPr>
        <p:spPr bwMode="auto">
          <a:xfrm>
            <a:off x="6205029" y="4224069"/>
            <a:ext cx="572585" cy="584304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 bwMode="auto">
          <a:xfrm>
            <a:off x="3551384" y="4739730"/>
            <a:ext cx="106313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 bwMode="auto">
          <a:xfrm>
            <a:off x="9453025" y="4203979"/>
            <a:ext cx="106313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4773568" y="2795956"/>
            <a:ext cx="1054761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 bwMode="auto">
          <a:xfrm>
            <a:off x="5932132" y="4803351"/>
            <a:ext cx="1054761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 bwMode="auto">
          <a:xfrm>
            <a:off x="8339666" y="4788283"/>
            <a:ext cx="100453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 bwMode="auto">
          <a:xfrm>
            <a:off x="7149291" y="2862924"/>
            <a:ext cx="100453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783891" y="8349358"/>
            <a:ext cx="1111517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884238" y="5575719"/>
            <a:ext cx="11165510" cy="443198"/>
          </a:xfrm>
          <a:prstGeom prst="rect">
            <a:avLst/>
          </a:prstGeom>
          <a:noFill/>
        </p:spPr>
        <p:txBody>
          <a:bodyPr wrap="square" lIns="0" tIns="0" rIns="0" bIns="0" spcCol="360000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--------------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亮亮图文旗舰店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2509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/>
          </p:cNvSpPr>
          <p:nvPr/>
        </p:nvSpPr>
        <p:spPr bwMode="auto">
          <a:xfrm>
            <a:off x="-28563" y="1485696"/>
            <a:ext cx="5095644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0677846" y="1485696"/>
            <a:ext cx="2201183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043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399" y="3087989"/>
            <a:ext cx="1513499" cy="1046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203" y="3256849"/>
            <a:ext cx="318440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3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946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3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946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228295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665600"/>
            <a:ext cx="12877800" cy="4613853"/>
            <a:chOff x="-251" y="971550"/>
            <a:chExt cx="9158050" cy="3400836"/>
          </a:xfrm>
          <a:solidFill>
            <a:srgbClr val="108036"/>
          </a:solidFill>
        </p:grpSpPr>
        <p:grpSp>
          <p:nvGrpSpPr>
            <p:cNvPr id="7" name="Group 6"/>
            <p:cNvGrpSpPr/>
            <p:nvPr/>
          </p:nvGrpSpPr>
          <p:grpSpPr>
            <a:xfrm>
              <a:off x="7316582" y="971550"/>
              <a:ext cx="1841217" cy="850209"/>
              <a:chOff x="7316582" y="971550"/>
              <a:chExt cx="1841217" cy="850209"/>
            </a:xfrm>
            <a:grpFill/>
          </p:grpSpPr>
          <p:sp>
            <p:nvSpPr>
              <p:cNvPr id="31" name="Round Single Corner Rectangle 30"/>
              <p:cNvSpPr/>
              <p:nvPr/>
            </p:nvSpPr>
            <p:spPr>
              <a:xfrm flipH="1">
                <a:off x="7316582" y="971550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8230291" y="971550"/>
                <a:ext cx="927508" cy="85020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486206" y="1821759"/>
              <a:ext cx="2744086" cy="850209"/>
              <a:chOff x="5486206" y="1821759"/>
              <a:chExt cx="2744086" cy="850209"/>
            </a:xfrm>
            <a:grpFill/>
          </p:grpSpPr>
          <p:sp>
            <p:nvSpPr>
              <p:cNvPr id="25" name="Round Single Corner Rectangle 24"/>
              <p:cNvSpPr/>
              <p:nvPr/>
            </p:nvSpPr>
            <p:spPr>
              <a:xfrm flipH="1">
                <a:off x="5486206" y="1821759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6402590" y="1821759"/>
                <a:ext cx="913710" cy="85020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ound Single Corner Rectangle 26"/>
              <p:cNvSpPr/>
              <p:nvPr/>
            </p:nvSpPr>
            <p:spPr>
              <a:xfrm flipV="1">
                <a:off x="7316582" y="1821759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Isosceles Triangle 27"/>
              <p:cNvSpPr/>
              <p:nvPr/>
            </p:nvSpPr>
            <p:spPr>
              <a:xfrm rot="5400000">
                <a:off x="7273447" y="2198347"/>
                <a:ext cx="208428" cy="122723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3658788" y="2671968"/>
              <a:ext cx="2741129" cy="850209"/>
              <a:chOff x="3658788" y="2671968"/>
              <a:chExt cx="2741129" cy="850209"/>
            </a:xfrm>
            <a:grpFill/>
          </p:grpSpPr>
          <p:sp>
            <p:nvSpPr>
              <p:cNvPr id="21" name="Round Single Corner Rectangle 20"/>
              <p:cNvSpPr/>
              <p:nvPr/>
            </p:nvSpPr>
            <p:spPr>
              <a:xfrm flipH="1">
                <a:off x="3658788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572497" y="2671968"/>
                <a:ext cx="913710" cy="85020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ound Single Corner Rectangle 22"/>
              <p:cNvSpPr/>
              <p:nvPr/>
            </p:nvSpPr>
            <p:spPr>
              <a:xfrm flipV="1">
                <a:off x="5486207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Isosceles Triangle 23"/>
              <p:cNvSpPr/>
              <p:nvPr/>
            </p:nvSpPr>
            <p:spPr>
              <a:xfrm rot="5400000">
                <a:off x="5443548" y="3035711"/>
                <a:ext cx="208428" cy="122723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1831370" y="3522177"/>
              <a:ext cx="2741128" cy="850209"/>
              <a:chOff x="1831370" y="3522177"/>
              <a:chExt cx="2741128" cy="850209"/>
            </a:xfrm>
            <a:grpFill/>
          </p:grpSpPr>
          <p:sp>
            <p:nvSpPr>
              <p:cNvPr id="17" name="Rectangle 16"/>
              <p:cNvSpPr/>
              <p:nvPr/>
            </p:nvSpPr>
            <p:spPr>
              <a:xfrm>
                <a:off x="2745079" y="3522177"/>
                <a:ext cx="913710" cy="85020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Round Single Corner Rectangle 17"/>
              <p:cNvSpPr/>
              <p:nvPr/>
            </p:nvSpPr>
            <p:spPr>
              <a:xfrm flipH="1" flipV="1">
                <a:off x="1831370" y="3522177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Round Single Corner Rectangle 18"/>
              <p:cNvSpPr/>
              <p:nvPr/>
            </p:nvSpPr>
            <p:spPr>
              <a:xfrm flipV="1">
                <a:off x="3658788" y="3522177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Isosceles Triangle 19"/>
              <p:cNvSpPr/>
              <p:nvPr/>
            </p:nvSpPr>
            <p:spPr>
              <a:xfrm rot="5400000">
                <a:off x="3615935" y="3908056"/>
                <a:ext cx="208428" cy="122723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-251" y="2671968"/>
              <a:ext cx="2745331" cy="850209"/>
              <a:chOff x="-251" y="2671968"/>
              <a:chExt cx="2745331" cy="850209"/>
            </a:xfrm>
            <a:grpFill/>
          </p:grpSpPr>
          <p:sp>
            <p:nvSpPr>
              <p:cNvPr id="13" name="Rectangle 12"/>
              <p:cNvSpPr/>
              <p:nvPr/>
            </p:nvSpPr>
            <p:spPr>
              <a:xfrm>
                <a:off x="917661" y="2671968"/>
                <a:ext cx="913710" cy="85020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ound Single Corner Rectangle 13"/>
              <p:cNvSpPr/>
              <p:nvPr/>
            </p:nvSpPr>
            <p:spPr>
              <a:xfrm>
                <a:off x="1831370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-251" y="2671968"/>
                <a:ext cx="917912" cy="850209"/>
              </a:xfrm>
              <a:prstGeom prst="rect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Isosceles Triangle 15"/>
              <p:cNvSpPr/>
              <p:nvPr/>
            </p:nvSpPr>
            <p:spPr>
              <a:xfrm rot="5400000">
                <a:off x="1785948" y="3035711"/>
                <a:ext cx="208428" cy="122723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4" name="Freeform 6"/>
          <p:cNvSpPr>
            <a:spLocks noChangeAspect="1" noEditPoints="1"/>
          </p:cNvSpPr>
          <p:nvPr/>
        </p:nvSpPr>
        <p:spPr bwMode="auto">
          <a:xfrm>
            <a:off x="1746599" y="4175538"/>
            <a:ext cx="346472" cy="381122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68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1"/>
          <p:cNvSpPr>
            <a:spLocks noChangeAspect="1"/>
          </p:cNvSpPr>
          <p:nvPr/>
        </p:nvSpPr>
        <p:spPr bwMode="auto">
          <a:xfrm>
            <a:off x="6870699" y="4232924"/>
            <a:ext cx="427340" cy="277816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172 w 400"/>
              <a:gd name="T17" fmla="*/ 260 h 260"/>
              <a:gd name="T18" fmla="*/ 172 w 400"/>
              <a:gd name="T19" fmla="*/ 184 h 260"/>
              <a:gd name="T20" fmla="*/ 130 w 400"/>
              <a:gd name="T21" fmla="*/ 184 h 260"/>
              <a:gd name="T22" fmla="*/ 200 w 400"/>
              <a:gd name="T23" fmla="*/ 92 h 260"/>
              <a:gd name="T24" fmla="*/ 270 w 400"/>
              <a:gd name="T25" fmla="*/ 184 h 260"/>
              <a:gd name="T26" fmla="*/ 228 w 400"/>
              <a:gd name="T27" fmla="*/ 184 h 260"/>
              <a:gd name="T28" fmla="*/ 228 w 400"/>
              <a:gd name="T29" fmla="*/ 260 h 260"/>
              <a:gd name="T30" fmla="*/ 304 w 400"/>
              <a:gd name="T31" fmla="*/ 260 h 260"/>
              <a:gd name="T32" fmla="*/ 400 w 400"/>
              <a:gd name="T33" fmla="*/ 166 h 260"/>
              <a:gd name="T34" fmla="*/ 304 w 400"/>
              <a:gd name="T35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68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6"/>
          <p:cNvSpPr>
            <a:spLocks noChangeAspect="1" noEditPoints="1"/>
          </p:cNvSpPr>
          <p:nvPr/>
        </p:nvSpPr>
        <p:spPr bwMode="auto">
          <a:xfrm>
            <a:off x="4300478" y="5358567"/>
            <a:ext cx="395302" cy="394853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68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21"/>
          <p:cNvSpPr>
            <a:spLocks noChangeAspect="1" noEditPoints="1"/>
          </p:cNvSpPr>
          <p:nvPr/>
        </p:nvSpPr>
        <p:spPr bwMode="auto">
          <a:xfrm>
            <a:off x="12019174" y="1929804"/>
            <a:ext cx="393616" cy="350391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68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26"/>
          <p:cNvSpPr>
            <a:spLocks noChangeAspect="1" noEditPoints="1"/>
          </p:cNvSpPr>
          <p:nvPr/>
        </p:nvSpPr>
        <p:spPr bwMode="auto">
          <a:xfrm>
            <a:off x="9524005" y="3064656"/>
            <a:ext cx="289977" cy="363045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68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itle 13"/>
          <p:cNvSpPr txBox="1">
            <a:spLocks/>
          </p:cNvSpPr>
          <p:nvPr/>
        </p:nvSpPr>
        <p:spPr>
          <a:xfrm>
            <a:off x="1234404" y="4577761"/>
            <a:ext cx="1370860" cy="492084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itle 13"/>
          <p:cNvSpPr txBox="1">
            <a:spLocks/>
          </p:cNvSpPr>
          <p:nvPr/>
        </p:nvSpPr>
        <p:spPr>
          <a:xfrm>
            <a:off x="3812698" y="5707301"/>
            <a:ext cx="1370860" cy="492084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itle 13"/>
          <p:cNvSpPr txBox="1">
            <a:spLocks/>
          </p:cNvSpPr>
          <p:nvPr/>
        </p:nvSpPr>
        <p:spPr>
          <a:xfrm>
            <a:off x="6384115" y="4526697"/>
            <a:ext cx="1370860" cy="492084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itle 13"/>
          <p:cNvSpPr txBox="1">
            <a:spLocks/>
          </p:cNvSpPr>
          <p:nvPr/>
        </p:nvSpPr>
        <p:spPr>
          <a:xfrm>
            <a:off x="8983564" y="3403180"/>
            <a:ext cx="1370860" cy="492084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itle 13"/>
          <p:cNvSpPr txBox="1">
            <a:spLocks/>
          </p:cNvSpPr>
          <p:nvPr/>
        </p:nvSpPr>
        <p:spPr>
          <a:xfrm>
            <a:off x="11524696" y="2280195"/>
            <a:ext cx="1370860" cy="492084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638176" y="3048543"/>
            <a:ext cx="2694855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38177" y="2602991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6537530" y="5659008"/>
            <a:ext cx="2694855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537531" y="5213456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63" name="文本框 62"/>
          <p:cNvSpPr txBox="1">
            <a:spLocks noChangeArrowheads="1"/>
          </p:cNvSpPr>
          <p:nvPr/>
        </p:nvSpPr>
        <p:spPr bwMode="auto">
          <a:xfrm>
            <a:off x="4988949" y="3078040"/>
            <a:ext cx="2694855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988950" y="2632488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7628911" y="2045653"/>
            <a:ext cx="2694855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628912" y="1600101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9192240" y="4523382"/>
            <a:ext cx="2694855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192241" y="4077830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8215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2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50"/>
                            </p:stCondLst>
                            <p:childTnLst>
                              <p:par>
                                <p:cTn id="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75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38"/>
          <p:cNvGrpSpPr>
            <a:grpSpLocks/>
          </p:cNvGrpSpPr>
          <p:nvPr/>
        </p:nvGrpSpPr>
        <p:grpSpPr bwMode="auto">
          <a:xfrm>
            <a:off x="7515024" y="2488557"/>
            <a:ext cx="1059712" cy="316406"/>
            <a:chOff x="7244862" y="2564012"/>
            <a:chExt cx="1005315" cy="299674"/>
          </a:xfrm>
        </p:grpSpPr>
        <p:cxnSp>
          <p:nvCxnSpPr>
            <p:cNvPr id="103" name="Straight Connector 39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40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41"/>
          <p:cNvGrpSpPr>
            <a:grpSpLocks/>
          </p:cNvGrpSpPr>
          <p:nvPr/>
        </p:nvGrpSpPr>
        <p:grpSpPr bwMode="auto">
          <a:xfrm flipH="1">
            <a:off x="4022831" y="2488557"/>
            <a:ext cx="1059712" cy="316406"/>
            <a:chOff x="7244862" y="2564012"/>
            <a:chExt cx="1005315" cy="299674"/>
          </a:xfrm>
        </p:grpSpPr>
        <p:cxnSp>
          <p:nvCxnSpPr>
            <p:cNvPr id="106" name="Straight Connector 42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43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oup 44"/>
          <p:cNvGrpSpPr>
            <a:grpSpLocks/>
          </p:cNvGrpSpPr>
          <p:nvPr/>
        </p:nvGrpSpPr>
        <p:grpSpPr bwMode="auto">
          <a:xfrm rot="1354404" flipV="1">
            <a:off x="6677969" y="4529296"/>
            <a:ext cx="1059712" cy="316407"/>
            <a:chOff x="7244862" y="2564012"/>
            <a:chExt cx="1005315" cy="299674"/>
          </a:xfrm>
        </p:grpSpPr>
        <p:cxnSp>
          <p:nvCxnSpPr>
            <p:cNvPr id="109" name="Straight Connector 45"/>
            <p:cNvCxnSpPr/>
            <p:nvPr/>
          </p:nvCxnSpPr>
          <p:spPr>
            <a:xfrm flipV="1">
              <a:off x="7242482" y="2566640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46"/>
            <p:cNvCxnSpPr/>
            <p:nvPr/>
          </p:nvCxnSpPr>
          <p:spPr>
            <a:xfrm>
              <a:off x="7642153" y="2566779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47"/>
          <p:cNvGrpSpPr>
            <a:grpSpLocks/>
          </p:cNvGrpSpPr>
          <p:nvPr/>
        </p:nvGrpSpPr>
        <p:grpSpPr bwMode="auto">
          <a:xfrm rot="-1354404" flipH="1" flipV="1">
            <a:off x="4879975" y="4529296"/>
            <a:ext cx="1059712" cy="316407"/>
            <a:chOff x="7244862" y="2564012"/>
            <a:chExt cx="1005315" cy="299674"/>
          </a:xfrm>
        </p:grpSpPr>
        <p:cxnSp>
          <p:nvCxnSpPr>
            <p:cNvPr id="112" name="Straight Connector 48"/>
            <p:cNvCxnSpPr/>
            <p:nvPr/>
          </p:nvCxnSpPr>
          <p:spPr>
            <a:xfrm flipV="1">
              <a:off x="7245168" y="2564320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9"/>
            <p:cNvCxnSpPr/>
            <p:nvPr/>
          </p:nvCxnSpPr>
          <p:spPr>
            <a:xfrm>
              <a:off x="7646305" y="2565069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"/>
          <p:cNvGrpSpPr>
            <a:grpSpLocks/>
          </p:cNvGrpSpPr>
          <p:nvPr/>
        </p:nvGrpSpPr>
        <p:grpSpPr bwMode="auto">
          <a:xfrm>
            <a:off x="4220377" y="2165454"/>
            <a:ext cx="4155140" cy="4047997"/>
            <a:chOff x="4121518" y="1915221"/>
            <a:chExt cx="3939219" cy="3837413"/>
          </a:xfrm>
        </p:grpSpPr>
        <p:grpSp>
          <p:nvGrpSpPr>
            <p:cNvPr id="115" name="Group 52"/>
            <p:cNvGrpSpPr>
              <a:grpSpLocks/>
            </p:cNvGrpSpPr>
            <p:nvPr/>
          </p:nvGrpSpPr>
          <p:grpSpPr bwMode="auto">
            <a:xfrm>
              <a:off x="4121518" y="1915221"/>
              <a:ext cx="3939219" cy="3837413"/>
              <a:chOff x="3160707" y="1634350"/>
              <a:chExt cx="2825746" cy="2752719"/>
            </a:xfrm>
          </p:grpSpPr>
          <p:sp>
            <p:nvSpPr>
              <p:cNvPr id="120" name="Freeform 5"/>
              <p:cNvSpPr>
                <a:spLocks noEditPoints="1"/>
              </p:cNvSpPr>
              <p:nvPr/>
            </p:nvSpPr>
            <p:spPr bwMode="auto">
              <a:xfrm>
                <a:off x="3160707" y="1912126"/>
                <a:ext cx="1180620" cy="1243163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1" name="Freeform 6"/>
              <p:cNvSpPr>
                <a:spLocks noEditPoints="1"/>
              </p:cNvSpPr>
              <p:nvPr/>
            </p:nvSpPr>
            <p:spPr bwMode="auto">
              <a:xfrm>
                <a:off x="3885929" y="1916680"/>
                <a:ext cx="636419" cy="1238610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2" name="Freeform 7"/>
              <p:cNvSpPr>
                <a:spLocks noEditPoints="1"/>
              </p:cNvSpPr>
              <p:nvPr/>
            </p:nvSpPr>
            <p:spPr bwMode="auto">
              <a:xfrm>
                <a:off x="4621397" y="1916680"/>
                <a:ext cx="635281" cy="1238610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3" name="Freeform 8"/>
              <p:cNvSpPr>
                <a:spLocks noEditPoints="1"/>
              </p:cNvSpPr>
              <p:nvPr/>
            </p:nvSpPr>
            <p:spPr bwMode="auto">
              <a:xfrm>
                <a:off x="4797864" y="1912126"/>
                <a:ext cx="1188589" cy="1251133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4" name="Freeform 9"/>
              <p:cNvSpPr>
                <a:spLocks noEditPoints="1"/>
              </p:cNvSpPr>
              <p:nvPr/>
            </p:nvSpPr>
            <p:spPr bwMode="auto">
              <a:xfrm>
                <a:off x="4522348" y="3336300"/>
                <a:ext cx="494107" cy="1050769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5" name="Freeform 10"/>
              <p:cNvSpPr>
                <a:spLocks noEditPoints="1"/>
              </p:cNvSpPr>
              <p:nvPr/>
            </p:nvSpPr>
            <p:spPr bwMode="auto">
              <a:xfrm>
                <a:off x="4522348" y="1634350"/>
                <a:ext cx="99049" cy="198086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6" name="Shape 1094"/>
            <p:cNvSpPr>
              <a:spLocks/>
            </p:cNvSpPr>
            <p:nvPr/>
          </p:nvSpPr>
          <p:spPr bwMode="auto">
            <a:xfrm>
              <a:off x="4568684" y="3131690"/>
              <a:ext cx="376996" cy="269235"/>
            </a:xfrm>
            <a:custGeom>
              <a:avLst/>
              <a:gdLst>
                <a:gd name="T0" fmla="*/ 3289953 w 21600"/>
                <a:gd name="T1" fmla="*/ 1677957 h 21600"/>
                <a:gd name="T2" fmla="*/ 3289953 w 21600"/>
                <a:gd name="T3" fmla="*/ 1677957 h 21600"/>
                <a:gd name="T4" fmla="*/ 3289953 w 21600"/>
                <a:gd name="T5" fmla="*/ 1677957 h 21600"/>
                <a:gd name="T6" fmla="*/ 3289953 w 21600"/>
                <a:gd name="T7" fmla="*/ 16779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/>
            </a:p>
          </p:txBody>
        </p:sp>
        <p:sp>
          <p:nvSpPr>
            <p:cNvPr id="117" name="Freeform 62"/>
            <p:cNvSpPr>
              <a:spLocks noEditPoints="1"/>
            </p:cNvSpPr>
            <p:nvPr/>
          </p:nvSpPr>
          <p:spPr bwMode="auto">
            <a:xfrm>
              <a:off x="5477986" y="3065772"/>
              <a:ext cx="320256" cy="360553"/>
            </a:xfrm>
            <a:custGeom>
              <a:avLst/>
              <a:gdLst>
                <a:gd name="T0" fmla="*/ 300480192 w 320"/>
                <a:gd name="T1" fmla="*/ 0 h 360"/>
                <a:gd name="T2" fmla="*/ 256409964 w 320"/>
                <a:gd name="T3" fmla="*/ 0 h 360"/>
                <a:gd name="T4" fmla="*/ 240384154 w 320"/>
                <a:gd name="T5" fmla="*/ 20061770 h 360"/>
                <a:gd name="T6" fmla="*/ 240384154 w 320"/>
                <a:gd name="T7" fmla="*/ 361106849 h 360"/>
                <a:gd name="T8" fmla="*/ 320512205 w 320"/>
                <a:gd name="T9" fmla="*/ 361106849 h 360"/>
                <a:gd name="T10" fmla="*/ 320512205 w 320"/>
                <a:gd name="T11" fmla="*/ 20061770 h 360"/>
                <a:gd name="T12" fmla="*/ 300480192 w 320"/>
                <a:gd name="T13" fmla="*/ 0 h 360"/>
                <a:gd name="T14" fmla="*/ 180288115 w 320"/>
                <a:gd name="T15" fmla="*/ 120368616 h 360"/>
                <a:gd name="T16" fmla="*/ 136217887 w 320"/>
                <a:gd name="T17" fmla="*/ 120368616 h 360"/>
                <a:gd name="T18" fmla="*/ 120192077 w 320"/>
                <a:gd name="T19" fmla="*/ 140430386 h 360"/>
                <a:gd name="T20" fmla="*/ 120192077 w 320"/>
                <a:gd name="T21" fmla="*/ 361106849 h 360"/>
                <a:gd name="T22" fmla="*/ 200320128 w 320"/>
                <a:gd name="T23" fmla="*/ 361106849 h 360"/>
                <a:gd name="T24" fmla="*/ 200320128 w 320"/>
                <a:gd name="T25" fmla="*/ 140430386 h 360"/>
                <a:gd name="T26" fmla="*/ 180288115 w 320"/>
                <a:gd name="T27" fmla="*/ 120368616 h 360"/>
                <a:gd name="T28" fmla="*/ 60096038 w 320"/>
                <a:gd name="T29" fmla="*/ 240738233 h 360"/>
                <a:gd name="T30" fmla="*/ 16025810 w 320"/>
                <a:gd name="T31" fmla="*/ 240738233 h 360"/>
                <a:gd name="T32" fmla="*/ 0 w 320"/>
                <a:gd name="T33" fmla="*/ 260799002 h 360"/>
                <a:gd name="T34" fmla="*/ 0 w 320"/>
                <a:gd name="T35" fmla="*/ 361106849 h 360"/>
                <a:gd name="T36" fmla="*/ 80128051 w 320"/>
                <a:gd name="T37" fmla="*/ 361106849 h 360"/>
                <a:gd name="T38" fmla="*/ 80128051 w 320"/>
                <a:gd name="T39" fmla="*/ 260799002 h 360"/>
                <a:gd name="T40" fmla="*/ 60096038 w 320"/>
                <a:gd name="T41" fmla="*/ 240738233 h 3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Shape 1090"/>
            <p:cNvSpPr>
              <a:spLocks/>
            </p:cNvSpPr>
            <p:nvPr/>
          </p:nvSpPr>
          <p:spPr bwMode="auto">
            <a:xfrm>
              <a:off x="6331218" y="3128517"/>
              <a:ext cx="396184" cy="336517"/>
            </a:xfrm>
            <a:custGeom>
              <a:avLst/>
              <a:gdLst>
                <a:gd name="T0" fmla="*/ 3633374 w 21600"/>
                <a:gd name="T1" fmla="*/ 2621390 h 21600"/>
                <a:gd name="T2" fmla="*/ 3633374 w 21600"/>
                <a:gd name="T3" fmla="*/ 2621390 h 21600"/>
                <a:gd name="T4" fmla="*/ 3633374 w 21600"/>
                <a:gd name="T5" fmla="*/ 2621390 h 21600"/>
                <a:gd name="T6" fmla="*/ 3633374 w 21600"/>
                <a:gd name="T7" fmla="*/ 262139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/>
            </a:p>
          </p:txBody>
        </p:sp>
        <p:sp>
          <p:nvSpPr>
            <p:cNvPr id="119" name="Shape 1687"/>
            <p:cNvSpPr>
              <a:spLocks/>
            </p:cNvSpPr>
            <p:nvPr/>
          </p:nvSpPr>
          <p:spPr bwMode="auto">
            <a:xfrm>
              <a:off x="7266129" y="3116104"/>
              <a:ext cx="361315" cy="361342"/>
            </a:xfrm>
            <a:custGeom>
              <a:avLst/>
              <a:gdLst>
                <a:gd name="T0" fmla="*/ 3021965 w 21600"/>
                <a:gd name="T1" fmla="*/ 3022408 h 21600"/>
                <a:gd name="T2" fmla="*/ 3021965 w 21600"/>
                <a:gd name="T3" fmla="*/ 3022408 h 21600"/>
                <a:gd name="T4" fmla="*/ 3021965 w 21600"/>
                <a:gd name="T5" fmla="*/ 3022408 h 21600"/>
                <a:gd name="T6" fmla="*/ 3021965 w 21600"/>
                <a:gd name="T7" fmla="*/ 302240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/>
            </a:p>
          </p:txBody>
        </p:sp>
      </p:grpSp>
      <p:sp>
        <p:nvSpPr>
          <p:cNvPr id="126" name="矩形 125"/>
          <p:cNvSpPr>
            <a:spLocks noChangeArrowheads="1"/>
          </p:cNvSpPr>
          <p:nvPr/>
        </p:nvSpPr>
        <p:spPr bwMode="auto">
          <a:xfrm>
            <a:off x="1942662" y="2243643"/>
            <a:ext cx="1681090" cy="46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419" tIns="48210" rIns="96419" bIns="4821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7" name="矩形 47"/>
          <p:cNvSpPr>
            <a:spLocks noChangeArrowheads="1"/>
          </p:cNvSpPr>
          <p:nvPr/>
        </p:nvSpPr>
        <p:spPr bwMode="auto">
          <a:xfrm>
            <a:off x="1388815" y="2668866"/>
            <a:ext cx="2234936" cy="7275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6419" tIns="48210" rIns="96419" bIns="4821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9162992" y="2223140"/>
            <a:ext cx="1681090" cy="46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419" tIns="48210" rIns="96419" bIns="4821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9" name="矩形 47"/>
          <p:cNvSpPr>
            <a:spLocks noChangeArrowheads="1"/>
          </p:cNvSpPr>
          <p:nvPr/>
        </p:nvSpPr>
        <p:spPr bwMode="auto">
          <a:xfrm>
            <a:off x="9162991" y="2648363"/>
            <a:ext cx="2234936" cy="7275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6419" tIns="48210" rIns="96419" bIns="482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矩形 129"/>
          <p:cNvSpPr>
            <a:spLocks noChangeArrowheads="1"/>
          </p:cNvSpPr>
          <p:nvPr/>
        </p:nvSpPr>
        <p:spPr bwMode="auto">
          <a:xfrm>
            <a:off x="8247929" y="4775278"/>
            <a:ext cx="1681090" cy="46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419" tIns="48210" rIns="96419" bIns="4821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1" name="矩形 47"/>
          <p:cNvSpPr>
            <a:spLocks noChangeArrowheads="1"/>
          </p:cNvSpPr>
          <p:nvPr/>
        </p:nvSpPr>
        <p:spPr bwMode="auto">
          <a:xfrm>
            <a:off x="8247928" y="5200501"/>
            <a:ext cx="2234936" cy="7275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6419" tIns="48210" rIns="96419" bIns="482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矩形 131"/>
          <p:cNvSpPr>
            <a:spLocks noChangeArrowheads="1"/>
          </p:cNvSpPr>
          <p:nvPr/>
        </p:nvSpPr>
        <p:spPr bwMode="auto">
          <a:xfrm>
            <a:off x="2810984" y="4839104"/>
            <a:ext cx="1681090" cy="46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419" tIns="48210" rIns="96419" bIns="4821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2257137" y="5264327"/>
            <a:ext cx="2234936" cy="7275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6419" tIns="48210" rIns="96419" bIns="4821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7078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709436" y="2440153"/>
            <a:ext cx="4824537" cy="4792299"/>
            <a:chOff x="1134282" y="1929437"/>
            <a:chExt cx="4961718" cy="49285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912099" y="4596238"/>
              <a:ext cx="936427" cy="960622"/>
            </a:xfrm>
            <a:custGeom>
              <a:avLst/>
              <a:gdLst>
                <a:gd name="T0" fmla="*/ 419 w 442"/>
                <a:gd name="T1" fmla="*/ 163 h 453"/>
                <a:gd name="T2" fmla="*/ 166 w 442"/>
                <a:gd name="T3" fmla="*/ 33 h 453"/>
                <a:gd name="T4" fmla="*/ 34 w 442"/>
                <a:gd name="T5" fmla="*/ 285 h 453"/>
                <a:gd name="T6" fmla="*/ 286 w 442"/>
                <a:gd name="T7" fmla="*/ 415 h 453"/>
                <a:gd name="T8" fmla="*/ 299 w 442"/>
                <a:gd name="T9" fmla="*/ 410 h 453"/>
                <a:gd name="T10" fmla="*/ 391 w 442"/>
                <a:gd name="T11" fmla="*/ 453 h 453"/>
                <a:gd name="T12" fmla="*/ 373 w 442"/>
                <a:gd name="T13" fmla="*/ 361 h 453"/>
                <a:gd name="T14" fmla="*/ 419 w 442"/>
                <a:gd name="T15" fmla="*/ 16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2" h="453">
                  <a:moveTo>
                    <a:pt x="419" y="163"/>
                  </a:moveTo>
                  <a:cubicBezTo>
                    <a:pt x="386" y="58"/>
                    <a:pt x="273" y="0"/>
                    <a:pt x="166" y="33"/>
                  </a:cubicBezTo>
                  <a:cubicBezTo>
                    <a:pt x="60" y="67"/>
                    <a:pt x="0" y="180"/>
                    <a:pt x="34" y="285"/>
                  </a:cubicBezTo>
                  <a:cubicBezTo>
                    <a:pt x="67" y="390"/>
                    <a:pt x="180" y="448"/>
                    <a:pt x="286" y="415"/>
                  </a:cubicBezTo>
                  <a:cubicBezTo>
                    <a:pt x="291" y="413"/>
                    <a:pt x="295" y="412"/>
                    <a:pt x="299" y="410"/>
                  </a:cubicBezTo>
                  <a:cubicBezTo>
                    <a:pt x="391" y="453"/>
                    <a:pt x="391" y="453"/>
                    <a:pt x="391" y="453"/>
                  </a:cubicBezTo>
                  <a:cubicBezTo>
                    <a:pt x="373" y="361"/>
                    <a:pt x="373" y="361"/>
                    <a:pt x="373" y="361"/>
                  </a:cubicBezTo>
                  <a:cubicBezTo>
                    <a:pt x="421" y="309"/>
                    <a:pt x="442" y="235"/>
                    <a:pt x="419" y="1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101276" y="3967173"/>
              <a:ext cx="848609" cy="905064"/>
            </a:xfrm>
            <a:custGeom>
              <a:avLst/>
              <a:gdLst>
                <a:gd name="T0" fmla="*/ 327 w 400"/>
                <a:gd name="T1" fmla="*/ 333 h 427"/>
                <a:gd name="T2" fmla="*/ 330 w 400"/>
                <a:gd name="T3" fmla="*/ 76 h 427"/>
                <a:gd name="T4" fmla="*/ 74 w 400"/>
                <a:gd name="T5" fmla="*/ 70 h 427"/>
                <a:gd name="T6" fmla="*/ 70 w 400"/>
                <a:gd name="T7" fmla="*/ 326 h 427"/>
                <a:gd name="T8" fmla="*/ 79 w 400"/>
                <a:gd name="T9" fmla="*/ 335 h 427"/>
                <a:gd name="T10" fmla="*/ 81 w 400"/>
                <a:gd name="T11" fmla="*/ 427 h 427"/>
                <a:gd name="T12" fmla="*/ 149 w 400"/>
                <a:gd name="T13" fmla="*/ 375 h 427"/>
                <a:gd name="T14" fmla="*/ 327 w 400"/>
                <a:gd name="T15" fmla="*/ 33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0" h="427">
                  <a:moveTo>
                    <a:pt x="327" y="333"/>
                  </a:moveTo>
                  <a:cubicBezTo>
                    <a:pt x="399" y="263"/>
                    <a:pt x="400" y="149"/>
                    <a:pt x="330" y="76"/>
                  </a:cubicBezTo>
                  <a:cubicBezTo>
                    <a:pt x="260" y="3"/>
                    <a:pt x="145" y="0"/>
                    <a:pt x="74" y="70"/>
                  </a:cubicBezTo>
                  <a:cubicBezTo>
                    <a:pt x="2" y="139"/>
                    <a:pt x="0" y="254"/>
                    <a:pt x="70" y="326"/>
                  </a:cubicBezTo>
                  <a:cubicBezTo>
                    <a:pt x="73" y="329"/>
                    <a:pt x="76" y="332"/>
                    <a:pt x="79" y="335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149" y="375"/>
                    <a:pt x="149" y="375"/>
                    <a:pt x="149" y="375"/>
                  </a:cubicBezTo>
                  <a:cubicBezTo>
                    <a:pt x="210" y="393"/>
                    <a:pt x="278" y="380"/>
                    <a:pt x="327" y="3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80879" y="4537095"/>
              <a:ext cx="714193" cy="733012"/>
            </a:xfrm>
            <a:custGeom>
              <a:avLst/>
              <a:gdLst>
                <a:gd name="T0" fmla="*/ 305 w 337"/>
                <a:gd name="T1" fmla="*/ 93 h 346"/>
                <a:gd name="T2" fmla="*/ 96 w 337"/>
                <a:gd name="T3" fmla="*/ 43 h 346"/>
                <a:gd name="T4" fmla="*/ 44 w 337"/>
                <a:gd name="T5" fmla="*/ 252 h 346"/>
                <a:gd name="T6" fmla="*/ 253 w 337"/>
                <a:gd name="T7" fmla="*/ 302 h 346"/>
                <a:gd name="T8" fmla="*/ 261 w 337"/>
                <a:gd name="T9" fmla="*/ 296 h 346"/>
                <a:gd name="T10" fmla="*/ 337 w 337"/>
                <a:gd name="T11" fmla="*/ 311 h 346"/>
                <a:gd name="T12" fmla="*/ 307 w 337"/>
                <a:gd name="T13" fmla="*/ 246 h 346"/>
                <a:gd name="T14" fmla="*/ 305 w 337"/>
                <a:gd name="T15" fmla="*/ 9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7" h="346">
                  <a:moveTo>
                    <a:pt x="305" y="93"/>
                  </a:moveTo>
                  <a:cubicBezTo>
                    <a:pt x="262" y="22"/>
                    <a:pt x="168" y="0"/>
                    <a:pt x="96" y="43"/>
                  </a:cubicBezTo>
                  <a:cubicBezTo>
                    <a:pt x="24" y="87"/>
                    <a:pt x="0" y="181"/>
                    <a:pt x="44" y="252"/>
                  </a:cubicBezTo>
                  <a:cubicBezTo>
                    <a:pt x="87" y="323"/>
                    <a:pt x="181" y="346"/>
                    <a:pt x="253" y="302"/>
                  </a:cubicBezTo>
                  <a:cubicBezTo>
                    <a:pt x="256" y="300"/>
                    <a:pt x="259" y="298"/>
                    <a:pt x="261" y="296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07" y="246"/>
                    <a:pt x="307" y="246"/>
                    <a:pt x="307" y="246"/>
                  </a:cubicBezTo>
                  <a:cubicBezTo>
                    <a:pt x="333" y="200"/>
                    <a:pt x="334" y="142"/>
                    <a:pt x="305" y="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827915" y="2781630"/>
              <a:ext cx="807388" cy="896998"/>
            </a:xfrm>
            <a:custGeom>
              <a:avLst/>
              <a:gdLst>
                <a:gd name="T0" fmla="*/ 348 w 381"/>
                <a:gd name="T1" fmla="*/ 249 h 423"/>
                <a:gd name="T2" fmla="*/ 250 w 381"/>
                <a:gd name="T3" fmla="*/ 33 h 423"/>
                <a:gd name="T4" fmla="*/ 33 w 381"/>
                <a:gd name="T5" fmla="*/ 128 h 423"/>
                <a:gd name="T6" fmla="*/ 131 w 381"/>
                <a:gd name="T7" fmla="*/ 344 h 423"/>
                <a:gd name="T8" fmla="*/ 141 w 381"/>
                <a:gd name="T9" fmla="*/ 348 h 423"/>
                <a:gd name="T10" fmla="*/ 179 w 381"/>
                <a:gd name="T11" fmla="*/ 423 h 423"/>
                <a:gd name="T12" fmla="*/ 215 w 381"/>
                <a:gd name="T13" fmla="*/ 354 h 423"/>
                <a:gd name="T14" fmla="*/ 348 w 381"/>
                <a:gd name="T15" fmla="*/ 249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1" h="423">
                  <a:moveTo>
                    <a:pt x="348" y="249"/>
                  </a:moveTo>
                  <a:cubicBezTo>
                    <a:pt x="381" y="163"/>
                    <a:pt x="337" y="66"/>
                    <a:pt x="250" y="33"/>
                  </a:cubicBezTo>
                  <a:cubicBezTo>
                    <a:pt x="163" y="0"/>
                    <a:pt x="66" y="42"/>
                    <a:pt x="33" y="128"/>
                  </a:cubicBezTo>
                  <a:cubicBezTo>
                    <a:pt x="0" y="214"/>
                    <a:pt x="44" y="311"/>
                    <a:pt x="131" y="344"/>
                  </a:cubicBezTo>
                  <a:cubicBezTo>
                    <a:pt x="134" y="345"/>
                    <a:pt x="138" y="347"/>
                    <a:pt x="141" y="348"/>
                  </a:cubicBezTo>
                  <a:cubicBezTo>
                    <a:pt x="179" y="423"/>
                    <a:pt x="179" y="423"/>
                    <a:pt x="179" y="423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74" y="345"/>
                    <a:pt x="325" y="307"/>
                    <a:pt x="348" y="2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266059" y="3674148"/>
              <a:ext cx="964206" cy="1078907"/>
            </a:xfrm>
            <a:custGeom>
              <a:avLst/>
              <a:gdLst>
                <a:gd name="T0" fmla="*/ 449 w 455"/>
                <a:gd name="T1" fmla="*/ 209 h 509"/>
                <a:gd name="T2" fmla="*/ 212 w 455"/>
                <a:gd name="T3" fmla="*/ 10 h 509"/>
                <a:gd name="T4" fmla="*/ 10 w 455"/>
                <a:gd name="T5" fmla="*/ 244 h 509"/>
                <a:gd name="T6" fmla="*/ 247 w 455"/>
                <a:gd name="T7" fmla="*/ 443 h 509"/>
                <a:gd name="T8" fmla="*/ 261 w 455"/>
                <a:gd name="T9" fmla="*/ 441 h 509"/>
                <a:gd name="T10" fmla="*/ 349 w 455"/>
                <a:gd name="T11" fmla="*/ 509 h 509"/>
                <a:gd name="T12" fmla="*/ 352 w 455"/>
                <a:gd name="T13" fmla="*/ 407 h 509"/>
                <a:gd name="T14" fmla="*/ 449 w 455"/>
                <a:gd name="T15" fmla="*/ 20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5" h="509">
                  <a:moveTo>
                    <a:pt x="449" y="209"/>
                  </a:moveTo>
                  <a:cubicBezTo>
                    <a:pt x="439" y="89"/>
                    <a:pt x="333" y="0"/>
                    <a:pt x="212" y="10"/>
                  </a:cubicBezTo>
                  <a:cubicBezTo>
                    <a:pt x="91" y="19"/>
                    <a:pt x="0" y="124"/>
                    <a:pt x="10" y="244"/>
                  </a:cubicBezTo>
                  <a:cubicBezTo>
                    <a:pt x="20" y="364"/>
                    <a:pt x="126" y="453"/>
                    <a:pt x="247" y="443"/>
                  </a:cubicBezTo>
                  <a:cubicBezTo>
                    <a:pt x="252" y="443"/>
                    <a:pt x="257" y="442"/>
                    <a:pt x="261" y="441"/>
                  </a:cubicBezTo>
                  <a:cubicBezTo>
                    <a:pt x="349" y="509"/>
                    <a:pt x="349" y="509"/>
                    <a:pt x="349" y="509"/>
                  </a:cubicBezTo>
                  <a:cubicBezTo>
                    <a:pt x="352" y="407"/>
                    <a:pt x="352" y="407"/>
                    <a:pt x="352" y="407"/>
                  </a:cubicBezTo>
                  <a:cubicBezTo>
                    <a:pt x="416" y="364"/>
                    <a:pt x="455" y="290"/>
                    <a:pt x="449" y="2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743782" y="2536098"/>
              <a:ext cx="1049335" cy="1133569"/>
            </a:xfrm>
            <a:custGeom>
              <a:avLst/>
              <a:gdLst>
                <a:gd name="T0" fmla="*/ 421 w 495"/>
                <a:gd name="T1" fmla="*/ 382 h 535"/>
                <a:gd name="T2" fmla="*/ 382 w 495"/>
                <a:gd name="T3" fmla="*/ 75 h 535"/>
                <a:gd name="T4" fmla="*/ 74 w 495"/>
                <a:gd name="T5" fmla="*/ 111 h 535"/>
                <a:gd name="T6" fmla="*/ 114 w 495"/>
                <a:gd name="T7" fmla="*/ 418 h 535"/>
                <a:gd name="T8" fmla="*/ 126 w 495"/>
                <a:gd name="T9" fmla="*/ 426 h 535"/>
                <a:gd name="T10" fmla="*/ 144 w 495"/>
                <a:gd name="T11" fmla="*/ 535 h 535"/>
                <a:gd name="T12" fmla="*/ 216 w 495"/>
                <a:gd name="T13" fmla="*/ 462 h 535"/>
                <a:gd name="T14" fmla="*/ 421 w 495"/>
                <a:gd name="T15" fmla="*/ 382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35">
                  <a:moveTo>
                    <a:pt x="421" y="382"/>
                  </a:moveTo>
                  <a:cubicBezTo>
                    <a:pt x="495" y="287"/>
                    <a:pt x="478" y="150"/>
                    <a:pt x="382" y="75"/>
                  </a:cubicBezTo>
                  <a:cubicBezTo>
                    <a:pt x="286" y="0"/>
                    <a:pt x="148" y="16"/>
                    <a:pt x="74" y="111"/>
                  </a:cubicBezTo>
                  <a:cubicBezTo>
                    <a:pt x="0" y="205"/>
                    <a:pt x="18" y="343"/>
                    <a:pt x="114" y="418"/>
                  </a:cubicBezTo>
                  <a:cubicBezTo>
                    <a:pt x="118" y="421"/>
                    <a:pt x="122" y="424"/>
                    <a:pt x="126" y="426"/>
                  </a:cubicBezTo>
                  <a:cubicBezTo>
                    <a:pt x="144" y="535"/>
                    <a:pt x="144" y="535"/>
                    <a:pt x="144" y="535"/>
                  </a:cubicBezTo>
                  <a:cubicBezTo>
                    <a:pt x="216" y="462"/>
                    <a:pt x="216" y="462"/>
                    <a:pt x="216" y="462"/>
                  </a:cubicBezTo>
                  <a:cubicBezTo>
                    <a:pt x="291" y="474"/>
                    <a:pt x="371" y="446"/>
                    <a:pt x="421" y="3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040392" y="3557655"/>
              <a:ext cx="1055608" cy="1013492"/>
            </a:xfrm>
            <a:custGeom>
              <a:avLst/>
              <a:gdLst>
                <a:gd name="T0" fmla="*/ 314 w 498"/>
                <a:gd name="T1" fmla="*/ 456 h 478"/>
                <a:gd name="T2" fmla="*/ 465 w 498"/>
                <a:gd name="T3" fmla="*/ 186 h 478"/>
                <a:gd name="T4" fmla="*/ 197 w 498"/>
                <a:gd name="T5" fmla="*/ 32 h 478"/>
                <a:gd name="T6" fmla="*/ 46 w 498"/>
                <a:gd name="T7" fmla="*/ 302 h 478"/>
                <a:gd name="T8" fmla="*/ 50 w 498"/>
                <a:gd name="T9" fmla="*/ 316 h 478"/>
                <a:gd name="T10" fmla="*/ 0 w 498"/>
                <a:gd name="T11" fmla="*/ 415 h 478"/>
                <a:gd name="T12" fmla="*/ 101 w 498"/>
                <a:gd name="T13" fmla="*/ 398 h 478"/>
                <a:gd name="T14" fmla="*/ 314 w 498"/>
                <a:gd name="T15" fmla="*/ 45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478">
                  <a:moveTo>
                    <a:pt x="314" y="456"/>
                  </a:moveTo>
                  <a:cubicBezTo>
                    <a:pt x="430" y="424"/>
                    <a:pt x="498" y="304"/>
                    <a:pt x="465" y="186"/>
                  </a:cubicBezTo>
                  <a:cubicBezTo>
                    <a:pt x="433" y="69"/>
                    <a:pt x="313" y="0"/>
                    <a:pt x="197" y="32"/>
                  </a:cubicBezTo>
                  <a:cubicBezTo>
                    <a:pt x="81" y="64"/>
                    <a:pt x="14" y="185"/>
                    <a:pt x="46" y="302"/>
                  </a:cubicBezTo>
                  <a:cubicBezTo>
                    <a:pt x="47" y="307"/>
                    <a:pt x="49" y="312"/>
                    <a:pt x="50" y="316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01" y="398"/>
                    <a:pt x="101" y="398"/>
                    <a:pt x="101" y="398"/>
                  </a:cubicBezTo>
                  <a:cubicBezTo>
                    <a:pt x="155" y="453"/>
                    <a:pt x="235" y="478"/>
                    <a:pt x="314" y="4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757073" y="2694708"/>
              <a:ext cx="1091453" cy="1019765"/>
            </a:xfrm>
            <a:custGeom>
              <a:avLst/>
              <a:gdLst>
                <a:gd name="T0" fmla="*/ 396 w 515"/>
                <a:gd name="T1" fmla="*/ 85 h 481"/>
                <a:gd name="T2" fmla="*/ 87 w 515"/>
                <a:gd name="T3" fmla="*/ 87 h 481"/>
                <a:gd name="T4" fmla="*/ 85 w 515"/>
                <a:gd name="T5" fmla="*/ 396 h 481"/>
                <a:gd name="T6" fmla="*/ 395 w 515"/>
                <a:gd name="T7" fmla="*/ 394 h 481"/>
                <a:gd name="T8" fmla="*/ 405 w 515"/>
                <a:gd name="T9" fmla="*/ 384 h 481"/>
                <a:gd name="T10" fmla="*/ 515 w 515"/>
                <a:gd name="T11" fmla="*/ 378 h 481"/>
                <a:gd name="T12" fmla="*/ 451 w 515"/>
                <a:gd name="T13" fmla="*/ 299 h 481"/>
                <a:gd name="T14" fmla="*/ 396 w 515"/>
                <a:gd name="T15" fmla="*/ 85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481">
                  <a:moveTo>
                    <a:pt x="396" y="85"/>
                  </a:moveTo>
                  <a:cubicBezTo>
                    <a:pt x="311" y="0"/>
                    <a:pt x="173" y="1"/>
                    <a:pt x="87" y="87"/>
                  </a:cubicBezTo>
                  <a:cubicBezTo>
                    <a:pt x="1" y="173"/>
                    <a:pt x="0" y="312"/>
                    <a:pt x="85" y="396"/>
                  </a:cubicBezTo>
                  <a:cubicBezTo>
                    <a:pt x="170" y="481"/>
                    <a:pt x="309" y="480"/>
                    <a:pt x="395" y="394"/>
                  </a:cubicBezTo>
                  <a:cubicBezTo>
                    <a:pt x="398" y="391"/>
                    <a:pt x="402" y="387"/>
                    <a:pt x="405" y="384"/>
                  </a:cubicBezTo>
                  <a:cubicBezTo>
                    <a:pt x="515" y="378"/>
                    <a:pt x="515" y="378"/>
                    <a:pt x="515" y="378"/>
                  </a:cubicBezTo>
                  <a:cubicBezTo>
                    <a:pt x="451" y="299"/>
                    <a:pt x="451" y="299"/>
                    <a:pt x="451" y="299"/>
                  </a:cubicBezTo>
                  <a:cubicBezTo>
                    <a:pt x="472" y="225"/>
                    <a:pt x="454" y="143"/>
                    <a:pt x="396" y="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619224" y="4537095"/>
              <a:ext cx="1051128" cy="1015284"/>
            </a:xfrm>
            <a:custGeom>
              <a:avLst/>
              <a:gdLst>
                <a:gd name="T0" fmla="*/ 315 w 496"/>
                <a:gd name="T1" fmla="*/ 456 h 479"/>
                <a:gd name="T2" fmla="*/ 461 w 496"/>
                <a:gd name="T3" fmla="*/ 183 h 479"/>
                <a:gd name="T4" fmla="*/ 190 w 496"/>
                <a:gd name="T5" fmla="*/ 34 h 479"/>
                <a:gd name="T6" fmla="*/ 44 w 496"/>
                <a:gd name="T7" fmla="*/ 306 h 479"/>
                <a:gd name="T8" fmla="*/ 49 w 496"/>
                <a:gd name="T9" fmla="*/ 320 h 479"/>
                <a:gd name="T10" fmla="*/ 0 w 496"/>
                <a:gd name="T11" fmla="*/ 420 h 479"/>
                <a:gd name="T12" fmla="*/ 101 w 496"/>
                <a:gd name="T13" fmla="*/ 402 h 479"/>
                <a:gd name="T14" fmla="*/ 315 w 496"/>
                <a:gd name="T15" fmla="*/ 456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79">
                  <a:moveTo>
                    <a:pt x="315" y="456"/>
                  </a:moveTo>
                  <a:cubicBezTo>
                    <a:pt x="430" y="422"/>
                    <a:pt x="496" y="300"/>
                    <a:pt x="461" y="183"/>
                  </a:cubicBezTo>
                  <a:cubicBezTo>
                    <a:pt x="427" y="67"/>
                    <a:pt x="306" y="0"/>
                    <a:pt x="190" y="34"/>
                  </a:cubicBezTo>
                  <a:cubicBezTo>
                    <a:pt x="75" y="68"/>
                    <a:pt x="10" y="190"/>
                    <a:pt x="44" y="306"/>
                  </a:cubicBezTo>
                  <a:cubicBezTo>
                    <a:pt x="45" y="311"/>
                    <a:pt x="47" y="316"/>
                    <a:pt x="49" y="3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101" y="402"/>
                    <a:pt x="101" y="402"/>
                    <a:pt x="101" y="402"/>
                  </a:cubicBezTo>
                  <a:cubicBezTo>
                    <a:pt x="156" y="456"/>
                    <a:pt x="237" y="479"/>
                    <a:pt x="315" y="4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232953" y="3644577"/>
              <a:ext cx="734804" cy="833375"/>
            </a:xfrm>
            <a:custGeom>
              <a:avLst/>
              <a:gdLst>
                <a:gd name="T0" fmla="*/ 329 w 347"/>
                <a:gd name="T1" fmla="*/ 206 h 393"/>
                <a:gd name="T2" fmla="*/ 207 w 347"/>
                <a:gd name="T3" fmla="*/ 19 h 393"/>
                <a:gd name="T4" fmla="*/ 19 w 347"/>
                <a:gd name="T5" fmla="*/ 139 h 393"/>
                <a:gd name="T6" fmla="*/ 141 w 347"/>
                <a:gd name="T7" fmla="*/ 326 h 393"/>
                <a:gd name="T8" fmla="*/ 151 w 347"/>
                <a:gd name="T9" fmla="*/ 328 h 393"/>
                <a:gd name="T10" fmla="*/ 198 w 347"/>
                <a:gd name="T11" fmla="*/ 393 h 393"/>
                <a:gd name="T12" fmla="*/ 221 w 347"/>
                <a:gd name="T13" fmla="*/ 323 h 393"/>
                <a:gd name="T14" fmla="*/ 329 w 347"/>
                <a:gd name="T15" fmla="*/ 20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393">
                  <a:moveTo>
                    <a:pt x="329" y="206"/>
                  </a:moveTo>
                  <a:cubicBezTo>
                    <a:pt x="347" y="121"/>
                    <a:pt x="293" y="37"/>
                    <a:pt x="207" y="19"/>
                  </a:cubicBezTo>
                  <a:cubicBezTo>
                    <a:pt x="121" y="0"/>
                    <a:pt x="37" y="54"/>
                    <a:pt x="19" y="139"/>
                  </a:cubicBezTo>
                  <a:cubicBezTo>
                    <a:pt x="0" y="224"/>
                    <a:pt x="55" y="307"/>
                    <a:pt x="141" y="326"/>
                  </a:cubicBezTo>
                  <a:cubicBezTo>
                    <a:pt x="144" y="327"/>
                    <a:pt x="148" y="327"/>
                    <a:pt x="151" y="328"/>
                  </a:cubicBezTo>
                  <a:cubicBezTo>
                    <a:pt x="198" y="393"/>
                    <a:pt x="198" y="393"/>
                    <a:pt x="198" y="393"/>
                  </a:cubicBezTo>
                  <a:cubicBezTo>
                    <a:pt x="221" y="323"/>
                    <a:pt x="221" y="323"/>
                    <a:pt x="221" y="323"/>
                  </a:cubicBezTo>
                  <a:cubicBezTo>
                    <a:pt x="274" y="307"/>
                    <a:pt x="317" y="263"/>
                    <a:pt x="329" y="2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134282" y="3061214"/>
              <a:ext cx="602181" cy="608454"/>
            </a:xfrm>
            <a:custGeom>
              <a:avLst/>
              <a:gdLst>
                <a:gd name="T0" fmla="*/ 249 w 284"/>
                <a:gd name="T1" fmla="*/ 73 h 287"/>
                <a:gd name="T2" fmla="*/ 74 w 284"/>
                <a:gd name="T3" fmla="*/ 39 h 287"/>
                <a:gd name="T4" fmla="*/ 39 w 284"/>
                <a:gd name="T5" fmla="*/ 215 h 287"/>
                <a:gd name="T6" fmla="*/ 214 w 284"/>
                <a:gd name="T7" fmla="*/ 248 h 287"/>
                <a:gd name="T8" fmla="*/ 221 w 284"/>
                <a:gd name="T9" fmla="*/ 243 h 287"/>
                <a:gd name="T10" fmla="*/ 284 w 284"/>
                <a:gd name="T11" fmla="*/ 252 h 287"/>
                <a:gd name="T12" fmla="*/ 257 w 284"/>
                <a:gd name="T13" fmla="*/ 200 h 287"/>
                <a:gd name="T14" fmla="*/ 249 w 284"/>
                <a:gd name="T15" fmla="*/ 7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4" h="287">
                  <a:moveTo>
                    <a:pt x="249" y="73"/>
                  </a:moveTo>
                  <a:cubicBezTo>
                    <a:pt x="211" y="15"/>
                    <a:pt x="132" y="0"/>
                    <a:pt x="74" y="39"/>
                  </a:cubicBezTo>
                  <a:cubicBezTo>
                    <a:pt x="16" y="79"/>
                    <a:pt x="0" y="157"/>
                    <a:pt x="39" y="215"/>
                  </a:cubicBezTo>
                  <a:cubicBezTo>
                    <a:pt x="77" y="272"/>
                    <a:pt x="156" y="287"/>
                    <a:pt x="214" y="248"/>
                  </a:cubicBezTo>
                  <a:cubicBezTo>
                    <a:pt x="217" y="246"/>
                    <a:pt x="219" y="245"/>
                    <a:pt x="221" y="243"/>
                  </a:cubicBezTo>
                  <a:cubicBezTo>
                    <a:pt x="284" y="252"/>
                    <a:pt x="284" y="252"/>
                    <a:pt x="284" y="252"/>
                  </a:cubicBezTo>
                  <a:cubicBezTo>
                    <a:pt x="257" y="200"/>
                    <a:pt x="257" y="200"/>
                    <a:pt x="257" y="200"/>
                  </a:cubicBezTo>
                  <a:cubicBezTo>
                    <a:pt x="277" y="161"/>
                    <a:pt x="276" y="112"/>
                    <a:pt x="249" y="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391513" y="1989476"/>
              <a:ext cx="821726" cy="919401"/>
            </a:xfrm>
            <a:custGeom>
              <a:avLst/>
              <a:gdLst>
                <a:gd name="T0" fmla="*/ 359 w 388"/>
                <a:gd name="T1" fmla="*/ 245 h 434"/>
                <a:gd name="T2" fmla="*/ 246 w 388"/>
                <a:gd name="T3" fmla="*/ 29 h 434"/>
                <a:gd name="T4" fmla="*/ 29 w 388"/>
                <a:gd name="T5" fmla="*/ 139 h 434"/>
                <a:gd name="T6" fmla="*/ 142 w 388"/>
                <a:gd name="T7" fmla="*/ 355 h 434"/>
                <a:gd name="T8" fmla="*/ 153 w 388"/>
                <a:gd name="T9" fmla="*/ 359 h 434"/>
                <a:gd name="T10" fmla="*/ 196 w 388"/>
                <a:gd name="T11" fmla="*/ 434 h 434"/>
                <a:gd name="T12" fmla="*/ 229 w 388"/>
                <a:gd name="T13" fmla="*/ 361 h 434"/>
                <a:gd name="T14" fmla="*/ 359 w 388"/>
                <a:gd name="T15" fmla="*/ 245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8" h="434">
                  <a:moveTo>
                    <a:pt x="359" y="245"/>
                  </a:moveTo>
                  <a:cubicBezTo>
                    <a:pt x="388" y="155"/>
                    <a:pt x="338" y="58"/>
                    <a:pt x="246" y="29"/>
                  </a:cubicBezTo>
                  <a:cubicBezTo>
                    <a:pt x="155" y="0"/>
                    <a:pt x="58" y="49"/>
                    <a:pt x="29" y="139"/>
                  </a:cubicBezTo>
                  <a:cubicBezTo>
                    <a:pt x="0" y="229"/>
                    <a:pt x="50" y="326"/>
                    <a:pt x="142" y="355"/>
                  </a:cubicBezTo>
                  <a:cubicBezTo>
                    <a:pt x="145" y="357"/>
                    <a:pt x="149" y="358"/>
                    <a:pt x="153" y="359"/>
                  </a:cubicBezTo>
                  <a:cubicBezTo>
                    <a:pt x="196" y="434"/>
                    <a:pt x="196" y="434"/>
                    <a:pt x="196" y="434"/>
                  </a:cubicBezTo>
                  <a:cubicBezTo>
                    <a:pt x="229" y="361"/>
                    <a:pt x="229" y="361"/>
                    <a:pt x="229" y="361"/>
                  </a:cubicBezTo>
                  <a:cubicBezTo>
                    <a:pt x="288" y="349"/>
                    <a:pt x="340" y="306"/>
                    <a:pt x="359" y="2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768822" y="2891851"/>
              <a:ext cx="1053816" cy="1145219"/>
            </a:xfrm>
            <a:custGeom>
              <a:avLst/>
              <a:gdLst>
                <a:gd name="T0" fmla="*/ 427 w 497"/>
                <a:gd name="T1" fmla="*/ 376 h 540"/>
                <a:gd name="T2" fmla="*/ 376 w 497"/>
                <a:gd name="T3" fmla="*/ 71 h 540"/>
                <a:gd name="T4" fmla="*/ 70 w 497"/>
                <a:gd name="T5" fmla="*/ 118 h 540"/>
                <a:gd name="T6" fmla="*/ 121 w 497"/>
                <a:gd name="T7" fmla="*/ 423 h 540"/>
                <a:gd name="T8" fmla="*/ 133 w 497"/>
                <a:gd name="T9" fmla="*/ 432 h 540"/>
                <a:gd name="T10" fmla="*/ 155 w 497"/>
                <a:gd name="T11" fmla="*/ 540 h 540"/>
                <a:gd name="T12" fmla="*/ 224 w 497"/>
                <a:gd name="T13" fmla="*/ 464 h 540"/>
                <a:gd name="T14" fmla="*/ 427 w 497"/>
                <a:gd name="T15" fmla="*/ 376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" h="540">
                  <a:moveTo>
                    <a:pt x="427" y="376"/>
                  </a:moveTo>
                  <a:cubicBezTo>
                    <a:pt x="497" y="279"/>
                    <a:pt x="474" y="142"/>
                    <a:pt x="376" y="71"/>
                  </a:cubicBezTo>
                  <a:cubicBezTo>
                    <a:pt x="277" y="0"/>
                    <a:pt x="140" y="21"/>
                    <a:pt x="70" y="118"/>
                  </a:cubicBezTo>
                  <a:cubicBezTo>
                    <a:pt x="0" y="216"/>
                    <a:pt x="22" y="352"/>
                    <a:pt x="121" y="423"/>
                  </a:cubicBezTo>
                  <a:cubicBezTo>
                    <a:pt x="125" y="426"/>
                    <a:pt x="129" y="429"/>
                    <a:pt x="133" y="432"/>
                  </a:cubicBezTo>
                  <a:cubicBezTo>
                    <a:pt x="155" y="540"/>
                    <a:pt x="155" y="540"/>
                    <a:pt x="155" y="540"/>
                  </a:cubicBezTo>
                  <a:cubicBezTo>
                    <a:pt x="224" y="464"/>
                    <a:pt x="224" y="464"/>
                    <a:pt x="224" y="464"/>
                  </a:cubicBezTo>
                  <a:cubicBezTo>
                    <a:pt x="300" y="473"/>
                    <a:pt x="379" y="442"/>
                    <a:pt x="427" y="3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266109" y="1929437"/>
              <a:ext cx="1047544" cy="1172102"/>
            </a:xfrm>
            <a:custGeom>
              <a:avLst/>
              <a:gdLst>
                <a:gd name="T0" fmla="*/ 456 w 494"/>
                <a:gd name="T1" fmla="*/ 317 h 553"/>
                <a:gd name="T2" fmla="*/ 318 w 494"/>
                <a:gd name="T3" fmla="*/ 40 h 553"/>
                <a:gd name="T4" fmla="*/ 39 w 494"/>
                <a:gd name="T5" fmla="*/ 174 h 553"/>
                <a:gd name="T6" fmla="*/ 177 w 494"/>
                <a:gd name="T7" fmla="*/ 451 h 553"/>
                <a:gd name="T8" fmla="*/ 191 w 494"/>
                <a:gd name="T9" fmla="*/ 456 h 553"/>
                <a:gd name="T10" fmla="*/ 244 w 494"/>
                <a:gd name="T11" fmla="*/ 553 h 553"/>
                <a:gd name="T12" fmla="*/ 287 w 494"/>
                <a:gd name="T13" fmla="*/ 460 h 553"/>
                <a:gd name="T14" fmla="*/ 456 w 494"/>
                <a:gd name="T15" fmla="*/ 317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4" h="553">
                  <a:moveTo>
                    <a:pt x="456" y="317"/>
                  </a:moveTo>
                  <a:cubicBezTo>
                    <a:pt x="494" y="203"/>
                    <a:pt x="433" y="79"/>
                    <a:pt x="318" y="40"/>
                  </a:cubicBezTo>
                  <a:cubicBezTo>
                    <a:pt x="203" y="0"/>
                    <a:pt x="78" y="60"/>
                    <a:pt x="39" y="174"/>
                  </a:cubicBezTo>
                  <a:cubicBezTo>
                    <a:pt x="0" y="288"/>
                    <a:pt x="62" y="412"/>
                    <a:pt x="177" y="451"/>
                  </a:cubicBezTo>
                  <a:cubicBezTo>
                    <a:pt x="181" y="453"/>
                    <a:pt x="186" y="454"/>
                    <a:pt x="191" y="456"/>
                  </a:cubicBezTo>
                  <a:cubicBezTo>
                    <a:pt x="244" y="553"/>
                    <a:pt x="244" y="553"/>
                    <a:pt x="244" y="553"/>
                  </a:cubicBezTo>
                  <a:cubicBezTo>
                    <a:pt x="287" y="460"/>
                    <a:pt x="287" y="460"/>
                    <a:pt x="287" y="460"/>
                  </a:cubicBezTo>
                  <a:cubicBezTo>
                    <a:pt x="363" y="446"/>
                    <a:pt x="429" y="394"/>
                    <a:pt x="456" y="3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335905" y="3663395"/>
              <a:ext cx="919401" cy="931050"/>
            </a:xfrm>
            <a:custGeom>
              <a:avLst/>
              <a:gdLst>
                <a:gd name="T0" fmla="*/ 382 w 434"/>
                <a:gd name="T1" fmla="*/ 112 h 439"/>
                <a:gd name="T2" fmla="*/ 114 w 434"/>
                <a:gd name="T3" fmla="*/ 60 h 439"/>
                <a:gd name="T4" fmla="*/ 59 w 434"/>
                <a:gd name="T5" fmla="*/ 327 h 439"/>
                <a:gd name="T6" fmla="*/ 327 w 434"/>
                <a:gd name="T7" fmla="*/ 379 h 439"/>
                <a:gd name="T8" fmla="*/ 337 w 434"/>
                <a:gd name="T9" fmla="*/ 372 h 439"/>
                <a:gd name="T10" fmla="*/ 434 w 434"/>
                <a:gd name="T11" fmla="*/ 386 h 439"/>
                <a:gd name="T12" fmla="*/ 392 w 434"/>
                <a:gd name="T13" fmla="*/ 306 h 439"/>
                <a:gd name="T14" fmla="*/ 382 w 434"/>
                <a:gd name="T15" fmla="*/ 11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4" h="439">
                  <a:moveTo>
                    <a:pt x="382" y="112"/>
                  </a:moveTo>
                  <a:cubicBezTo>
                    <a:pt x="323" y="23"/>
                    <a:pt x="203" y="0"/>
                    <a:pt x="114" y="60"/>
                  </a:cubicBezTo>
                  <a:cubicBezTo>
                    <a:pt x="25" y="119"/>
                    <a:pt x="0" y="239"/>
                    <a:pt x="59" y="327"/>
                  </a:cubicBezTo>
                  <a:cubicBezTo>
                    <a:pt x="118" y="415"/>
                    <a:pt x="238" y="439"/>
                    <a:pt x="327" y="379"/>
                  </a:cubicBezTo>
                  <a:cubicBezTo>
                    <a:pt x="331" y="377"/>
                    <a:pt x="334" y="374"/>
                    <a:pt x="337" y="372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392" y="306"/>
                    <a:pt x="392" y="306"/>
                    <a:pt x="392" y="306"/>
                  </a:cubicBezTo>
                  <a:cubicBezTo>
                    <a:pt x="423" y="246"/>
                    <a:pt x="422" y="171"/>
                    <a:pt x="382" y="1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387083" y="3839927"/>
              <a:ext cx="432817" cy="351272"/>
            </a:xfrm>
            <a:custGeom>
              <a:avLst/>
              <a:gdLst>
                <a:gd name="T0" fmla="*/ 176 w 204"/>
                <a:gd name="T1" fmla="*/ 32 h 166"/>
                <a:gd name="T2" fmla="*/ 124 w 204"/>
                <a:gd name="T3" fmla="*/ 6 h 166"/>
                <a:gd name="T4" fmla="*/ 83 w 204"/>
                <a:gd name="T5" fmla="*/ 51 h 166"/>
                <a:gd name="T6" fmla="*/ 58 w 204"/>
                <a:gd name="T7" fmla="*/ 84 h 166"/>
                <a:gd name="T8" fmla="*/ 18 w 204"/>
                <a:gd name="T9" fmla="*/ 100 h 166"/>
                <a:gd name="T10" fmla="*/ 22 w 204"/>
                <a:gd name="T11" fmla="*/ 109 h 166"/>
                <a:gd name="T12" fmla="*/ 9 w 204"/>
                <a:gd name="T13" fmla="*/ 122 h 166"/>
                <a:gd name="T14" fmla="*/ 77 w 204"/>
                <a:gd name="T15" fmla="*/ 166 h 166"/>
                <a:gd name="T16" fmla="*/ 144 w 204"/>
                <a:gd name="T17" fmla="*/ 133 h 166"/>
                <a:gd name="T18" fmla="*/ 173 w 204"/>
                <a:gd name="T19" fmla="*/ 65 h 166"/>
                <a:gd name="T20" fmla="*/ 204 w 204"/>
                <a:gd name="T21" fmla="*/ 51 h 166"/>
                <a:gd name="T22" fmla="*/ 176 w 204"/>
                <a:gd name="T23" fmla="*/ 32 h 166"/>
                <a:gd name="T24" fmla="*/ 143 w 204"/>
                <a:gd name="T25" fmla="*/ 45 h 166"/>
                <a:gd name="T26" fmla="*/ 132 w 204"/>
                <a:gd name="T27" fmla="*/ 34 h 166"/>
                <a:gd name="T28" fmla="*/ 143 w 204"/>
                <a:gd name="T29" fmla="*/ 22 h 166"/>
                <a:gd name="T30" fmla="*/ 155 w 204"/>
                <a:gd name="T31" fmla="*/ 34 h 166"/>
                <a:gd name="T32" fmla="*/ 143 w 204"/>
                <a:gd name="T33" fmla="*/ 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166">
                  <a:moveTo>
                    <a:pt x="176" y="32"/>
                  </a:moveTo>
                  <a:cubicBezTo>
                    <a:pt x="169" y="11"/>
                    <a:pt x="146" y="0"/>
                    <a:pt x="124" y="6"/>
                  </a:cubicBezTo>
                  <a:cubicBezTo>
                    <a:pt x="95" y="15"/>
                    <a:pt x="83" y="51"/>
                    <a:pt x="83" y="51"/>
                  </a:cubicBezTo>
                  <a:cubicBezTo>
                    <a:pt x="78" y="63"/>
                    <a:pt x="73" y="74"/>
                    <a:pt x="58" y="84"/>
                  </a:cubicBezTo>
                  <a:cubicBezTo>
                    <a:pt x="30" y="103"/>
                    <a:pt x="1" y="49"/>
                    <a:pt x="18" y="100"/>
                  </a:cubicBezTo>
                  <a:cubicBezTo>
                    <a:pt x="19" y="103"/>
                    <a:pt x="20" y="106"/>
                    <a:pt x="22" y="109"/>
                  </a:cubicBezTo>
                  <a:cubicBezTo>
                    <a:pt x="3" y="99"/>
                    <a:pt x="0" y="98"/>
                    <a:pt x="9" y="122"/>
                  </a:cubicBezTo>
                  <a:cubicBezTo>
                    <a:pt x="18" y="150"/>
                    <a:pt x="48" y="163"/>
                    <a:pt x="77" y="166"/>
                  </a:cubicBezTo>
                  <a:cubicBezTo>
                    <a:pt x="103" y="166"/>
                    <a:pt x="132" y="159"/>
                    <a:pt x="144" y="133"/>
                  </a:cubicBezTo>
                  <a:cubicBezTo>
                    <a:pt x="152" y="114"/>
                    <a:pt x="152" y="87"/>
                    <a:pt x="173" y="65"/>
                  </a:cubicBezTo>
                  <a:cubicBezTo>
                    <a:pt x="173" y="65"/>
                    <a:pt x="186" y="53"/>
                    <a:pt x="204" y="51"/>
                  </a:cubicBezTo>
                  <a:cubicBezTo>
                    <a:pt x="180" y="50"/>
                    <a:pt x="176" y="32"/>
                    <a:pt x="176" y="32"/>
                  </a:cubicBezTo>
                  <a:close/>
                  <a:moveTo>
                    <a:pt x="143" y="45"/>
                  </a:moveTo>
                  <a:cubicBezTo>
                    <a:pt x="137" y="45"/>
                    <a:pt x="132" y="40"/>
                    <a:pt x="132" y="34"/>
                  </a:cubicBezTo>
                  <a:cubicBezTo>
                    <a:pt x="132" y="28"/>
                    <a:pt x="137" y="22"/>
                    <a:pt x="143" y="22"/>
                  </a:cubicBezTo>
                  <a:cubicBezTo>
                    <a:pt x="150" y="22"/>
                    <a:pt x="155" y="28"/>
                    <a:pt x="155" y="34"/>
                  </a:cubicBezTo>
                  <a:cubicBezTo>
                    <a:pt x="155" y="40"/>
                    <a:pt x="150" y="45"/>
                    <a:pt x="14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324406" y="2016358"/>
              <a:ext cx="722259" cy="741973"/>
            </a:xfrm>
            <a:custGeom>
              <a:avLst/>
              <a:gdLst>
                <a:gd name="T0" fmla="*/ 265 w 341"/>
                <a:gd name="T1" fmla="*/ 291 h 350"/>
                <a:gd name="T2" fmla="*/ 289 w 341"/>
                <a:gd name="T3" fmla="*/ 78 h 350"/>
                <a:gd name="T4" fmla="*/ 76 w 341"/>
                <a:gd name="T5" fmla="*/ 51 h 350"/>
                <a:gd name="T6" fmla="*/ 52 w 341"/>
                <a:gd name="T7" fmla="*/ 265 h 350"/>
                <a:gd name="T8" fmla="*/ 59 w 341"/>
                <a:gd name="T9" fmla="*/ 273 h 350"/>
                <a:gd name="T10" fmla="*/ 53 w 341"/>
                <a:gd name="T11" fmla="*/ 350 h 350"/>
                <a:gd name="T12" fmla="*/ 113 w 341"/>
                <a:gd name="T13" fmla="*/ 312 h 350"/>
                <a:gd name="T14" fmla="*/ 265 w 341"/>
                <a:gd name="T15" fmla="*/ 29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1" h="350">
                  <a:moveTo>
                    <a:pt x="265" y="291"/>
                  </a:moveTo>
                  <a:cubicBezTo>
                    <a:pt x="331" y="240"/>
                    <a:pt x="341" y="144"/>
                    <a:pt x="289" y="78"/>
                  </a:cubicBezTo>
                  <a:cubicBezTo>
                    <a:pt x="237" y="11"/>
                    <a:pt x="141" y="0"/>
                    <a:pt x="76" y="51"/>
                  </a:cubicBezTo>
                  <a:cubicBezTo>
                    <a:pt x="10" y="103"/>
                    <a:pt x="0" y="199"/>
                    <a:pt x="52" y="265"/>
                  </a:cubicBezTo>
                  <a:cubicBezTo>
                    <a:pt x="54" y="268"/>
                    <a:pt x="56" y="270"/>
                    <a:pt x="59" y="273"/>
                  </a:cubicBezTo>
                  <a:cubicBezTo>
                    <a:pt x="53" y="350"/>
                    <a:pt x="53" y="350"/>
                    <a:pt x="53" y="350"/>
                  </a:cubicBezTo>
                  <a:cubicBezTo>
                    <a:pt x="113" y="312"/>
                    <a:pt x="113" y="312"/>
                    <a:pt x="113" y="312"/>
                  </a:cubicBezTo>
                  <a:cubicBezTo>
                    <a:pt x="163" y="332"/>
                    <a:pt x="221" y="326"/>
                    <a:pt x="265" y="2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445379" y="2249345"/>
              <a:ext cx="444467" cy="237467"/>
            </a:xfrm>
            <a:custGeom>
              <a:avLst/>
              <a:gdLst>
                <a:gd name="T0" fmla="*/ 190 w 210"/>
                <a:gd name="T1" fmla="*/ 22 h 112"/>
                <a:gd name="T2" fmla="*/ 49 w 210"/>
                <a:gd name="T3" fmla="*/ 22 h 112"/>
                <a:gd name="T4" fmla="*/ 46 w 210"/>
                <a:gd name="T5" fmla="*/ 22 h 112"/>
                <a:gd name="T6" fmla="*/ 31 w 210"/>
                <a:gd name="T7" fmla="*/ 3 h 112"/>
                <a:gd name="T8" fmla="*/ 23 w 210"/>
                <a:gd name="T9" fmla="*/ 1 h 112"/>
                <a:gd name="T10" fmla="*/ 14 w 210"/>
                <a:gd name="T11" fmla="*/ 1 h 112"/>
                <a:gd name="T12" fmla="*/ 10 w 210"/>
                <a:gd name="T13" fmla="*/ 0 h 112"/>
                <a:gd name="T14" fmla="*/ 0 w 210"/>
                <a:gd name="T15" fmla="*/ 10 h 112"/>
                <a:gd name="T16" fmla="*/ 10 w 210"/>
                <a:gd name="T17" fmla="*/ 20 h 112"/>
                <a:gd name="T18" fmla="*/ 19 w 210"/>
                <a:gd name="T19" fmla="*/ 16 h 112"/>
                <a:gd name="T20" fmla="*/ 24 w 210"/>
                <a:gd name="T21" fmla="*/ 16 h 112"/>
                <a:gd name="T22" fmla="*/ 31 w 210"/>
                <a:gd name="T23" fmla="*/ 20 h 112"/>
                <a:gd name="T24" fmla="*/ 36 w 210"/>
                <a:gd name="T25" fmla="*/ 26 h 112"/>
                <a:gd name="T26" fmla="*/ 37 w 210"/>
                <a:gd name="T27" fmla="*/ 32 h 112"/>
                <a:gd name="T28" fmla="*/ 75 w 210"/>
                <a:gd name="T29" fmla="*/ 108 h 112"/>
                <a:gd name="T30" fmla="*/ 77 w 210"/>
                <a:gd name="T31" fmla="*/ 109 h 112"/>
                <a:gd name="T32" fmla="*/ 78 w 210"/>
                <a:gd name="T33" fmla="*/ 110 h 112"/>
                <a:gd name="T34" fmla="*/ 81 w 210"/>
                <a:gd name="T35" fmla="*/ 111 h 112"/>
                <a:gd name="T36" fmla="*/ 83 w 210"/>
                <a:gd name="T37" fmla="*/ 112 h 112"/>
                <a:gd name="T38" fmla="*/ 145 w 210"/>
                <a:gd name="T39" fmla="*/ 112 h 112"/>
                <a:gd name="T40" fmla="*/ 161 w 210"/>
                <a:gd name="T41" fmla="*/ 105 h 112"/>
                <a:gd name="T42" fmla="*/ 161 w 210"/>
                <a:gd name="T43" fmla="*/ 103 h 112"/>
                <a:gd name="T44" fmla="*/ 161 w 210"/>
                <a:gd name="T45" fmla="*/ 102 h 112"/>
                <a:gd name="T46" fmla="*/ 160 w 210"/>
                <a:gd name="T47" fmla="*/ 101 h 112"/>
                <a:gd name="T48" fmla="*/ 160 w 210"/>
                <a:gd name="T49" fmla="*/ 100 h 112"/>
                <a:gd name="T50" fmla="*/ 159 w 210"/>
                <a:gd name="T51" fmla="*/ 100 h 112"/>
                <a:gd name="T52" fmla="*/ 158 w 210"/>
                <a:gd name="T53" fmla="*/ 99 h 112"/>
                <a:gd name="T54" fmla="*/ 155 w 210"/>
                <a:gd name="T55" fmla="*/ 99 h 112"/>
                <a:gd name="T56" fmla="*/ 89 w 210"/>
                <a:gd name="T57" fmla="*/ 99 h 112"/>
                <a:gd name="T58" fmla="*/ 84 w 210"/>
                <a:gd name="T59" fmla="*/ 95 h 112"/>
                <a:gd name="T60" fmla="*/ 79 w 210"/>
                <a:gd name="T61" fmla="*/ 86 h 112"/>
                <a:gd name="T62" fmla="*/ 89 w 210"/>
                <a:gd name="T63" fmla="*/ 84 h 112"/>
                <a:gd name="T64" fmla="*/ 168 w 210"/>
                <a:gd name="T65" fmla="*/ 84 h 112"/>
                <a:gd name="T66" fmla="*/ 169 w 210"/>
                <a:gd name="T67" fmla="*/ 84 h 112"/>
                <a:gd name="T68" fmla="*/ 170 w 210"/>
                <a:gd name="T69" fmla="*/ 83 h 112"/>
                <a:gd name="T70" fmla="*/ 172 w 210"/>
                <a:gd name="T71" fmla="*/ 83 h 112"/>
                <a:gd name="T72" fmla="*/ 173 w 210"/>
                <a:gd name="T73" fmla="*/ 83 h 112"/>
                <a:gd name="T74" fmla="*/ 174 w 210"/>
                <a:gd name="T75" fmla="*/ 82 h 112"/>
                <a:gd name="T76" fmla="*/ 174 w 210"/>
                <a:gd name="T77" fmla="*/ 81 h 112"/>
                <a:gd name="T78" fmla="*/ 175 w 210"/>
                <a:gd name="T79" fmla="*/ 80 h 112"/>
                <a:gd name="T80" fmla="*/ 175 w 210"/>
                <a:gd name="T81" fmla="*/ 80 h 112"/>
                <a:gd name="T82" fmla="*/ 202 w 210"/>
                <a:gd name="T83" fmla="*/ 32 h 112"/>
                <a:gd name="T84" fmla="*/ 190 w 210"/>
                <a:gd name="T85" fmla="*/ 2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0" h="112">
                  <a:moveTo>
                    <a:pt x="190" y="22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8" y="22"/>
                    <a:pt x="47" y="22"/>
                    <a:pt x="46" y="2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29" y="1"/>
                    <a:pt x="23" y="1"/>
                  </a:cubicBezTo>
                  <a:cubicBezTo>
                    <a:pt x="20" y="1"/>
                    <a:pt x="16" y="1"/>
                    <a:pt x="14" y="1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14" y="20"/>
                    <a:pt x="17" y="19"/>
                    <a:pt x="19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7" y="15"/>
                    <a:pt x="31" y="20"/>
                  </a:cubicBezTo>
                  <a:cubicBezTo>
                    <a:pt x="32" y="21"/>
                    <a:pt x="34" y="24"/>
                    <a:pt x="36" y="26"/>
                  </a:cubicBezTo>
                  <a:cubicBezTo>
                    <a:pt x="36" y="28"/>
                    <a:pt x="36" y="30"/>
                    <a:pt x="37" y="32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57" y="112"/>
                    <a:pt x="161" y="108"/>
                    <a:pt x="161" y="105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9"/>
                    <a:pt x="158" y="99"/>
                    <a:pt x="158" y="99"/>
                  </a:cubicBezTo>
                  <a:cubicBezTo>
                    <a:pt x="155" y="99"/>
                    <a:pt x="155" y="99"/>
                    <a:pt x="155" y="99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89" y="99"/>
                    <a:pt x="85" y="99"/>
                    <a:pt x="84" y="95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79" y="84"/>
                    <a:pt x="86" y="84"/>
                    <a:pt x="89" y="84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2" y="83"/>
                    <a:pt x="172" y="83"/>
                    <a:pt x="172" y="83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10" y="22"/>
                    <a:pt x="204" y="22"/>
                    <a:pt x="190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4614743" y="2510111"/>
              <a:ext cx="54662" cy="555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4724964" y="2510111"/>
              <a:ext cx="54662" cy="555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979457" y="2985045"/>
              <a:ext cx="194455" cy="257181"/>
            </a:xfrm>
            <a:custGeom>
              <a:avLst/>
              <a:gdLst>
                <a:gd name="T0" fmla="*/ 73 w 92"/>
                <a:gd name="T1" fmla="*/ 42 h 121"/>
                <a:gd name="T2" fmla="*/ 92 w 92"/>
                <a:gd name="T3" fmla="*/ 51 h 121"/>
                <a:gd name="T4" fmla="*/ 63 w 92"/>
                <a:gd name="T5" fmla="*/ 0 h 121"/>
                <a:gd name="T6" fmla="*/ 3 w 92"/>
                <a:gd name="T7" fmla="*/ 0 h 121"/>
                <a:gd name="T8" fmla="*/ 20 w 92"/>
                <a:gd name="T9" fmla="*/ 11 h 121"/>
                <a:gd name="T10" fmla="*/ 6 w 92"/>
                <a:gd name="T11" fmla="*/ 36 h 121"/>
                <a:gd name="T12" fmla="*/ 7 w 92"/>
                <a:gd name="T13" fmla="*/ 60 h 121"/>
                <a:gd name="T14" fmla="*/ 41 w 92"/>
                <a:gd name="T15" fmla="*/ 121 h 121"/>
                <a:gd name="T16" fmla="*/ 45 w 92"/>
                <a:gd name="T17" fmla="*/ 91 h 121"/>
                <a:gd name="T18" fmla="*/ 73 w 92"/>
                <a:gd name="T19" fmla="*/ 4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21">
                  <a:moveTo>
                    <a:pt x="73" y="42"/>
                  </a:moveTo>
                  <a:cubicBezTo>
                    <a:pt x="92" y="51"/>
                    <a:pt x="92" y="51"/>
                    <a:pt x="92" y="5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0" y="47"/>
                    <a:pt x="7" y="60"/>
                    <a:pt x="7" y="60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36" y="110"/>
                    <a:pt x="45" y="91"/>
                    <a:pt x="45" y="91"/>
                  </a:cubicBezTo>
                  <a:lnTo>
                    <a:pt x="73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040392" y="3174123"/>
              <a:ext cx="214169" cy="127246"/>
            </a:xfrm>
            <a:custGeom>
              <a:avLst/>
              <a:gdLst>
                <a:gd name="T0" fmla="*/ 58 w 101"/>
                <a:gd name="T1" fmla="*/ 60 h 60"/>
                <a:gd name="T2" fmla="*/ 101 w 101"/>
                <a:gd name="T3" fmla="*/ 59 h 60"/>
                <a:gd name="T4" fmla="*/ 101 w 101"/>
                <a:gd name="T5" fmla="*/ 0 h 60"/>
                <a:gd name="T6" fmla="*/ 29 w 101"/>
                <a:gd name="T7" fmla="*/ 0 h 60"/>
                <a:gd name="T8" fmla="*/ 58 w 101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60">
                  <a:moveTo>
                    <a:pt x="58" y="60"/>
                  </a:moveTo>
                  <a:cubicBezTo>
                    <a:pt x="101" y="59"/>
                    <a:pt x="101" y="59"/>
                    <a:pt x="101" y="59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0" y="54"/>
                    <a:pt x="58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210651" y="2775358"/>
              <a:ext cx="262558" cy="167571"/>
            </a:xfrm>
            <a:custGeom>
              <a:avLst/>
              <a:gdLst>
                <a:gd name="T0" fmla="*/ 95 w 124"/>
                <a:gd name="T1" fmla="*/ 79 h 79"/>
                <a:gd name="T2" fmla="*/ 124 w 124"/>
                <a:gd name="T3" fmla="*/ 26 h 79"/>
                <a:gd name="T4" fmla="*/ 106 w 124"/>
                <a:gd name="T5" fmla="*/ 36 h 79"/>
                <a:gd name="T6" fmla="*/ 91 w 124"/>
                <a:gd name="T7" fmla="*/ 12 h 79"/>
                <a:gd name="T8" fmla="*/ 70 w 124"/>
                <a:gd name="T9" fmla="*/ 0 h 79"/>
                <a:gd name="T10" fmla="*/ 0 w 124"/>
                <a:gd name="T11" fmla="*/ 1 h 79"/>
                <a:gd name="T12" fmla="*/ 24 w 124"/>
                <a:gd name="T13" fmla="*/ 18 h 79"/>
                <a:gd name="T14" fmla="*/ 54 w 124"/>
                <a:gd name="T15" fmla="*/ 67 h 79"/>
                <a:gd name="T16" fmla="*/ 36 w 124"/>
                <a:gd name="T17" fmla="*/ 79 h 79"/>
                <a:gd name="T18" fmla="*/ 95 w 124"/>
                <a:gd name="T1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79">
                  <a:moveTo>
                    <a:pt x="95" y="79"/>
                  </a:moveTo>
                  <a:cubicBezTo>
                    <a:pt x="124" y="26"/>
                    <a:pt x="124" y="26"/>
                    <a:pt x="124" y="2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5" y="1"/>
                    <a:pt x="70" y="0"/>
                    <a:pt x="7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24" y="18"/>
                    <a:pt x="24" y="18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36" y="79"/>
                    <a:pt x="36" y="79"/>
                    <a:pt x="36" y="79"/>
                  </a:cubicBezTo>
                  <a:lnTo>
                    <a:pt x="9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068171" y="2733240"/>
              <a:ext cx="184597" cy="241051"/>
            </a:xfrm>
            <a:custGeom>
              <a:avLst/>
              <a:gdLst>
                <a:gd name="T0" fmla="*/ 87 w 87"/>
                <a:gd name="T1" fmla="*/ 51 h 114"/>
                <a:gd name="T2" fmla="*/ 20 w 87"/>
                <a:gd name="T3" fmla="*/ 47 h 114"/>
                <a:gd name="T4" fmla="*/ 0 w 87"/>
                <a:gd name="T5" fmla="*/ 85 h 114"/>
                <a:gd name="T6" fmla="*/ 52 w 87"/>
                <a:gd name="T7" fmla="*/ 114 h 114"/>
                <a:gd name="T8" fmla="*/ 87 w 87"/>
                <a:gd name="T9" fmla="*/ 5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4">
                  <a:moveTo>
                    <a:pt x="87" y="51"/>
                  </a:moveTo>
                  <a:cubicBezTo>
                    <a:pt x="87" y="51"/>
                    <a:pt x="53" y="0"/>
                    <a:pt x="20" y="4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2" y="114"/>
                    <a:pt x="52" y="114"/>
                    <a:pt x="52" y="114"/>
                  </a:cubicBezTo>
                  <a:lnTo>
                    <a:pt x="8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5297573" y="3124837"/>
              <a:ext cx="241051" cy="216857"/>
            </a:xfrm>
            <a:custGeom>
              <a:avLst/>
              <a:gdLst>
                <a:gd name="T0" fmla="*/ 87 w 114"/>
                <a:gd name="T1" fmla="*/ 18 h 102"/>
                <a:gd name="T2" fmla="*/ 30 w 114"/>
                <a:gd name="T3" fmla="*/ 20 h 102"/>
                <a:gd name="T4" fmla="*/ 28 w 114"/>
                <a:gd name="T5" fmla="*/ 0 h 102"/>
                <a:gd name="T6" fmla="*/ 0 w 114"/>
                <a:gd name="T7" fmla="*/ 52 h 102"/>
                <a:gd name="T8" fmla="*/ 32 w 114"/>
                <a:gd name="T9" fmla="*/ 102 h 102"/>
                <a:gd name="T10" fmla="*/ 32 w 114"/>
                <a:gd name="T11" fmla="*/ 82 h 102"/>
                <a:gd name="T12" fmla="*/ 61 w 114"/>
                <a:gd name="T13" fmla="*/ 80 h 102"/>
                <a:gd name="T14" fmla="*/ 81 w 114"/>
                <a:gd name="T15" fmla="*/ 66 h 102"/>
                <a:gd name="T16" fmla="*/ 114 w 114"/>
                <a:gd name="T17" fmla="*/ 5 h 102"/>
                <a:gd name="T18" fmla="*/ 87 w 114"/>
                <a:gd name="T19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02">
                  <a:moveTo>
                    <a:pt x="87" y="18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73" y="79"/>
                    <a:pt x="81" y="66"/>
                    <a:pt x="81" y="66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08" y="15"/>
                    <a:pt x="87" y="18"/>
                    <a:pt x="87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380015" y="2944721"/>
              <a:ext cx="211480" cy="197142"/>
            </a:xfrm>
            <a:custGeom>
              <a:avLst/>
              <a:gdLst>
                <a:gd name="T0" fmla="*/ 39 w 100"/>
                <a:gd name="T1" fmla="*/ 93 h 93"/>
                <a:gd name="T2" fmla="*/ 74 w 100"/>
                <a:gd name="T3" fmla="*/ 36 h 93"/>
                <a:gd name="T4" fmla="*/ 50 w 100"/>
                <a:gd name="T5" fmla="*/ 0 h 93"/>
                <a:gd name="T6" fmla="*/ 0 w 100"/>
                <a:gd name="T7" fmla="*/ 32 h 93"/>
                <a:gd name="T8" fmla="*/ 39 w 100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3">
                  <a:moveTo>
                    <a:pt x="39" y="93"/>
                  </a:moveTo>
                  <a:cubicBezTo>
                    <a:pt x="39" y="93"/>
                    <a:pt x="100" y="88"/>
                    <a:pt x="74" y="3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39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4095003" y="3121253"/>
              <a:ext cx="398765" cy="591427"/>
            </a:xfrm>
            <a:custGeom>
              <a:avLst/>
              <a:gdLst>
                <a:gd name="T0" fmla="*/ 98 w 188"/>
                <a:gd name="T1" fmla="*/ 1 h 279"/>
                <a:gd name="T2" fmla="*/ 22 w 188"/>
                <a:gd name="T3" fmla="*/ 34 h 279"/>
                <a:gd name="T4" fmla="*/ 2 w 188"/>
                <a:gd name="T5" fmla="*/ 99 h 279"/>
                <a:gd name="T6" fmla="*/ 24 w 188"/>
                <a:gd name="T7" fmla="*/ 155 h 279"/>
                <a:gd name="T8" fmla="*/ 24 w 188"/>
                <a:gd name="T9" fmla="*/ 155 h 279"/>
                <a:gd name="T10" fmla="*/ 37 w 188"/>
                <a:gd name="T11" fmla="*/ 201 h 279"/>
                <a:gd name="T12" fmla="*/ 42 w 188"/>
                <a:gd name="T13" fmla="*/ 267 h 279"/>
                <a:gd name="T14" fmla="*/ 47 w 188"/>
                <a:gd name="T15" fmla="*/ 271 h 279"/>
                <a:gd name="T16" fmla="*/ 82 w 188"/>
                <a:gd name="T17" fmla="*/ 279 h 279"/>
                <a:gd name="T18" fmla="*/ 126 w 188"/>
                <a:gd name="T19" fmla="*/ 273 h 279"/>
                <a:gd name="T20" fmla="*/ 137 w 188"/>
                <a:gd name="T21" fmla="*/ 249 h 279"/>
                <a:gd name="T22" fmla="*/ 145 w 188"/>
                <a:gd name="T23" fmla="*/ 187 h 279"/>
                <a:gd name="T24" fmla="*/ 157 w 188"/>
                <a:gd name="T25" fmla="*/ 159 h 279"/>
                <a:gd name="T26" fmla="*/ 174 w 188"/>
                <a:gd name="T27" fmla="*/ 132 h 279"/>
                <a:gd name="T28" fmla="*/ 186 w 188"/>
                <a:gd name="T29" fmla="*/ 75 h 279"/>
                <a:gd name="T30" fmla="*/ 99 w 188"/>
                <a:gd name="T31" fmla="*/ 1 h 279"/>
                <a:gd name="T32" fmla="*/ 165 w 188"/>
                <a:gd name="T33" fmla="*/ 78 h 279"/>
                <a:gd name="T34" fmla="*/ 126 w 188"/>
                <a:gd name="T35" fmla="*/ 171 h 279"/>
                <a:gd name="T36" fmla="*/ 123 w 188"/>
                <a:gd name="T37" fmla="*/ 186 h 279"/>
                <a:gd name="T38" fmla="*/ 120 w 188"/>
                <a:gd name="T39" fmla="*/ 195 h 279"/>
                <a:gd name="T40" fmla="*/ 98 w 188"/>
                <a:gd name="T41" fmla="*/ 200 h 279"/>
                <a:gd name="T42" fmla="*/ 98 w 188"/>
                <a:gd name="T43" fmla="*/ 148 h 279"/>
                <a:gd name="T44" fmla="*/ 126 w 188"/>
                <a:gd name="T45" fmla="*/ 73 h 279"/>
                <a:gd name="T46" fmla="*/ 114 w 188"/>
                <a:gd name="T47" fmla="*/ 67 h 279"/>
                <a:gd name="T48" fmla="*/ 100 w 188"/>
                <a:gd name="T49" fmla="*/ 66 h 279"/>
                <a:gd name="T50" fmla="*/ 77 w 188"/>
                <a:gd name="T51" fmla="*/ 67 h 279"/>
                <a:gd name="T52" fmla="*/ 68 w 188"/>
                <a:gd name="T53" fmla="*/ 68 h 279"/>
                <a:gd name="T54" fmla="*/ 54 w 188"/>
                <a:gd name="T55" fmla="*/ 76 h 279"/>
                <a:gd name="T56" fmla="*/ 81 w 188"/>
                <a:gd name="T57" fmla="*/ 153 h 279"/>
                <a:gd name="T58" fmla="*/ 60 w 188"/>
                <a:gd name="T59" fmla="*/ 197 h 279"/>
                <a:gd name="T60" fmla="*/ 57 w 188"/>
                <a:gd name="T61" fmla="*/ 192 h 279"/>
                <a:gd name="T62" fmla="*/ 55 w 188"/>
                <a:gd name="T63" fmla="*/ 183 h 279"/>
                <a:gd name="T64" fmla="*/ 54 w 188"/>
                <a:gd name="T65" fmla="*/ 169 h 279"/>
                <a:gd name="T66" fmla="*/ 30 w 188"/>
                <a:gd name="T67" fmla="*/ 119 h 279"/>
                <a:gd name="T68" fmla="*/ 24 w 188"/>
                <a:gd name="T69" fmla="*/ 73 h 279"/>
                <a:gd name="T70" fmla="*/ 39 w 188"/>
                <a:gd name="T71" fmla="*/ 45 h 279"/>
                <a:gd name="T72" fmla="*/ 97 w 188"/>
                <a:gd name="T73" fmla="*/ 20 h 279"/>
                <a:gd name="T74" fmla="*/ 97 w 188"/>
                <a:gd name="T75" fmla="*/ 20 h 279"/>
                <a:gd name="T76" fmla="*/ 153 w 188"/>
                <a:gd name="T77" fmla="*/ 48 h 279"/>
                <a:gd name="T78" fmla="*/ 73 w 188"/>
                <a:gd name="T79" fmla="*/ 70 h 279"/>
                <a:gd name="T80" fmla="*/ 81 w 188"/>
                <a:gd name="T81" fmla="*/ 76 h 279"/>
                <a:gd name="T82" fmla="*/ 84 w 188"/>
                <a:gd name="T83" fmla="*/ 69 h 279"/>
                <a:gd name="T84" fmla="*/ 93 w 188"/>
                <a:gd name="T85" fmla="*/ 69 h 279"/>
                <a:gd name="T86" fmla="*/ 97 w 188"/>
                <a:gd name="T87" fmla="*/ 69 h 279"/>
                <a:gd name="T88" fmla="*/ 99 w 188"/>
                <a:gd name="T89" fmla="*/ 79 h 279"/>
                <a:gd name="T90" fmla="*/ 104 w 188"/>
                <a:gd name="T91" fmla="*/ 78 h 279"/>
                <a:gd name="T92" fmla="*/ 117 w 188"/>
                <a:gd name="T93" fmla="*/ 79 h 279"/>
                <a:gd name="T94" fmla="*/ 64 w 188"/>
                <a:gd name="T95" fmla="*/ 79 h 279"/>
                <a:gd name="T96" fmla="*/ 73 w 188"/>
                <a:gd name="T97" fmla="*/ 70 h 279"/>
                <a:gd name="T98" fmla="*/ 115 w 188"/>
                <a:gd name="T99" fmla="*/ 72 h 279"/>
                <a:gd name="T100" fmla="*/ 117 w 188"/>
                <a:gd name="T101" fmla="*/ 71 h 279"/>
                <a:gd name="T102" fmla="*/ 109 w 188"/>
                <a:gd name="T103" fmla="*/ 69 h 279"/>
                <a:gd name="T104" fmla="*/ 104 w 188"/>
                <a:gd name="T105" fmla="*/ 70 h 279"/>
                <a:gd name="T106" fmla="*/ 63 w 188"/>
                <a:gd name="T107" fmla="*/ 76 h 279"/>
                <a:gd name="T108" fmla="*/ 63 w 188"/>
                <a:gd name="T109" fmla="*/ 7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8" h="279">
                  <a:moveTo>
                    <a:pt x="99" y="1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7" y="1"/>
                    <a:pt x="97" y="1"/>
                  </a:cubicBezTo>
                  <a:cubicBezTo>
                    <a:pt x="58" y="0"/>
                    <a:pt x="34" y="19"/>
                    <a:pt x="22" y="34"/>
                  </a:cubicBezTo>
                  <a:cubicBezTo>
                    <a:pt x="9" y="51"/>
                    <a:pt x="4" y="67"/>
                    <a:pt x="3" y="69"/>
                  </a:cubicBezTo>
                  <a:cubicBezTo>
                    <a:pt x="1" y="78"/>
                    <a:pt x="0" y="88"/>
                    <a:pt x="2" y="99"/>
                  </a:cubicBezTo>
                  <a:cubicBezTo>
                    <a:pt x="3" y="108"/>
                    <a:pt x="6" y="117"/>
                    <a:pt x="10" y="126"/>
                  </a:cubicBezTo>
                  <a:cubicBezTo>
                    <a:pt x="16" y="142"/>
                    <a:pt x="24" y="154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31" y="164"/>
                    <a:pt x="33" y="177"/>
                    <a:pt x="33" y="183"/>
                  </a:cubicBezTo>
                  <a:cubicBezTo>
                    <a:pt x="32" y="191"/>
                    <a:pt x="35" y="197"/>
                    <a:pt x="37" y="201"/>
                  </a:cubicBezTo>
                  <a:cubicBezTo>
                    <a:pt x="35" y="219"/>
                    <a:pt x="35" y="234"/>
                    <a:pt x="36" y="245"/>
                  </a:cubicBezTo>
                  <a:cubicBezTo>
                    <a:pt x="37" y="255"/>
                    <a:pt x="39" y="262"/>
                    <a:pt x="42" y="267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7" y="271"/>
                    <a:pt x="47" y="271"/>
                    <a:pt x="47" y="271"/>
                  </a:cubicBezTo>
                  <a:cubicBezTo>
                    <a:pt x="52" y="274"/>
                    <a:pt x="64" y="278"/>
                    <a:pt x="82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95" y="279"/>
                    <a:pt x="108" y="278"/>
                    <a:pt x="122" y="274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8" y="270"/>
                    <a:pt x="128" y="270"/>
                    <a:pt x="128" y="270"/>
                  </a:cubicBezTo>
                  <a:cubicBezTo>
                    <a:pt x="132" y="265"/>
                    <a:pt x="135" y="258"/>
                    <a:pt x="137" y="249"/>
                  </a:cubicBezTo>
                  <a:cubicBezTo>
                    <a:pt x="139" y="237"/>
                    <a:pt x="140" y="223"/>
                    <a:pt x="140" y="205"/>
                  </a:cubicBezTo>
                  <a:cubicBezTo>
                    <a:pt x="142" y="201"/>
                    <a:pt x="145" y="195"/>
                    <a:pt x="145" y="187"/>
                  </a:cubicBezTo>
                  <a:cubicBezTo>
                    <a:pt x="146" y="181"/>
                    <a:pt x="149" y="167"/>
                    <a:pt x="157" y="160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7" y="159"/>
                    <a:pt x="166" y="147"/>
                    <a:pt x="174" y="132"/>
                  </a:cubicBezTo>
                  <a:cubicBezTo>
                    <a:pt x="179" y="122"/>
                    <a:pt x="183" y="113"/>
                    <a:pt x="185" y="105"/>
                  </a:cubicBezTo>
                  <a:cubicBezTo>
                    <a:pt x="187" y="94"/>
                    <a:pt x="188" y="84"/>
                    <a:pt x="186" y="75"/>
                  </a:cubicBezTo>
                  <a:cubicBezTo>
                    <a:pt x="186" y="72"/>
                    <a:pt x="183" y="56"/>
                    <a:pt x="171" y="39"/>
                  </a:cubicBezTo>
                  <a:cubicBezTo>
                    <a:pt x="160" y="22"/>
                    <a:pt x="138" y="3"/>
                    <a:pt x="99" y="1"/>
                  </a:cubicBezTo>
                  <a:close/>
                  <a:moveTo>
                    <a:pt x="165" y="77"/>
                  </a:moveTo>
                  <a:cubicBezTo>
                    <a:pt x="165" y="78"/>
                    <a:pt x="165" y="78"/>
                    <a:pt x="165" y="78"/>
                  </a:cubicBezTo>
                  <a:cubicBezTo>
                    <a:pt x="170" y="106"/>
                    <a:pt x="142" y="143"/>
                    <a:pt x="140" y="146"/>
                  </a:cubicBezTo>
                  <a:cubicBezTo>
                    <a:pt x="134" y="153"/>
                    <a:pt x="129" y="161"/>
                    <a:pt x="126" y="171"/>
                  </a:cubicBezTo>
                  <a:cubicBezTo>
                    <a:pt x="124" y="178"/>
                    <a:pt x="123" y="184"/>
                    <a:pt x="123" y="185"/>
                  </a:cubicBezTo>
                  <a:cubicBezTo>
                    <a:pt x="123" y="186"/>
                    <a:pt x="123" y="186"/>
                    <a:pt x="123" y="186"/>
                  </a:cubicBezTo>
                  <a:cubicBezTo>
                    <a:pt x="123" y="186"/>
                    <a:pt x="123" y="186"/>
                    <a:pt x="123" y="186"/>
                  </a:cubicBezTo>
                  <a:cubicBezTo>
                    <a:pt x="123" y="191"/>
                    <a:pt x="120" y="194"/>
                    <a:pt x="120" y="195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0" y="199"/>
                    <a:pt x="104" y="200"/>
                    <a:pt x="98" y="200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1"/>
                    <a:pt x="99" y="150"/>
                    <a:pt x="98" y="148"/>
                  </a:cubicBezTo>
                  <a:cubicBezTo>
                    <a:pt x="129" y="74"/>
                    <a:pt x="129" y="74"/>
                    <a:pt x="129" y="74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2"/>
                    <a:pt x="126" y="71"/>
                    <a:pt x="126" y="71"/>
                  </a:cubicBezTo>
                  <a:cubicBezTo>
                    <a:pt x="124" y="66"/>
                    <a:pt x="119" y="65"/>
                    <a:pt x="114" y="67"/>
                  </a:cubicBezTo>
                  <a:cubicBezTo>
                    <a:pt x="113" y="66"/>
                    <a:pt x="113" y="65"/>
                    <a:pt x="112" y="65"/>
                  </a:cubicBezTo>
                  <a:cubicBezTo>
                    <a:pt x="108" y="63"/>
                    <a:pt x="104" y="64"/>
                    <a:pt x="100" y="66"/>
                  </a:cubicBezTo>
                  <a:cubicBezTo>
                    <a:pt x="97" y="65"/>
                    <a:pt x="93" y="66"/>
                    <a:pt x="90" y="66"/>
                  </a:cubicBezTo>
                  <a:cubicBezTo>
                    <a:pt x="87" y="64"/>
                    <a:pt x="81" y="65"/>
                    <a:pt x="77" y="67"/>
                  </a:cubicBezTo>
                  <a:cubicBezTo>
                    <a:pt x="76" y="66"/>
                    <a:pt x="74" y="66"/>
                    <a:pt x="72" y="66"/>
                  </a:cubicBezTo>
                  <a:cubicBezTo>
                    <a:pt x="71" y="67"/>
                    <a:pt x="69" y="67"/>
                    <a:pt x="68" y="68"/>
                  </a:cubicBezTo>
                  <a:cubicBezTo>
                    <a:pt x="63" y="63"/>
                    <a:pt x="57" y="69"/>
                    <a:pt x="56" y="75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1" y="150"/>
                    <a:pt x="81" y="151"/>
                    <a:pt x="81" y="153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71" y="200"/>
                    <a:pt x="64" y="198"/>
                    <a:pt x="60" y="19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57" y="192"/>
                    <a:pt x="57" y="192"/>
                    <a:pt x="57" y="192"/>
                  </a:cubicBezTo>
                  <a:cubicBezTo>
                    <a:pt x="57" y="192"/>
                    <a:pt x="55" y="189"/>
                    <a:pt x="55" y="184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5" y="182"/>
                    <a:pt x="55" y="176"/>
                    <a:pt x="54" y="169"/>
                  </a:cubicBezTo>
                  <a:cubicBezTo>
                    <a:pt x="51" y="158"/>
                    <a:pt x="48" y="150"/>
                    <a:pt x="42" y="143"/>
                  </a:cubicBezTo>
                  <a:cubicBezTo>
                    <a:pt x="41" y="142"/>
                    <a:pt x="35" y="132"/>
                    <a:pt x="30" y="119"/>
                  </a:cubicBezTo>
                  <a:cubicBezTo>
                    <a:pt x="25" y="106"/>
                    <a:pt x="20" y="88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2"/>
                    <a:pt x="28" y="58"/>
                    <a:pt x="39" y="45"/>
                  </a:cubicBezTo>
                  <a:cubicBezTo>
                    <a:pt x="53" y="28"/>
                    <a:pt x="72" y="19"/>
                    <a:pt x="96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8" y="20"/>
                  </a:cubicBezTo>
                  <a:cubicBezTo>
                    <a:pt x="122" y="21"/>
                    <a:pt x="140" y="30"/>
                    <a:pt x="153" y="48"/>
                  </a:cubicBezTo>
                  <a:cubicBezTo>
                    <a:pt x="162" y="62"/>
                    <a:pt x="165" y="77"/>
                    <a:pt x="165" y="77"/>
                  </a:cubicBezTo>
                  <a:close/>
                  <a:moveTo>
                    <a:pt x="73" y="70"/>
                  </a:moveTo>
                  <a:cubicBezTo>
                    <a:pt x="72" y="72"/>
                    <a:pt x="72" y="74"/>
                    <a:pt x="73" y="76"/>
                  </a:cubicBezTo>
                  <a:cubicBezTo>
                    <a:pt x="74" y="80"/>
                    <a:pt x="79" y="79"/>
                    <a:pt x="81" y="76"/>
                  </a:cubicBezTo>
                  <a:cubicBezTo>
                    <a:pt x="82" y="74"/>
                    <a:pt x="81" y="72"/>
                    <a:pt x="80" y="70"/>
                  </a:cubicBezTo>
                  <a:cubicBezTo>
                    <a:pt x="81" y="69"/>
                    <a:pt x="83" y="69"/>
                    <a:pt x="84" y="69"/>
                  </a:cubicBezTo>
                  <a:cubicBezTo>
                    <a:pt x="77" y="75"/>
                    <a:pt x="90" y="83"/>
                    <a:pt x="93" y="73"/>
                  </a:cubicBezTo>
                  <a:cubicBezTo>
                    <a:pt x="93" y="72"/>
                    <a:pt x="93" y="70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4" y="69"/>
                    <a:pt x="96" y="69"/>
                    <a:pt x="97" y="69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3" y="73"/>
                    <a:pt x="94" y="80"/>
                    <a:pt x="99" y="79"/>
                  </a:cubicBezTo>
                  <a:cubicBezTo>
                    <a:pt x="101" y="79"/>
                    <a:pt x="102" y="78"/>
                    <a:pt x="103" y="77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9" y="81"/>
                    <a:pt x="112" y="79"/>
                    <a:pt x="114" y="76"/>
                  </a:cubicBezTo>
                  <a:cubicBezTo>
                    <a:pt x="114" y="77"/>
                    <a:pt x="116" y="79"/>
                    <a:pt x="117" y="79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70" y="81"/>
                    <a:pt x="71" y="75"/>
                    <a:pt x="70" y="71"/>
                  </a:cubicBezTo>
                  <a:cubicBezTo>
                    <a:pt x="71" y="71"/>
                    <a:pt x="72" y="70"/>
                    <a:pt x="73" y="70"/>
                  </a:cubicBezTo>
                  <a:close/>
                  <a:moveTo>
                    <a:pt x="117" y="71"/>
                  </a:moveTo>
                  <a:cubicBezTo>
                    <a:pt x="116" y="71"/>
                    <a:pt x="116" y="72"/>
                    <a:pt x="115" y="72"/>
                  </a:cubicBezTo>
                  <a:cubicBezTo>
                    <a:pt x="115" y="72"/>
                    <a:pt x="115" y="71"/>
                    <a:pt x="115" y="70"/>
                  </a:cubicBezTo>
                  <a:cubicBezTo>
                    <a:pt x="116" y="70"/>
                    <a:pt x="116" y="70"/>
                    <a:pt x="117" y="71"/>
                  </a:cubicBezTo>
                  <a:close/>
                  <a:moveTo>
                    <a:pt x="103" y="68"/>
                  </a:moveTo>
                  <a:cubicBezTo>
                    <a:pt x="105" y="68"/>
                    <a:pt x="107" y="68"/>
                    <a:pt x="109" y="69"/>
                  </a:cubicBezTo>
                  <a:cubicBezTo>
                    <a:pt x="107" y="70"/>
                    <a:pt x="106" y="71"/>
                    <a:pt x="105" y="72"/>
                  </a:cubicBezTo>
                  <a:cubicBezTo>
                    <a:pt x="105" y="71"/>
                    <a:pt x="105" y="70"/>
                    <a:pt x="104" y="70"/>
                  </a:cubicBezTo>
                  <a:cubicBezTo>
                    <a:pt x="104" y="69"/>
                    <a:pt x="104" y="69"/>
                    <a:pt x="103" y="68"/>
                  </a:cubicBezTo>
                  <a:close/>
                  <a:moveTo>
                    <a:pt x="63" y="76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3" y="75"/>
                    <a:pt x="63" y="76"/>
                    <a:pt x="6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101276" y="2421397"/>
              <a:ext cx="26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461460" y="2222463"/>
              <a:ext cx="672077" cy="465974"/>
            </a:xfrm>
            <a:custGeom>
              <a:avLst/>
              <a:gdLst>
                <a:gd name="T0" fmla="*/ 314 w 317"/>
                <a:gd name="T1" fmla="*/ 82 h 220"/>
                <a:gd name="T2" fmla="*/ 309 w 317"/>
                <a:gd name="T3" fmla="*/ 76 h 220"/>
                <a:gd name="T4" fmla="*/ 303 w 317"/>
                <a:gd name="T5" fmla="*/ 71 h 220"/>
                <a:gd name="T6" fmla="*/ 302 w 317"/>
                <a:gd name="T7" fmla="*/ 72 h 220"/>
                <a:gd name="T8" fmla="*/ 306 w 317"/>
                <a:gd name="T9" fmla="*/ 83 h 220"/>
                <a:gd name="T10" fmla="*/ 306 w 317"/>
                <a:gd name="T11" fmla="*/ 87 h 220"/>
                <a:gd name="T12" fmla="*/ 305 w 317"/>
                <a:gd name="T13" fmla="*/ 92 h 220"/>
                <a:gd name="T14" fmla="*/ 302 w 317"/>
                <a:gd name="T15" fmla="*/ 94 h 220"/>
                <a:gd name="T16" fmla="*/ 302 w 317"/>
                <a:gd name="T17" fmla="*/ 95 h 220"/>
                <a:gd name="T18" fmla="*/ 302 w 317"/>
                <a:gd name="T19" fmla="*/ 94 h 220"/>
                <a:gd name="T20" fmla="*/ 302 w 317"/>
                <a:gd name="T21" fmla="*/ 94 h 220"/>
                <a:gd name="T22" fmla="*/ 301 w 317"/>
                <a:gd name="T23" fmla="*/ 95 h 220"/>
                <a:gd name="T24" fmla="*/ 298 w 317"/>
                <a:gd name="T25" fmla="*/ 96 h 220"/>
                <a:gd name="T26" fmla="*/ 158 w 317"/>
                <a:gd name="T27" fmla="*/ 0 h 220"/>
                <a:gd name="T28" fmla="*/ 17 w 317"/>
                <a:gd name="T29" fmla="*/ 11 h 220"/>
                <a:gd name="T30" fmla="*/ 20 w 317"/>
                <a:gd name="T31" fmla="*/ 99 h 220"/>
                <a:gd name="T32" fmla="*/ 8 w 317"/>
                <a:gd name="T33" fmla="*/ 99 h 220"/>
                <a:gd name="T34" fmla="*/ 8 w 317"/>
                <a:gd name="T35" fmla="*/ 147 h 220"/>
                <a:gd name="T36" fmla="*/ 90 w 317"/>
                <a:gd name="T37" fmla="*/ 185 h 220"/>
                <a:gd name="T38" fmla="*/ 113 w 317"/>
                <a:gd name="T39" fmla="*/ 220 h 220"/>
                <a:gd name="T40" fmla="*/ 134 w 317"/>
                <a:gd name="T41" fmla="*/ 196 h 220"/>
                <a:gd name="T42" fmla="*/ 176 w 317"/>
                <a:gd name="T43" fmla="*/ 197 h 220"/>
                <a:gd name="T44" fmla="*/ 196 w 317"/>
                <a:gd name="T45" fmla="*/ 220 h 220"/>
                <a:gd name="T46" fmla="*/ 219 w 317"/>
                <a:gd name="T47" fmla="*/ 188 h 220"/>
                <a:gd name="T48" fmla="*/ 302 w 317"/>
                <a:gd name="T49" fmla="*/ 110 h 220"/>
                <a:gd name="T50" fmla="*/ 309 w 317"/>
                <a:gd name="T51" fmla="*/ 106 h 220"/>
                <a:gd name="T52" fmla="*/ 311 w 317"/>
                <a:gd name="T53" fmla="*/ 104 h 220"/>
                <a:gd name="T54" fmla="*/ 311 w 317"/>
                <a:gd name="T55" fmla="*/ 104 h 220"/>
                <a:gd name="T56" fmla="*/ 312 w 317"/>
                <a:gd name="T57" fmla="*/ 103 h 220"/>
                <a:gd name="T58" fmla="*/ 312 w 317"/>
                <a:gd name="T59" fmla="*/ 103 h 220"/>
                <a:gd name="T60" fmla="*/ 316 w 317"/>
                <a:gd name="T61" fmla="*/ 96 h 220"/>
                <a:gd name="T62" fmla="*/ 315 w 317"/>
                <a:gd name="T63" fmla="*/ 85 h 220"/>
                <a:gd name="T64" fmla="*/ 52 w 317"/>
                <a:gd name="T65" fmla="*/ 100 h 220"/>
                <a:gd name="T66" fmla="*/ 75 w 317"/>
                <a:gd name="T67" fmla="*/ 100 h 220"/>
                <a:gd name="T68" fmla="*/ 201 w 317"/>
                <a:gd name="T69" fmla="*/ 25 h 220"/>
                <a:gd name="T70" fmla="*/ 158 w 317"/>
                <a:gd name="T71" fmla="*/ 31 h 220"/>
                <a:gd name="T72" fmla="*/ 119 w 317"/>
                <a:gd name="T73" fmla="*/ 38 h 220"/>
                <a:gd name="T74" fmla="*/ 113 w 317"/>
                <a:gd name="T75" fmla="*/ 26 h 220"/>
                <a:gd name="T76" fmla="*/ 158 w 317"/>
                <a:gd name="T77" fmla="*/ 13 h 220"/>
                <a:gd name="T78" fmla="*/ 201 w 317"/>
                <a:gd name="T79" fmla="*/ 2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7" h="220">
                  <a:moveTo>
                    <a:pt x="315" y="85"/>
                  </a:moveTo>
                  <a:cubicBezTo>
                    <a:pt x="315" y="84"/>
                    <a:pt x="314" y="83"/>
                    <a:pt x="314" y="82"/>
                  </a:cubicBezTo>
                  <a:cubicBezTo>
                    <a:pt x="313" y="81"/>
                    <a:pt x="313" y="80"/>
                    <a:pt x="312" y="80"/>
                  </a:cubicBezTo>
                  <a:cubicBezTo>
                    <a:pt x="311" y="78"/>
                    <a:pt x="310" y="77"/>
                    <a:pt x="309" y="76"/>
                  </a:cubicBezTo>
                  <a:cubicBezTo>
                    <a:pt x="308" y="75"/>
                    <a:pt x="306" y="74"/>
                    <a:pt x="305" y="73"/>
                  </a:cubicBezTo>
                  <a:cubicBezTo>
                    <a:pt x="304" y="72"/>
                    <a:pt x="304" y="72"/>
                    <a:pt x="303" y="71"/>
                  </a:cubicBezTo>
                  <a:cubicBezTo>
                    <a:pt x="301" y="70"/>
                    <a:pt x="300" y="70"/>
                    <a:pt x="300" y="70"/>
                  </a:cubicBezTo>
                  <a:cubicBezTo>
                    <a:pt x="300" y="70"/>
                    <a:pt x="301" y="71"/>
                    <a:pt x="302" y="72"/>
                  </a:cubicBezTo>
                  <a:cubicBezTo>
                    <a:pt x="302" y="74"/>
                    <a:pt x="303" y="76"/>
                    <a:pt x="304" y="79"/>
                  </a:cubicBezTo>
                  <a:cubicBezTo>
                    <a:pt x="305" y="80"/>
                    <a:pt x="305" y="81"/>
                    <a:pt x="306" y="83"/>
                  </a:cubicBezTo>
                  <a:cubicBezTo>
                    <a:pt x="306" y="84"/>
                    <a:pt x="306" y="84"/>
                    <a:pt x="306" y="85"/>
                  </a:cubicBezTo>
                  <a:cubicBezTo>
                    <a:pt x="306" y="86"/>
                    <a:pt x="306" y="86"/>
                    <a:pt x="306" y="87"/>
                  </a:cubicBezTo>
                  <a:cubicBezTo>
                    <a:pt x="306" y="89"/>
                    <a:pt x="306" y="90"/>
                    <a:pt x="306" y="91"/>
                  </a:cubicBezTo>
                  <a:cubicBezTo>
                    <a:pt x="305" y="91"/>
                    <a:pt x="305" y="92"/>
                    <a:pt x="305" y="92"/>
                  </a:cubicBezTo>
                  <a:cubicBezTo>
                    <a:pt x="305" y="92"/>
                    <a:pt x="304" y="92"/>
                    <a:pt x="304" y="93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5"/>
                    <a:pt x="302" y="95"/>
                    <a:pt x="302" y="95"/>
                  </a:cubicBezTo>
                  <a:cubicBezTo>
                    <a:pt x="302" y="95"/>
                    <a:pt x="302" y="95"/>
                    <a:pt x="302" y="95"/>
                  </a:cubicBezTo>
                  <a:cubicBezTo>
                    <a:pt x="302" y="95"/>
                    <a:pt x="302" y="94"/>
                    <a:pt x="302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5"/>
                    <a:pt x="302" y="95"/>
                    <a:pt x="302" y="95"/>
                  </a:cubicBezTo>
                  <a:cubicBezTo>
                    <a:pt x="301" y="95"/>
                    <a:pt x="301" y="95"/>
                    <a:pt x="301" y="95"/>
                  </a:cubicBezTo>
                  <a:cubicBezTo>
                    <a:pt x="300" y="95"/>
                    <a:pt x="300" y="96"/>
                    <a:pt x="299" y="96"/>
                  </a:cubicBezTo>
                  <a:cubicBezTo>
                    <a:pt x="299" y="96"/>
                    <a:pt x="298" y="96"/>
                    <a:pt x="298" y="96"/>
                  </a:cubicBezTo>
                  <a:cubicBezTo>
                    <a:pt x="297" y="96"/>
                    <a:pt x="297" y="96"/>
                    <a:pt x="297" y="96"/>
                  </a:cubicBezTo>
                  <a:cubicBezTo>
                    <a:pt x="295" y="43"/>
                    <a:pt x="233" y="0"/>
                    <a:pt x="158" y="0"/>
                  </a:cubicBezTo>
                  <a:cubicBezTo>
                    <a:pt x="123" y="0"/>
                    <a:pt x="90" y="10"/>
                    <a:pt x="65" y="26"/>
                  </a:cubicBezTo>
                  <a:cubicBezTo>
                    <a:pt x="55" y="19"/>
                    <a:pt x="39" y="11"/>
                    <a:pt x="17" y="11"/>
                  </a:cubicBezTo>
                  <a:cubicBezTo>
                    <a:pt x="17" y="11"/>
                    <a:pt x="31" y="33"/>
                    <a:pt x="40" y="48"/>
                  </a:cubicBezTo>
                  <a:cubicBezTo>
                    <a:pt x="27" y="63"/>
                    <a:pt x="20" y="80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99"/>
                    <a:pt x="0" y="108"/>
                    <a:pt x="0" y="123"/>
                  </a:cubicBezTo>
                  <a:cubicBezTo>
                    <a:pt x="0" y="138"/>
                    <a:pt x="8" y="147"/>
                    <a:pt x="8" y="147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56" y="167"/>
                    <a:pt x="72" y="177"/>
                    <a:pt x="90" y="185"/>
                  </a:cubicBezTo>
                  <a:cubicBezTo>
                    <a:pt x="98" y="216"/>
                    <a:pt x="98" y="216"/>
                    <a:pt x="98" y="216"/>
                  </a:cubicBezTo>
                  <a:cubicBezTo>
                    <a:pt x="98" y="216"/>
                    <a:pt x="101" y="220"/>
                    <a:pt x="113" y="220"/>
                  </a:cubicBezTo>
                  <a:cubicBezTo>
                    <a:pt x="125" y="220"/>
                    <a:pt x="130" y="216"/>
                    <a:pt x="130" y="216"/>
                  </a:cubicBezTo>
                  <a:cubicBezTo>
                    <a:pt x="134" y="196"/>
                    <a:pt x="134" y="196"/>
                    <a:pt x="134" y="196"/>
                  </a:cubicBezTo>
                  <a:cubicBezTo>
                    <a:pt x="142" y="197"/>
                    <a:pt x="150" y="198"/>
                    <a:pt x="158" y="198"/>
                  </a:cubicBezTo>
                  <a:cubicBezTo>
                    <a:pt x="164" y="198"/>
                    <a:pt x="170" y="197"/>
                    <a:pt x="176" y="197"/>
                  </a:cubicBezTo>
                  <a:cubicBezTo>
                    <a:pt x="181" y="216"/>
                    <a:pt x="181" y="216"/>
                    <a:pt x="181" y="216"/>
                  </a:cubicBezTo>
                  <a:cubicBezTo>
                    <a:pt x="181" y="216"/>
                    <a:pt x="184" y="220"/>
                    <a:pt x="196" y="220"/>
                  </a:cubicBezTo>
                  <a:cubicBezTo>
                    <a:pt x="208" y="220"/>
                    <a:pt x="212" y="216"/>
                    <a:pt x="212" y="216"/>
                  </a:cubicBezTo>
                  <a:cubicBezTo>
                    <a:pt x="219" y="188"/>
                    <a:pt x="219" y="188"/>
                    <a:pt x="219" y="188"/>
                  </a:cubicBezTo>
                  <a:cubicBezTo>
                    <a:pt x="260" y="173"/>
                    <a:pt x="290" y="145"/>
                    <a:pt x="295" y="112"/>
                  </a:cubicBezTo>
                  <a:cubicBezTo>
                    <a:pt x="298" y="111"/>
                    <a:pt x="300" y="111"/>
                    <a:pt x="302" y="110"/>
                  </a:cubicBezTo>
                  <a:cubicBezTo>
                    <a:pt x="304" y="110"/>
                    <a:pt x="305" y="109"/>
                    <a:pt x="306" y="108"/>
                  </a:cubicBezTo>
                  <a:cubicBezTo>
                    <a:pt x="307" y="108"/>
                    <a:pt x="308" y="107"/>
                    <a:pt x="309" y="106"/>
                  </a:cubicBezTo>
                  <a:cubicBezTo>
                    <a:pt x="310" y="105"/>
                    <a:pt x="310" y="105"/>
                    <a:pt x="310" y="105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4" y="101"/>
                    <a:pt x="314" y="101"/>
                    <a:pt x="314" y="101"/>
                  </a:cubicBezTo>
                  <a:cubicBezTo>
                    <a:pt x="315" y="99"/>
                    <a:pt x="315" y="98"/>
                    <a:pt x="316" y="96"/>
                  </a:cubicBezTo>
                  <a:cubicBezTo>
                    <a:pt x="316" y="95"/>
                    <a:pt x="317" y="94"/>
                    <a:pt x="317" y="92"/>
                  </a:cubicBezTo>
                  <a:cubicBezTo>
                    <a:pt x="317" y="90"/>
                    <a:pt x="316" y="87"/>
                    <a:pt x="315" y="85"/>
                  </a:cubicBezTo>
                  <a:close/>
                  <a:moveTo>
                    <a:pt x="63" y="111"/>
                  </a:moveTo>
                  <a:cubicBezTo>
                    <a:pt x="57" y="111"/>
                    <a:pt x="52" y="106"/>
                    <a:pt x="52" y="100"/>
                  </a:cubicBezTo>
                  <a:cubicBezTo>
                    <a:pt x="52" y="93"/>
                    <a:pt x="57" y="88"/>
                    <a:pt x="63" y="88"/>
                  </a:cubicBezTo>
                  <a:cubicBezTo>
                    <a:pt x="70" y="88"/>
                    <a:pt x="75" y="93"/>
                    <a:pt x="75" y="100"/>
                  </a:cubicBezTo>
                  <a:cubicBezTo>
                    <a:pt x="75" y="106"/>
                    <a:pt x="70" y="111"/>
                    <a:pt x="63" y="111"/>
                  </a:cubicBezTo>
                  <a:close/>
                  <a:moveTo>
                    <a:pt x="201" y="25"/>
                  </a:moveTo>
                  <a:cubicBezTo>
                    <a:pt x="200" y="27"/>
                    <a:pt x="197" y="37"/>
                    <a:pt x="194" y="37"/>
                  </a:cubicBezTo>
                  <a:cubicBezTo>
                    <a:pt x="183" y="33"/>
                    <a:pt x="170" y="31"/>
                    <a:pt x="158" y="31"/>
                  </a:cubicBezTo>
                  <a:cubicBezTo>
                    <a:pt x="144" y="31"/>
                    <a:pt x="131" y="33"/>
                    <a:pt x="119" y="37"/>
                  </a:cubicBezTo>
                  <a:cubicBezTo>
                    <a:pt x="119" y="37"/>
                    <a:pt x="119" y="38"/>
                    <a:pt x="119" y="38"/>
                  </a:cubicBezTo>
                  <a:cubicBezTo>
                    <a:pt x="119" y="38"/>
                    <a:pt x="119" y="37"/>
                    <a:pt x="118" y="37"/>
                  </a:cubicBezTo>
                  <a:cubicBezTo>
                    <a:pt x="115" y="36"/>
                    <a:pt x="113" y="28"/>
                    <a:pt x="113" y="26"/>
                  </a:cubicBezTo>
                  <a:cubicBezTo>
                    <a:pt x="112" y="23"/>
                    <a:pt x="113" y="20"/>
                    <a:pt x="116" y="19"/>
                  </a:cubicBezTo>
                  <a:cubicBezTo>
                    <a:pt x="129" y="15"/>
                    <a:pt x="143" y="13"/>
                    <a:pt x="158" y="13"/>
                  </a:cubicBezTo>
                  <a:cubicBezTo>
                    <a:pt x="171" y="13"/>
                    <a:pt x="185" y="15"/>
                    <a:pt x="197" y="18"/>
                  </a:cubicBezTo>
                  <a:cubicBezTo>
                    <a:pt x="200" y="19"/>
                    <a:pt x="201" y="22"/>
                    <a:pt x="201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245549" y="4200160"/>
              <a:ext cx="415792" cy="270623"/>
            </a:xfrm>
            <a:custGeom>
              <a:avLst/>
              <a:gdLst>
                <a:gd name="T0" fmla="*/ 95 w 196"/>
                <a:gd name="T1" fmla="*/ 123 h 128"/>
                <a:gd name="T2" fmla="*/ 181 w 196"/>
                <a:gd name="T3" fmla="*/ 66 h 128"/>
                <a:gd name="T4" fmla="*/ 195 w 196"/>
                <a:gd name="T5" fmla="*/ 66 h 128"/>
                <a:gd name="T6" fmla="*/ 196 w 196"/>
                <a:gd name="T7" fmla="*/ 64 h 128"/>
                <a:gd name="T8" fmla="*/ 101 w 196"/>
                <a:gd name="T9" fmla="*/ 0 h 128"/>
                <a:gd name="T10" fmla="*/ 6 w 196"/>
                <a:gd name="T11" fmla="*/ 64 h 128"/>
                <a:gd name="T12" fmla="*/ 29 w 196"/>
                <a:gd name="T13" fmla="*/ 106 h 128"/>
                <a:gd name="T14" fmla="*/ 0 w 196"/>
                <a:gd name="T15" fmla="*/ 126 h 128"/>
                <a:gd name="T16" fmla="*/ 14 w 196"/>
                <a:gd name="T17" fmla="*/ 128 h 128"/>
                <a:gd name="T18" fmla="*/ 45 w 196"/>
                <a:gd name="T19" fmla="*/ 116 h 128"/>
                <a:gd name="T20" fmla="*/ 94 w 196"/>
                <a:gd name="T21" fmla="*/ 127 h 128"/>
                <a:gd name="T22" fmla="*/ 95 w 196"/>
                <a:gd name="T23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28">
                  <a:moveTo>
                    <a:pt x="95" y="123"/>
                  </a:moveTo>
                  <a:cubicBezTo>
                    <a:pt x="103" y="90"/>
                    <a:pt x="135" y="66"/>
                    <a:pt x="181" y="66"/>
                  </a:cubicBezTo>
                  <a:cubicBezTo>
                    <a:pt x="186" y="66"/>
                    <a:pt x="191" y="66"/>
                    <a:pt x="195" y="66"/>
                  </a:cubicBezTo>
                  <a:cubicBezTo>
                    <a:pt x="196" y="66"/>
                    <a:pt x="196" y="65"/>
                    <a:pt x="196" y="64"/>
                  </a:cubicBezTo>
                  <a:cubicBezTo>
                    <a:pt x="196" y="29"/>
                    <a:pt x="153" y="0"/>
                    <a:pt x="101" y="0"/>
                  </a:cubicBezTo>
                  <a:cubicBezTo>
                    <a:pt x="48" y="0"/>
                    <a:pt x="6" y="29"/>
                    <a:pt x="6" y="64"/>
                  </a:cubicBezTo>
                  <a:cubicBezTo>
                    <a:pt x="6" y="80"/>
                    <a:pt x="15" y="95"/>
                    <a:pt x="29" y="106"/>
                  </a:cubicBezTo>
                  <a:cubicBezTo>
                    <a:pt x="22" y="115"/>
                    <a:pt x="12" y="122"/>
                    <a:pt x="0" y="126"/>
                  </a:cubicBezTo>
                  <a:cubicBezTo>
                    <a:pt x="5" y="127"/>
                    <a:pt x="9" y="128"/>
                    <a:pt x="14" y="128"/>
                  </a:cubicBezTo>
                  <a:cubicBezTo>
                    <a:pt x="26" y="128"/>
                    <a:pt x="37" y="123"/>
                    <a:pt x="45" y="116"/>
                  </a:cubicBezTo>
                  <a:cubicBezTo>
                    <a:pt x="60" y="123"/>
                    <a:pt x="74" y="126"/>
                    <a:pt x="94" y="127"/>
                  </a:cubicBezTo>
                  <a:cubicBezTo>
                    <a:pt x="94" y="125"/>
                    <a:pt x="95" y="124"/>
                    <a:pt x="9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483016" y="4374004"/>
              <a:ext cx="319908" cy="207000"/>
            </a:xfrm>
            <a:custGeom>
              <a:avLst/>
              <a:gdLst>
                <a:gd name="T0" fmla="*/ 128 w 151"/>
                <a:gd name="T1" fmla="*/ 81 h 98"/>
                <a:gd name="T2" fmla="*/ 146 w 151"/>
                <a:gd name="T3" fmla="*/ 49 h 98"/>
                <a:gd name="T4" fmla="*/ 73 w 151"/>
                <a:gd name="T5" fmla="*/ 0 h 98"/>
                <a:gd name="T6" fmla="*/ 0 w 151"/>
                <a:gd name="T7" fmla="*/ 49 h 98"/>
                <a:gd name="T8" fmla="*/ 73 w 151"/>
                <a:gd name="T9" fmla="*/ 98 h 98"/>
                <a:gd name="T10" fmla="*/ 116 w 151"/>
                <a:gd name="T11" fmla="*/ 89 h 98"/>
                <a:gd name="T12" fmla="*/ 140 w 151"/>
                <a:gd name="T13" fmla="*/ 98 h 98"/>
                <a:gd name="T14" fmla="*/ 151 w 151"/>
                <a:gd name="T15" fmla="*/ 97 h 98"/>
                <a:gd name="T16" fmla="*/ 128 w 151"/>
                <a:gd name="T17" fmla="*/ 81 h 98"/>
                <a:gd name="T18" fmla="*/ 45 w 151"/>
                <a:gd name="T19" fmla="*/ 58 h 98"/>
                <a:gd name="T20" fmla="*/ 37 w 151"/>
                <a:gd name="T21" fmla="*/ 49 h 98"/>
                <a:gd name="T22" fmla="*/ 45 w 151"/>
                <a:gd name="T23" fmla="*/ 41 h 98"/>
                <a:gd name="T24" fmla="*/ 54 w 151"/>
                <a:gd name="T25" fmla="*/ 49 h 98"/>
                <a:gd name="T26" fmla="*/ 45 w 151"/>
                <a:gd name="T27" fmla="*/ 58 h 98"/>
                <a:gd name="T28" fmla="*/ 75 w 151"/>
                <a:gd name="T29" fmla="*/ 58 h 98"/>
                <a:gd name="T30" fmla="*/ 67 w 151"/>
                <a:gd name="T31" fmla="*/ 49 h 98"/>
                <a:gd name="T32" fmla="*/ 75 w 151"/>
                <a:gd name="T33" fmla="*/ 41 h 98"/>
                <a:gd name="T34" fmla="*/ 84 w 151"/>
                <a:gd name="T35" fmla="*/ 49 h 98"/>
                <a:gd name="T36" fmla="*/ 75 w 151"/>
                <a:gd name="T37" fmla="*/ 58 h 98"/>
                <a:gd name="T38" fmla="*/ 105 w 151"/>
                <a:gd name="T39" fmla="*/ 58 h 98"/>
                <a:gd name="T40" fmla="*/ 97 w 151"/>
                <a:gd name="T41" fmla="*/ 49 h 98"/>
                <a:gd name="T42" fmla="*/ 105 w 151"/>
                <a:gd name="T43" fmla="*/ 41 h 98"/>
                <a:gd name="T44" fmla="*/ 114 w 151"/>
                <a:gd name="T45" fmla="*/ 49 h 98"/>
                <a:gd name="T46" fmla="*/ 105 w 151"/>
                <a:gd name="T47" fmla="*/ 5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1" h="98">
                  <a:moveTo>
                    <a:pt x="128" y="81"/>
                  </a:moveTo>
                  <a:cubicBezTo>
                    <a:pt x="140" y="73"/>
                    <a:pt x="146" y="62"/>
                    <a:pt x="146" y="49"/>
                  </a:cubicBezTo>
                  <a:cubicBezTo>
                    <a:pt x="146" y="22"/>
                    <a:pt x="114" y="0"/>
                    <a:pt x="73" y="0"/>
                  </a:cubicBezTo>
                  <a:cubicBezTo>
                    <a:pt x="33" y="0"/>
                    <a:pt x="0" y="22"/>
                    <a:pt x="0" y="49"/>
                  </a:cubicBezTo>
                  <a:cubicBezTo>
                    <a:pt x="0" y="76"/>
                    <a:pt x="33" y="98"/>
                    <a:pt x="73" y="98"/>
                  </a:cubicBezTo>
                  <a:cubicBezTo>
                    <a:pt x="89" y="98"/>
                    <a:pt x="104" y="95"/>
                    <a:pt x="116" y="89"/>
                  </a:cubicBezTo>
                  <a:cubicBezTo>
                    <a:pt x="122" y="95"/>
                    <a:pt x="131" y="98"/>
                    <a:pt x="140" y="98"/>
                  </a:cubicBezTo>
                  <a:cubicBezTo>
                    <a:pt x="144" y="98"/>
                    <a:pt x="147" y="98"/>
                    <a:pt x="151" y="97"/>
                  </a:cubicBezTo>
                  <a:cubicBezTo>
                    <a:pt x="142" y="94"/>
                    <a:pt x="134" y="89"/>
                    <a:pt x="128" y="81"/>
                  </a:cubicBezTo>
                  <a:close/>
                  <a:moveTo>
                    <a:pt x="45" y="58"/>
                  </a:moveTo>
                  <a:cubicBezTo>
                    <a:pt x="41" y="58"/>
                    <a:pt x="37" y="54"/>
                    <a:pt x="37" y="49"/>
                  </a:cubicBezTo>
                  <a:cubicBezTo>
                    <a:pt x="37" y="45"/>
                    <a:pt x="41" y="41"/>
                    <a:pt x="45" y="41"/>
                  </a:cubicBezTo>
                  <a:cubicBezTo>
                    <a:pt x="50" y="41"/>
                    <a:pt x="54" y="45"/>
                    <a:pt x="54" y="49"/>
                  </a:cubicBezTo>
                  <a:cubicBezTo>
                    <a:pt x="54" y="54"/>
                    <a:pt x="50" y="58"/>
                    <a:pt x="45" y="58"/>
                  </a:cubicBezTo>
                  <a:close/>
                  <a:moveTo>
                    <a:pt x="75" y="58"/>
                  </a:moveTo>
                  <a:cubicBezTo>
                    <a:pt x="71" y="58"/>
                    <a:pt x="67" y="54"/>
                    <a:pt x="67" y="49"/>
                  </a:cubicBezTo>
                  <a:cubicBezTo>
                    <a:pt x="67" y="45"/>
                    <a:pt x="71" y="41"/>
                    <a:pt x="75" y="41"/>
                  </a:cubicBezTo>
                  <a:cubicBezTo>
                    <a:pt x="80" y="41"/>
                    <a:pt x="84" y="45"/>
                    <a:pt x="84" y="49"/>
                  </a:cubicBezTo>
                  <a:cubicBezTo>
                    <a:pt x="84" y="54"/>
                    <a:pt x="80" y="58"/>
                    <a:pt x="75" y="58"/>
                  </a:cubicBezTo>
                  <a:close/>
                  <a:moveTo>
                    <a:pt x="105" y="58"/>
                  </a:moveTo>
                  <a:cubicBezTo>
                    <a:pt x="100" y="58"/>
                    <a:pt x="97" y="54"/>
                    <a:pt x="97" y="49"/>
                  </a:cubicBezTo>
                  <a:cubicBezTo>
                    <a:pt x="97" y="45"/>
                    <a:pt x="100" y="41"/>
                    <a:pt x="105" y="41"/>
                  </a:cubicBezTo>
                  <a:cubicBezTo>
                    <a:pt x="110" y="41"/>
                    <a:pt x="114" y="45"/>
                    <a:pt x="114" y="49"/>
                  </a:cubicBezTo>
                  <a:cubicBezTo>
                    <a:pt x="114" y="54"/>
                    <a:pt x="110" y="58"/>
                    <a:pt x="105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480227" y="3975239"/>
              <a:ext cx="535869" cy="394285"/>
            </a:xfrm>
            <a:custGeom>
              <a:avLst/>
              <a:gdLst>
                <a:gd name="T0" fmla="*/ 223 w 253"/>
                <a:gd name="T1" fmla="*/ 0 h 186"/>
                <a:gd name="T2" fmla="*/ 31 w 253"/>
                <a:gd name="T3" fmla="*/ 0 h 186"/>
                <a:gd name="T4" fmla="*/ 0 w 253"/>
                <a:gd name="T5" fmla="*/ 31 h 186"/>
                <a:gd name="T6" fmla="*/ 0 w 253"/>
                <a:gd name="T7" fmla="*/ 155 h 186"/>
                <a:gd name="T8" fmla="*/ 31 w 253"/>
                <a:gd name="T9" fmla="*/ 186 h 186"/>
                <a:gd name="T10" fmla="*/ 223 w 253"/>
                <a:gd name="T11" fmla="*/ 186 h 186"/>
                <a:gd name="T12" fmla="*/ 253 w 253"/>
                <a:gd name="T13" fmla="*/ 155 h 186"/>
                <a:gd name="T14" fmla="*/ 253 w 253"/>
                <a:gd name="T15" fmla="*/ 31 h 186"/>
                <a:gd name="T16" fmla="*/ 223 w 253"/>
                <a:gd name="T17" fmla="*/ 0 h 186"/>
                <a:gd name="T18" fmla="*/ 216 w 253"/>
                <a:gd name="T19" fmla="*/ 24 h 186"/>
                <a:gd name="T20" fmla="*/ 128 w 253"/>
                <a:gd name="T21" fmla="*/ 86 h 186"/>
                <a:gd name="T22" fmla="*/ 46 w 253"/>
                <a:gd name="T23" fmla="*/ 24 h 186"/>
                <a:gd name="T24" fmla="*/ 216 w 253"/>
                <a:gd name="T25" fmla="*/ 24 h 186"/>
                <a:gd name="T26" fmla="*/ 223 w 253"/>
                <a:gd name="T27" fmla="*/ 162 h 186"/>
                <a:gd name="T28" fmla="*/ 31 w 253"/>
                <a:gd name="T29" fmla="*/ 162 h 186"/>
                <a:gd name="T30" fmla="*/ 24 w 253"/>
                <a:gd name="T31" fmla="*/ 155 h 186"/>
                <a:gd name="T32" fmla="*/ 24 w 253"/>
                <a:gd name="T33" fmla="*/ 37 h 186"/>
                <a:gd name="T34" fmla="*/ 128 w 253"/>
                <a:gd name="T35" fmla="*/ 115 h 186"/>
                <a:gd name="T36" fmla="*/ 230 w 253"/>
                <a:gd name="T37" fmla="*/ 43 h 186"/>
                <a:gd name="T38" fmla="*/ 230 w 253"/>
                <a:gd name="T39" fmla="*/ 155 h 186"/>
                <a:gd name="T40" fmla="*/ 223 w 253"/>
                <a:gd name="T41" fmla="*/ 16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3" h="186">
                  <a:moveTo>
                    <a:pt x="223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72"/>
                    <a:pt x="14" y="186"/>
                    <a:pt x="31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40" y="186"/>
                    <a:pt x="253" y="172"/>
                    <a:pt x="253" y="155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3" y="14"/>
                    <a:pt x="240" y="0"/>
                    <a:pt x="223" y="0"/>
                  </a:cubicBezTo>
                  <a:close/>
                  <a:moveTo>
                    <a:pt x="216" y="24"/>
                  </a:moveTo>
                  <a:cubicBezTo>
                    <a:pt x="128" y="86"/>
                    <a:pt x="128" y="86"/>
                    <a:pt x="128" y="86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216" y="24"/>
                  </a:lnTo>
                  <a:close/>
                  <a:moveTo>
                    <a:pt x="223" y="162"/>
                  </a:moveTo>
                  <a:cubicBezTo>
                    <a:pt x="31" y="162"/>
                    <a:pt x="31" y="162"/>
                    <a:pt x="31" y="162"/>
                  </a:cubicBezTo>
                  <a:cubicBezTo>
                    <a:pt x="27" y="162"/>
                    <a:pt x="24" y="159"/>
                    <a:pt x="24" y="15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28" y="115"/>
                    <a:pt x="128" y="115"/>
                    <a:pt x="128" y="115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155"/>
                    <a:pt x="230" y="155"/>
                    <a:pt x="230" y="155"/>
                  </a:cubicBezTo>
                  <a:cubicBezTo>
                    <a:pt x="230" y="159"/>
                    <a:pt x="226" y="162"/>
                    <a:pt x="223" y="1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3016097" y="2976981"/>
              <a:ext cx="411311" cy="422064"/>
            </a:xfrm>
            <a:custGeom>
              <a:avLst/>
              <a:gdLst>
                <a:gd name="T0" fmla="*/ 142 w 194"/>
                <a:gd name="T1" fmla="*/ 188 h 199"/>
                <a:gd name="T2" fmla="*/ 90 w 194"/>
                <a:gd name="T3" fmla="*/ 199 h 199"/>
                <a:gd name="T4" fmla="*/ 0 w 194"/>
                <a:gd name="T5" fmla="*/ 109 h 199"/>
                <a:gd name="T6" fmla="*/ 107 w 194"/>
                <a:gd name="T7" fmla="*/ 0 h 199"/>
                <a:gd name="T8" fmla="*/ 194 w 194"/>
                <a:gd name="T9" fmla="*/ 82 h 199"/>
                <a:gd name="T10" fmla="*/ 140 w 194"/>
                <a:gd name="T11" fmla="*/ 151 h 199"/>
                <a:gd name="T12" fmla="*/ 115 w 194"/>
                <a:gd name="T13" fmla="*/ 129 h 199"/>
                <a:gd name="T14" fmla="*/ 115 w 194"/>
                <a:gd name="T15" fmla="*/ 129 h 199"/>
                <a:gd name="T16" fmla="*/ 77 w 194"/>
                <a:gd name="T17" fmla="*/ 151 h 199"/>
                <a:gd name="T18" fmla="*/ 45 w 194"/>
                <a:gd name="T19" fmla="*/ 113 h 199"/>
                <a:gd name="T20" fmla="*/ 113 w 194"/>
                <a:gd name="T21" fmla="*/ 46 h 199"/>
                <a:gd name="T22" fmla="*/ 147 w 194"/>
                <a:gd name="T23" fmla="*/ 53 h 199"/>
                <a:gd name="T24" fmla="*/ 138 w 194"/>
                <a:gd name="T25" fmla="*/ 107 h 199"/>
                <a:gd name="T26" fmla="*/ 145 w 194"/>
                <a:gd name="T27" fmla="*/ 131 h 199"/>
                <a:gd name="T28" fmla="*/ 173 w 194"/>
                <a:gd name="T29" fmla="*/ 83 h 199"/>
                <a:gd name="T30" fmla="*/ 105 w 194"/>
                <a:gd name="T31" fmla="*/ 17 h 199"/>
                <a:gd name="T32" fmla="*/ 22 w 194"/>
                <a:gd name="T33" fmla="*/ 106 h 199"/>
                <a:gd name="T34" fmla="*/ 95 w 194"/>
                <a:gd name="T35" fmla="*/ 181 h 199"/>
                <a:gd name="T36" fmla="*/ 137 w 194"/>
                <a:gd name="T37" fmla="*/ 172 h 199"/>
                <a:gd name="T38" fmla="*/ 142 w 194"/>
                <a:gd name="T39" fmla="*/ 188 h 199"/>
                <a:gd name="T40" fmla="*/ 117 w 194"/>
                <a:gd name="T41" fmla="*/ 70 h 199"/>
                <a:gd name="T42" fmla="*/ 108 w 194"/>
                <a:gd name="T43" fmla="*/ 69 h 199"/>
                <a:gd name="T44" fmla="*/ 74 w 194"/>
                <a:gd name="T45" fmla="*/ 110 h 199"/>
                <a:gd name="T46" fmla="*/ 88 w 194"/>
                <a:gd name="T47" fmla="*/ 127 h 199"/>
                <a:gd name="T48" fmla="*/ 113 w 194"/>
                <a:gd name="T49" fmla="*/ 97 h 199"/>
                <a:gd name="T50" fmla="*/ 117 w 194"/>
                <a:gd name="T51" fmla="*/ 7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" h="199">
                  <a:moveTo>
                    <a:pt x="142" y="188"/>
                  </a:moveTo>
                  <a:cubicBezTo>
                    <a:pt x="125" y="196"/>
                    <a:pt x="110" y="199"/>
                    <a:pt x="90" y="199"/>
                  </a:cubicBezTo>
                  <a:cubicBezTo>
                    <a:pt x="42" y="199"/>
                    <a:pt x="0" y="165"/>
                    <a:pt x="0" y="109"/>
                  </a:cubicBezTo>
                  <a:cubicBezTo>
                    <a:pt x="0" y="50"/>
                    <a:pt x="43" y="0"/>
                    <a:pt x="107" y="0"/>
                  </a:cubicBezTo>
                  <a:cubicBezTo>
                    <a:pt x="158" y="0"/>
                    <a:pt x="194" y="34"/>
                    <a:pt x="194" y="82"/>
                  </a:cubicBezTo>
                  <a:cubicBezTo>
                    <a:pt x="194" y="124"/>
                    <a:pt x="171" y="151"/>
                    <a:pt x="140" y="151"/>
                  </a:cubicBezTo>
                  <a:cubicBezTo>
                    <a:pt x="126" y="151"/>
                    <a:pt x="117" y="143"/>
                    <a:pt x="115" y="129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05" y="143"/>
                    <a:pt x="93" y="151"/>
                    <a:pt x="77" y="151"/>
                  </a:cubicBezTo>
                  <a:cubicBezTo>
                    <a:pt x="59" y="151"/>
                    <a:pt x="45" y="137"/>
                    <a:pt x="45" y="113"/>
                  </a:cubicBezTo>
                  <a:cubicBezTo>
                    <a:pt x="45" y="78"/>
                    <a:pt x="71" y="46"/>
                    <a:pt x="113" y="46"/>
                  </a:cubicBezTo>
                  <a:cubicBezTo>
                    <a:pt x="125" y="46"/>
                    <a:pt x="139" y="50"/>
                    <a:pt x="147" y="53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5" y="123"/>
                    <a:pt x="137" y="131"/>
                    <a:pt x="145" y="131"/>
                  </a:cubicBezTo>
                  <a:cubicBezTo>
                    <a:pt x="157" y="132"/>
                    <a:pt x="173" y="116"/>
                    <a:pt x="173" y="83"/>
                  </a:cubicBezTo>
                  <a:cubicBezTo>
                    <a:pt x="173" y="46"/>
                    <a:pt x="149" y="17"/>
                    <a:pt x="105" y="17"/>
                  </a:cubicBezTo>
                  <a:cubicBezTo>
                    <a:pt x="60" y="17"/>
                    <a:pt x="22" y="51"/>
                    <a:pt x="22" y="106"/>
                  </a:cubicBezTo>
                  <a:cubicBezTo>
                    <a:pt x="22" y="154"/>
                    <a:pt x="53" y="181"/>
                    <a:pt x="95" y="181"/>
                  </a:cubicBezTo>
                  <a:cubicBezTo>
                    <a:pt x="110" y="181"/>
                    <a:pt x="126" y="178"/>
                    <a:pt x="137" y="172"/>
                  </a:cubicBezTo>
                  <a:lnTo>
                    <a:pt x="142" y="188"/>
                  </a:lnTo>
                  <a:close/>
                  <a:moveTo>
                    <a:pt x="117" y="70"/>
                  </a:moveTo>
                  <a:cubicBezTo>
                    <a:pt x="115" y="70"/>
                    <a:pt x="111" y="69"/>
                    <a:pt x="108" y="69"/>
                  </a:cubicBezTo>
                  <a:cubicBezTo>
                    <a:pt x="89" y="69"/>
                    <a:pt x="74" y="88"/>
                    <a:pt x="74" y="110"/>
                  </a:cubicBezTo>
                  <a:cubicBezTo>
                    <a:pt x="74" y="121"/>
                    <a:pt x="79" y="127"/>
                    <a:pt x="88" y="127"/>
                  </a:cubicBezTo>
                  <a:cubicBezTo>
                    <a:pt x="99" y="127"/>
                    <a:pt x="110" y="114"/>
                    <a:pt x="113" y="97"/>
                  </a:cubicBezTo>
                  <a:lnTo>
                    <a:pt x="117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826223" y="4782627"/>
              <a:ext cx="443571" cy="430129"/>
            </a:xfrm>
            <a:custGeom>
              <a:avLst/>
              <a:gdLst>
                <a:gd name="T0" fmla="*/ 11 w 209"/>
                <a:gd name="T1" fmla="*/ 203 h 203"/>
                <a:gd name="T2" fmla="*/ 26 w 209"/>
                <a:gd name="T3" fmla="*/ 167 h 203"/>
                <a:gd name="T4" fmla="*/ 79 w 209"/>
                <a:gd name="T5" fmla="*/ 120 h 203"/>
                <a:gd name="T6" fmla="*/ 52 w 209"/>
                <a:gd name="T7" fmla="*/ 64 h 203"/>
                <a:gd name="T8" fmla="*/ 106 w 209"/>
                <a:gd name="T9" fmla="*/ 0 h 203"/>
                <a:gd name="T10" fmla="*/ 159 w 209"/>
                <a:gd name="T11" fmla="*/ 69 h 203"/>
                <a:gd name="T12" fmla="*/ 133 w 209"/>
                <a:gd name="T13" fmla="*/ 121 h 203"/>
                <a:gd name="T14" fmla="*/ 190 w 209"/>
                <a:gd name="T15" fmla="*/ 164 h 203"/>
                <a:gd name="T16" fmla="*/ 209 w 209"/>
                <a:gd name="T17" fmla="*/ 203 h 203"/>
                <a:gd name="T18" fmla="*/ 11 w 209"/>
                <a:gd name="T1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203">
                  <a:moveTo>
                    <a:pt x="11" y="203"/>
                  </a:moveTo>
                  <a:cubicBezTo>
                    <a:pt x="11" y="203"/>
                    <a:pt x="0" y="175"/>
                    <a:pt x="26" y="167"/>
                  </a:cubicBezTo>
                  <a:cubicBezTo>
                    <a:pt x="52" y="159"/>
                    <a:pt x="79" y="150"/>
                    <a:pt x="79" y="120"/>
                  </a:cubicBezTo>
                  <a:cubicBezTo>
                    <a:pt x="79" y="120"/>
                    <a:pt x="52" y="108"/>
                    <a:pt x="52" y="64"/>
                  </a:cubicBezTo>
                  <a:cubicBezTo>
                    <a:pt x="52" y="24"/>
                    <a:pt x="73" y="0"/>
                    <a:pt x="106" y="0"/>
                  </a:cubicBezTo>
                  <a:cubicBezTo>
                    <a:pt x="140" y="0"/>
                    <a:pt x="159" y="26"/>
                    <a:pt x="159" y="69"/>
                  </a:cubicBezTo>
                  <a:cubicBezTo>
                    <a:pt x="159" y="69"/>
                    <a:pt x="152" y="111"/>
                    <a:pt x="133" y="121"/>
                  </a:cubicBezTo>
                  <a:cubicBezTo>
                    <a:pt x="134" y="129"/>
                    <a:pt x="130" y="155"/>
                    <a:pt x="190" y="164"/>
                  </a:cubicBezTo>
                  <a:cubicBezTo>
                    <a:pt x="208" y="166"/>
                    <a:pt x="209" y="184"/>
                    <a:pt x="209" y="203"/>
                  </a:cubicBezTo>
                  <a:lnTo>
                    <a:pt x="11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5216924" y="4841769"/>
              <a:ext cx="285857" cy="369194"/>
            </a:xfrm>
            <a:custGeom>
              <a:avLst/>
              <a:gdLst>
                <a:gd name="T0" fmla="*/ 40 w 135"/>
                <a:gd name="T1" fmla="*/ 174 h 174"/>
                <a:gd name="T2" fmla="*/ 135 w 135"/>
                <a:gd name="T3" fmla="*/ 174 h 174"/>
                <a:gd name="T4" fmla="*/ 118 w 135"/>
                <a:gd name="T5" fmla="*/ 141 h 174"/>
                <a:gd name="T6" fmla="*/ 70 w 135"/>
                <a:gd name="T7" fmla="*/ 104 h 174"/>
                <a:gd name="T8" fmla="*/ 92 w 135"/>
                <a:gd name="T9" fmla="*/ 59 h 174"/>
                <a:gd name="T10" fmla="*/ 47 w 135"/>
                <a:gd name="T11" fmla="*/ 0 h 174"/>
                <a:gd name="T12" fmla="*/ 0 w 135"/>
                <a:gd name="T13" fmla="*/ 54 h 174"/>
                <a:gd name="T14" fmla="*/ 23 w 135"/>
                <a:gd name="T15" fmla="*/ 103 h 174"/>
                <a:gd name="T16" fmla="*/ 13 w 135"/>
                <a:gd name="T17" fmla="*/ 124 h 174"/>
                <a:gd name="T18" fmla="*/ 38 w 135"/>
                <a:gd name="T19" fmla="*/ 145 h 174"/>
                <a:gd name="T20" fmla="*/ 40 w 135"/>
                <a:gd name="T2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174">
                  <a:moveTo>
                    <a:pt x="40" y="174"/>
                  </a:moveTo>
                  <a:cubicBezTo>
                    <a:pt x="135" y="174"/>
                    <a:pt x="135" y="174"/>
                    <a:pt x="135" y="174"/>
                  </a:cubicBezTo>
                  <a:cubicBezTo>
                    <a:pt x="135" y="158"/>
                    <a:pt x="134" y="142"/>
                    <a:pt x="118" y="141"/>
                  </a:cubicBezTo>
                  <a:cubicBezTo>
                    <a:pt x="67" y="133"/>
                    <a:pt x="71" y="110"/>
                    <a:pt x="70" y="104"/>
                  </a:cubicBezTo>
                  <a:cubicBezTo>
                    <a:pt x="86" y="95"/>
                    <a:pt x="92" y="59"/>
                    <a:pt x="92" y="59"/>
                  </a:cubicBezTo>
                  <a:cubicBezTo>
                    <a:pt x="92" y="22"/>
                    <a:pt x="76" y="0"/>
                    <a:pt x="47" y="0"/>
                  </a:cubicBezTo>
                  <a:cubicBezTo>
                    <a:pt x="18" y="0"/>
                    <a:pt x="0" y="20"/>
                    <a:pt x="0" y="54"/>
                  </a:cubicBezTo>
                  <a:cubicBezTo>
                    <a:pt x="0" y="93"/>
                    <a:pt x="23" y="103"/>
                    <a:pt x="23" y="103"/>
                  </a:cubicBezTo>
                  <a:cubicBezTo>
                    <a:pt x="23" y="114"/>
                    <a:pt x="18" y="121"/>
                    <a:pt x="13" y="124"/>
                  </a:cubicBezTo>
                  <a:cubicBezTo>
                    <a:pt x="13" y="124"/>
                    <a:pt x="33" y="129"/>
                    <a:pt x="38" y="145"/>
                  </a:cubicBezTo>
                  <a:cubicBezTo>
                    <a:pt x="41" y="158"/>
                    <a:pt x="40" y="174"/>
                    <a:pt x="40" y="1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1507060" y="3922368"/>
              <a:ext cx="534077" cy="381740"/>
            </a:xfrm>
            <a:custGeom>
              <a:avLst/>
              <a:gdLst>
                <a:gd name="T0" fmla="*/ 252 w 252"/>
                <a:gd name="T1" fmla="*/ 12 h 180"/>
                <a:gd name="T2" fmla="*/ 244 w 252"/>
                <a:gd name="T3" fmla="*/ 0 h 180"/>
                <a:gd name="T4" fmla="*/ 92 w 252"/>
                <a:gd name="T5" fmla="*/ 9 h 180"/>
                <a:gd name="T6" fmla="*/ 62 w 252"/>
                <a:gd name="T7" fmla="*/ 128 h 180"/>
                <a:gd name="T8" fmla="*/ 47 w 252"/>
                <a:gd name="T9" fmla="*/ 122 h 180"/>
                <a:gd name="T10" fmla="*/ 4 w 252"/>
                <a:gd name="T11" fmla="*/ 139 h 180"/>
                <a:gd name="T12" fmla="*/ 34 w 252"/>
                <a:gd name="T13" fmla="*/ 175 h 180"/>
                <a:gd name="T14" fmla="*/ 77 w 252"/>
                <a:gd name="T15" fmla="*/ 158 h 180"/>
                <a:gd name="T16" fmla="*/ 78 w 252"/>
                <a:gd name="T17" fmla="*/ 153 h 180"/>
                <a:gd name="T18" fmla="*/ 103 w 252"/>
                <a:gd name="T19" fmla="*/ 55 h 180"/>
                <a:gd name="T20" fmla="*/ 210 w 252"/>
                <a:gd name="T21" fmla="*/ 48 h 180"/>
                <a:gd name="T22" fmla="*/ 190 w 252"/>
                <a:gd name="T23" fmla="*/ 123 h 180"/>
                <a:gd name="T24" fmla="*/ 176 w 252"/>
                <a:gd name="T25" fmla="*/ 116 h 180"/>
                <a:gd name="T26" fmla="*/ 132 w 252"/>
                <a:gd name="T27" fmla="*/ 133 h 180"/>
                <a:gd name="T28" fmla="*/ 162 w 252"/>
                <a:gd name="T29" fmla="*/ 169 h 180"/>
                <a:gd name="T30" fmla="*/ 205 w 252"/>
                <a:gd name="T31" fmla="*/ 152 h 180"/>
                <a:gd name="T32" fmla="*/ 206 w 252"/>
                <a:gd name="T33" fmla="*/ 146 h 180"/>
                <a:gd name="T34" fmla="*/ 207 w 252"/>
                <a:gd name="T35" fmla="*/ 146 h 180"/>
                <a:gd name="T36" fmla="*/ 252 w 252"/>
                <a:gd name="T37" fmla="*/ 1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180">
                  <a:moveTo>
                    <a:pt x="252" y="12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57" y="126"/>
                    <a:pt x="53" y="123"/>
                    <a:pt x="47" y="122"/>
                  </a:cubicBezTo>
                  <a:cubicBezTo>
                    <a:pt x="27" y="117"/>
                    <a:pt x="8" y="124"/>
                    <a:pt x="4" y="139"/>
                  </a:cubicBezTo>
                  <a:cubicBezTo>
                    <a:pt x="0" y="153"/>
                    <a:pt x="14" y="169"/>
                    <a:pt x="34" y="175"/>
                  </a:cubicBezTo>
                  <a:cubicBezTo>
                    <a:pt x="54" y="180"/>
                    <a:pt x="73" y="172"/>
                    <a:pt x="77" y="158"/>
                  </a:cubicBezTo>
                  <a:cubicBezTo>
                    <a:pt x="78" y="156"/>
                    <a:pt x="78" y="155"/>
                    <a:pt x="78" y="153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210" y="48"/>
                    <a:pt x="210" y="48"/>
                    <a:pt x="210" y="48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186" y="120"/>
                    <a:pt x="181" y="118"/>
                    <a:pt x="176" y="116"/>
                  </a:cubicBezTo>
                  <a:cubicBezTo>
                    <a:pt x="155" y="111"/>
                    <a:pt x="136" y="118"/>
                    <a:pt x="132" y="133"/>
                  </a:cubicBezTo>
                  <a:cubicBezTo>
                    <a:pt x="129" y="147"/>
                    <a:pt x="142" y="163"/>
                    <a:pt x="162" y="169"/>
                  </a:cubicBezTo>
                  <a:cubicBezTo>
                    <a:pt x="182" y="174"/>
                    <a:pt x="202" y="166"/>
                    <a:pt x="205" y="152"/>
                  </a:cubicBezTo>
                  <a:cubicBezTo>
                    <a:pt x="206" y="150"/>
                    <a:pt x="206" y="148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lnTo>
                    <a:pt x="25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132540" y="4865069"/>
              <a:ext cx="521531" cy="471350"/>
            </a:xfrm>
            <a:custGeom>
              <a:avLst/>
              <a:gdLst>
                <a:gd name="T0" fmla="*/ 242 w 246"/>
                <a:gd name="T1" fmla="*/ 65 h 222"/>
                <a:gd name="T2" fmla="*/ 181 w 246"/>
                <a:gd name="T3" fmla="*/ 1 h 222"/>
                <a:gd name="T4" fmla="*/ 122 w 246"/>
                <a:gd name="T5" fmla="*/ 37 h 222"/>
                <a:gd name="T6" fmla="*/ 62 w 246"/>
                <a:gd name="T7" fmla="*/ 3 h 222"/>
                <a:gd name="T8" fmla="*/ 3 w 246"/>
                <a:gd name="T9" fmla="*/ 68 h 222"/>
                <a:gd name="T10" fmla="*/ 48 w 246"/>
                <a:gd name="T11" fmla="*/ 155 h 222"/>
                <a:gd name="T12" fmla="*/ 124 w 246"/>
                <a:gd name="T13" fmla="*/ 222 h 222"/>
                <a:gd name="T14" fmla="*/ 124 w 246"/>
                <a:gd name="T15" fmla="*/ 222 h 222"/>
                <a:gd name="T16" fmla="*/ 124 w 246"/>
                <a:gd name="T17" fmla="*/ 222 h 222"/>
                <a:gd name="T18" fmla="*/ 124 w 246"/>
                <a:gd name="T19" fmla="*/ 222 h 222"/>
                <a:gd name="T20" fmla="*/ 124 w 246"/>
                <a:gd name="T21" fmla="*/ 222 h 222"/>
                <a:gd name="T22" fmla="*/ 199 w 246"/>
                <a:gd name="T23" fmla="*/ 154 h 222"/>
                <a:gd name="T24" fmla="*/ 242 w 246"/>
                <a:gd name="T25" fmla="*/ 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222">
                  <a:moveTo>
                    <a:pt x="242" y="65"/>
                  </a:moveTo>
                  <a:cubicBezTo>
                    <a:pt x="238" y="0"/>
                    <a:pt x="181" y="1"/>
                    <a:pt x="181" y="1"/>
                  </a:cubicBezTo>
                  <a:cubicBezTo>
                    <a:pt x="143" y="0"/>
                    <a:pt x="123" y="36"/>
                    <a:pt x="122" y="37"/>
                  </a:cubicBezTo>
                  <a:cubicBezTo>
                    <a:pt x="121" y="36"/>
                    <a:pt x="100" y="1"/>
                    <a:pt x="62" y="3"/>
                  </a:cubicBezTo>
                  <a:cubicBezTo>
                    <a:pt x="62" y="3"/>
                    <a:pt x="5" y="3"/>
                    <a:pt x="3" y="68"/>
                  </a:cubicBezTo>
                  <a:cubicBezTo>
                    <a:pt x="3" y="68"/>
                    <a:pt x="0" y="111"/>
                    <a:pt x="48" y="155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246" y="108"/>
                    <a:pt x="242" y="65"/>
                    <a:pt x="242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910306" y="2938448"/>
              <a:ext cx="694479" cy="577090"/>
            </a:xfrm>
            <a:custGeom>
              <a:avLst/>
              <a:gdLst>
                <a:gd name="T0" fmla="*/ 328 w 328"/>
                <a:gd name="T1" fmla="*/ 39 h 272"/>
                <a:gd name="T2" fmla="*/ 163 w 328"/>
                <a:gd name="T3" fmla="*/ 0 h 272"/>
                <a:gd name="T4" fmla="*/ 0 w 328"/>
                <a:gd name="T5" fmla="*/ 46 h 272"/>
                <a:gd name="T6" fmla="*/ 2 w 328"/>
                <a:gd name="T7" fmla="*/ 56 h 272"/>
                <a:gd name="T8" fmla="*/ 67 w 328"/>
                <a:gd name="T9" fmla="*/ 72 h 272"/>
                <a:gd name="T10" fmla="*/ 69 w 328"/>
                <a:gd name="T11" fmla="*/ 152 h 272"/>
                <a:gd name="T12" fmla="*/ 164 w 328"/>
                <a:gd name="T13" fmla="*/ 197 h 272"/>
                <a:gd name="T14" fmla="*/ 264 w 328"/>
                <a:gd name="T15" fmla="*/ 148 h 272"/>
                <a:gd name="T16" fmla="*/ 263 w 328"/>
                <a:gd name="T17" fmla="*/ 69 h 272"/>
                <a:gd name="T18" fmla="*/ 267 w 328"/>
                <a:gd name="T19" fmla="*/ 67 h 272"/>
                <a:gd name="T20" fmla="*/ 274 w 328"/>
                <a:gd name="T21" fmla="*/ 131 h 272"/>
                <a:gd name="T22" fmla="*/ 273 w 328"/>
                <a:gd name="T23" fmla="*/ 201 h 272"/>
                <a:gd name="T24" fmla="*/ 262 w 328"/>
                <a:gd name="T25" fmla="*/ 214 h 272"/>
                <a:gd name="T26" fmla="*/ 272 w 328"/>
                <a:gd name="T27" fmla="*/ 226 h 272"/>
                <a:gd name="T28" fmla="*/ 257 w 328"/>
                <a:gd name="T29" fmla="*/ 270 h 272"/>
                <a:gd name="T30" fmla="*/ 262 w 328"/>
                <a:gd name="T31" fmla="*/ 271 h 272"/>
                <a:gd name="T32" fmla="*/ 268 w 328"/>
                <a:gd name="T33" fmla="*/ 254 h 272"/>
                <a:gd name="T34" fmla="*/ 265 w 328"/>
                <a:gd name="T35" fmla="*/ 271 h 272"/>
                <a:gd name="T36" fmla="*/ 269 w 328"/>
                <a:gd name="T37" fmla="*/ 272 h 272"/>
                <a:gd name="T38" fmla="*/ 272 w 328"/>
                <a:gd name="T39" fmla="*/ 259 h 272"/>
                <a:gd name="T40" fmla="*/ 273 w 328"/>
                <a:gd name="T41" fmla="*/ 271 h 272"/>
                <a:gd name="T42" fmla="*/ 277 w 328"/>
                <a:gd name="T43" fmla="*/ 272 h 272"/>
                <a:gd name="T44" fmla="*/ 277 w 328"/>
                <a:gd name="T45" fmla="*/ 259 h 272"/>
                <a:gd name="T46" fmla="*/ 279 w 328"/>
                <a:gd name="T47" fmla="*/ 272 h 272"/>
                <a:gd name="T48" fmla="*/ 283 w 328"/>
                <a:gd name="T49" fmla="*/ 272 h 272"/>
                <a:gd name="T50" fmla="*/ 281 w 328"/>
                <a:gd name="T51" fmla="*/ 256 h 272"/>
                <a:gd name="T52" fmla="*/ 286 w 328"/>
                <a:gd name="T53" fmla="*/ 270 h 272"/>
                <a:gd name="T54" fmla="*/ 290 w 328"/>
                <a:gd name="T55" fmla="*/ 270 h 272"/>
                <a:gd name="T56" fmla="*/ 279 w 328"/>
                <a:gd name="T57" fmla="*/ 225 h 272"/>
                <a:gd name="T58" fmla="*/ 287 w 328"/>
                <a:gd name="T59" fmla="*/ 213 h 272"/>
                <a:gd name="T60" fmla="*/ 278 w 328"/>
                <a:gd name="T61" fmla="*/ 201 h 272"/>
                <a:gd name="T62" fmla="*/ 280 w 328"/>
                <a:gd name="T63" fmla="*/ 132 h 272"/>
                <a:gd name="T64" fmla="*/ 272 w 328"/>
                <a:gd name="T65" fmla="*/ 66 h 272"/>
                <a:gd name="T66" fmla="*/ 328 w 328"/>
                <a:gd name="T67" fmla="*/ 51 h 272"/>
                <a:gd name="T68" fmla="*/ 328 w 328"/>
                <a:gd name="T69" fmla="*/ 39 h 272"/>
                <a:gd name="T70" fmla="*/ 163 w 328"/>
                <a:gd name="T71" fmla="*/ 57 h 272"/>
                <a:gd name="T72" fmla="*/ 66 w 328"/>
                <a:gd name="T73" fmla="*/ 42 h 272"/>
                <a:gd name="T74" fmla="*/ 162 w 328"/>
                <a:gd name="T75" fmla="*/ 23 h 272"/>
                <a:gd name="T76" fmla="*/ 258 w 328"/>
                <a:gd name="T77" fmla="*/ 38 h 272"/>
                <a:gd name="T78" fmla="*/ 163 w 328"/>
                <a:gd name="T79" fmla="*/ 5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8" h="272">
                  <a:moveTo>
                    <a:pt x="328" y="39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84" y="197"/>
                    <a:pt x="164" y="197"/>
                    <a:pt x="164" y="197"/>
                  </a:cubicBezTo>
                  <a:cubicBezTo>
                    <a:pt x="257" y="194"/>
                    <a:pt x="264" y="148"/>
                    <a:pt x="264" y="148"/>
                  </a:cubicBezTo>
                  <a:cubicBezTo>
                    <a:pt x="263" y="69"/>
                    <a:pt x="263" y="69"/>
                    <a:pt x="263" y="69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71" y="78"/>
                    <a:pt x="276" y="97"/>
                    <a:pt x="274" y="131"/>
                  </a:cubicBezTo>
                  <a:cubicBezTo>
                    <a:pt x="272" y="179"/>
                    <a:pt x="272" y="194"/>
                    <a:pt x="273" y="201"/>
                  </a:cubicBezTo>
                  <a:cubicBezTo>
                    <a:pt x="267" y="202"/>
                    <a:pt x="262" y="208"/>
                    <a:pt x="262" y="214"/>
                  </a:cubicBezTo>
                  <a:cubicBezTo>
                    <a:pt x="263" y="220"/>
                    <a:pt x="267" y="224"/>
                    <a:pt x="272" y="226"/>
                  </a:cubicBezTo>
                  <a:cubicBezTo>
                    <a:pt x="271" y="231"/>
                    <a:pt x="266" y="249"/>
                    <a:pt x="257" y="270"/>
                  </a:cubicBezTo>
                  <a:cubicBezTo>
                    <a:pt x="262" y="271"/>
                    <a:pt x="262" y="271"/>
                    <a:pt x="262" y="271"/>
                  </a:cubicBezTo>
                  <a:cubicBezTo>
                    <a:pt x="262" y="271"/>
                    <a:pt x="267" y="258"/>
                    <a:pt x="268" y="254"/>
                  </a:cubicBezTo>
                  <a:cubicBezTo>
                    <a:pt x="268" y="257"/>
                    <a:pt x="265" y="270"/>
                    <a:pt x="265" y="271"/>
                  </a:cubicBezTo>
                  <a:cubicBezTo>
                    <a:pt x="269" y="272"/>
                    <a:pt x="269" y="272"/>
                    <a:pt x="269" y="272"/>
                  </a:cubicBezTo>
                  <a:cubicBezTo>
                    <a:pt x="269" y="272"/>
                    <a:pt x="272" y="261"/>
                    <a:pt x="272" y="259"/>
                  </a:cubicBezTo>
                  <a:cubicBezTo>
                    <a:pt x="272" y="259"/>
                    <a:pt x="272" y="271"/>
                    <a:pt x="273" y="271"/>
                  </a:cubicBezTo>
                  <a:cubicBezTo>
                    <a:pt x="277" y="272"/>
                    <a:pt x="277" y="272"/>
                    <a:pt x="277" y="272"/>
                  </a:cubicBezTo>
                  <a:cubicBezTo>
                    <a:pt x="277" y="272"/>
                    <a:pt x="276" y="261"/>
                    <a:pt x="277" y="259"/>
                  </a:cubicBezTo>
                  <a:cubicBezTo>
                    <a:pt x="277" y="259"/>
                    <a:pt x="279" y="266"/>
                    <a:pt x="279" y="272"/>
                  </a:cubicBezTo>
                  <a:cubicBezTo>
                    <a:pt x="283" y="272"/>
                    <a:pt x="283" y="272"/>
                    <a:pt x="283" y="272"/>
                  </a:cubicBezTo>
                  <a:cubicBezTo>
                    <a:pt x="283" y="272"/>
                    <a:pt x="282" y="259"/>
                    <a:pt x="281" y="256"/>
                  </a:cubicBezTo>
                  <a:cubicBezTo>
                    <a:pt x="281" y="256"/>
                    <a:pt x="285" y="264"/>
                    <a:pt x="286" y="270"/>
                  </a:cubicBezTo>
                  <a:cubicBezTo>
                    <a:pt x="290" y="270"/>
                    <a:pt x="290" y="270"/>
                    <a:pt x="290" y="270"/>
                  </a:cubicBezTo>
                  <a:cubicBezTo>
                    <a:pt x="290" y="270"/>
                    <a:pt x="282" y="234"/>
                    <a:pt x="279" y="225"/>
                  </a:cubicBezTo>
                  <a:cubicBezTo>
                    <a:pt x="284" y="224"/>
                    <a:pt x="288" y="219"/>
                    <a:pt x="287" y="213"/>
                  </a:cubicBezTo>
                  <a:cubicBezTo>
                    <a:pt x="287" y="208"/>
                    <a:pt x="283" y="203"/>
                    <a:pt x="278" y="201"/>
                  </a:cubicBezTo>
                  <a:cubicBezTo>
                    <a:pt x="277" y="194"/>
                    <a:pt x="278" y="181"/>
                    <a:pt x="280" y="132"/>
                  </a:cubicBezTo>
                  <a:cubicBezTo>
                    <a:pt x="281" y="103"/>
                    <a:pt x="278" y="81"/>
                    <a:pt x="272" y="66"/>
                  </a:cubicBezTo>
                  <a:cubicBezTo>
                    <a:pt x="328" y="51"/>
                    <a:pt x="328" y="51"/>
                    <a:pt x="328" y="51"/>
                  </a:cubicBezTo>
                  <a:lnTo>
                    <a:pt x="328" y="39"/>
                  </a:lnTo>
                  <a:close/>
                  <a:moveTo>
                    <a:pt x="163" y="57"/>
                  </a:moveTo>
                  <a:cubicBezTo>
                    <a:pt x="110" y="59"/>
                    <a:pt x="66" y="52"/>
                    <a:pt x="66" y="42"/>
                  </a:cubicBezTo>
                  <a:cubicBezTo>
                    <a:pt x="66" y="33"/>
                    <a:pt x="109" y="24"/>
                    <a:pt x="162" y="23"/>
                  </a:cubicBezTo>
                  <a:cubicBezTo>
                    <a:pt x="215" y="22"/>
                    <a:pt x="258" y="29"/>
                    <a:pt x="258" y="38"/>
                  </a:cubicBezTo>
                  <a:cubicBezTo>
                    <a:pt x="258" y="48"/>
                    <a:pt x="216" y="56"/>
                    <a:pt x="163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1269594" y="3178604"/>
              <a:ext cx="347688" cy="355753"/>
            </a:xfrm>
            <a:custGeom>
              <a:avLst/>
              <a:gdLst>
                <a:gd name="T0" fmla="*/ 81 w 164"/>
                <a:gd name="T1" fmla="*/ 73 h 168"/>
                <a:gd name="T2" fmla="*/ 128 w 164"/>
                <a:gd name="T3" fmla="*/ 55 h 168"/>
                <a:gd name="T4" fmla="*/ 151 w 164"/>
                <a:gd name="T5" fmla="*/ 65 h 168"/>
                <a:gd name="T6" fmla="*/ 152 w 164"/>
                <a:gd name="T7" fmla="*/ 66 h 168"/>
                <a:gd name="T8" fmla="*/ 161 w 164"/>
                <a:gd name="T9" fmla="*/ 99 h 168"/>
                <a:gd name="T10" fmla="*/ 144 w 164"/>
                <a:gd name="T11" fmla="*/ 134 h 168"/>
                <a:gd name="T12" fmla="*/ 155 w 164"/>
                <a:gd name="T13" fmla="*/ 145 h 168"/>
                <a:gd name="T14" fmla="*/ 154 w 164"/>
                <a:gd name="T15" fmla="*/ 156 h 168"/>
                <a:gd name="T16" fmla="*/ 144 w 164"/>
                <a:gd name="T17" fmla="*/ 157 h 168"/>
                <a:gd name="T18" fmla="*/ 132 w 164"/>
                <a:gd name="T19" fmla="*/ 146 h 168"/>
                <a:gd name="T20" fmla="*/ 93 w 164"/>
                <a:gd name="T21" fmla="*/ 166 h 168"/>
                <a:gd name="T22" fmla="*/ 62 w 164"/>
                <a:gd name="T23" fmla="*/ 160 h 168"/>
                <a:gd name="T24" fmla="*/ 64 w 164"/>
                <a:gd name="T25" fmla="*/ 143 h 168"/>
                <a:gd name="T26" fmla="*/ 79 w 164"/>
                <a:gd name="T27" fmla="*/ 141 h 168"/>
                <a:gd name="T28" fmla="*/ 119 w 164"/>
                <a:gd name="T29" fmla="*/ 134 h 168"/>
                <a:gd name="T30" fmla="*/ 82 w 164"/>
                <a:gd name="T31" fmla="*/ 97 h 168"/>
                <a:gd name="T32" fmla="*/ 17 w 164"/>
                <a:gd name="T33" fmla="*/ 105 h 168"/>
                <a:gd name="T34" fmla="*/ 23 w 164"/>
                <a:gd name="T35" fmla="*/ 41 h 168"/>
                <a:gd name="T36" fmla="*/ 12 w 164"/>
                <a:gd name="T37" fmla="*/ 30 h 168"/>
                <a:gd name="T38" fmla="*/ 14 w 164"/>
                <a:gd name="T39" fmla="*/ 20 h 168"/>
                <a:gd name="T40" fmla="*/ 24 w 164"/>
                <a:gd name="T41" fmla="*/ 18 h 168"/>
                <a:gd name="T42" fmla="*/ 35 w 164"/>
                <a:gd name="T43" fmla="*/ 29 h 168"/>
                <a:gd name="T44" fmla="*/ 95 w 164"/>
                <a:gd name="T45" fmla="*/ 17 h 168"/>
                <a:gd name="T46" fmla="*/ 93 w 164"/>
                <a:gd name="T47" fmla="*/ 32 h 168"/>
                <a:gd name="T48" fmla="*/ 81 w 164"/>
                <a:gd name="T49" fmla="*/ 35 h 168"/>
                <a:gd name="T50" fmla="*/ 47 w 164"/>
                <a:gd name="T51" fmla="*/ 41 h 168"/>
                <a:gd name="T52" fmla="*/ 81 w 164"/>
                <a:gd name="T53" fmla="*/ 73 h 168"/>
                <a:gd name="T54" fmla="*/ 35 w 164"/>
                <a:gd name="T55" fmla="*/ 53 h 168"/>
                <a:gd name="T56" fmla="*/ 34 w 164"/>
                <a:gd name="T57" fmla="*/ 85 h 168"/>
                <a:gd name="T58" fmla="*/ 66 w 164"/>
                <a:gd name="T59" fmla="*/ 82 h 168"/>
                <a:gd name="T60" fmla="*/ 35 w 164"/>
                <a:gd name="T61" fmla="*/ 53 h 168"/>
                <a:gd name="T62" fmla="*/ 131 w 164"/>
                <a:gd name="T63" fmla="*/ 122 h 168"/>
                <a:gd name="T64" fmla="*/ 134 w 164"/>
                <a:gd name="T65" fmla="*/ 85 h 168"/>
                <a:gd name="T66" fmla="*/ 97 w 164"/>
                <a:gd name="T67" fmla="*/ 89 h 168"/>
                <a:gd name="T68" fmla="*/ 131 w 164"/>
                <a:gd name="T69" fmla="*/ 12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68">
                  <a:moveTo>
                    <a:pt x="81" y="73"/>
                  </a:moveTo>
                  <a:cubicBezTo>
                    <a:pt x="103" y="60"/>
                    <a:pt x="115" y="55"/>
                    <a:pt x="128" y="55"/>
                  </a:cubicBezTo>
                  <a:cubicBezTo>
                    <a:pt x="137" y="56"/>
                    <a:pt x="145" y="59"/>
                    <a:pt x="151" y="65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58" y="73"/>
                    <a:pt x="164" y="84"/>
                    <a:pt x="161" y="99"/>
                  </a:cubicBezTo>
                  <a:cubicBezTo>
                    <a:pt x="159" y="115"/>
                    <a:pt x="149" y="127"/>
                    <a:pt x="144" y="13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7" y="147"/>
                    <a:pt x="159" y="150"/>
                    <a:pt x="154" y="156"/>
                  </a:cubicBezTo>
                  <a:cubicBezTo>
                    <a:pt x="149" y="161"/>
                    <a:pt x="145" y="158"/>
                    <a:pt x="144" y="157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26" y="152"/>
                    <a:pt x="113" y="164"/>
                    <a:pt x="93" y="166"/>
                  </a:cubicBezTo>
                  <a:cubicBezTo>
                    <a:pt x="80" y="168"/>
                    <a:pt x="67" y="164"/>
                    <a:pt x="62" y="160"/>
                  </a:cubicBezTo>
                  <a:cubicBezTo>
                    <a:pt x="57" y="155"/>
                    <a:pt x="59" y="148"/>
                    <a:pt x="64" y="143"/>
                  </a:cubicBezTo>
                  <a:cubicBezTo>
                    <a:pt x="70" y="137"/>
                    <a:pt x="75" y="139"/>
                    <a:pt x="79" y="141"/>
                  </a:cubicBezTo>
                  <a:cubicBezTo>
                    <a:pt x="87" y="144"/>
                    <a:pt x="102" y="149"/>
                    <a:pt x="119" y="134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62" y="109"/>
                    <a:pt x="37" y="124"/>
                    <a:pt x="17" y="105"/>
                  </a:cubicBezTo>
                  <a:cubicBezTo>
                    <a:pt x="0" y="88"/>
                    <a:pt x="4" y="63"/>
                    <a:pt x="23" y="4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1" y="28"/>
                    <a:pt x="8" y="25"/>
                    <a:pt x="14" y="20"/>
                  </a:cubicBezTo>
                  <a:cubicBezTo>
                    <a:pt x="19" y="14"/>
                    <a:pt x="22" y="17"/>
                    <a:pt x="24" y="1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66" y="0"/>
                    <a:pt x="92" y="14"/>
                    <a:pt x="95" y="17"/>
                  </a:cubicBezTo>
                  <a:cubicBezTo>
                    <a:pt x="100" y="21"/>
                    <a:pt x="98" y="27"/>
                    <a:pt x="93" y="32"/>
                  </a:cubicBezTo>
                  <a:cubicBezTo>
                    <a:pt x="88" y="37"/>
                    <a:pt x="84" y="36"/>
                    <a:pt x="81" y="35"/>
                  </a:cubicBezTo>
                  <a:cubicBezTo>
                    <a:pt x="73" y="33"/>
                    <a:pt x="63" y="29"/>
                    <a:pt x="47" y="41"/>
                  </a:cubicBezTo>
                  <a:lnTo>
                    <a:pt x="81" y="73"/>
                  </a:lnTo>
                  <a:close/>
                  <a:moveTo>
                    <a:pt x="35" y="53"/>
                  </a:moveTo>
                  <a:cubicBezTo>
                    <a:pt x="23" y="68"/>
                    <a:pt x="28" y="80"/>
                    <a:pt x="34" y="85"/>
                  </a:cubicBezTo>
                  <a:cubicBezTo>
                    <a:pt x="43" y="94"/>
                    <a:pt x="54" y="88"/>
                    <a:pt x="66" y="82"/>
                  </a:cubicBezTo>
                  <a:lnTo>
                    <a:pt x="35" y="53"/>
                  </a:lnTo>
                  <a:close/>
                  <a:moveTo>
                    <a:pt x="131" y="122"/>
                  </a:moveTo>
                  <a:cubicBezTo>
                    <a:pt x="135" y="117"/>
                    <a:pt x="148" y="98"/>
                    <a:pt x="134" y="85"/>
                  </a:cubicBezTo>
                  <a:cubicBezTo>
                    <a:pt x="124" y="75"/>
                    <a:pt x="111" y="80"/>
                    <a:pt x="97" y="89"/>
                  </a:cubicBezTo>
                  <a:lnTo>
                    <a:pt x="131" y="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585967" y="2154358"/>
              <a:ext cx="383531" cy="453428"/>
            </a:xfrm>
            <a:custGeom>
              <a:avLst/>
              <a:gdLst>
                <a:gd name="T0" fmla="*/ 140 w 181"/>
                <a:gd name="T1" fmla="*/ 0 h 214"/>
                <a:gd name="T2" fmla="*/ 132 w 181"/>
                <a:gd name="T3" fmla="*/ 16 h 214"/>
                <a:gd name="T4" fmla="*/ 74 w 181"/>
                <a:gd name="T5" fmla="*/ 95 h 214"/>
                <a:gd name="T6" fmla="*/ 74 w 181"/>
                <a:gd name="T7" fmla="*/ 95 h 214"/>
                <a:gd name="T8" fmla="*/ 33 w 181"/>
                <a:gd name="T9" fmla="*/ 125 h 214"/>
                <a:gd name="T10" fmla="*/ 0 w 181"/>
                <a:gd name="T11" fmla="*/ 162 h 214"/>
                <a:gd name="T12" fmla="*/ 1 w 181"/>
                <a:gd name="T13" fmla="*/ 166 h 214"/>
                <a:gd name="T14" fmla="*/ 3 w 181"/>
                <a:gd name="T15" fmla="*/ 179 h 214"/>
                <a:gd name="T16" fmla="*/ 97 w 181"/>
                <a:gd name="T17" fmla="*/ 197 h 214"/>
                <a:gd name="T18" fmla="*/ 109 w 181"/>
                <a:gd name="T19" fmla="*/ 117 h 214"/>
                <a:gd name="T20" fmla="*/ 143 w 181"/>
                <a:gd name="T21" fmla="*/ 76 h 214"/>
                <a:gd name="T22" fmla="*/ 138 w 181"/>
                <a:gd name="T23" fmla="*/ 198 h 214"/>
                <a:gd name="T24" fmla="*/ 155 w 181"/>
                <a:gd name="T25" fmla="*/ 198 h 214"/>
                <a:gd name="T26" fmla="*/ 159 w 181"/>
                <a:gd name="T27" fmla="*/ 105 h 214"/>
                <a:gd name="T28" fmla="*/ 171 w 181"/>
                <a:gd name="T29" fmla="*/ 49 h 214"/>
                <a:gd name="T30" fmla="*/ 140 w 181"/>
                <a:gd name="T3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214">
                  <a:moveTo>
                    <a:pt x="140" y="0"/>
                  </a:moveTo>
                  <a:cubicBezTo>
                    <a:pt x="140" y="0"/>
                    <a:pt x="143" y="2"/>
                    <a:pt x="132" y="16"/>
                  </a:cubicBezTo>
                  <a:cubicBezTo>
                    <a:pt x="119" y="33"/>
                    <a:pt x="95" y="43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55" y="137"/>
                    <a:pt x="33" y="125"/>
                    <a:pt x="33" y="125"/>
                  </a:cubicBezTo>
                  <a:cubicBezTo>
                    <a:pt x="26" y="158"/>
                    <a:pt x="0" y="148"/>
                    <a:pt x="0" y="162"/>
                  </a:cubicBezTo>
                  <a:cubicBezTo>
                    <a:pt x="0" y="162"/>
                    <a:pt x="0" y="164"/>
                    <a:pt x="1" y="166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3" y="179"/>
                    <a:pt x="13" y="214"/>
                    <a:pt x="97" y="197"/>
                  </a:cubicBezTo>
                  <a:cubicBezTo>
                    <a:pt x="100" y="185"/>
                    <a:pt x="103" y="159"/>
                    <a:pt x="109" y="117"/>
                  </a:cubicBezTo>
                  <a:cubicBezTo>
                    <a:pt x="117" y="57"/>
                    <a:pt x="143" y="76"/>
                    <a:pt x="143" y="76"/>
                  </a:cubicBezTo>
                  <a:cubicBezTo>
                    <a:pt x="138" y="198"/>
                    <a:pt x="138" y="198"/>
                    <a:pt x="138" y="198"/>
                  </a:cubicBezTo>
                  <a:cubicBezTo>
                    <a:pt x="146" y="201"/>
                    <a:pt x="155" y="198"/>
                    <a:pt x="155" y="198"/>
                  </a:cubicBezTo>
                  <a:cubicBezTo>
                    <a:pt x="155" y="198"/>
                    <a:pt x="155" y="142"/>
                    <a:pt x="159" y="105"/>
                  </a:cubicBezTo>
                  <a:cubicBezTo>
                    <a:pt x="162" y="68"/>
                    <a:pt x="171" y="49"/>
                    <a:pt x="171" y="49"/>
                  </a:cubicBezTo>
                  <a:cubicBezTo>
                    <a:pt x="171" y="49"/>
                    <a:pt x="181" y="9"/>
                    <a:pt x="1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1412074" y="4684952"/>
              <a:ext cx="279584" cy="415792"/>
            </a:xfrm>
            <a:custGeom>
              <a:avLst/>
              <a:gdLst>
                <a:gd name="T0" fmla="*/ 110 w 132"/>
                <a:gd name="T1" fmla="*/ 0 h 196"/>
                <a:gd name="T2" fmla="*/ 21 w 132"/>
                <a:gd name="T3" fmla="*/ 0 h 196"/>
                <a:gd name="T4" fmla="*/ 0 w 132"/>
                <a:gd name="T5" fmla="*/ 21 h 196"/>
                <a:gd name="T6" fmla="*/ 0 w 132"/>
                <a:gd name="T7" fmla="*/ 175 h 196"/>
                <a:gd name="T8" fmla="*/ 21 w 132"/>
                <a:gd name="T9" fmla="*/ 196 h 196"/>
                <a:gd name="T10" fmla="*/ 110 w 132"/>
                <a:gd name="T11" fmla="*/ 196 h 196"/>
                <a:gd name="T12" fmla="*/ 132 w 132"/>
                <a:gd name="T13" fmla="*/ 175 h 196"/>
                <a:gd name="T14" fmla="*/ 132 w 132"/>
                <a:gd name="T15" fmla="*/ 21 h 196"/>
                <a:gd name="T16" fmla="*/ 110 w 132"/>
                <a:gd name="T17" fmla="*/ 0 h 196"/>
                <a:gd name="T18" fmla="*/ 66 w 132"/>
                <a:gd name="T19" fmla="*/ 177 h 196"/>
                <a:gd name="T20" fmla="*/ 54 w 132"/>
                <a:gd name="T21" fmla="*/ 165 h 196"/>
                <a:gd name="T22" fmla="*/ 66 w 132"/>
                <a:gd name="T23" fmla="*/ 153 h 196"/>
                <a:gd name="T24" fmla="*/ 78 w 132"/>
                <a:gd name="T25" fmla="*/ 165 h 196"/>
                <a:gd name="T26" fmla="*/ 66 w 132"/>
                <a:gd name="T27" fmla="*/ 177 h 196"/>
                <a:gd name="T28" fmla="*/ 113 w 132"/>
                <a:gd name="T29" fmla="*/ 141 h 196"/>
                <a:gd name="T30" fmla="*/ 18 w 132"/>
                <a:gd name="T31" fmla="*/ 141 h 196"/>
                <a:gd name="T32" fmla="*/ 18 w 132"/>
                <a:gd name="T33" fmla="*/ 19 h 196"/>
                <a:gd name="T34" fmla="*/ 113 w 132"/>
                <a:gd name="T35" fmla="*/ 19 h 196"/>
                <a:gd name="T36" fmla="*/ 113 w 132"/>
                <a:gd name="T37" fmla="*/ 1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2" h="196">
                  <a:moveTo>
                    <a:pt x="11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9" y="196"/>
                    <a:pt x="21" y="196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22" y="196"/>
                    <a:pt x="132" y="187"/>
                    <a:pt x="132" y="175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9"/>
                    <a:pt x="122" y="0"/>
                    <a:pt x="110" y="0"/>
                  </a:cubicBezTo>
                  <a:close/>
                  <a:moveTo>
                    <a:pt x="66" y="177"/>
                  </a:moveTo>
                  <a:cubicBezTo>
                    <a:pt x="59" y="177"/>
                    <a:pt x="54" y="172"/>
                    <a:pt x="54" y="165"/>
                  </a:cubicBezTo>
                  <a:cubicBezTo>
                    <a:pt x="54" y="158"/>
                    <a:pt x="59" y="153"/>
                    <a:pt x="66" y="153"/>
                  </a:cubicBezTo>
                  <a:cubicBezTo>
                    <a:pt x="72" y="153"/>
                    <a:pt x="78" y="158"/>
                    <a:pt x="78" y="165"/>
                  </a:cubicBezTo>
                  <a:cubicBezTo>
                    <a:pt x="78" y="172"/>
                    <a:pt x="72" y="177"/>
                    <a:pt x="66" y="177"/>
                  </a:cubicBezTo>
                  <a:close/>
                  <a:moveTo>
                    <a:pt x="113" y="141"/>
                  </a:moveTo>
                  <a:cubicBezTo>
                    <a:pt x="18" y="141"/>
                    <a:pt x="18" y="141"/>
                    <a:pt x="18" y="14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13" y="19"/>
                    <a:pt x="113" y="19"/>
                    <a:pt x="113" y="19"/>
                  </a:cubicBezTo>
                  <a:lnTo>
                    <a:pt x="113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5263522" y="3830966"/>
              <a:ext cx="695375" cy="456116"/>
            </a:xfrm>
            <a:custGeom>
              <a:avLst/>
              <a:gdLst>
                <a:gd name="T0" fmla="*/ 286 w 328"/>
                <a:gd name="T1" fmla="*/ 33 h 215"/>
                <a:gd name="T2" fmla="*/ 225 w 328"/>
                <a:gd name="T3" fmla="*/ 36 h 215"/>
                <a:gd name="T4" fmla="*/ 147 w 328"/>
                <a:gd name="T5" fmla="*/ 17 h 215"/>
                <a:gd name="T6" fmla="*/ 147 w 328"/>
                <a:gd name="T7" fmla="*/ 0 h 215"/>
                <a:gd name="T8" fmla="*/ 105 w 328"/>
                <a:gd name="T9" fmla="*/ 0 h 215"/>
                <a:gd name="T10" fmla="*/ 105 w 328"/>
                <a:gd name="T11" fmla="*/ 45 h 215"/>
                <a:gd name="T12" fmla="*/ 71 w 328"/>
                <a:gd name="T13" fmla="*/ 45 h 215"/>
                <a:gd name="T14" fmla="*/ 71 w 328"/>
                <a:gd name="T15" fmla="*/ 81 h 215"/>
                <a:gd name="T16" fmla="*/ 0 w 328"/>
                <a:gd name="T17" fmla="*/ 143 h 215"/>
                <a:gd name="T18" fmla="*/ 48 w 328"/>
                <a:gd name="T19" fmla="*/ 197 h 215"/>
                <a:gd name="T20" fmla="*/ 48 w 328"/>
                <a:gd name="T21" fmla="*/ 207 h 215"/>
                <a:gd name="T22" fmla="*/ 126 w 328"/>
                <a:gd name="T23" fmla="*/ 215 h 215"/>
                <a:gd name="T24" fmla="*/ 204 w 328"/>
                <a:gd name="T25" fmla="*/ 207 h 215"/>
                <a:gd name="T26" fmla="*/ 204 w 328"/>
                <a:gd name="T27" fmla="*/ 197 h 215"/>
                <a:gd name="T28" fmla="*/ 252 w 328"/>
                <a:gd name="T29" fmla="*/ 143 h 215"/>
                <a:gd name="T30" fmla="*/ 181 w 328"/>
                <a:gd name="T31" fmla="*/ 81 h 215"/>
                <a:gd name="T32" fmla="*/ 181 w 328"/>
                <a:gd name="T33" fmla="*/ 45 h 215"/>
                <a:gd name="T34" fmla="*/ 147 w 328"/>
                <a:gd name="T35" fmla="*/ 45 h 215"/>
                <a:gd name="T36" fmla="*/ 147 w 328"/>
                <a:gd name="T37" fmla="*/ 31 h 215"/>
                <a:gd name="T38" fmla="*/ 218 w 328"/>
                <a:gd name="T39" fmla="*/ 47 h 215"/>
                <a:gd name="T40" fmla="*/ 252 w 328"/>
                <a:gd name="T41" fmla="*/ 104 h 215"/>
                <a:gd name="T42" fmla="*/ 318 w 328"/>
                <a:gd name="T43" fmla="*/ 93 h 215"/>
                <a:gd name="T44" fmla="*/ 286 w 328"/>
                <a:gd name="T45" fmla="*/ 33 h 215"/>
                <a:gd name="T46" fmla="*/ 239 w 328"/>
                <a:gd name="T47" fmla="*/ 142 h 215"/>
                <a:gd name="T48" fmla="*/ 240 w 328"/>
                <a:gd name="T49" fmla="*/ 143 h 215"/>
                <a:gd name="T50" fmla="*/ 127 w 328"/>
                <a:gd name="T51" fmla="*/ 197 h 215"/>
                <a:gd name="T52" fmla="*/ 14 w 328"/>
                <a:gd name="T53" fmla="*/ 143 h 215"/>
                <a:gd name="T54" fmla="*/ 14 w 328"/>
                <a:gd name="T55" fmla="*/ 142 h 215"/>
                <a:gd name="T56" fmla="*/ 91 w 328"/>
                <a:gd name="T57" fmla="*/ 143 h 215"/>
                <a:gd name="T58" fmla="*/ 239 w 328"/>
                <a:gd name="T59" fmla="*/ 14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8" h="215">
                  <a:moveTo>
                    <a:pt x="286" y="33"/>
                  </a:moveTo>
                  <a:cubicBezTo>
                    <a:pt x="262" y="22"/>
                    <a:pt x="238" y="24"/>
                    <a:pt x="225" y="36"/>
                  </a:cubicBezTo>
                  <a:cubicBezTo>
                    <a:pt x="200" y="23"/>
                    <a:pt x="168" y="19"/>
                    <a:pt x="147" y="17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29" y="92"/>
                    <a:pt x="0" y="116"/>
                    <a:pt x="0" y="143"/>
                  </a:cubicBezTo>
                  <a:cubicBezTo>
                    <a:pt x="0" y="165"/>
                    <a:pt x="19" y="184"/>
                    <a:pt x="48" y="197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48" y="207"/>
                    <a:pt x="64" y="215"/>
                    <a:pt x="126" y="215"/>
                  </a:cubicBezTo>
                  <a:cubicBezTo>
                    <a:pt x="188" y="215"/>
                    <a:pt x="204" y="207"/>
                    <a:pt x="204" y="207"/>
                  </a:cubicBezTo>
                  <a:cubicBezTo>
                    <a:pt x="204" y="197"/>
                    <a:pt x="204" y="197"/>
                    <a:pt x="204" y="197"/>
                  </a:cubicBezTo>
                  <a:cubicBezTo>
                    <a:pt x="233" y="184"/>
                    <a:pt x="252" y="165"/>
                    <a:pt x="252" y="143"/>
                  </a:cubicBezTo>
                  <a:cubicBezTo>
                    <a:pt x="252" y="116"/>
                    <a:pt x="223" y="92"/>
                    <a:pt x="181" y="81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66" y="32"/>
                    <a:pt x="195" y="36"/>
                    <a:pt x="218" y="47"/>
                  </a:cubicBezTo>
                  <a:cubicBezTo>
                    <a:pt x="211" y="66"/>
                    <a:pt x="225" y="91"/>
                    <a:pt x="252" y="104"/>
                  </a:cubicBezTo>
                  <a:cubicBezTo>
                    <a:pt x="279" y="117"/>
                    <a:pt x="309" y="112"/>
                    <a:pt x="318" y="93"/>
                  </a:cubicBezTo>
                  <a:cubicBezTo>
                    <a:pt x="328" y="73"/>
                    <a:pt x="313" y="47"/>
                    <a:pt x="286" y="33"/>
                  </a:cubicBezTo>
                  <a:close/>
                  <a:moveTo>
                    <a:pt x="239" y="142"/>
                  </a:moveTo>
                  <a:cubicBezTo>
                    <a:pt x="239" y="142"/>
                    <a:pt x="240" y="142"/>
                    <a:pt x="240" y="143"/>
                  </a:cubicBezTo>
                  <a:cubicBezTo>
                    <a:pt x="240" y="173"/>
                    <a:pt x="189" y="197"/>
                    <a:pt x="127" y="197"/>
                  </a:cubicBezTo>
                  <a:cubicBezTo>
                    <a:pt x="64" y="197"/>
                    <a:pt x="14" y="173"/>
                    <a:pt x="14" y="143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34" y="145"/>
                    <a:pt x="63" y="147"/>
                    <a:pt x="91" y="143"/>
                  </a:cubicBezTo>
                  <a:cubicBezTo>
                    <a:pt x="131" y="136"/>
                    <a:pt x="190" y="154"/>
                    <a:pt x="239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2809097" y="4486017"/>
              <a:ext cx="1697218" cy="2371983"/>
            </a:xfrm>
            <a:custGeom>
              <a:avLst/>
              <a:gdLst>
                <a:gd name="T0" fmla="*/ 790 w 801"/>
                <a:gd name="T1" fmla="*/ 577 h 1119"/>
                <a:gd name="T2" fmla="*/ 788 w 801"/>
                <a:gd name="T3" fmla="*/ 521 h 1119"/>
                <a:gd name="T4" fmla="*/ 756 w 801"/>
                <a:gd name="T5" fmla="*/ 497 h 1119"/>
                <a:gd name="T6" fmla="*/ 766 w 801"/>
                <a:gd name="T7" fmla="*/ 440 h 1119"/>
                <a:gd name="T8" fmla="*/ 788 w 801"/>
                <a:gd name="T9" fmla="*/ 382 h 1119"/>
                <a:gd name="T10" fmla="*/ 729 w 801"/>
                <a:gd name="T11" fmla="*/ 345 h 1119"/>
                <a:gd name="T12" fmla="*/ 699 w 801"/>
                <a:gd name="T13" fmla="*/ 316 h 1119"/>
                <a:gd name="T14" fmla="*/ 695 w 801"/>
                <a:gd name="T15" fmla="*/ 305 h 1119"/>
                <a:gd name="T16" fmla="*/ 701 w 801"/>
                <a:gd name="T17" fmla="*/ 263 h 1119"/>
                <a:gd name="T18" fmla="*/ 584 w 801"/>
                <a:gd name="T19" fmla="*/ 134 h 1119"/>
                <a:gd name="T20" fmla="*/ 579 w 801"/>
                <a:gd name="T21" fmla="*/ 106 h 1119"/>
                <a:gd name="T22" fmla="*/ 409 w 801"/>
                <a:gd name="T23" fmla="*/ 31 h 1119"/>
                <a:gd name="T24" fmla="*/ 400 w 801"/>
                <a:gd name="T25" fmla="*/ 32 h 1119"/>
                <a:gd name="T26" fmla="*/ 226 w 801"/>
                <a:gd name="T27" fmla="*/ 143 h 1119"/>
                <a:gd name="T28" fmla="*/ 158 w 801"/>
                <a:gd name="T29" fmla="*/ 186 h 1119"/>
                <a:gd name="T30" fmla="*/ 142 w 801"/>
                <a:gd name="T31" fmla="*/ 199 h 1119"/>
                <a:gd name="T32" fmla="*/ 139 w 801"/>
                <a:gd name="T33" fmla="*/ 201 h 1119"/>
                <a:gd name="T34" fmla="*/ 134 w 801"/>
                <a:gd name="T35" fmla="*/ 234 h 1119"/>
                <a:gd name="T36" fmla="*/ 59 w 801"/>
                <a:gd name="T37" fmla="*/ 234 h 1119"/>
                <a:gd name="T38" fmla="*/ 102 w 801"/>
                <a:gd name="T39" fmla="*/ 249 h 1119"/>
                <a:gd name="T40" fmla="*/ 26 w 801"/>
                <a:gd name="T41" fmla="*/ 385 h 1119"/>
                <a:gd name="T42" fmla="*/ 59 w 801"/>
                <a:gd name="T43" fmla="*/ 373 h 1119"/>
                <a:gd name="T44" fmla="*/ 54 w 801"/>
                <a:gd name="T45" fmla="*/ 409 h 1119"/>
                <a:gd name="T46" fmla="*/ 113 w 801"/>
                <a:gd name="T47" fmla="*/ 506 h 1119"/>
                <a:gd name="T48" fmla="*/ 105 w 801"/>
                <a:gd name="T49" fmla="*/ 691 h 1119"/>
                <a:gd name="T50" fmla="*/ 173 w 801"/>
                <a:gd name="T51" fmla="*/ 638 h 1119"/>
                <a:gd name="T52" fmla="*/ 160 w 801"/>
                <a:gd name="T53" fmla="*/ 588 h 1119"/>
                <a:gd name="T54" fmla="*/ 286 w 801"/>
                <a:gd name="T55" fmla="*/ 702 h 1119"/>
                <a:gd name="T56" fmla="*/ 273 w 801"/>
                <a:gd name="T57" fmla="*/ 730 h 1119"/>
                <a:gd name="T58" fmla="*/ 152 w 801"/>
                <a:gd name="T59" fmla="*/ 824 h 1119"/>
                <a:gd name="T60" fmla="*/ 225 w 801"/>
                <a:gd name="T61" fmla="*/ 820 h 1119"/>
                <a:gd name="T62" fmla="*/ 96 w 801"/>
                <a:gd name="T63" fmla="*/ 1037 h 1119"/>
                <a:gd name="T64" fmla="*/ 624 w 801"/>
                <a:gd name="T65" fmla="*/ 1119 h 1119"/>
                <a:gd name="T66" fmla="*/ 557 w 801"/>
                <a:gd name="T67" fmla="*/ 950 h 1119"/>
                <a:gd name="T68" fmla="*/ 548 w 801"/>
                <a:gd name="T69" fmla="*/ 846 h 1119"/>
                <a:gd name="T70" fmla="*/ 552 w 801"/>
                <a:gd name="T71" fmla="*/ 839 h 1119"/>
                <a:gd name="T72" fmla="*/ 600 w 801"/>
                <a:gd name="T73" fmla="*/ 735 h 1119"/>
                <a:gd name="T74" fmla="*/ 655 w 801"/>
                <a:gd name="T75" fmla="*/ 626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1" h="1119">
                  <a:moveTo>
                    <a:pt x="722" y="622"/>
                  </a:moveTo>
                  <a:cubicBezTo>
                    <a:pt x="722" y="622"/>
                    <a:pt x="789" y="617"/>
                    <a:pt x="790" y="577"/>
                  </a:cubicBezTo>
                  <a:cubicBezTo>
                    <a:pt x="790" y="577"/>
                    <a:pt x="791" y="565"/>
                    <a:pt x="782" y="552"/>
                  </a:cubicBezTo>
                  <a:cubicBezTo>
                    <a:pt x="782" y="552"/>
                    <a:pt x="770" y="537"/>
                    <a:pt x="788" y="521"/>
                  </a:cubicBezTo>
                  <a:cubicBezTo>
                    <a:pt x="788" y="521"/>
                    <a:pt x="791" y="487"/>
                    <a:pt x="758" y="499"/>
                  </a:cubicBezTo>
                  <a:cubicBezTo>
                    <a:pt x="756" y="497"/>
                    <a:pt x="756" y="497"/>
                    <a:pt x="756" y="497"/>
                  </a:cubicBezTo>
                  <a:cubicBezTo>
                    <a:pt x="756" y="497"/>
                    <a:pt x="785" y="478"/>
                    <a:pt x="781" y="463"/>
                  </a:cubicBezTo>
                  <a:cubicBezTo>
                    <a:pt x="781" y="463"/>
                    <a:pt x="771" y="454"/>
                    <a:pt x="766" y="440"/>
                  </a:cubicBezTo>
                  <a:cubicBezTo>
                    <a:pt x="766" y="440"/>
                    <a:pt x="762" y="431"/>
                    <a:pt x="779" y="420"/>
                  </a:cubicBezTo>
                  <a:cubicBezTo>
                    <a:pt x="779" y="420"/>
                    <a:pt x="801" y="397"/>
                    <a:pt x="788" y="382"/>
                  </a:cubicBezTo>
                  <a:cubicBezTo>
                    <a:pt x="788" y="382"/>
                    <a:pt x="783" y="371"/>
                    <a:pt x="757" y="364"/>
                  </a:cubicBezTo>
                  <a:cubicBezTo>
                    <a:pt x="757" y="364"/>
                    <a:pt x="741" y="356"/>
                    <a:pt x="729" y="345"/>
                  </a:cubicBezTo>
                  <a:cubicBezTo>
                    <a:pt x="729" y="345"/>
                    <a:pt x="714" y="332"/>
                    <a:pt x="704" y="325"/>
                  </a:cubicBezTo>
                  <a:cubicBezTo>
                    <a:pt x="704" y="325"/>
                    <a:pt x="701" y="322"/>
                    <a:pt x="699" y="316"/>
                  </a:cubicBezTo>
                  <a:cubicBezTo>
                    <a:pt x="699" y="316"/>
                    <a:pt x="714" y="309"/>
                    <a:pt x="705" y="297"/>
                  </a:cubicBezTo>
                  <a:cubicBezTo>
                    <a:pt x="705" y="297"/>
                    <a:pt x="701" y="310"/>
                    <a:pt x="695" y="305"/>
                  </a:cubicBezTo>
                  <a:cubicBezTo>
                    <a:pt x="695" y="305"/>
                    <a:pt x="696" y="282"/>
                    <a:pt x="705" y="276"/>
                  </a:cubicBezTo>
                  <a:cubicBezTo>
                    <a:pt x="705" y="276"/>
                    <a:pt x="713" y="265"/>
                    <a:pt x="701" y="263"/>
                  </a:cubicBezTo>
                  <a:cubicBezTo>
                    <a:pt x="701" y="263"/>
                    <a:pt x="666" y="204"/>
                    <a:pt x="661" y="197"/>
                  </a:cubicBezTo>
                  <a:cubicBezTo>
                    <a:pt x="661" y="197"/>
                    <a:pt x="621" y="142"/>
                    <a:pt x="584" y="134"/>
                  </a:cubicBezTo>
                  <a:cubicBezTo>
                    <a:pt x="584" y="134"/>
                    <a:pt x="622" y="96"/>
                    <a:pt x="582" y="78"/>
                  </a:cubicBezTo>
                  <a:cubicBezTo>
                    <a:pt x="582" y="78"/>
                    <a:pt x="599" y="105"/>
                    <a:pt x="579" y="106"/>
                  </a:cubicBezTo>
                  <a:cubicBezTo>
                    <a:pt x="579" y="106"/>
                    <a:pt x="579" y="54"/>
                    <a:pt x="511" y="37"/>
                  </a:cubicBezTo>
                  <a:cubicBezTo>
                    <a:pt x="444" y="20"/>
                    <a:pt x="418" y="30"/>
                    <a:pt x="409" y="31"/>
                  </a:cubicBezTo>
                  <a:cubicBezTo>
                    <a:pt x="409" y="31"/>
                    <a:pt x="458" y="6"/>
                    <a:pt x="505" y="22"/>
                  </a:cubicBezTo>
                  <a:cubicBezTo>
                    <a:pt x="505" y="22"/>
                    <a:pt x="464" y="0"/>
                    <a:pt x="400" y="32"/>
                  </a:cubicBezTo>
                  <a:cubicBezTo>
                    <a:pt x="400" y="32"/>
                    <a:pt x="320" y="46"/>
                    <a:pt x="289" y="91"/>
                  </a:cubicBezTo>
                  <a:cubicBezTo>
                    <a:pt x="289" y="91"/>
                    <a:pt x="264" y="92"/>
                    <a:pt x="226" y="143"/>
                  </a:cubicBezTo>
                  <a:cubicBezTo>
                    <a:pt x="226" y="143"/>
                    <a:pt x="204" y="171"/>
                    <a:pt x="189" y="171"/>
                  </a:cubicBezTo>
                  <a:cubicBezTo>
                    <a:pt x="173" y="172"/>
                    <a:pt x="160" y="174"/>
                    <a:pt x="158" y="186"/>
                  </a:cubicBezTo>
                  <a:cubicBezTo>
                    <a:pt x="157" y="198"/>
                    <a:pt x="152" y="216"/>
                    <a:pt x="162" y="221"/>
                  </a:cubicBezTo>
                  <a:cubicBezTo>
                    <a:pt x="162" y="221"/>
                    <a:pt x="152" y="221"/>
                    <a:pt x="142" y="199"/>
                  </a:cubicBezTo>
                  <a:cubicBezTo>
                    <a:pt x="142" y="199"/>
                    <a:pt x="127" y="169"/>
                    <a:pt x="101" y="185"/>
                  </a:cubicBezTo>
                  <a:cubicBezTo>
                    <a:pt x="101" y="185"/>
                    <a:pt x="124" y="175"/>
                    <a:pt x="139" y="201"/>
                  </a:cubicBezTo>
                  <a:cubicBezTo>
                    <a:pt x="139" y="201"/>
                    <a:pt x="146" y="217"/>
                    <a:pt x="156" y="223"/>
                  </a:cubicBezTo>
                  <a:cubicBezTo>
                    <a:pt x="156" y="223"/>
                    <a:pt x="138" y="230"/>
                    <a:pt x="134" y="234"/>
                  </a:cubicBezTo>
                  <a:cubicBezTo>
                    <a:pt x="134" y="234"/>
                    <a:pt x="120" y="223"/>
                    <a:pt x="93" y="235"/>
                  </a:cubicBezTo>
                  <a:cubicBezTo>
                    <a:pt x="93" y="235"/>
                    <a:pt x="78" y="244"/>
                    <a:pt x="59" y="234"/>
                  </a:cubicBezTo>
                  <a:cubicBezTo>
                    <a:pt x="59" y="234"/>
                    <a:pt x="71" y="247"/>
                    <a:pt x="93" y="239"/>
                  </a:cubicBezTo>
                  <a:cubicBezTo>
                    <a:pt x="93" y="239"/>
                    <a:pt x="112" y="235"/>
                    <a:pt x="102" y="249"/>
                  </a:cubicBezTo>
                  <a:cubicBezTo>
                    <a:pt x="102" y="249"/>
                    <a:pt x="35" y="290"/>
                    <a:pt x="58" y="351"/>
                  </a:cubicBezTo>
                  <a:cubicBezTo>
                    <a:pt x="58" y="351"/>
                    <a:pt x="20" y="358"/>
                    <a:pt x="26" y="385"/>
                  </a:cubicBezTo>
                  <a:cubicBezTo>
                    <a:pt x="26" y="385"/>
                    <a:pt x="27" y="361"/>
                    <a:pt x="58" y="359"/>
                  </a:cubicBezTo>
                  <a:cubicBezTo>
                    <a:pt x="58" y="359"/>
                    <a:pt x="57" y="370"/>
                    <a:pt x="59" y="373"/>
                  </a:cubicBezTo>
                  <a:cubicBezTo>
                    <a:pt x="59" y="373"/>
                    <a:pt x="0" y="432"/>
                    <a:pt x="65" y="486"/>
                  </a:cubicBezTo>
                  <a:cubicBezTo>
                    <a:pt x="65" y="486"/>
                    <a:pt x="23" y="443"/>
                    <a:pt x="54" y="409"/>
                  </a:cubicBezTo>
                  <a:cubicBezTo>
                    <a:pt x="54" y="409"/>
                    <a:pt x="42" y="477"/>
                    <a:pt x="96" y="499"/>
                  </a:cubicBezTo>
                  <a:cubicBezTo>
                    <a:pt x="96" y="499"/>
                    <a:pt x="109" y="510"/>
                    <a:pt x="113" y="506"/>
                  </a:cubicBezTo>
                  <a:cubicBezTo>
                    <a:pt x="113" y="506"/>
                    <a:pt x="114" y="553"/>
                    <a:pt x="129" y="562"/>
                  </a:cubicBezTo>
                  <a:cubicBezTo>
                    <a:pt x="129" y="562"/>
                    <a:pt x="37" y="636"/>
                    <a:pt x="105" y="691"/>
                  </a:cubicBezTo>
                  <a:cubicBezTo>
                    <a:pt x="105" y="691"/>
                    <a:pt x="44" y="642"/>
                    <a:pt x="134" y="568"/>
                  </a:cubicBezTo>
                  <a:cubicBezTo>
                    <a:pt x="134" y="568"/>
                    <a:pt x="136" y="625"/>
                    <a:pt x="173" y="638"/>
                  </a:cubicBezTo>
                  <a:cubicBezTo>
                    <a:pt x="173" y="638"/>
                    <a:pt x="141" y="622"/>
                    <a:pt x="144" y="576"/>
                  </a:cubicBezTo>
                  <a:cubicBezTo>
                    <a:pt x="144" y="576"/>
                    <a:pt x="146" y="587"/>
                    <a:pt x="160" y="588"/>
                  </a:cubicBezTo>
                  <a:cubicBezTo>
                    <a:pt x="160" y="588"/>
                    <a:pt x="158" y="611"/>
                    <a:pt x="172" y="618"/>
                  </a:cubicBezTo>
                  <a:cubicBezTo>
                    <a:pt x="172" y="618"/>
                    <a:pt x="187" y="722"/>
                    <a:pt x="286" y="702"/>
                  </a:cubicBezTo>
                  <a:cubicBezTo>
                    <a:pt x="286" y="702"/>
                    <a:pt x="251" y="747"/>
                    <a:pt x="212" y="700"/>
                  </a:cubicBezTo>
                  <a:cubicBezTo>
                    <a:pt x="212" y="700"/>
                    <a:pt x="228" y="736"/>
                    <a:pt x="273" y="730"/>
                  </a:cubicBezTo>
                  <a:cubicBezTo>
                    <a:pt x="273" y="730"/>
                    <a:pt x="277" y="754"/>
                    <a:pt x="250" y="764"/>
                  </a:cubicBezTo>
                  <a:cubicBezTo>
                    <a:pt x="222" y="773"/>
                    <a:pt x="169" y="784"/>
                    <a:pt x="152" y="824"/>
                  </a:cubicBezTo>
                  <a:cubicBezTo>
                    <a:pt x="152" y="824"/>
                    <a:pt x="137" y="849"/>
                    <a:pt x="150" y="906"/>
                  </a:cubicBezTo>
                  <a:cubicBezTo>
                    <a:pt x="150" y="906"/>
                    <a:pt x="127" y="811"/>
                    <a:pt x="225" y="820"/>
                  </a:cubicBezTo>
                  <a:cubicBezTo>
                    <a:pt x="225" y="820"/>
                    <a:pt x="152" y="872"/>
                    <a:pt x="128" y="935"/>
                  </a:cubicBezTo>
                  <a:cubicBezTo>
                    <a:pt x="104" y="999"/>
                    <a:pt x="103" y="1011"/>
                    <a:pt x="96" y="1037"/>
                  </a:cubicBezTo>
                  <a:cubicBezTo>
                    <a:pt x="88" y="1063"/>
                    <a:pt x="78" y="1119"/>
                    <a:pt x="78" y="1119"/>
                  </a:cubicBezTo>
                  <a:cubicBezTo>
                    <a:pt x="624" y="1119"/>
                    <a:pt x="624" y="1119"/>
                    <a:pt x="624" y="1119"/>
                  </a:cubicBezTo>
                  <a:cubicBezTo>
                    <a:pt x="624" y="1119"/>
                    <a:pt x="592" y="1076"/>
                    <a:pt x="581" y="1038"/>
                  </a:cubicBezTo>
                  <a:cubicBezTo>
                    <a:pt x="569" y="1001"/>
                    <a:pt x="562" y="958"/>
                    <a:pt x="557" y="950"/>
                  </a:cubicBezTo>
                  <a:cubicBezTo>
                    <a:pt x="552" y="942"/>
                    <a:pt x="544" y="934"/>
                    <a:pt x="544" y="911"/>
                  </a:cubicBezTo>
                  <a:cubicBezTo>
                    <a:pt x="543" y="888"/>
                    <a:pt x="540" y="858"/>
                    <a:pt x="548" y="846"/>
                  </a:cubicBezTo>
                  <a:cubicBezTo>
                    <a:pt x="548" y="846"/>
                    <a:pt x="572" y="844"/>
                    <a:pt x="563" y="879"/>
                  </a:cubicBezTo>
                  <a:cubicBezTo>
                    <a:pt x="563" y="879"/>
                    <a:pt x="577" y="857"/>
                    <a:pt x="552" y="839"/>
                  </a:cubicBezTo>
                  <a:cubicBezTo>
                    <a:pt x="552" y="839"/>
                    <a:pt x="571" y="799"/>
                    <a:pt x="579" y="785"/>
                  </a:cubicBezTo>
                  <a:cubicBezTo>
                    <a:pt x="587" y="772"/>
                    <a:pt x="595" y="741"/>
                    <a:pt x="600" y="735"/>
                  </a:cubicBezTo>
                  <a:cubicBezTo>
                    <a:pt x="605" y="728"/>
                    <a:pt x="619" y="701"/>
                    <a:pt x="621" y="683"/>
                  </a:cubicBezTo>
                  <a:cubicBezTo>
                    <a:pt x="624" y="665"/>
                    <a:pt x="632" y="630"/>
                    <a:pt x="655" y="626"/>
                  </a:cubicBezTo>
                  <a:cubicBezTo>
                    <a:pt x="655" y="626"/>
                    <a:pt x="668" y="619"/>
                    <a:pt x="722" y="62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7234985" y="449959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7215793" y="4487139"/>
            <a:ext cx="2152974" cy="364572"/>
            <a:chOff x="7183923" y="3575245"/>
            <a:chExt cx="2041562" cy="345706"/>
          </a:xfrm>
        </p:grpSpPr>
        <p:sp>
          <p:nvSpPr>
            <p:cNvPr id="83" name="Rectangle 82"/>
            <p:cNvSpPr/>
            <p:nvPr/>
          </p:nvSpPr>
          <p:spPr>
            <a:xfrm>
              <a:off x="7202120" y="3587057"/>
              <a:ext cx="2023365" cy="3278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Content Placeholder 2"/>
            <p:cNvSpPr txBox="1">
              <a:spLocks/>
            </p:cNvSpPr>
            <p:nvPr/>
          </p:nvSpPr>
          <p:spPr>
            <a:xfrm>
              <a:off x="7183923" y="3575245"/>
              <a:ext cx="716891" cy="345706"/>
            </a:xfrm>
            <a:prstGeom prst="rect">
              <a:avLst/>
            </a:prstGeom>
            <a:noFill/>
          </p:spPr>
          <p:txBody>
            <a:bodyPr vert="horz" wrap="square" lIns="128573" tIns="64286" rIns="128573" bIns="6428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5" name="Rectangle 84"/>
          <p:cNvSpPr/>
          <p:nvPr/>
        </p:nvSpPr>
        <p:spPr>
          <a:xfrm>
            <a:off x="7234985" y="606026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7215795" y="6049227"/>
            <a:ext cx="1776422" cy="364572"/>
            <a:chOff x="7183923" y="5056502"/>
            <a:chExt cx="1684497" cy="345707"/>
          </a:xfrm>
        </p:grpSpPr>
        <p:sp>
          <p:nvSpPr>
            <p:cNvPr id="87" name="Rectangle 86"/>
            <p:cNvSpPr/>
            <p:nvPr/>
          </p:nvSpPr>
          <p:spPr>
            <a:xfrm>
              <a:off x="7202120" y="5066968"/>
              <a:ext cx="1666300" cy="32788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Content Placeholder 2"/>
            <p:cNvSpPr txBox="1">
              <a:spLocks/>
            </p:cNvSpPr>
            <p:nvPr/>
          </p:nvSpPr>
          <p:spPr>
            <a:xfrm>
              <a:off x="7183923" y="5056502"/>
              <a:ext cx="716891" cy="345707"/>
            </a:xfrm>
            <a:prstGeom prst="rect">
              <a:avLst/>
            </a:prstGeom>
            <a:noFill/>
          </p:spPr>
          <p:txBody>
            <a:bodyPr vert="horz" wrap="square" lIns="128573" tIns="64286" rIns="128573" bIns="6428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sp>
        <p:nvSpPr>
          <p:cNvPr id="89" name="Rectangle 88"/>
          <p:cNvSpPr/>
          <p:nvPr/>
        </p:nvSpPr>
        <p:spPr>
          <a:xfrm>
            <a:off x="7234985" y="553696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7215793" y="5524512"/>
            <a:ext cx="3198947" cy="364572"/>
            <a:chOff x="7183923" y="4558935"/>
            <a:chExt cx="3033408" cy="345706"/>
          </a:xfrm>
        </p:grpSpPr>
        <p:sp>
          <p:nvSpPr>
            <p:cNvPr id="91" name="Rectangle 90"/>
            <p:cNvSpPr/>
            <p:nvPr/>
          </p:nvSpPr>
          <p:spPr>
            <a:xfrm>
              <a:off x="7202120" y="4570747"/>
              <a:ext cx="3015211" cy="3278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Content Placeholder 2"/>
            <p:cNvSpPr txBox="1">
              <a:spLocks/>
            </p:cNvSpPr>
            <p:nvPr/>
          </p:nvSpPr>
          <p:spPr>
            <a:xfrm>
              <a:off x="7183923" y="4558935"/>
              <a:ext cx="716891" cy="345706"/>
            </a:xfrm>
            <a:prstGeom prst="rect">
              <a:avLst/>
            </a:prstGeom>
            <a:noFill/>
          </p:spPr>
          <p:txBody>
            <a:bodyPr vert="horz" wrap="square" lIns="128573" tIns="64286" rIns="128573" bIns="6428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75%</a:t>
              </a:r>
            </a:p>
          </p:txBody>
        </p:sp>
      </p:grpSp>
      <p:sp>
        <p:nvSpPr>
          <p:cNvPr id="93" name="Rectangle 92"/>
          <p:cNvSpPr/>
          <p:nvPr/>
        </p:nvSpPr>
        <p:spPr>
          <a:xfrm>
            <a:off x="7234985" y="5014178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7215793" y="5001722"/>
            <a:ext cx="2529525" cy="364572"/>
            <a:chOff x="7183923" y="4063200"/>
            <a:chExt cx="2398628" cy="345706"/>
          </a:xfrm>
        </p:grpSpPr>
        <p:sp>
          <p:nvSpPr>
            <p:cNvPr id="95" name="Rectangle 94"/>
            <p:cNvSpPr/>
            <p:nvPr/>
          </p:nvSpPr>
          <p:spPr>
            <a:xfrm>
              <a:off x="7202120" y="4075012"/>
              <a:ext cx="2380431" cy="327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Content Placeholder 2"/>
            <p:cNvSpPr txBox="1">
              <a:spLocks/>
            </p:cNvSpPr>
            <p:nvPr/>
          </p:nvSpPr>
          <p:spPr>
            <a:xfrm>
              <a:off x="7183923" y="4063200"/>
              <a:ext cx="716891" cy="345706"/>
            </a:xfrm>
            <a:prstGeom prst="rect">
              <a:avLst/>
            </a:prstGeom>
            <a:noFill/>
          </p:spPr>
          <p:txBody>
            <a:bodyPr vert="horz" wrap="square" lIns="128573" tIns="64286" rIns="128573" bIns="6428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62%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707858" y="499719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98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6738282" y="606941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05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771162" y="4494123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10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751973" y="5533305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13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6" name="TextBox 115"/>
          <p:cNvSpPr txBox="1"/>
          <p:nvPr/>
        </p:nvSpPr>
        <p:spPr>
          <a:xfrm>
            <a:off x="6712900" y="273368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6712900" y="2990353"/>
            <a:ext cx="478965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点击添加相关标题文字，修改文字内容，也可以直接复制你的内容到此。，点击添加相关标题文字，修改文字内容，也可以直接复制你的内容到此。，点击添加相关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410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5" grpId="0" animBg="1"/>
      <p:bldP spid="89" grpId="0" animBg="1"/>
      <p:bldP spid="93" grpId="0" animBg="1"/>
      <p:bldP spid="116" grpId="0"/>
      <p:bldP spid="1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>
            <a:spLocks/>
          </p:cNvSpPr>
          <p:nvPr/>
        </p:nvSpPr>
        <p:spPr>
          <a:xfrm>
            <a:off x="9563707" y="4779643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>
            <a:spLocks/>
          </p:cNvSpPr>
          <p:nvPr/>
        </p:nvSpPr>
        <p:spPr>
          <a:xfrm>
            <a:off x="1657463" y="422009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>
            <a:spLocks/>
          </p:cNvSpPr>
          <p:nvPr/>
        </p:nvSpPr>
        <p:spPr>
          <a:xfrm>
            <a:off x="9563707" y="326614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>
            <a:spLocks/>
          </p:cNvSpPr>
          <p:nvPr/>
        </p:nvSpPr>
        <p:spPr>
          <a:xfrm>
            <a:off x="1657463" y="2555287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>
                  <a:spLocks/>
                </p:cNvSpPr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>
                  <a:spLocks/>
                </p:cNvSpPr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>
                <a:spLocks/>
              </p:cNvSpPr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9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486998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e 41"/>
          <p:cNvSpPr/>
          <p:nvPr/>
        </p:nvSpPr>
        <p:spPr>
          <a:xfrm>
            <a:off x="7555171" y="1907428"/>
            <a:ext cx="578612" cy="578612"/>
          </a:xfrm>
          <a:prstGeom prst="pie">
            <a:avLst>
              <a:gd name="adj1" fmla="val 658792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Pie 42"/>
          <p:cNvSpPr/>
          <p:nvPr/>
        </p:nvSpPr>
        <p:spPr>
          <a:xfrm>
            <a:off x="7554808" y="3194527"/>
            <a:ext cx="578612" cy="578612"/>
          </a:xfrm>
          <a:prstGeom prst="pie">
            <a:avLst>
              <a:gd name="adj1" fmla="val 20384371"/>
              <a:gd name="adj2" fmla="val 1620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Pie 43"/>
          <p:cNvSpPr/>
          <p:nvPr/>
        </p:nvSpPr>
        <p:spPr>
          <a:xfrm>
            <a:off x="7554808" y="4479571"/>
            <a:ext cx="578612" cy="578612"/>
          </a:xfrm>
          <a:prstGeom prst="pie">
            <a:avLst>
              <a:gd name="adj1" fmla="val 4000316"/>
              <a:gd name="adj2" fmla="val 1620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Pie 44"/>
          <p:cNvSpPr/>
          <p:nvPr/>
        </p:nvSpPr>
        <p:spPr>
          <a:xfrm>
            <a:off x="7554807" y="5764615"/>
            <a:ext cx="578612" cy="578612"/>
          </a:xfrm>
          <a:prstGeom prst="pie">
            <a:avLst>
              <a:gd name="adj1" fmla="val 6078594"/>
              <a:gd name="adj2" fmla="val 1620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783144" y="3182705"/>
            <a:ext cx="3436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。点击添加相关标题文字点击添加相关标题文字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。点击添加相关标题文字点击添加相关标题文字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5448201" y="1904881"/>
            <a:ext cx="982760" cy="4397059"/>
          </a:xfrm>
          <a:custGeom>
            <a:avLst/>
            <a:gdLst>
              <a:gd name="T0" fmla="*/ 129 w 131"/>
              <a:gd name="T1" fmla="*/ 0 h 587"/>
              <a:gd name="T2" fmla="*/ 100 w 131"/>
              <a:gd name="T3" fmla="*/ 34 h 587"/>
              <a:gd name="T4" fmla="*/ 102 w 131"/>
              <a:gd name="T5" fmla="*/ 52 h 587"/>
              <a:gd name="T6" fmla="*/ 109 w 131"/>
              <a:gd name="T7" fmla="*/ 66 h 587"/>
              <a:gd name="T8" fmla="*/ 109 w 131"/>
              <a:gd name="T9" fmla="*/ 82 h 587"/>
              <a:gd name="T10" fmla="*/ 79 w 131"/>
              <a:gd name="T11" fmla="*/ 97 h 587"/>
              <a:gd name="T12" fmla="*/ 53 w 131"/>
              <a:gd name="T13" fmla="*/ 108 h 587"/>
              <a:gd name="T14" fmla="*/ 46 w 131"/>
              <a:gd name="T15" fmla="*/ 153 h 587"/>
              <a:gd name="T16" fmla="*/ 42 w 131"/>
              <a:gd name="T17" fmla="*/ 186 h 587"/>
              <a:gd name="T18" fmla="*/ 20 w 131"/>
              <a:gd name="T19" fmla="*/ 261 h 587"/>
              <a:gd name="T20" fmla="*/ 13 w 131"/>
              <a:gd name="T21" fmla="*/ 270 h 587"/>
              <a:gd name="T22" fmla="*/ 1 w 131"/>
              <a:gd name="T23" fmla="*/ 281 h 587"/>
              <a:gd name="T24" fmla="*/ 1 w 131"/>
              <a:gd name="T25" fmla="*/ 286 h 587"/>
              <a:gd name="T26" fmla="*/ 6 w 131"/>
              <a:gd name="T27" fmla="*/ 286 h 587"/>
              <a:gd name="T28" fmla="*/ 11 w 131"/>
              <a:gd name="T29" fmla="*/ 282 h 587"/>
              <a:gd name="T30" fmla="*/ 6 w 131"/>
              <a:gd name="T31" fmla="*/ 305 h 587"/>
              <a:gd name="T32" fmla="*/ 8 w 131"/>
              <a:gd name="T33" fmla="*/ 308 h 587"/>
              <a:gd name="T34" fmla="*/ 12 w 131"/>
              <a:gd name="T35" fmla="*/ 306 h 587"/>
              <a:gd name="T36" fmla="*/ 15 w 131"/>
              <a:gd name="T37" fmla="*/ 289 h 587"/>
              <a:gd name="T38" fmla="*/ 16 w 131"/>
              <a:gd name="T39" fmla="*/ 290 h 587"/>
              <a:gd name="T40" fmla="*/ 11 w 131"/>
              <a:gd name="T41" fmla="*/ 313 h 587"/>
              <a:gd name="T42" fmla="*/ 14 w 131"/>
              <a:gd name="T43" fmla="*/ 317 h 587"/>
              <a:gd name="T44" fmla="*/ 17 w 131"/>
              <a:gd name="T45" fmla="*/ 314 h 587"/>
              <a:gd name="T46" fmla="*/ 21 w 131"/>
              <a:gd name="T47" fmla="*/ 293 h 587"/>
              <a:gd name="T48" fmla="*/ 23 w 131"/>
              <a:gd name="T49" fmla="*/ 293 h 587"/>
              <a:gd name="T50" fmla="*/ 19 w 131"/>
              <a:gd name="T51" fmla="*/ 313 h 587"/>
              <a:gd name="T52" fmla="*/ 21 w 131"/>
              <a:gd name="T53" fmla="*/ 316 h 587"/>
              <a:gd name="T54" fmla="*/ 24 w 131"/>
              <a:gd name="T55" fmla="*/ 314 h 587"/>
              <a:gd name="T56" fmla="*/ 29 w 131"/>
              <a:gd name="T57" fmla="*/ 294 h 587"/>
              <a:gd name="T58" fmla="*/ 30 w 131"/>
              <a:gd name="T59" fmla="*/ 293 h 587"/>
              <a:gd name="T60" fmla="*/ 27 w 131"/>
              <a:gd name="T61" fmla="*/ 304 h 587"/>
              <a:gd name="T62" fmla="*/ 30 w 131"/>
              <a:gd name="T63" fmla="*/ 307 h 587"/>
              <a:gd name="T64" fmla="*/ 33 w 131"/>
              <a:gd name="T65" fmla="*/ 305 h 587"/>
              <a:gd name="T66" fmla="*/ 36 w 131"/>
              <a:gd name="T67" fmla="*/ 290 h 587"/>
              <a:gd name="T68" fmla="*/ 38 w 131"/>
              <a:gd name="T69" fmla="*/ 280 h 587"/>
              <a:gd name="T70" fmla="*/ 38 w 131"/>
              <a:gd name="T71" fmla="*/ 268 h 587"/>
              <a:gd name="T72" fmla="*/ 56 w 131"/>
              <a:gd name="T73" fmla="*/ 232 h 587"/>
              <a:gd name="T74" fmla="*/ 69 w 131"/>
              <a:gd name="T75" fmla="*/ 191 h 587"/>
              <a:gd name="T76" fmla="*/ 77 w 131"/>
              <a:gd name="T77" fmla="*/ 180 h 587"/>
              <a:gd name="T78" fmla="*/ 85 w 131"/>
              <a:gd name="T79" fmla="*/ 212 h 587"/>
              <a:gd name="T80" fmla="*/ 77 w 131"/>
              <a:gd name="T81" fmla="*/ 252 h 587"/>
              <a:gd name="T82" fmla="*/ 71 w 131"/>
              <a:gd name="T83" fmla="*/ 300 h 587"/>
              <a:gd name="T84" fmla="*/ 72 w 131"/>
              <a:gd name="T85" fmla="*/ 357 h 587"/>
              <a:gd name="T86" fmla="*/ 77 w 131"/>
              <a:gd name="T87" fmla="*/ 415 h 587"/>
              <a:gd name="T88" fmla="*/ 75 w 131"/>
              <a:gd name="T89" fmla="*/ 493 h 587"/>
              <a:gd name="T90" fmla="*/ 83 w 131"/>
              <a:gd name="T91" fmla="*/ 550 h 587"/>
              <a:gd name="T92" fmla="*/ 80 w 131"/>
              <a:gd name="T93" fmla="*/ 559 h 587"/>
              <a:gd name="T94" fmla="*/ 74 w 131"/>
              <a:gd name="T95" fmla="*/ 581 h 587"/>
              <a:gd name="T96" fmla="*/ 105 w 131"/>
              <a:gd name="T97" fmla="*/ 587 h 587"/>
              <a:gd name="T98" fmla="*/ 112 w 131"/>
              <a:gd name="T99" fmla="*/ 572 h 587"/>
              <a:gd name="T100" fmla="*/ 106 w 131"/>
              <a:gd name="T101" fmla="*/ 546 h 587"/>
              <a:gd name="T102" fmla="*/ 106 w 131"/>
              <a:gd name="T103" fmla="*/ 546 h 587"/>
              <a:gd name="T104" fmla="*/ 114 w 131"/>
              <a:gd name="T105" fmla="*/ 475 h 587"/>
              <a:gd name="T106" fmla="*/ 112 w 131"/>
              <a:gd name="T107" fmla="*/ 415 h 587"/>
              <a:gd name="T108" fmla="*/ 128 w 131"/>
              <a:gd name="T109" fmla="*/ 301 h 587"/>
              <a:gd name="T110" fmla="*/ 131 w 131"/>
              <a:gd name="T111" fmla="*/ 301 h 587"/>
              <a:gd name="T112" fmla="*/ 131 w 131"/>
              <a:gd name="T113" fmla="*/ 1 h 587"/>
              <a:gd name="T114" fmla="*/ 129 w 131"/>
              <a:gd name="T115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1" h="587">
                <a:moveTo>
                  <a:pt x="129" y="0"/>
                </a:moveTo>
                <a:cubicBezTo>
                  <a:pt x="109" y="1"/>
                  <a:pt x="101" y="15"/>
                  <a:pt x="100" y="34"/>
                </a:cubicBezTo>
                <a:cubicBezTo>
                  <a:pt x="93" y="31"/>
                  <a:pt x="96" y="50"/>
                  <a:pt x="102" y="52"/>
                </a:cubicBezTo>
                <a:cubicBezTo>
                  <a:pt x="104" y="58"/>
                  <a:pt x="106" y="62"/>
                  <a:pt x="109" y="66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1" y="90"/>
                  <a:pt x="91" y="94"/>
                  <a:pt x="79" y="97"/>
                </a:cubicBezTo>
                <a:cubicBezTo>
                  <a:pt x="69" y="98"/>
                  <a:pt x="58" y="97"/>
                  <a:pt x="53" y="108"/>
                </a:cubicBezTo>
                <a:cubicBezTo>
                  <a:pt x="51" y="113"/>
                  <a:pt x="45" y="128"/>
                  <a:pt x="46" y="153"/>
                </a:cubicBezTo>
                <a:cubicBezTo>
                  <a:pt x="46" y="166"/>
                  <a:pt x="48" y="178"/>
                  <a:pt x="42" y="186"/>
                </a:cubicBezTo>
                <a:cubicBezTo>
                  <a:pt x="31" y="202"/>
                  <a:pt x="21" y="258"/>
                  <a:pt x="20" y="261"/>
                </a:cubicBezTo>
                <a:cubicBezTo>
                  <a:pt x="18" y="263"/>
                  <a:pt x="15" y="267"/>
                  <a:pt x="13" y="270"/>
                </a:cubicBezTo>
                <a:cubicBezTo>
                  <a:pt x="1" y="281"/>
                  <a:pt x="1" y="281"/>
                  <a:pt x="1" y="281"/>
                </a:cubicBezTo>
                <a:cubicBezTo>
                  <a:pt x="0" y="283"/>
                  <a:pt x="0" y="285"/>
                  <a:pt x="1" y="286"/>
                </a:cubicBezTo>
                <a:cubicBezTo>
                  <a:pt x="2" y="287"/>
                  <a:pt x="4" y="288"/>
                  <a:pt x="6" y="286"/>
                </a:cubicBezTo>
                <a:cubicBezTo>
                  <a:pt x="11" y="282"/>
                  <a:pt x="11" y="282"/>
                  <a:pt x="11" y="282"/>
                </a:cubicBezTo>
                <a:cubicBezTo>
                  <a:pt x="6" y="305"/>
                  <a:pt x="6" y="305"/>
                  <a:pt x="6" y="305"/>
                </a:cubicBezTo>
                <a:cubicBezTo>
                  <a:pt x="6" y="306"/>
                  <a:pt x="7" y="308"/>
                  <a:pt x="8" y="308"/>
                </a:cubicBezTo>
                <a:cubicBezTo>
                  <a:pt x="10" y="308"/>
                  <a:pt x="11" y="307"/>
                  <a:pt x="12" y="306"/>
                </a:cubicBezTo>
                <a:cubicBezTo>
                  <a:pt x="15" y="289"/>
                  <a:pt x="15" y="289"/>
                  <a:pt x="15" y="289"/>
                </a:cubicBezTo>
                <a:cubicBezTo>
                  <a:pt x="15" y="289"/>
                  <a:pt x="16" y="290"/>
                  <a:pt x="16" y="290"/>
                </a:cubicBezTo>
                <a:cubicBezTo>
                  <a:pt x="11" y="313"/>
                  <a:pt x="11" y="313"/>
                  <a:pt x="11" y="313"/>
                </a:cubicBezTo>
                <a:cubicBezTo>
                  <a:pt x="11" y="315"/>
                  <a:pt x="12" y="316"/>
                  <a:pt x="14" y="317"/>
                </a:cubicBezTo>
                <a:cubicBezTo>
                  <a:pt x="15" y="317"/>
                  <a:pt x="17" y="316"/>
                  <a:pt x="17" y="314"/>
                </a:cubicBezTo>
                <a:cubicBezTo>
                  <a:pt x="21" y="293"/>
                  <a:pt x="21" y="293"/>
                  <a:pt x="21" y="293"/>
                </a:cubicBezTo>
                <a:cubicBezTo>
                  <a:pt x="22" y="293"/>
                  <a:pt x="22" y="293"/>
                  <a:pt x="23" y="293"/>
                </a:cubicBezTo>
                <a:cubicBezTo>
                  <a:pt x="19" y="313"/>
                  <a:pt x="19" y="313"/>
                  <a:pt x="19" y="313"/>
                </a:cubicBezTo>
                <a:cubicBezTo>
                  <a:pt x="18" y="314"/>
                  <a:pt x="19" y="316"/>
                  <a:pt x="21" y="316"/>
                </a:cubicBezTo>
                <a:cubicBezTo>
                  <a:pt x="23" y="317"/>
                  <a:pt x="24" y="316"/>
                  <a:pt x="24" y="314"/>
                </a:cubicBezTo>
                <a:cubicBezTo>
                  <a:pt x="29" y="294"/>
                  <a:pt x="29" y="294"/>
                  <a:pt x="29" y="294"/>
                </a:cubicBezTo>
                <a:cubicBezTo>
                  <a:pt x="29" y="293"/>
                  <a:pt x="29" y="293"/>
                  <a:pt x="30" y="293"/>
                </a:cubicBezTo>
                <a:cubicBezTo>
                  <a:pt x="27" y="304"/>
                  <a:pt x="27" y="304"/>
                  <a:pt x="27" y="304"/>
                </a:cubicBezTo>
                <a:cubicBezTo>
                  <a:pt x="27" y="305"/>
                  <a:pt x="28" y="307"/>
                  <a:pt x="30" y="307"/>
                </a:cubicBezTo>
                <a:cubicBezTo>
                  <a:pt x="31" y="308"/>
                  <a:pt x="33" y="307"/>
                  <a:pt x="33" y="305"/>
                </a:cubicBezTo>
                <a:cubicBezTo>
                  <a:pt x="36" y="290"/>
                  <a:pt x="36" y="290"/>
                  <a:pt x="36" y="290"/>
                </a:cubicBezTo>
                <a:cubicBezTo>
                  <a:pt x="38" y="288"/>
                  <a:pt x="38" y="282"/>
                  <a:pt x="38" y="280"/>
                </a:cubicBezTo>
                <a:cubicBezTo>
                  <a:pt x="39" y="276"/>
                  <a:pt x="39" y="272"/>
                  <a:pt x="38" y="268"/>
                </a:cubicBezTo>
                <a:cubicBezTo>
                  <a:pt x="41" y="262"/>
                  <a:pt x="52" y="240"/>
                  <a:pt x="56" y="232"/>
                </a:cubicBezTo>
                <a:cubicBezTo>
                  <a:pt x="69" y="210"/>
                  <a:pt x="67" y="194"/>
                  <a:pt x="69" y="191"/>
                </a:cubicBezTo>
                <a:cubicBezTo>
                  <a:pt x="70" y="190"/>
                  <a:pt x="73" y="186"/>
                  <a:pt x="77" y="180"/>
                </a:cubicBezTo>
                <a:cubicBezTo>
                  <a:pt x="81" y="190"/>
                  <a:pt x="85" y="200"/>
                  <a:pt x="85" y="212"/>
                </a:cubicBezTo>
                <a:cubicBezTo>
                  <a:pt x="85" y="226"/>
                  <a:pt x="79" y="238"/>
                  <a:pt x="77" y="252"/>
                </a:cubicBezTo>
                <a:cubicBezTo>
                  <a:pt x="74" y="266"/>
                  <a:pt x="72" y="281"/>
                  <a:pt x="71" y="300"/>
                </a:cubicBezTo>
                <a:cubicBezTo>
                  <a:pt x="70" y="318"/>
                  <a:pt x="69" y="340"/>
                  <a:pt x="72" y="357"/>
                </a:cubicBezTo>
                <a:cubicBezTo>
                  <a:pt x="76" y="381"/>
                  <a:pt x="78" y="405"/>
                  <a:pt x="77" y="415"/>
                </a:cubicBezTo>
                <a:cubicBezTo>
                  <a:pt x="74" y="435"/>
                  <a:pt x="72" y="458"/>
                  <a:pt x="75" y="493"/>
                </a:cubicBezTo>
                <a:cubicBezTo>
                  <a:pt x="78" y="527"/>
                  <a:pt x="84" y="524"/>
                  <a:pt x="83" y="550"/>
                </a:cubicBezTo>
                <a:cubicBezTo>
                  <a:pt x="82" y="554"/>
                  <a:pt x="81" y="558"/>
                  <a:pt x="80" y="559"/>
                </a:cubicBezTo>
                <a:cubicBezTo>
                  <a:pt x="77" y="566"/>
                  <a:pt x="57" y="578"/>
                  <a:pt x="74" y="581"/>
                </a:cubicBezTo>
                <a:cubicBezTo>
                  <a:pt x="84" y="583"/>
                  <a:pt x="95" y="587"/>
                  <a:pt x="105" y="587"/>
                </a:cubicBezTo>
                <a:cubicBezTo>
                  <a:pt x="111" y="586"/>
                  <a:pt x="113" y="577"/>
                  <a:pt x="112" y="572"/>
                </a:cubicBezTo>
                <a:cubicBezTo>
                  <a:pt x="109" y="563"/>
                  <a:pt x="107" y="555"/>
                  <a:pt x="106" y="546"/>
                </a:cubicBezTo>
                <a:cubicBezTo>
                  <a:pt x="106" y="546"/>
                  <a:pt x="106" y="546"/>
                  <a:pt x="106" y="546"/>
                </a:cubicBezTo>
                <a:cubicBezTo>
                  <a:pt x="106" y="521"/>
                  <a:pt x="116" y="498"/>
                  <a:pt x="114" y="475"/>
                </a:cubicBezTo>
                <a:cubicBezTo>
                  <a:pt x="112" y="453"/>
                  <a:pt x="109" y="426"/>
                  <a:pt x="112" y="415"/>
                </a:cubicBezTo>
                <a:cubicBezTo>
                  <a:pt x="121" y="384"/>
                  <a:pt x="130" y="332"/>
                  <a:pt x="128" y="301"/>
                </a:cubicBezTo>
                <a:cubicBezTo>
                  <a:pt x="131" y="301"/>
                  <a:pt x="131" y="301"/>
                  <a:pt x="131" y="30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0" y="1"/>
                  <a:pt x="130" y="0"/>
                  <a:pt x="129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30960" y="1904882"/>
            <a:ext cx="979590" cy="4397059"/>
            <a:chOff x="6430960" y="1904882"/>
            <a:chExt cx="979590" cy="4397059"/>
          </a:xfrm>
        </p:grpSpPr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6564109" y="5807390"/>
              <a:ext cx="421635" cy="494551"/>
            </a:xfrm>
            <a:custGeom>
              <a:avLst/>
              <a:gdLst>
                <a:gd name="T0" fmla="*/ 6 w 56"/>
                <a:gd name="T1" fmla="*/ 25 h 66"/>
                <a:gd name="T2" fmla="*/ 6 w 56"/>
                <a:gd name="T3" fmla="*/ 25 h 66"/>
                <a:gd name="T4" fmla="*/ 1 w 56"/>
                <a:gd name="T5" fmla="*/ 51 h 66"/>
                <a:gd name="T6" fmla="*/ 8 w 56"/>
                <a:gd name="T7" fmla="*/ 66 h 66"/>
                <a:gd name="T8" fmla="*/ 38 w 56"/>
                <a:gd name="T9" fmla="*/ 60 h 66"/>
                <a:gd name="T10" fmla="*/ 32 w 56"/>
                <a:gd name="T11" fmla="*/ 38 h 66"/>
                <a:gd name="T12" fmla="*/ 29 w 56"/>
                <a:gd name="T13" fmla="*/ 29 h 66"/>
                <a:gd name="T14" fmla="*/ 29 w 56"/>
                <a:gd name="T15" fmla="*/ 24 h 66"/>
                <a:gd name="T16" fmla="*/ 4 w 56"/>
                <a:gd name="T17" fmla="*/ 0 h 66"/>
                <a:gd name="T18" fmla="*/ 6 w 56"/>
                <a:gd name="T19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6"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34"/>
                    <a:pt x="3" y="42"/>
                    <a:pt x="1" y="51"/>
                  </a:cubicBezTo>
                  <a:cubicBezTo>
                    <a:pt x="0" y="56"/>
                    <a:pt x="1" y="65"/>
                    <a:pt x="8" y="66"/>
                  </a:cubicBezTo>
                  <a:cubicBezTo>
                    <a:pt x="18" y="66"/>
                    <a:pt x="29" y="62"/>
                    <a:pt x="38" y="60"/>
                  </a:cubicBezTo>
                  <a:cubicBezTo>
                    <a:pt x="56" y="57"/>
                    <a:pt x="36" y="45"/>
                    <a:pt x="32" y="38"/>
                  </a:cubicBezTo>
                  <a:cubicBezTo>
                    <a:pt x="32" y="37"/>
                    <a:pt x="30" y="33"/>
                    <a:pt x="29" y="29"/>
                  </a:cubicBezTo>
                  <a:cubicBezTo>
                    <a:pt x="29" y="27"/>
                    <a:pt x="29" y="25"/>
                    <a:pt x="29" y="2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8"/>
                    <a:pt x="6" y="16"/>
                    <a:pt x="6" y="2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6491193" y="4647101"/>
              <a:ext cx="374083" cy="1340992"/>
            </a:xfrm>
            <a:custGeom>
              <a:avLst/>
              <a:gdLst>
                <a:gd name="T0" fmla="*/ 11 w 50"/>
                <a:gd name="T1" fmla="*/ 49 h 179"/>
                <a:gd name="T2" fmla="*/ 9 w 50"/>
                <a:gd name="T3" fmla="*/ 109 h 179"/>
                <a:gd name="T4" fmla="*/ 14 w 50"/>
                <a:gd name="T5" fmla="*/ 155 h 179"/>
                <a:gd name="T6" fmla="*/ 39 w 50"/>
                <a:gd name="T7" fmla="*/ 179 h 179"/>
                <a:gd name="T8" fmla="*/ 48 w 50"/>
                <a:gd name="T9" fmla="*/ 127 h 179"/>
                <a:gd name="T10" fmla="*/ 46 w 50"/>
                <a:gd name="T11" fmla="*/ 49 h 179"/>
                <a:gd name="T12" fmla="*/ 45 w 50"/>
                <a:gd name="T13" fmla="*/ 44 h 179"/>
                <a:gd name="T14" fmla="*/ 0 w 50"/>
                <a:gd name="T15" fmla="*/ 0 h 179"/>
                <a:gd name="T16" fmla="*/ 11 w 50"/>
                <a:gd name="T17" fmla="*/ 4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79">
                  <a:moveTo>
                    <a:pt x="11" y="49"/>
                  </a:moveTo>
                  <a:cubicBezTo>
                    <a:pt x="14" y="60"/>
                    <a:pt x="11" y="87"/>
                    <a:pt x="9" y="109"/>
                  </a:cubicBezTo>
                  <a:cubicBezTo>
                    <a:pt x="8" y="124"/>
                    <a:pt x="11" y="139"/>
                    <a:pt x="14" y="155"/>
                  </a:cubicBezTo>
                  <a:cubicBezTo>
                    <a:pt x="39" y="179"/>
                    <a:pt x="39" y="179"/>
                    <a:pt x="39" y="179"/>
                  </a:cubicBezTo>
                  <a:cubicBezTo>
                    <a:pt x="39" y="158"/>
                    <a:pt x="45" y="158"/>
                    <a:pt x="48" y="127"/>
                  </a:cubicBezTo>
                  <a:cubicBezTo>
                    <a:pt x="50" y="92"/>
                    <a:pt x="49" y="69"/>
                    <a:pt x="46" y="49"/>
                  </a:cubicBezTo>
                  <a:cubicBezTo>
                    <a:pt x="46" y="47"/>
                    <a:pt x="45" y="46"/>
                    <a:pt x="45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8"/>
                    <a:pt x="7" y="35"/>
                    <a:pt x="11" y="4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6430960" y="2481857"/>
              <a:ext cx="979590" cy="1797500"/>
            </a:xfrm>
            <a:custGeom>
              <a:avLst/>
              <a:gdLst>
                <a:gd name="T0" fmla="*/ 46 w 131"/>
                <a:gd name="T1" fmla="*/ 135 h 240"/>
                <a:gd name="T2" fmla="*/ 54 w 131"/>
                <a:gd name="T3" fmla="*/ 103 h 240"/>
                <a:gd name="T4" fmla="*/ 62 w 131"/>
                <a:gd name="T5" fmla="*/ 114 h 240"/>
                <a:gd name="T6" fmla="*/ 75 w 131"/>
                <a:gd name="T7" fmla="*/ 155 h 240"/>
                <a:gd name="T8" fmla="*/ 92 w 131"/>
                <a:gd name="T9" fmla="*/ 191 h 240"/>
                <a:gd name="T10" fmla="*/ 92 w 131"/>
                <a:gd name="T11" fmla="*/ 203 h 240"/>
                <a:gd name="T12" fmla="*/ 95 w 131"/>
                <a:gd name="T13" fmla="*/ 213 h 240"/>
                <a:gd name="T14" fmla="*/ 98 w 131"/>
                <a:gd name="T15" fmla="*/ 228 h 240"/>
                <a:gd name="T16" fmla="*/ 101 w 131"/>
                <a:gd name="T17" fmla="*/ 230 h 240"/>
                <a:gd name="T18" fmla="*/ 103 w 131"/>
                <a:gd name="T19" fmla="*/ 227 h 240"/>
                <a:gd name="T20" fmla="*/ 101 w 131"/>
                <a:gd name="T21" fmla="*/ 216 h 240"/>
                <a:gd name="T22" fmla="*/ 102 w 131"/>
                <a:gd name="T23" fmla="*/ 217 h 240"/>
                <a:gd name="T24" fmla="*/ 106 w 131"/>
                <a:gd name="T25" fmla="*/ 237 h 240"/>
                <a:gd name="T26" fmla="*/ 110 w 131"/>
                <a:gd name="T27" fmla="*/ 239 h 240"/>
                <a:gd name="T28" fmla="*/ 112 w 131"/>
                <a:gd name="T29" fmla="*/ 236 h 240"/>
                <a:gd name="T30" fmla="*/ 108 w 131"/>
                <a:gd name="T31" fmla="*/ 216 h 240"/>
                <a:gd name="T32" fmla="*/ 109 w 131"/>
                <a:gd name="T33" fmla="*/ 216 h 240"/>
                <a:gd name="T34" fmla="*/ 114 w 131"/>
                <a:gd name="T35" fmla="*/ 237 h 240"/>
                <a:gd name="T36" fmla="*/ 117 w 131"/>
                <a:gd name="T37" fmla="*/ 240 h 240"/>
                <a:gd name="T38" fmla="*/ 119 w 131"/>
                <a:gd name="T39" fmla="*/ 236 h 240"/>
                <a:gd name="T40" fmla="*/ 115 w 131"/>
                <a:gd name="T41" fmla="*/ 213 h 240"/>
                <a:gd name="T42" fmla="*/ 116 w 131"/>
                <a:gd name="T43" fmla="*/ 212 h 240"/>
                <a:gd name="T44" fmla="*/ 119 w 131"/>
                <a:gd name="T45" fmla="*/ 229 h 240"/>
                <a:gd name="T46" fmla="*/ 123 w 131"/>
                <a:gd name="T47" fmla="*/ 231 h 240"/>
                <a:gd name="T48" fmla="*/ 125 w 131"/>
                <a:gd name="T49" fmla="*/ 228 h 240"/>
                <a:gd name="T50" fmla="*/ 120 w 131"/>
                <a:gd name="T51" fmla="*/ 205 h 240"/>
                <a:gd name="T52" fmla="*/ 125 w 131"/>
                <a:gd name="T53" fmla="*/ 209 h 240"/>
                <a:gd name="T54" fmla="*/ 130 w 131"/>
                <a:gd name="T55" fmla="*/ 209 h 240"/>
                <a:gd name="T56" fmla="*/ 129 w 131"/>
                <a:gd name="T57" fmla="*/ 204 h 240"/>
                <a:gd name="T58" fmla="*/ 118 w 131"/>
                <a:gd name="T59" fmla="*/ 193 h 240"/>
                <a:gd name="T60" fmla="*/ 110 w 131"/>
                <a:gd name="T61" fmla="*/ 184 h 240"/>
                <a:gd name="T62" fmla="*/ 89 w 131"/>
                <a:gd name="T63" fmla="*/ 109 h 240"/>
                <a:gd name="T64" fmla="*/ 85 w 131"/>
                <a:gd name="T65" fmla="*/ 80 h 240"/>
                <a:gd name="T66" fmla="*/ 0 w 131"/>
                <a:gd name="T67" fmla="*/ 0 h 240"/>
                <a:gd name="T68" fmla="*/ 0 w 131"/>
                <a:gd name="T69" fmla="*/ 141 h 240"/>
                <a:gd name="T70" fmla="*/ 57 w 131"/>
                <a:gd name="T71" fmla="*/ 195 h 240"/>
                <a:gd name="T72" fmla="*/ 54 w 131"/>
                <a:gd name="T73" fmla="*/ 175 h 240"/>
                <a:gd name="T74" fmla="*/ 46 w 131"/>
                <a:gd name="T75" fmla="*/ 13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1" h="240">
                  <a:moveTo>
                    <a:pt x="46" y="135"/>
                  </a:moveTo>
                  <a:cubicBezTo>
                    <a:pt x="46" y="123"/>
                    <a:pt x="49" y="113"/>
                    <a:pt x="54" y="103"/>
                  </a:cubicBezTo>
                  <a:cubicBezTo>
                    <a:pt x="57" y="109"/>
                    <a:pt x="60" y="113"/>
                    <a:pt x="62" y="114"/>
                  </a:cubicBezTo>
                  <a:cubicBezTo>
                    <a:pt x="64" y="117"/>
                    <a:pt x="62" y="133"/>
                    <a:pt x="75" y="155"/>
                  </a:cubicBezTo>
                  <a:cubicBezTo>
                    <a:pt x="79" y="163"/>
                    <a:pt x="90" y="185"/>
                    <a:pt x="92" y="191"/>
                  </a:cubicBezTo>
                  <a:cubicBezTo>
                    <a:pt x="92" y="195"/>
                    <a:pt x="92" y="199"/>
                    <a:pt x="92" y="203"/>
                  </a:cubicBezTo>
                  <a:cubicBezTo>
                    <a:pt x="93" y="205"/>
                    <a:pt x="93" y="211"/>
                    <a:pt x="95" y="213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98" y="230"/>
                    <a:pt x="99" y="231"/>
                    <a:pt x="101" y="230"/>
                  </a:cubicBezTo>
                  <a:cubicBezTo>
                    <a:pt x="103" y="230"/>
                    <a:pt x="103" y="228"/>
                    <a:pt x="103" y="227"/>
                  </a:cubicBezTo>
                  <a:cubicBezTo>
                    <a:pt x="101" y="216"/>
                    <a:pt x="101" y="216"/>
                    <a:pt x="101" y="216"/>
                  </a:cubicBezTo>
                  <a:cubicBezTo>
                    <a:pt x="101" y="216"/>
                    <a:pt x="102" y="216"/>
                    <a:pt x="102" y="217"/>
                  </a:cubicBezTo>
                  <a:cubicBezTo>
                    <a:pt x="106" y="237"/>
                    <a:pt x="106" y="237"/>
                    <a:pt x="106" y="237"/>
                  </a:cubicBezTo>
                  <a:cubicBezTo>
                    <a:pt x="107" y="239"/>
                    <a:pt x="108" y="240"/>
                    <a:pt x="110" y="239"/>
                  </a:cubicBezTo>
                  <a:cubicBezTo>
                    <a:pt x="111" y="239"/>
                    <a:pt x="112" y="237"/>
                    <a:pt x="112" y="23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216"/>
                    <a:pt x="109" y="216"/>
                    <a:pt x="109" y="216"/>
                  </a:cubicBezTo>
                  <a:cubicBezTo>
                    <a:pt x="114" y="237"/>
                    <a:pt x="114" y="237"/>
                    <a:pt x="114" y="237"/>
                  </a:cubicBezTo>
                  <a:cubicBezTo>
                    <a:pt x="114" y="239"/>
                    <a:pt x="115" y="240"/>
                    <a:pt x="117" y="240"/>
                  </a:cubicBezTo>
                  <a:cubicBezTo>
                    <a:pt x="119" y="239"/>
                    <a:pt x="120" y="238"/>
                    <a:pt x="119" y="236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213"/>
                    <a:pt x="115" y="212"/>
                    <a:pt x="116" y="212"/>
                  </a:cubicBezTo>
                  <a:cubicBezTo>
                    <a:pt x="119" y="229"/>
                    <a:pt x="119" y="229"/>
                    <a:pt x="119" y="229"/>
                  </a:cubicBezTo>
                  <a:cubicBezTo>
                    <a:pt x="119" y="230"/>
                    <a:pt x="121" y="231"/>
                    <a:pt x="123" y="231"/>
                  </a:cubicBezTo>
                  <a:cubicBezTo>
                    <a:pt x="124" y="231"/>
                    <a:pt x="125" y="229"/>
                    <a:pt x="125" y="228"/>
                  </a:cubicBezTo>
                  <a:cubicBezTo>
                    <a:pt x="120" y="205"/>
                    <a:pt x="120" y="205"/>
                    <a:pt x="120" y="205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6" y="211"/>
                    <a:pt x="128" y="210"/>
                    <a:pt x="130" y="209"/>
                  </a:cubicBezTo>
                  <a:cubicBezTo>
                    <a:pt x="131" y="208"/>
                    <a:pt x="131" y="206"/>
                    <a:pt x="129" y="204"/>
                  </a:cubicBezTo>
                  <a:cubicBezTo>
                    <a:pt x="118" y="193"/>
                    <a:pt x="118" y="193"/>
                    <a:pt x="118" y="193"/>
                  </a:cubicBezTo>
                  <a:cubicBezTo>
                    <a:pt x="116" y="190"/>
                    <a:pt x="113" y="186"/>
                    <a:pt x="110" y="184"/>
                  </a:cubicBezTo>
                  <a:cubicBezTo>
                    <a:pt x="110" y="181"/>
                    <a:pt x="99" y="125"/>
                    <a:pt x="89" y="109"/>
                  </a:cubicBezTo>
                  <a:cubicBezTo>
                    <a:pt x="84" y="102"/>
                    <a:pt x="84" y="92"/>
                    <a:pt x="85" y="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6" y="188"/>
                    <a:pt x="55" y="181"/>
                    <a:pt x="54" y="175"/>
                  </a:cubicBezTo>
                  <a:cubicBezTo>
                    <a:pt x="51" y="161"/>
                    <a:pt x="46" y="149"/>
                    <a:pt x="46" y="1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6430960" y="3537533"/>
              <a:ext cx="462847" cy="1439267"/>
            </a:xfrm>
            <a:custGeom>
              <a:avLst/>
              <a:gdLst>
                <a:gd name="T0" fmla="*/ 0 w 62"/>
                <a:gd name="T1" fmla="*/ 83 h 192"/>
                <a:gd name="T2" fmla="*/ 3 w 62"/>
                <a:gd name="T3" fmla="*/ 83 h 192"/>
                <a:gd name="T4" fmla="*/ 8 w 62"/>
                <a:gd name="T5" fmla="*/ 148 h 192"/>
                <a:gd name="T6" fmla="*/ 53 w 62"/>
                <a:gd name="T7" fmla="*/ 192 h 192"/>
                <a:gd name="T8" fmla="*/ 59 w 62"/>
                <a:gd name="T9" fmla="*/ 139 h 192"/>
                <a:gd name="T10" fmla="*/ 59 w 62"/>
                <a:gd name="T11" fmla="*/ 82 h 192"/>
                <a:gd name="T12" fmla="*/ 57 w 62"/>
                <a:gd name="T13" fmla="*/ 54 h 192"/>
                <a:gd name="T14" fmla="*/ 0 w 62"/>
                <a:gd name="T15" fmla="*/ 0 h 192"/>
                <a:gd name="T16" fmla="*/ 0 w 62"/>
                <a:gd name="T17" fmla="*/ 8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92">
                  <a:moveTo>
                    <a:pt x="0" y="83"/>
                  </a:moveTo>
                  <a:cubicBezTo>
                    <a:pt x="3" y="83"/>
                    <a:pt x="3" y="83"/>
                    <a:pt x="3" y="83"/>
                  </a:cubicBezTo>
                  <a:cubicBezTo>
                    <a:pt x="2" y="101"/>
                    <a:pt x="4" y="125"/>
                    <a:pt x="8" y="148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80"/>
                    <a:pt x="55" y="160"/>
                    <a:pt x="59" y="139"/>
                  </a:cubicBezTo>
                  <a:cubicBezTo>
                    <a:pt x="62" y="122"/>
                    <a:pt x="61" y="100"/>
                    <a:pt x="59" y="82"/>
                  </a:cubicBezTo>
                  <a:cubicBezTo>
                    <a:pt x="59" y="72"/>
                    <a:pt x="58" y="62"/>
                    <a:pt x="57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6430960" y="1904882"/>
              <a:ext cx="643549" cy="1176143"/>
            </a:xfrm>
            <a:custGeom>
              <a:avLst/>
              <a:gdLst>
                <a:gd name="T0" fmla="*/ 85 w 86"/>
                <a:gd name="T1" fmla="*/ 153 h 157"/>
                <a:gd name="T2" fmla="*/ 77 w 86"/>
                <a:gd name="T3" fmla="*/ 108 h 157"/>
                <a:gd name="T4" fmla="*/ 51 w 86"/>
                <a:gd name="T5" fmla="*/ 97 h 157"/>
                <a:gd name="T6" fmla="*/ 22 w 86"/>
                <a:gd name="T7" fmla="*/ 82 h 157"/>
                <a:gd name="T8" fmla="*/ 22 w 86"/>
                <a:gd name="T9" fmla="*/ 66 h 157"/>
                <a:gd name="T10" fmla="*/ 28 w 86"/>
                <a:gd name="T11" fmla="*/ 52 h 157"/>
                <a:gd name="T12" fmla="*/ 30 w 86"/>
                <a:gd name="T13" fmla="*/ 34 h 157"/>
                <a:gd name="T14" fmla="*/ 1 w 86"/>
                <a:gd name="T15" fmla="*/ 0 h 157"/>
                <a:gd name="T16" fmla="*/ 0 w 86"/>
                <a:gd name="T17" fmla="*/ 1 h 157"/>
                <a:gd name="T18" fmla="*/ 0 w 86"/>
                <a:gd name="T19" fmla="*/ 77 h 157"/>
                <a:gd name="T20" fmla="*/ 85 w 86"/>
                <a:gd name="T21" fmla="*/ 157 h 157"/>
                <a:gd name="T22" fmla="*/ 85 w 86"/>
                <a:gd name="T23" fmla="*/ 15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157">
                  <a:moveTo>
                    <a:pt x="85" y="153"/>
                  </a:moveTo>
                  <a:cubicBezTo>
                    <a:pt x="86" y="128"/>
                    <a:pt x="79" y="113"/>
                    <a:pt x="77" y="108"/>
                  </a:cubicBezTo>
                  <a:cubicBezTo>
                    <a:pt x="73" y="97"/>
                    <a:pt x="62" y="98"/>
                    <a:pt x="51" y="97"/>
                  </a:cubicBezTo>
                  <a:cubicBezTo>
                    <a:pt x="39" y="94"/>
                    <a:pt x="30" y="90"/>
                    <a:pt x="22" y="82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5" y="62"/>
                    <a:pt x="27" y="58"/>
                    <a:pt x="28" y="52"/>
                  </a:cubicBezTo>
                  <a:cubicBezTo>
                    <a:pt x="34" y="50"/>
                    <a:pt x="38" y="31"/>
                    <a:pt x="30" y="34"/>
                  </a:cubicBezTo>
                  <a:cubicBezTo>
                    <a:pt x="29" y="15"/>
                    <a:pt x="22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85" y="157"/>
                    <a:pt x="85" y="157"/>
                    <a:pt x="85" y="157"/>
                  </a:cubicBezTo>
                  <a:cubicBezTo>
                    <a:pt x="85" y="156"/>
                    <a:pt x="85" y="154"/>
                    <a:pt x="85" y="1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Oval 22"/>
          <p:cNvSpPr/>
          <p:nvPr/>
        </p:nvSpPr>
        <p:spPr>
          <a:xfrm>
            <a:off x="7604346" y="1956967"/>
            <a:ext cx="472804" cy="47280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7604346" y="5818263"/>
            <a:ext cx="472804" cy="4728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7604346" y="4531164"/>
            <a:ext cx="472804" cy="4728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604346" y="3244066"/>
            <a:ext cx="472804" cy="4728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Shape 2411"/>
          <p:cNvSpPr/>
          <p:nvPr/>
        </p:nvSpPr>
        <p:spPr>
          <a:xfrm>
            <a:off x="8300059" y="1770109"/>
            <a:ext cx="1605980" cy="269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Shape 2414"/>
          <p:cNvSpPr/>
          <p:nvPr/>
        </p:nvSpPr>
        <p:spPr>
          <a:xfrm>
            <a:off x="8300059" y="2097486"/>
            <a:ext cx="2593812" cy="483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Shape 2411"/>
          <p:cNvSpPr/>
          <p:nvPr/>
        </p:nvSpPr>
        <p:spPr>
          <a:xfrm>
            <a:off x="8300059" y="2960281"/>
            <a:ext cx="1605980" cy="269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2414"/>
          <p:cNvSpPr/>
          <p:nvPr/>
        </p:nvSpPr>
        <p:spPr>
          <a:xfrm>
            <a:off x="8300059" y="3287658"/>
            <a:ext cx="2593812" cy="483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Shape 2411"/>
          <p:cNvSpPr/>
          <p:nvPr/>
        </p:nvSpPr>
        <p:spPr>
          <a:xfrm>
            <a:off x="8300059" y="4310109"/>
            <a:ext cx="1605980" cy="269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2414"/>
          <p:cNvSpPr/>
          <p:nvPr/>
        </p:nvSpPr>
        <p:spPr>
          <a:xfrm>
            <a:off x="8300059" y="4637486"/>
            <a:ext cx="2593812" cy="483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2411"/>
          <p:cNvSpPr/>
          <p:nvPr/>
        </p:nvSpPr>
        <p:spPr>
          <a:xfrm>
            <a:off x="8300059" y="5500281"/>
            <a:ext cx="1605980" cy="269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Shape 2414"/>
          <p:cNvSpPr/>
          <p:nvPr/>
        </p:nvSpPr>
        <p:spPr>
          <a:xfrm>
            <a:off x="8300059" y="5827658"/>
            <a:ext cx="2593812" cy="483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588141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14" grpId="0" animBg="1"/>
      <p:bldP spid="23" grpId="0" animBg="1"/>
      <p:bldP spid="33" grpId="0" animBg="1"/>
      <p:bldP spid="36" grpId="0" animBg="1"/>
      <p:bldP spid="39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36"/>
  <p:tag name="ISPRING_RESOURCE_PATHS_HASH_PRESENTER" val="aca3dea48360795a2bc5dd7c84dbb710cfa9676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1_自定义设计方案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6947</Words>
  <Application>Microsoft Office PowerPoint</Application>
  <PresentationFormat>自定义</PresentationFormat>
  <Paragraphs>374</Paragraphs>
  <Slides>30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50</dc:title>
  <dc:creator/>
  <cp:lastModifiedBy/>
  <cp:revision>1</cp:revision>
  <dcterms:created xsi:type="dcterms:W3CDTF">2016-09-13T15:23:47Z</dcterms:created>
  <dcterms:modified xsi:type="dcterms:W3CDTF">2017-02-27T15:21:58Z</dcterms:modified>
</cp:coreProperties>
</file>