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6" r:id="rId2"/>
    <p:sldId id="307" r:id="rId3"/>
    <p:sldId id="265" r:id="rId4"/>
    <p:sldId id="266" r:id="rId5"/>
    <p:sldId id="286" r:id="rId6"/>
    <p:sldId id="314" r:id="rId7"/>
    <p:sldId id="287" r:id="rId8"/>
    <p:sldId id="315" r:id="rId9"/>
    <p:sldId id="288" r:id="rId10"/>
    <p:sldId id="316" r:id="rId11"/>
    <p:sldId id="298" r:id="rId12"/>
    <p:sldId id="317" r:id="rId13"/>
    <p:sldId id="290" r:id="rId14"/>
    <p:sldId id="291" r:id="rId15"/>
    <p:sldId id="318" r:id="rId16"/>
    <p:sldId id="292" r:id="rId17"/>
    <p:sldId id="289" r:id="rId18"/>
    <p:sldId id="299" r:id="rId19"/>
    <p:sldId id="300" r:id="rId20"/>
    <p:sldId id="301" r:id="rId21"/>
    <p:sldId id="302" r:id="rId22"/>
    <p:sldId id="303" r:id="rId23"/>
    <p:sldId id="313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BF2D"/>
    <a:srgbClr val="FA76AA"/>
    <a:srgbClr val="3F88FB"/>
    <a:srgbClr val="FFD114"/>
    <a:srgbClr val="FDEEE2"/>
    <a:srgbClr val="FEFAF2"/>
    <a:srgbClr val="44D4F2"/>
    <a:srgbClr val="8ECEFF"/>
    <a:srgbClr val="55E4C1"/>
    <a:srgbClr val="37D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62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" y="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C73A6B-BB26-4B12-BFB8-2B873AE12267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701FA-A99B-4EA7-BD9A-49A04217BC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03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6832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201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2976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541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2976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2976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9795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2976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2976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2976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297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332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2976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2976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2976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520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28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282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452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244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2976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2166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297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BAB08-D03A-4FEF-8092-001CB785BB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6574A928-8E70-4A8D-995B-60C7FC2B64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620" y="2023162"/>
            <a:ext cx="2625827" cy="306479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E94E8B3-1BBA-44D2-8B2B-01B6481CF9A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12081" y="-1712080"/>
            <a:ext cx="6858001" cy="10282164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408401F4-631B-4071-AD59-D6C2B3BC8B2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556" y="4142494"/>
            <a:ext cx="5015444" cy="2715505"/>
          </a:xfrm>
          <a:prstGeom prst="rect">
            <a:avLst/>
          </a:prstGeom>
        </p:spPr>
      </p:pic>
      <p:pic>
        <p:nvPicPr>
          <p:cNvPr id="15" name="龚芝怡 - 卓别林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5185" y="-1276273"/>
            <a:ext cx="609459" cy="609459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1B6A05F3-8DBF-47F8-9A20-01165C53A637}"/>
              </a:ext>
            </a:extLst>
          </p:cNvPr>
          <p:cNvSpPr txBox="1"/>
          <p:nvPr/>
        </p:nvSpPr>
        <p:spPr>
          <a:xfrm>
            <a:off x="5388752" y="1236892"/>
            <a:ext cx="44326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期中家长会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A866DBC-98EB-4FA1-859E-9AA5560AFB9E}"/>
              </a:ext>
            </a:extLst>
          </p:cNvPr>
          <p:cNvSpPr/>
          <p:nvPr/>
        </p:nvSpPr>
        <p:spPr>
          <a:xfrm>
            <a:off x="5388752" y="2734704"/>
            <a:ext cx="598112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教育机构</a:t>
            </a:r>
            <a:r>
              <a:rPr lang="en-US" altLang="zh-CN" sz="3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/</a:t>
            </a:r>
            <a:r>
              <a:rPr lang="zh-CN" altLang="en-US" sz="3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幼儿园</a:t>
            </a:r>
            <a:r>
              <a:rPr lang="en-US" altLang="zh-CN" sz="3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/</a:t>
            </a:r>
            <a:r>
              <a:rPr lang="zh-CN" altLang="en-US" sz="3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培训中心等通用</a:t>
            </a:r>
            <a:endParaRPr lang="en-US" altLang="zh-CN" sz="3000" b="1" dirty="0">
              <a:solidFill>
                <a:srgbClr val="9ABF2D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0DB694D-93B0-4608-8942-F43DC92B81F4}"/>
              </a:ext>
            </a:extLst>
          </p:cNvPr>
          <p:cNvSpPr txBox="1"/>
          <p:nvPr/>
        </p:nvSpPr>
        <p:spPr>
          <a:xfrm>
            <a:off x="5388752" y="5087957"/>
            <a:ext cx="67037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b="1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XXX</a:t>
            </a:r>
            <a:endParaRPr lang="zh-CN" altLang="en-US" sz="2500" b="1" dirty="0">
              <a:solidFill>
                <a:srgbClr val="FFC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5411129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1" grpId="0"/>
      <p:bldP spid="24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8E035544-4C8F-42F2-A09A-C535630B59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94" y="339636"/>
            <a:ext cx="7325318" cy="329184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6A5849-0CA1-4A9E-9007-3D7694065B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60" y="1942136"/>
            <a:ext cx="8901657" cy="6138038"/>
          </a:xfrm>
          <a:prstGeom prst="rect">
            <a:avLst/>
          </a:prstGeom>
        </p:spPr>
      </p:pic>
      <p:sp>
        <p:nvSpPr>
          <p:cNvPr id="5" name="文本框 283"/>
          <p:cNvSpPr txBox="1"/>
          <p:nvPr/>
        </p:nvSpPr>
        <p:spPr>
          <a:xfrm>
            <a:off x="2179823" y="1295805"/>
            <a:ext cx="1873933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第四章</a:t>
            </a:r>
            <a:endParaRPr lang="en-US" altLang="zh-CN" sz="3600" b="1" spc="600" dirty="0">
              <a:solidFill>
                <a:srgbClr val="FA76AA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79823" y="2228671"/>
            <a:ext cx="4695516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在校存在的问题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ED99FCE-B591-487C-B26D-980282B4BEE6}"/>
              </a:ext>
            </a:extLst>
          </p:cNvPr>
          <p:cNvSpPr/>
          <p:nvPr/>
        </p:nvSpPr>
        <p:spPr>
          <a:xfrm>
            <a:off x="-1432419" y="4209904"/>
            <a:ext cx="3291840" cy="3291840"/>
          </a:xfrm>
          <a:prstGeom prst="ellipse">
            <a:avLst/>
          </a:prstGeom>
          <a:solidFill>
            <a:srgbClr val="FA76A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784268A1-5C4A-4B98-A5AB-D132F1947C16}"/>
              </a:ext>
            </a:extLst>
          </p:cNvPr>
          <p:cNvSpPr/>
          <p:nvPr/>
        </p:nvSpPr>
        <p:spPr>
          <a:xfrm>
            <a:off x="2179823" y="4025586"/>
            <a:ext cx="1598801" cy="1598801"/>
          </a:xfrm>
          <a:prstGeom prst="ellipse">
            <a:avLst/>
          </a:prstGeom>
          <a:solidFill>
            <a:srgbClr val="FDEEE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CB27789-4926-4C86-9461-28949A47A925}"/>
              </a:ext>
            </a:extLst>
          </p:cNvPr>
          <p:cNvSpPr/>
          <p:nvPr/>
        </p:nvSpPr>
        <p:spPr>
          <a:xfrm>
            <a:off x="8457792" y="949461"/>
            <a:ext cx="1139217" cy="1139217"/>
          </a:xfrm>
          <a:prstGeom prst="ellipse">
            <a:avLst/>
          </a:prstGeom>
          <a:solidFill>
            <a:srgbClr val="FFD11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150C79CA-FD56-49AA-A723-A0F51C35762C}"/>
              </a:ext>
            </a:extLst>
          </p:cNvPr>
          <p:cNvSpPr/>
          <p:nvPr/>
        </p:nvSpPr>
        <p:spPr>
          <a:xfrm>
            <a:off x="9805577" y="-1063169"/>
            <a:ext cx="3291840" cy="3291840"/>
          </a:xfrm>
          <a:prstGeom prst="ellipse">
            <a:avLst/>
          </a:prstGeom>
          <a:solidFill>
            <a:srgbClr val="9ABF2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5183742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5748A1A-0F29-40C2-8521-B8234653CA5D}"/>
              </a:ext>
            </a:extLst>
          </p:cNvPr>
          <p:cNvGrpSpPr/>
          <p:nvPr/>
        </p:nvGrpSpPr>
        <p:grpSpPr>
          <a:xfrm>
            <a:off x="0" y="65887"/>
            <a:ext cx="4376320" cy="1207028"/>
            <a:chOff x="0" y="65887"/>
            <a:chExt cx="4376320" cy="1207028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0C99662-47D0-4FDE-A929-10CF68C399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887"/>
              <a:ext cx="4376320" cy="1207028"/>
            </a:xfrm>
            <a:prstGeom prst="rect">
              <a:avLst/>
            </a:prstGeom>
          </p:spPr>
        </p:pic>
        <p:sp>
          <p:nvSpPr>
            <p:cNvPr id="25" name="文本框 283"/>
            <p:cNvSpPr txBox="1"/>
            <p:nvPr/>
          </p:nvSpPr>
          <p:spPr>
            <a:xfrm>
              <a:off x="558069" y="529117"/>
              <a:ext cx="3373850" cy="4770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5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在校时存在的几点问题</a:t>
              </a:r>
              <a:endParaRPr lang="zh-CN" altLang="en-US" sz="2500" b="1" spc="300" dirty="0">
                <a:solidFill>
                  <a:srgbClr val="9ABF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16E72CDB-A7ED-44CD-BBB4-AB758F458920}"/>
              </a:ext>
            </a:extLst>
          </p:cNvPr>
          <p:cNvSpPr/>
          <p:nvPr/>
        </p:nvSpPr>
        <p:spPr>
          <a:xfrm>
            <a:off x="623385" y="1536152"/>
            <a:ext cx="7206343" cy="2966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上课时有一小部份学生上课爱随便讲话，学习不够专心，爱做小动作。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上课时有一部份学生不愿大声读书。一部份学生家庭练习书写字迹脏乱不规范、不爱惜课本及作业本。</a:t>
            </a:r>
            <a:endParaRPr lang="en-US" altLang="zh-CN" sz="1400" dirty="0">
              <a:solidFill>
                <a:srgbClr val="9ABF2D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课间追逐打玩的情况较多，不够注意安全，虽然老师经常强调和教育，但仍时常有安全隐患发生。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有部分学生对课文的背诵不是很及时不能完成老师布置的背诵作业。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有带零花钱、零食现象，乱扔纸屑，抽屉垃圾成堆，影响环境卫生，集体荣誉感较差。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丢东西、落东西的现象较多。经常会有学生捡到铅笔、橡皮等学习用具无人认领，孩子们对自己的东西没有保护意识和管理意识。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7D7C67BB-6568-4420-9527-0D1D636514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1344" y="65888"/>
            <a:ext cx="6716054" cy="672622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B5F6459-17D3-4D08-B461-FBF2C45055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9" b="14286"/>
          <a:stretch/>
        </p:blipFill>
        <p:spPr>
          <a:xfrm>
            <a:off x="996048" y="4543451"/>
            <a:ext cx="3621311" cy="224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564158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8E035544-4C8F-42F2-A09A-C535630B59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94" y="339636"/>
            <a:ext cx="7325318" cy="329184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6A5849-0CA1-4A9E-9007-3D7694065B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60" y="1942136"/>
            <a:ext cx="8901657" cy="6138038"/>
          </a:xfrm>
          <a:prstGeom prst="rect">
            <a:avLst/>
          </a:prstGeom>
        </p:spPr>
      </p:pic>
      <p:sp>
        <p:nvSpPr>
          <p:cNvPr id="5" name="文本框 283"/>
          <p:cNvSpPr txBox="1"/>
          <p:nvPr/>
        </p:nvSpPr>
        <p:spPr>
          <a:xfrm>
            <a:off x="2179823" y="1295805"/>
            <a:ext cx="1873933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第五章</a:t>
            </a:r>
            <a:endParaRPr lang="en-US" altLang="zh-CN" sz="3600" b="1" spc="600" dirty="0">
              <a:solidFill>
                <a:srgbClr val="FA76AA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79823" y="2228671"/>
            <a:ext cx="4051109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给家长的建议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ED99FCE-B591-487C-B26D-980282B4BEE6}"/>
              </a:ext>
            </a:extLst>
          </p:cNvPr>
          <p:cNvSpPr/>
          <p:nvPr/>
        </p:nvSpPr>
        <p:spPr>
          <a:xfrm>
            <a:off x="-1432419" y="4209904"/>
            <a:ext cx="3291840" cy="3291840"/>
          </a:xfrm>
          <a:prstGeom prst="ellipse">
            <a:avLst/>
          </a:prstGeom>
          <a:solidFill>
            <a:srgbClr val="FA76A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784268A1-5C4A-4B98-A5AB-D132F1947C16}"/>
              </a:ext>
            </a:extLst>
          </p:cNvPr>
          <p:cNvSpPr/>
          <p:nvPr/>
        </p:nvSpPr>
        <p:spPr>
          <a:xfrm>
            <a:off x="2179823" y="4025586"/>
            <a:ext cx="1598801" cy="1598801"/>
          </a:xfrm>
          <a:prstGeom prst="ellipse">
            <a:avLst/>
          </a:prstGeom>
          <a:solidFill>
            <a:srgbClr val="FDEEE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CB27789-4926-4C86-9461-28949A47A925}"/>
              </a:ext>
            </a:extLst>
          </p:cNvPr>
          <p:cNvSpPr/>
          <p:nvPr/>
        </p:nvSpPr>
        <p:spPr>
          <a:xfrm>
            <a:off x="8457792" y="949461"/>
            <a:ext cx="1139217" cy="1139217"/>
          </a:xfrm>
          <a:prstGeom prst="ellipse">
            <a:avLst/>
          </a:prstGeom>
          <a:solidFill>
            <a:srgbClr val="FFD11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150C79CA-FD56-49AA-A723-A0F51C35762C}"/>
              </a:ext>
            </a:extLst>
          </p:cNvPr>
          <p:cNvSpPr/>
          <p:nvPr/>
        </p:nvSpPr>
        <p:spPr>
          <a:xfrm>
            <a:off x="9805577" y="-1063169"/>
            <a:ext cx="3291840" cy="3291840"/>
          </a:xfrm>
          <a:prstGeom prst="ellipse">
            <a:avLst/>
          </a:prstGeom>
          <a:solidFill>
            <a:srgbClr val="9ABF2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7056292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2" grpId="0" animBg="1"/>
      <p:bldP spid="23" grpId="0" animBg="1"/>
      <p:bldP spid="24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AFB0D17-ACDD-4112-8F5D-B7DD5D2549DF}"/>
              </a:ext>
            </a:extLst>
          </p:cNvPr>
          <p:cNvGrpSpPr/>
          <p:nvPr/>
        </p:nvGrpSpPr>
        <p:grpSpPr>
          <a:xfrm>
            <a:off x="796835" y="1711232"/>
            <a:ext cx="10319656" cy="4149249"/>
            <a:chOff x="1847849" y="1155032"/>
            <a:chExt cx="8473589" cy="3501189"/>
          </a:xfrm>
        </p:grpSpPr>
        <p:sp>
          <p:nvSpPr>
            <p:cNvPr id="6" name="圆角矩形 7">
              <a:extLst>
                <a:ext uri="{FF2B5EF4-FFF2-40B4-BE49-F238E27FC236}">
                  <a16:creationId xmlns:a16="http://schemas.microsoft.com/office/drawing/2014/main" id="{0FE836F8-E958-4C84-A29E-C009B159374F}"/>
                </a:ext>
              </a:extLst>
            </p:cNvPr>
            <p:cNvSpPr/>
            <p:nvPr/>
          </p:nvSpPr>
          <p:spPr>
            <a:xfrm>
              <a:off x="2029986" y="1335505"/>
              <a:ext cx="8291452" cy="3320716"/>
            </a:xfrm>
            <a:prstGeom prst="roundRect">
              <a:avLst>
                <a:gd name="adj" fmla="val 0"/>
              </a:avLst>
            </a:prstGeom>
            <a:solidFill>
              <a:srgbClr val="9ABF2D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0C79A8D-5F0D-4985-AD3D-7AA0BB8AF2A6}"/>
                </a:ext>
              </a:extLst>
            </p:cNvPr>
            <p:cNvSpPr/>
            <p:nvPr/>
          </p:nvSpPr>
          <p:spPr>
            <a:xfrm>
              <a:off x="1847849" y="1155032"/>
              <a:ext cx="8366961" cy="3368842"/>
            </a:xfrm>
            <a:prstGeom prst="rect">
              <a:avLst/>
            </a:prstGeom>
            <a:solidFill>
              <a:schemeClr val="bg1"/>
            </a:solidFill>
            <a:ln>
              <a:noFill/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F9742D7-BE85-4F67-A43A-28256FB75934}"/>
                </a:ext>
              </a:extLst>
            </p:cNvPr>
            <p:cNvSpPr/>
            <p:nvPr/>
          </p:nvSpPr>
          <p:spPr>
            <a:xfrm>
              <a:off x="2014787" y="1335505"/>
              <a:ext cx="8090233" cy="2995863"/>
            </a:xfrm>
            <a:prstGeom prst="rect">
              <a:avLst/>
            </a:prstGeom>
            <a:noFill/>
            <a:ln>
              <a:solidFill>
                <a:srgbClr val="9ABF2D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D0386901-284F-4294-A9C4-B5B7ACA1EEB9}"/>
              </a:ext>
            </a:extLst>
          </p:cNvPr>
          <p:cNvSpPr/>
          <p:nvPr/>
        </p:nvSpPr>
        <p:spPr>
          <a:xfrm>
            <a:off x="1326013" y="2069067"/>
            <a:ext cx="9398593" cy="3321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不给孩子准备过于复杂、花哨、功能太多的文具用品，容易分散孩子的注意力，影响听课状态。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剪刀、刻刀、彩笔、彩纸等美术用具平时没课时不要带到学校。书包里不要装过多的书本和练习册，准备好当天上课要用的即可。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尽量不要让孩子戴电子手表。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在家可以适当准备几本练习册、字帖，辅助孩子学习。</a:t>
            </a:r>
            <a:endParaRPr lang="en-US" altLang="zh-CN" sz="1600" dirty="0">
              <a:solidFill>
                <a:srgbClr val="9ABF2D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督促孩子保管好自己的物品、培养孩子管理物品的意识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培养孩子良好的学习、生活习惯。每天保证</a:t>
            </a:r>
            <a:r>
              <a:rPr lang="en-US" altLang="zh-CN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10</a:t>
            </a:r>
            <a:r>
              <a:rPr lang="zh-CN" altLang="en-US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小时充足睡眠（晚上八点入睡早上六点起床）、玩耍、做功课、看电视要有定时，衣食住行要会处理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让孩子多一些锻炼。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注意个人卫生：勤洗头  勤剪指甲  勤刷牙  勤换衣服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给孩子创造良好的学习环境。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B0FC79CE-CF31-47BD-A1EE-4A2D135ECA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6" b="10914"/>
          <a:stretch/>
        </p:blipFill>
        <p:spPr>
          <a:xfrm flipH="1">
            <a:off x="9738607" y="5812323"/>
            <a:ext cx="2496052" cy="115018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85B6F08-ADEB-46CD-9572-E76FE5829BEE}"/>
              </a:ext>
            </a:extLst>
          </p:cNvPr>
          <p:cNvGrpSpPr/>
          <p:nvPr/>
        </p:nvGrpSpPr>
        <p:grpSpPr>
          <a:xfrm>
            <a:off x="0" y="65887"/>
            <a:ext cx="4376320" cy="1207028"/>
            <a:chOff x="0" y="65887"/>
            <a:chExt cx="4376320" cy="120702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5400EFA-9FEB-449B-A106-2D047B0A36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887"/>
              <a:ext cx="4376320" cy="1207028"/>
            </a:xfrm>
            <a:prstGeom prst="rect">
              <a:avLst/>
            </a:prstGeom>
          </p:spPr>
        </p:pic>
        <p:sp>
          <p:nvSpPr>
            <p:cNvPr id="11" name="文本框 283">
              <a:extLst>
                <a:ext uri="{FF2B5EF4-FFF2-40B4-BE49-F238E27FC236}">
                  <a16:creationId xmlns:a16="http://schemas.microsoft.com/office/drawing/2014/main" id="{B17ED01F-C2E6-4486-96B2-266495897141}"/>
                </a:ext>
              </a:extLst>
            </p:cNvPr>
            <p:cNvSpPr txBox="1"/>
            <p:nvPr/>
          </p:nvSpPr>
          <p:spPr>
            <a:xfrm>
              <a:off x="571132" y="502991"/>
              <a:ext cx="3373850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给家长的一些建议</a:t>
              </a:r>
              <a:r>
                <a:rPr lang="zh-CN" altLang="en-US" sz="28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itchFamily="34" charset="0"/>
                  <a:sym typeface="FZMiaoWuS-GB"/>
                </a:rPr>
                <a:t>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916246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3FFBFB-0AC3-4384-BBD8-BD4E446347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628" y="914299"/>
            <a:ext cx="9530181" cy="5708584"/>
          </a:xfrm>
          <a:prstGeom prst="rect">
            <a:avLst/>
          </a:prstGeom>
        </p:spPr>
      </p:pic>
      <p:sp>
        <p:nvSpPr>
          <p:cNvPr id="14" name="Text Box 3">
            <a:extLst>
              <a:ext uri="{FF2B5EF4-FFF2-40B4-BE49-F238E27FC236}">
                <a16:creationId xmlns:a16="http://schemas.microsoft.com/office/drawing/2014/main" id="{A8A7C8F5-47C8-422A-92C3-4D2FAA35B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1509" y="2551460"/>
            <a:ext cx="6446418" cy="21329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          </a:t>
            </a:r>
            <a:r>
              <a:rPr lang="zh-CN" altLang="en-US" sz="15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现在的孩子绝大多数都是独生子女，是家中一宝，因此什么事情都由家长包办代替。 孩子缺乏锻炼的机会，产生依赖思想，这样下去，孩子的自理能力就会很差，就不能适应社会的需要，一旦离开了父母，他就无法独立生活。因此作为家长应该多给孩子一些锻炼的机会，让他们学会自己整理书包，准备好学习用品，系鞋带，穿衣服等，做一些力所能及的事，让孩子在锻炼中成长。 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76D6B18-887D-4640-AB7B-F7CB82EBE329}"/>
              </a:ext>
            </a:extLst>
          </p:cNvPr>
          <p:cNvGrpSpPr/>
          <p:nvPr/>
        </p:nvGrpSpPr>
        <p:grpSpPr>
          <a:xfrm>
            <a:off x="0" y="65887"/>
            <a:ext cx="4376320" cy="1207028"/>
            <a:chOff x="0" y="65887"/>
            <a:chExt cx="4376320" cy="1207028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2D8E2AE3-22BE-4935-A406-14571D1A8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887"/>
              <a:ext cx="4376320" cy="1207028"/>
            </a:xfrm>
            <a:prstGeom prst="rect">
              <a:avLst/>
            </a:prstGeom>
          </p:spPr>
        </p:pic>
        <p:sp>
          <p:nvSpPr>
            <p:cNvPr id="17" name="文本框 283">
              <a:extLst>
                <a:ext uri="{FF2B5EF4-FFF2-40B4-BE49-F238E27FC236}">
                  <a16:creationId xmlns:a16="http://schemas.microsoft.com/office/drawing/2014/main" id="{CB572033-7CA8-4507-A1FD-BE8F0AB56620}"/>
                </a:ext>
              </a:extLst>
            </p:cNvPr>
            <p:cNvSpPr txBox="1"/>
            <p:nvPr/>
          </p:nvSpPr>
          <p:spPr>
            <a:xfrm>
              <a:off x="558069" y="476865"/>
              <a:ext cx="3373850" cy="55399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0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让孩子多一些锻炼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8102979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8E035544-4C8F-42F2-A09A-C535630B59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94" y="339636"/>
            <a:ext cx="7325318" cy="329184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6A5849-0CA1-4A9E-9007-3D7694065B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60" y="1942136"/>
            <a:ext cx="8901657" cy="6138038"/>
          </a:xfrm>
          <a:prstGeom prst="rect">
            <a:avLst/>
          </a:prstGeom>
        </p:spPr>
      </p:pic>
      <p:sp>
        <p:nvSpPr>
          <p:cNvPr id="5" name="文本框 283"/>
          <p:cNvSpPr txBox="1"/>
          <p:nvPr/>
        </p:nvSpPr>
        <p:spPr>
          <a:xfrm>
            <a:off x="2179823" y="1295805"/>
            <a:ext cx="1873933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第六章</a:t>
            </a:r>
            <a:endParaRPr lang="en-US" altLang="zh-CN" sz="3600" b="1" spc="600" dirty="0">
              <a:solidFill>
                <a:srgbClr val="FA76AA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79823" y="2228671"/>
            <a:ext cx="4695516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培养良好的习惯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ED99FCE-B591-487C-B26D-980282B4BEE6}"/>
              </a:ext>
            </a:extLst>
          </p:cNvPr>
          <p:cNvSpPr/>
          <p:nvPr/>
        </p:nvSpPr>
        <p:spPr>
          <a:xfrm>
            <a:off x="-1432419" y="4209904"/>
            <a:ext cx="3291840" cy="3291840"/>
          </a:xfrm>
          <a:prstGeom prst="ellipse">
            <a:avLst/>
          </a:prstGeom>
          <a:solidFill>
            <a:srgbClr val="FA76A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784268A1-5C4A-4B98-A5AB-D132F1947C16}"/>
              </a:ext>
            </a:extLst>
          </p:cNvPr>
          <p:cNvSpPr/>
          <p:nvPr/>
        </p:nvSpPr>
        <p:spPr>
          <a:xfrm>
            <a:off x="2179823" y="4025586"/>
            <a:ext cx="1598801" cy="1598801"/>
          </a:xfrm>
          <a:prstGeom prst="ellipse">
            <a:avLst/>
          </a:prstGeom>
          <a:solidFill>
            <a:srgbClr val="FDEEE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CB27789-4926-4C86-9461-28949A47A925}"/>
              </a:ext>
            </a:extLst>
          </p:cNvPr>
          <p:cNvSpPr/>
          <p:nvPr/>
        </p:nvSpPr>
        <p:spPr>
          <a:xfrm>
            <a:off x="8457792" y="949461"/>
            <a:ext cx="1139217" cy="1139217"/>
          </a:xfrm>
          <a:prstGeom prst="ellipse">
            <a:avLst/>
          </a:prstGeom>
          <a:solidFill>
            <a:srgbClr val="FFD11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150C79CA-FD56-49AA-A723-A0F51C35762C}"/>
              </a:ext>
            </a:extLst>
          </p:cNvPr>
          <p:cNvSpPr/>
          <p:nvPr/>
        </p:nvSpPr>
        <p:spPr>
          <a:xfrm>
            <a:off x="9805577" y="-1063169"/>
            <a:ext cx="3291840" cy="3291840"/>
          </a:xfrm>
          <a:prstGeom prst="ellipse">
            <a:avLst/>
          </a:prstGeom>
          <a:solidFill>
            <a:srgbClr val="9ABF2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6019271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2" grpId="0" animBg="1"/>
      <p:bldP spid="23" grpId="0" animBg="1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CF395B2-DB6A-496C-9697-2EBBF6D4BE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570" y="10187"/>
            <a:ext cx="3944184" cy="315534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AEAB1A4-A4A8-40CF-AD37-628435FEC7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78480"/>
            <a:ext cx="4806833" cy="317952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9F39100E-FEDC-444A-8452-72995F722809}"/>
              </a:ext>
            </a:extLst>
          </p:cNvPr>
          <p:cNvGrpSpPr/>
          <p:nvPr/>
        </p:nvGrpSpPr>
        <p:grpSpPr>
          <a:xfrm>
            <a:off x="0" y="65887"/>
            <a:ext cx="4376320" cy="1207028"/>
            <a:chOff x="0" y="65887"/>
            <a:chExt cx="4376320" cy="1207028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B19AC69B-CCD5-4C1B-B8E7-F4777447B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887"/>
              <a:ext cx="4376320" cy="1207028"/>
            </a:xfrm>
            <a:prstGeom prst="rect">
              <a:avLst/>
            </a:prstGeom>
          </p:spPr>
        </p:pic>
        <p:sp>
          <p:nvSpPr>
            <p:cNvPr id="25" name="文本框 283"/>
            <p:cNvSpPr txBox="1"/>
            <p:nvPr/>
          </p:nvSpPr>
          <p:spPr>
            <a:xfrm>
              <a:off x="705394" y="495766"/>
              <a:ext cx="2926079" cy="55399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培养良好的习惯</a:t>
              </a:r>
            </a:p>
          </p:txBody>
        </p:sp>
      </p:grpSp>
      <p:sp>
        <p:nvSpPr>
          <p:cNvPr id="16" name="TextBox 2">
            <a:extLst>
              <a:ext uri="{FF2B5EF4-FFF2-40B4-BE49-F238E27FC236}">
                <a16:creationId xmlns:a16="http://schemas.microsoft.com/office/drawing/2014/main" id="{3E9B4DE8-A98F-4CA9-B42B-83FEE014F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6882" y="1450687"/>
            <a:ext cx="7099974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A76AA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作为家长要从小事入手，培养孩子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441D0A6-4790-46AA-A948-F89CC6BBCFDD}"/>
              </a:ext>
            </a:extLst>
          </p:cNvPr>
          <p:cNvGrpSpPr/>
          <p:nvPr/>
        </p:nvGrpSpPr>
        <p:grpSpPr>
          <a:xfrm>
            <a:off x="501912" y="2276450"/>
            <a:ext cx="3254404" cy="2070984"/>
            <a:chOff x="501912" y="2276450"/>
            <a:chExt cx="3254404" cy="207098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86C0601-1212-4207-A819-02D5A4913C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912" y="2276450"/>
              <a:ext cx="3254404" cy="2070984"/>
            </a:xfrm>
            <a:prstGeom prst="rect">
              <a:avLst/>
            </a:prstGeom>
          </p:spPr>
        </p:pic>
        <p:sp>
          <p:nvSpPr>
            <p:cNvPr id="17" name="TextBox 2"/>
            <p:cNvSpPr txBox="1">
              <a:spLocks noChangeArrowheads="1"/>
            </p:cNvSpPr>
            <p:nvPr/>
          </p:nvSpPr>
          <p:spPr bwMode="auto">
            <a:xfrm>
              <a:off x="1003414" y="3278050"/>
              <a:ext cx="23299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zh-CN" altLang="en-US" sz="23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itchFamily="34" charset="0"/>
                  <a:sym typeface="FZMiaoWuS-GB"/>
                </a:rPr>
                <a:t>认真准备的习惯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C39A782-C95F-4A88-BEA7-DD5CDDFB7C05}"/>
              </a:ext>
            </a:extLst>
          </p:cNvPr>
          <p:cNvGrpSpPr/>
          <p:nvPr/>
        </p:nvGrpSpPr>
        <p:grpSpPr>
          <a:xfrm>
            <a:off x="4901933" y="4219632"/>
            <a:ext cx="3254404" cy="2070984"/>
            <a:chOff x="4901933" y="4219632"/>
            <a:chExt cx="3254404" cy="2070984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94CCBAC2-741F-4AB1-B47E-86C6C593346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1933" y="4219632"/>
              <a:ext cx="3254404" cy="2070984"/>
            </a:xfrm>
            <a:prstGeom prst="rect">
              <a:avLst/>
            </a:prstGeom>
          </p:spPr>
        </p:pic>
        <p:sp>
          <p:nvSpPr>
            <p:cNvPr id="21" name="TextBox 2"/>
            <p:cNvSpPr txBox="1">
              <a:spLocks noChangeArrowheads="1"/>
            </p:cNvSpPr>
            <p:nvPr/>
          </p:nvSpPr>
          <p:spPr bwMode="auto">
            <a:xfrm>
              <a:off x="5167967" y="5202859"/>
              <a:ext cx="27902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zh-CN" altLang="en-US" sz="23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itchFamily="34" charset="0"/>
                  <a:sym typeface="FZMiaoWuS-GB"/>
                </a:rPr>
                <a:t>认真倾听的习惯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6AA4094-6356-4A3E-AF94-E8E7EF895992}"/>
              </a:ext>
            </a:extLst>
          </p:cNvPr>
          <p:cNvGrpSpPr/>
          <p:nvPr/>
        </p:nvGrpSpPr>
        <p:grpSpPr>
          <a:xfrm>
            <a:off x="8238570" y="4232695"/>
            <a:ext cx="3278628" cy="2070984"/>
            <a:chOff x="8238570" y="4232695"/>
            <a:chExt cx="3278628" cy="2070984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3BA1B1A3-98A7-465B-B294-492B14A3C29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8570" y="4232695"/>
              <a:ext cx="3254404" cy="2070984"/>
            </a:xfrm>
            <a:prstGeom prst="rect">
              <a:avLst/>
            </a:prstGeom>
          </p:spPr>
        </p:pic>
        <p:sp>
          <p:nvSpPr>
            <p:cNvPr id="28" name="TextBox 2"/>
            <p:cNvSpPr txBox="1">
              <a:spLocks noChangeArrowheads="1"/>
            </p:cNvSpPr>
            <p:nvPr/>
          </p:nvSpPr>
          <p:spPr bwMode="auto">
            <a:xfrm>
              <a:off x="8503792" y="5255124"/>
              <a:ext cx="30134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zh-CN" altLang="en-US" sz="23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itchFamily="34" charset="0"/>
                  <a:sym typeface="FZMiaoWuS-GB"/>
                </a:rPr>
                <a:t>认真思考的习惯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14D2AEA-8E8A-4DB1-8BD4-0B14A4B8CF57}"/>
              </a:ext>
            </a:extLst>
          </p:cNvPr>
          <p:cNvGrpSpPr/>
          <p:nvPr/>
        </p:nvGrpSpPr>
        <p:grpSpPr>
          <a:xfrm>
            <a:off x="3871091" y="2185218"/>
            <a:ext cx="3254404" cy="2070984"/>
            <a:chOff x="3871091" y="2185218"/>
            <a:chExt cx="3254404" cy="2070984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EB606C78-2A70-4771-9727-BD9A24EA6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1091" y="2185218"/>
              <a:ext cx="3254404" cy="2070984"/>
            </a:xfrm>
            <a:prstGeom prst="rect">
              <a:avLst/>
            </a:prstGeom>
          </p:spPr>
        </p:pic>
        <p:sp>
          <p:nvSpPr>
            <p:cNvPr id="22" name="TextBox 2"/>
            <p:cNvSpPr txBox="1">
              <a:spLocks noChangeArrowheads="1"/>
            </p:cNvSpPr>
            <p:nvPr/>
          </p:nvSpPr>
          <p:spPr bwMode="auto">
            <a:xfrm>
              <a:off x="4130933" y="3190413"/>
              <a:ext cx="254258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zh-CN" altLang="en-US" sz="23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itchFamily="34" charset="0"/>
                  <a:sym typeface="FZMiaoWuS-GB"/>
                </a:rPr>
                <a:t>认真观察的习惯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27E26BB-BE4E-47DF-8571-AD5E06577D79}"/>
              </a:ext>
            </a:extLst>
          </p:cNvPr>
          <p:cNvGrpSpPr/>
          <p:nvPr/>
        </p:nvGrpSpPr>
        <p:grpSpPr>
          <a:xfrm>
            <a:off x="7360543" y="2189153"/>
            <a:ext cx="3275521" cy="2070984"/>
            <a:chOff x="7360543" y="2189153"/>
            <a:chExt cx="3275521" cy="2070984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65A30A0C-B8CD-411F-8189-0A24DB912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0543" y="2189153"/>
              <a:ext cx="3254404" cy="2070984"/>
            </a:xfrm>
            <a:prstGeom prst="rect">
              <a:avLst/>
            </a:prstGeom>
          </p:spPr>
        </p:pic>
        <p:sp>
          <p:nvSpPr>
            <p:cNvPr id="29" name="TextBox 2"/>
            <p:cNvSpPr txBox="1">
              <a:spLocks noChangeArrowheads="1"/>
            </p:cNvSpPr>
            <p:nvPr/>
          </p:nvSpPr>
          <p:spPr bwMode="auto">
            <a:xfrm>
              <a:off x="7623617" y="3190483"/>
              <a:ext cx="30124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zh-CN" altLang="en-US" sz="23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itchFamily="34" charset="0"/>
                  <a:sym typeface="FZMiaoWuS-GB"/>
                </a:rPr>
                <a:t>认真作业的习惯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3498768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CC281E9-D6DA-4520-B280-0CF95D62CD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33" b="5904"/>
          <a:stretch/>
        </p:blipFill>
        <p:spPr>
          <a:xfrm flipH="1">
            <a:off x="1123406" y="-107134"/>
            <a:ext cx="11068594" cy="764440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BCD1157C-1529-4BC9-899B-2FC5E20D0F2E}"/>
              </a:ext>
            </a:extLst>
          </p:cNvPr>
          <p:cNvGrpSpPr/>
          <p:nvPr/>
        </p:nvGrpSpPr>
        <p:grpSpPr>
          <a:xfrm>
            <a:off x="0" y="65887"/>
            <a:ext cx="4376320" cy="1207028"/>
            <a:chOff x="0" y="65887"/>
            <a:chExt cx="4376320" cy="1207028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F765DEC3-EE5C-4E4D-A276-EC10E72E2A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887"/>
              <a:ext cx="4376320" cy="1207028"/>
            </a:xfrm>
            <a:prstGeom prst="rect">
              <a:avLst/>
            </a:prstGeom>
          </p:spPr>
        </p:pic>
        <p:sp>
          <p:nvSpPr>
            <p:cNvPr id="16" name="文本框 283">
              <a:extLst>
                <a:ext uri="{FF2B5EF4-FFF2-40B4-BE49-F238E27FC236}">
                  <a16:creationId xmlns:a16="http://schemas.microsoft.com/office/drawing/2014/main" id="{CA763D93-BE1F-472E-8F71-5C7A1D9417EA}"/>
                </a:ext>
              </a:extLst>
            </p:cNvPr>
            <p:cNvSpPr txBox="1"/>
            <p:nvPr/>
          </p:nvSpPr>
          <p:spPr>
            <a:xfrm>
              <a:off x="705394" y="481911"/>
              <a:ext cx="2926079" cy="55399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itchFamily="34" charset="0"/>
                  <a:sym typeface="FZMiaoWuS-GB"/>
                </a:rPr>
                <a:t>认真准备的习惯</a:t>
              </a:r>
            </a:p>
          </p:txBody>
        </p:sp>
      </p:grp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2220687" y="2431951"/>
            <a:ext cx="5982788" cy="3464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7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    孩子进入小学以后就要让他知道：如今自己已是一名小学生了，主要的任务是学习，为了提高学习效率就要课前做好充分的准备。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17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     如：每天晚上都要按照课程表提前自己准备好第二天要用的书本、削好的铅笔等学习用品，准备齐全，这样做既可避免第二天清晨的忙乱，又可保证第二天能够带齐学习用具，不形成</a:t>
            </a:r>
            <a:r>
              <a:rPr lang="en-US" altLang="zh-CN" sz="17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“</a:t>
            </a:r>
            <a:r>
              <a:rPr lang="zh-CN" altLang="en-US" sz="17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丢三落四</a:t>
            </a:r>
            <a:r>
              <a:rPr lang="en-US" altLang="zh-CN" sz="17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”</a:t>
            </a:r>
            <a:r>
              <a:rPr lang="zh-CN" altLang="en-US" sz="17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的坏毛病。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17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    每节课下课后立刻做好下一节课的课前准备。下课后及时去小便、喝水、扔垃圾、摆桌椅，桌子上放好下节课要用的书本、文具，避免上课时的慌乱，影响听课。</a:t>
            </a:r>
          </a:p>
        </p:txBody>
      </p:sp>
    </p:spTree>
    <p:extLst>
      <p:ext uri="{BB962C8B-B14F-4D97-AF65-F5344CB8AC3E}">
        <p14:creationId xmlns:p14="http://schemas.microsoft.com/office/powerpoint/2010/main" val="2009064176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BCD2A54-C479-4523-AA66-FA1D714922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9" b="18666"/>
          <a:stretch/>
        </p:blipFill>
        <p:spPr>
          <a:xfrm>
            <a:off x="1318707" y="1063619"/>
            <a:ext cx="10167899" cy="6035040"/>
          </a:xfrm>
          <a:prstGeom prst="rect">
            <a:avLst/>
          </a:prstGeom>
        </p:spPr>
      </p:pic>
      <p:sp>
        <p:nvSpPr>
          <p:cNvPr id="42" name="TextBox 2">
            <a:extLst>
              <a:ext uri="{FF2B5EF4-FFF2-40B4-BE49-F238E27FC236}">
                <a16:creationId xmlns:a16="http://schemas.microsoft.com/office/drawing/2014/main" id="{99E7B71C-B28F-4FF4-B06A-A8A24AB06E19}"/>
              </a:ext>
            </a:extLst>
          </p:cNvPr>
          <p:cNvSpPr txBox="1">
            <a:spLocks noChangeArrowheads="1"/>
          </p:cNvSpPr>
          <p:nvPr/>
        </p:nvSpPr>
        <p:spPr>
          <a:xfrm>
            <a:off x="2656115" y="2566848"/>
            <a:ext cx="5812972" cy="3372077"/>
          </a:xfrm>
          <a:prstGeom prst="rect">
            <a:avLst/>
          </a:prstGeom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zh-CN" altLang="en-US" sz="18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         由于独生子女在家庭中的特殊地位，孩子的表达能力增强了许多，可是有些习惯却不好，如大人说话时常插嘴，不能认真仔细地听等等。要发展孩子的倾听能力，必须培养孩子良好的倾听礼貌和习惯，这是提高孩子听懂语言的重要保证。应让孩子懂得在听故事、听别人讲话时，要尊重他人，可以自然地坐着或站着，眼睛看着说话的人，并且不随便插嘴，安静地听他人把话说完。这是一种倾听礼貌。 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223F23F-3FA4-4989-AE9C-75BEA9CA8D9D}"/>
              </a:ext>
            </a:extLst>
          </p:cNvPr>
          <p:cNvGrpSpPr/>
          <p:nvPr/>
        </p:nvGrpSpPr>
        <p:grpSpPr>
          <a:xfrm>
            <a:off x="0" y="65887"/>
            <a:ext cx="4376320" cy="1207028"/>
            <a:chOff x="0" y="65887"/>
            <a:chExt cx="4376320" cy="1207028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8B9D33CA-9335-4BA1-8F4D-3BC16C53C9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887"/>
              <a:ext cx="4376320" cy="1207028"/>
            </a:xfrm>
            <a:prstGeom prst="rect">
              <a:avLst/>
            </a:prstGeom>
          </p:spPr>
        </p:pic>
        <p:sp>
          <p:nvSpPr>
            <p:cNvPr id="16" name="文本框 283">
              <a:extLst>
                <a:ext uri="{FF2B5EF4-FFF2-40B4-BE49-F238E27FC236}">
                  <a16:creationId xmlns:a16="http://schemas.microsoft.com/office/drawing/2014/main" id="{58C933C3-F660-424B-84EF-19F2CB0A8A03}"/>
                </a:ext>
              </a:extLst>
            </p:cNvPr>
            <p:cNvSpPr txBox="1"/>
            <p:nvPr/>
          </p:nvSpPr>
          <p:spPr>
            <a:xfrm>
              <a:off x="705394" y="495766"/>
              <a:ext cx="2926079" cy="55399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itchFamily="34" charset="0"/>
                  <a:sym typeface="FZMiaoWuS-GB"/>
                </a:rPr>
                <a:t>认真倾听的习惯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4270786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704A20C-37F5-48FB-8360-566710084F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19" b="17623"/>
          <a:stretch/>
        </p:blipFill>
        <p:spPr>
          <a:xfrm>
            <a:off x="1738614" y="950382"/>
            <a:ext cx="9741855" cy="5763925"/>
          </a:xfrm>
          <a:prstGeom prst="rect">
            <a:avLst/>
          </a:prstGeom>
        </p:spPr>
      </p:pic>
      <p:sp>
        <p:nvSpPr>
          <p:cNvPr id="15" name="内容占位符 2"/>
          <p:cNvSpPr txBox="1">
            <a:spLocks noChangeArrowheads="1"/>
          </p:cNvSpPr>
          <p:nvPr/>
        </p:nvSpPr>
        <p:spPr bwMode="auto">
          <a:xfrm>
            <a:off x="3135086" y="2100983"/>
            <a:ext cx="7151569" cy="3722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400" eaLnBrk="1" hangingPunct="1">
              <a:lnSpc>
                <a:spcPct val="200000"/>
              </a:lnSpc>
              <a:spcBef>
                <a:spcPts val="1000"/>
              </a:spcBef>
            </a:pPr>
            <a:r>
              <a:rPr lang="zh-CN" altLang="en-US" sz="18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         观察能力是孩子进行细节描述的基础，也是口头语言表达</a:t>
            </a:r>
            <a:endParaRPr lang="en-US" altLang="zh-CN" sz="1800" dirty="0">
              <a:solidFill>
                <a:srgbClr val="9ABF2D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  <a:p>
            <a:pPr defTabSz="914400" eaLnBrk="1" hangingPunct="1">
              <a:lnSpc>
                <a:spcPct val="200000"/>
              </a:lnSpc>
              <a:spcBef>
                <a:spcPts val="1000"/>
              </a:spcBef>
            </a:pPr>
            <a:r>
              <a:rPr lang="zh-CN" altLang="en-US" sz="18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能力提高的催化剂，所以应教孩子学会仔细观察。观察是思考的前提，许多科学家发明家都是由生活中的观察引发思考。例如：科学家爱迪生、牛顿比如在写作时，把学生生活中观察的内容写</a:t>
            </a:r>
            <a:endParaRPr lang="en-US" altLang="zh-CN" sz="1800" dirty="0">
              <a:solidFill>
                <a:srgbClr val="9ABF2D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  <a:p>
            <a:pPr defTabSz="914400" eaLnBrk="1" hangingPunct="1">
              <a:lnSpc>
                <a:spcPct val="200000"/>
              </a:lnSpc>
              <a:spcBef>
                <a:spcPts val="1000"/>
              </a:spcBef>
            </a:pPr>
            <a:r>
              <a:rPr lang="zh-CN" altLang="en-US" sz="18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具体；数学中的找规律题，也是考察孩子的观察</a:t>
            </a:r>
            <a:endParaRPr lang="en-US" altLang="zh-CN" sz="1800" dirty="0">
              <a:solidFill>
                <a:srgbClr val="9ABF2D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  <a:p>
            <a:pPr defTabSz="914400" eaLnBrk="1" hangingPunct="1">
              <a:lnSpc>
                <a:spcPct val="200000"/>
              </a:lnSpc>
              <a:spcBef>
                <a:spcPts val="1000"/>
              </a:spcBef>
            </a:pPr>
            <a:r>
              <a:rPr lang="zh-CN" altLang="en-US" sz="18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能力。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DE335CA-6FFF-4CF8-9126-E6EB288DB1F2}"/>
              </a:ext>
            </a:extLst>
          </p:cNvPr>
          <p:cNvGrpSpPr/>
          <p:nvPr/>
        </p:nvGrpSpPr>
        <p:grpSpPr>
          <a:xfrm>
            <a:off x="0" y="65887"/>
            <a:ext cx="4376320" cy="1207028"/>
            <a:chOff x="0" y="65887"/>
            <a:chExt cx="4376320" cy="1207028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12591FB5-8C3A-4C70-B692-6F83F8ED7C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887"/>
              <a:ext cx="4376320" cy="1207028"/>
            </a:xfrm>
            <a:prstGeom prst="rect">
              <a:avLst/>
            </a:prstGeom>
          </p:spPr>
        </p:pic>
        <p:sp>
          <p:nvSpPr>
            <p:cNvPr id="14" name="文本框 283">
              <a:extLst>
                <a:ext uri="{FF2B5EF4-FFF2-40B4-BE49-F238E27FC236}">
                  <a16:creationId xmlns:a16="http://schemas.microsoft.com/office/drawing/2014/main" id="{4A900ACC-5A26-44AB-B8AF-44E59C808622}"/>
                </a:ext>
              </a:extLst>
            </p:cNvPr>
            <p:cNvSpPr txBox="1"/>
            <p:nvPr/>
          </p:nvSpPr>
          <p:spPr>
            <a:xfrm>
              <a:off x="705394" y="509621"/>
              <a:ext cx="2926079" cy="55399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30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认真观察的习惯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92DDEEE4-AEFD-4216-96E2-89A0408519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6077" y="3832344"/>
            <a:ext cx="2310389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58080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2A4E6EC-42AB-47A2-AA6B-7DF5C7907DFA}"/>
              </a:ext>
            </a:extLst>
          </p:cNvPr>
          <p:cNvGrpSpPr/>
          <p:nvPr/>
        </p:nvGrpSpPr>
        <p:grpSpPr>
          <a:xfrm>
            <a:off x="1039323" y="501031"/>
            <a:ext cx="4660987" cy="644347"/>
            <a:chOff x="1039323" y="501031"/>
            <a:chExt cx="4660987" cy="644347"/>
          </a:xfrm>
        </p:grpSpPr>
        <p:sp>
          <p:nvSpPr>
            <p:cNvPr id="28" name="TextBox 105"/>
            <p:cNvSpPr txBox="1">
              <a:spLocks noChangeArrowheads="1"/>
            </p:cNvSpPr>
            <p:nvPr/>
          </p:nvSpPr>
          <p:spPr bwMode="auto">
            <a:xfrm>
              <a:off x="2218478" y="667913"/>
              <a:ext cx="3481832" cy="346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62" tIns="34281" rIns="68562" bIns="3428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期中考试分析</a:t>
              </a:r>
              <a:endParaRPr lang="zh-CN" altLang="en-US" b="1" spc="3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3081FE4-7816-427B-B324-4935AA9DB958}"/>
                </a:ext>
              </a:extLst>
            </p:cNvPr>
            <p:cNvGrpSpPr/>
            <p:nvPr/>
          </p:nvGrpSpPr>
          <p:grpSpPr>
            <a:xfrm>
              <a:off x="1039323" y="501031"/>
              <a:ext cx="1059285" cy="644347"/>
              <a:chOff x="1039323" y="501031"/>
              <a:chExt cx="1059285" cy="644347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E2029ED8-D7A4-444F-AE9E-AB236C9528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3364" r="54289"/>
              <a:stretch/>
            </p:blipFill>
            <p:spPr>
              <a:xfrm>
                <a:off x="1039323" y="501031"/>
                <a:ext cx="1059285" cy="644347"/>
              </a:xfrm>
              <a:prstGeom prst="rect">
                <a:avLst/>
              </a:prstGeom>
            </p:spPr>
          </p:pic>
          <p:sp>
            <p:nvSpPr>
              <p:cNvPr id="29" name="TextBox 106"/>
              <p:cNvSpPr txBox="1">
                <a:spLocks noChangeArrowheads="1"/>
              </p:cNvSpPr>
              <p:nvPr/>
            </p:nvSpPr>
            <p:spPr bwMode="auto">
              <a:xfrm>
                <a:off x="1368670" y="565086"/>
                <a:ext cx="431538" cy="5308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68562" tIns="34281" rIns="68562" bIns="34281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000" b="1" spc="300" dirty="0">
                    <a:solidFill>
                      <a:srgbClr val="FA76AA"/>
                    </a:solidFill>
                    <a:latin typeface="幼圆" panose="02010509060101010101" pitchFamily="49" charset="-122"/>
                    <a:ea typeface="幼圆" panose="02010509060101010101" pitchFamily="49" charset="-122"/>
                    <a:sym typeface="FZMiaoWuS-GB"/>
                  </a:rPr>
                  <a:t>1</a:t>
                </a:r>
                <a:endParaRPr lang="zh-CN" altLang="en-US" sz="3000" b="1" spc="300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FFEFFD5-6351-4F40-A512-681565397755}"/>
              </a:ext>
            </a:extLst>
          </p:cNvPr>
          <p:cNvGrpSpPr/>
          <p:nvPr/>
        </p:nvGrpSpPr>
        <p:grpSpPr>
          <a:xfrm>
            <a:off x="1039323" y="1510971"/>
            <a:ext cx="5197419" cy="644347"/>
            <a:chOff x="1039323" y="1510971"/>
            <a:chExt cx="5197419" cy="644347"/>
          </a:xfrm>
        </p:grpSpPr>
        <p:sp>
          <p:nvSpPr>
            <p:cNvPr id="30" name="TextBox 108"/>
            <p:cNvSpPr txBox="1">
              <a:spLocks noChangeArrowheads="1"/>
            </p:cNvSpPr>
            <p:nvPr/>
          </p:nvSpPr>
          <p:spPr bwMode="auto">
            <a:xfrm>
              <a:off x="2218478" y="1663165"/>
              <a:ext cx="4018264" cy="346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62" tIns="34281" rIns="68562" bIns="3428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班级情况分析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EC13C3D-4AA3-490F-9333-642584CCC8A6}"/>
                </a:ext>
              </a:extLst>
            </p:cNvPr>
            <p:cNvGrpSpPr/>
            <p:nvPr/>
          </p:nvGrpSpPr>
          <p:grpSpPr>
            <a:xfrm>
              <a:off x="1039323" y="1510971"/>
              <a:ext cx="1059285" cy="644347"/>
              <a:chOff x="1039323" y="1510971"/>
              <a:chExt cx="1059285" cy="644347"/>
            </a:xfrm>
          </p:grpSpPr>
          <p:pic>
            <p:nvPicPr>
              <p:cNvPr id="55" name="图片 54">
                <a:extLst>
                  <a:ext uri="{FF2B5EF4-FFF2-40B4-BE49-F238E27FC236}">
                    <a16:creationId xmlns:a16="http://schemas.microsoft.com/office/drawing/2014/main" id="{8E2F8269-7BF3-42BD-A538-253BD8F0FE8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3364" r="54289"/>
              <a:stretch/>
            </p:blipFill>
            <p:spPr>
              <a:xfrm>
                <a:off x="1039323" y="1510971"/>
                <a:ext cx="1059285" cy="644347"/>
              </a:xfrm>
              <a:prstGeom prst="rect">
                <a:avLst/>
              </a:prstGeom>
            </p:spPr>
          </p:pic>
          <p:sp>
            <p:nvSpPr>
              <p:cNvPr id="31" name="TextBox 109"/>
              <p:cNvSpPr txBox="1">
                <a:spLocks noChangeArrowheads="1"/>
              </p:cNvSpPr>
              <p:nvPr/>
            </p:nvSpPr>
            <p:spPr bwMode="auto">
              <a:xfrm>
                <a:off x="1368670" y="1593918"/>
                <a:ext cx="431538" cy="5308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68562" tIns="34281" rIns="68562" bIns="34281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000" b="1" spc="300" dirty="0">
                    <a:solidFill>
                      <a:srgbClr val="FA76AA"/>
                    </a:solidFill>
                    <a:latin typeface="幼圆" panose="02010509060101010101" pitchFamily="49" charset="-122"/>
                    <a:ea typeface="幼圆" panose="02010509060101010101" pitchFamily="49" charset="-122"/>
                    <a:sym typeface="FZMiaoWuS-GB"/>
                  </a:rPr>
                  <a:t>2</a:t>
                </a:r>
                <a:endParaRPr lang="zh-CN" altLang="en-US" sz="3000" b="1" spc="300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807BCB6-5E4D-4ADE-8D33-9C57325DE4CE}"/>
              </a:ext>
            </a:extLst>
          </p:cNvPr>
          <p:cNvGrpSpPr/>
          <p:nvPr/>
        </p:nvGrpSpPr>
        <p:grpSpPr>
          <a:xfrm>
            <a:off x="1039323" y="2520911"/>
            <a:ext cx="4364642" cy="644347"/>
            <a:chOff x="1039323" y="2520911"/>
            <a:chExt cx="4364642" cy="644347"/>
          </a:xfrm>
        </p:grpSpPr>
        <p:sp>
          <p:nvSpPr>
            <p:cNvPr id="3" name="矩形 2"/>
            <p:cNvSpPr/>
            <p:nvPr/>
          </p:nvSpPr>
          <p:spPr>
            <a:xfrm>
              <a:off x="2218478" y="2658418"/>
              <a:ext cx="31854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关于作息时间、课程表的调整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E1F0168-DAFE-4929-8CD2-B3F2EE2B3140}"/>
                </a:ext>
              </a:extLst>
            </p:cNvPr>
            <p:cNvGrpSpPr/>
            <p:nvPr/>
          </p:nvGrpSpPr>
          <p:grpSpPr>
            <a:xfrm>
              <a:off x="1039323" y="2520911"/>
              <a:ext cx="1059285" cy="644347"/>
              <a:chOff x="1039323" y="2520911"/>
              <a:chExt cx="1059285" cy="644347"/>
            </a:xfrm>
          </p:grpSpPr>
          <p:pic>
            <p:nvPicPr>
              <p:cNvPr id="56" name="图片 55">
                <a:extLst>
                  <a:ext uri="{FF2B5EF4-FFF2-40B4-BE49-F238E27FC236}">
                    <a16:creationId xmlns:a16="http://schemas.microsoft.com/office/drawing/2014/main" id="{21986BCC-F765-40F8-939F-893DF92A7CC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3364" r="54289"/>
              <a:stretch/>
            </p:blipFill>
            <p:spPr>
              <a:xfrm>
                <a:off x="1039323" y="2520911"/>
                <a:ext cx="1059285" cy="644347"/>
              </a:xfrm>
              <a:prstGeom prst="rect">
                <a:avLst/>
              </a:prstGeom>
            </p:spPr>
          </p:pic>
          <p:sp>
            <p:nvSpPr>
              <p:cNvPr id="33" name="TextBox 116"/>
              <p:cNvSpPr txBox="1">
                <a:spLocks noChangeArrowheads="1"/>
              </p:cNvSpPr>
              <p:nvPr/>
            </p:nvSpPr>
            <p:spPr bwMode="auto">
              <a:xfrm>
                <a:off x="1368670" y="2612352"/>
                <a:ext cx="431538" cy="5308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68562" tIns="34281" rIns="68562" bIns="34281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000" b="1" spc="300" dirty="0">
                    <a:solidFill>
                      <a:srgbClr val="FA76AA"/>
                    </a:solidFill>
                    <a:latin typeface="幼圆" panose="02010509060101010101" pitchFamily="49" charset="-122"/>
                    <a:ea typeface="幼圆" panose="02010509060101010101" pitchFamily="49" charset="-122"/>
                    <a:sym typeface="FZMiaoWuS-GB"/>
                  </a:rPr>
                  <a:t>3</a:t>
                </a:r>
                <a:endParaRPr lang="zh-CN" altLang="en-US" sz="3000" b="1" spc="300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89CA052-EB09-4718-AF25-5CD20840CA0A}"/>
              </a:ext>
            </a:extLst>
          </p:cNvPr>
          <p:cNvGrpSpPr/>
          <p:nvPr/>
        </p:nvGrpSpPr>
        <p:grpSpPr>
          <a:xfrm>
            <a:off x="1039322" y="3535470"/>
            <a:ext cx="3710958" cy="644347"/>
            <a:chOff x="1039322" y="3535470"/>
            <a:chExt cx="3710958" cy="644347"/>
          </a:xfrm>
        </p:grpSpPr>
        <p:sp>
          <p:nvSpPr>
            <p:cNvPr id="69" name="TextBox 105">
              <a:extLst>
                <a:ext uri="{FF2B5EF4-FFF2-40B4-BE49-F238E27FC236}">
                  <a16:creationId xmlns:a16="http://schemas.microsoft.com/office/drawing/2014/main" id="{2FCB7EE7-E2C0-4D66-A78E-290BF86674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18478" y="3669139"/>
              <a:ext cx="2531802" cy="377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62" tIns="34281" rIns="68562" bIns="3428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在校存在的一些问题</a:t>
              </a:r>
              <a:endParaRPr lang="zh-CN" altLang="en-US" sz="2000" b="1" spc="3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3329944-F311-4F7C-A234-4A4686F05315}"/>
                </a:ext>
              </a:extLst>
            </p:cNvPr>
            <p:cNvGrpSpPr/>
            <p:nvPr/>
          </p:nvGrpSpPr>
          <p:grpSpPr>
            <a:xfrm>
              <a:off x="1039322" y="3535470"/>
              <a:ext cx="1059285" cy="644347"/>
              <a:chOff x="1039322" y="3535470"/>
              <a:chExt cx="1059285" cy="644347"/>
            </a:xfrm>
          </p:grpSpPr>
          <p:pic>
            <p:nvPicPr>
              <p:cNvPr id="57" name="图片 56">
                <a:extLst>
                  <a:ext uri="{FF2B5EF4-FFF2-40B4-BE49-F238E27FC236}">
                    <a16:creationId xmlns:a16="http://schemas.microsoft.com/office/drawing/2014/main" id="{C228D3C6-D049-45D5-B099-7BE643B68C4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3364" r="54289"/>
              <a:stretch/>
            </p:blipFill>
            <p:spPr>
              <a:xfrm>
                <a:off x="1039322" y="3535470"/>
                <a:ext cx="1059285" cy="644347"/>
              </a:xfrm>
              <a:prstGeom prst="rect">
                <a:avLst/>
              </a:prstGeom>
            </p:spPr>
          </p:pic>
          <p:sp>
            <p:nvSpPr>
              <p:cNvPr id="70" name="TextBox 106">
                <a:extLst>
                  <a:ext uri="{FF2B5EF4-FFF2-40B4-BE49-F238E27FC236}">
                    <a16:creationId xmlns:a16="http://schemas.microsoft.com/office/drawing/2014/main" id="{A9D1A187-14D9-4623-B7CB-C481C8BF1AF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68670" y="3596669"/>
                <a:ext cx="431538" cy="5308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68562" tIns="34281" rIns="68562" bIns="34281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000" b="1" spc="300" dirty="0">
                    <a:solidFill>
                      <a:srgbClr val="9ABF2D"/>
                    </a:solidFill>
                    <a:latin typeface="幼圆" panose="02010509060101010101" pitchFamily="49" charset="-122"/>
                    <a:ea typeface="幼圆" panose="02010509060101010101" pitchFamily="49" charset="-122"/>
                    <a:sym typeface="FZMiaoWuS-GB"/>
                  </a:rPr>
                  <a:t>4</a:t>
                </a:r>
                <a:endParaRPr lang="zh-CN" altLang="en-US" sz="3000" b="1" spc="300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D9C9546-C5F5-463D-B64A-5F7D22F2B523}"/>
              </a:ext>
            </a:extLst>
          </p:cNvPr>
          <p:cNvGrpSpPr/>
          <p:nvPr/>
        </p:nvGrpSpPr>
        <p:grpSpPr>
          <a:xfrm>
            <a:off x="1039321" y="4545410"/>
            <a:ext cx="4101023" cy="644347"/>
            <a:chOff x="1039321" y="4545410"/>
            <a:chExt cx="4101023" cy="644347"/>
          </a:xfrm>
        </p:grpSpPr>
        <p:sp>
          <p:nvSpPr>
            <p:cNvPr id="71" name="TextBox 108">
              <a:extLst>
                <a:ext uri="{FF2B5EF4-FFF2-40B4-BE49-F238E27FC236}">
                  <a16:creationId xmlns:a16="http://schemas.microsoft.com/office/drawing/2014/main" id="{EF5507FB-8F49-4C05-A7CB-7687FC8285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18478" y="4679079"/>
              <a:ext cx="2921866" cy="377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62" tIns="34281" rIns="68562" bIns="3428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给家长的一些建议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9595724-7E3A-4EF2-A8C5-E0F5630E913C}"/>
                </a:ext>
              </a:extLst>
            </p:cNvPr>
            <p:cNvGrpSpPr/>
            <p:nvPr/>
          </p:nvGrpSpPr>
          <p:grpSpPr>
            <a:xfrm>
              <a:off x="1039321" y="4545410"/>
              <a:ext cx="1059285" cy="644347"/>
              <a:chOff x="1039321" y="4545410"/>
              <a:chExt cx="1059285" cy="644347"/>
            </a:xfrm>
          </p:grpSpPr>
          <p:pic>
            <p:nvPicPr>
              <p:cNvPr id="58" name="图片 57">
                <a:extLst>
                  <a:ext uri="{FF2B5EF4-FFF2-40B4-BE49-F238E27FC236}">
                    <a16:creationId xmlns:a16="http://schemas.microsoft.com/office/drawing/2014/main" id="{3F735D64-3ACF-4775-A436-D33CB9C4357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3364" r="54289"/>
              <a:stretch/>
            </p:blipFill>
            <p:spPr>
              <a:xfrm>
                <a:off x="1039321" y="4545410"/>
                <a:ext cx="1059285" cy="644347"/>
              </a:xfrm>
              <a:prstGeom prst="rect">
                <a:avLst/>
              </a:prstGeom>
            </p:spPr>
          </p:pic>
          <p:sp>
            <p:nvSpPr>
              <p:cNvPr id="72" name="TextBox 109">
                <a:extLst>
                  <a:ext uri="{FF2B5EF4-FFF2-40B4-BE49-F238E27FC236}">
                    <a16:creationId xmlns:a16="http://schemas.microsoft.com/office/drawing/2014/main" id="{273900E3-06A9-463A-8C32-EFA71B0015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68670" y="4645798"/>
                <a:ext cx="431538" cy="5308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68562" tIns="34281" rIns="68562" bIns="34281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000" b="1" spc="300" dirty="0">
                    <a:solidFill>
                      <a:srgbClr val="9ABF2D"/>
                    </a:solidFill>
                    <a:latin typeface="幼圆" panose="02010509060101010101" pitchFamily="49" charset="-122"/>
                    <a:ea typeface="幼圆" panose="02010509060101010101" pitchFamily="49" charset="-122"/>
                    <a:sym typeface="FZMiaoWuS-GB"/>
                  </a:rPr>
                  <a:t>5</a:t>
                </a:r>
                <a:endParaRPr lang="zh-CN" altLang="en-US" sz="3000" b="1" spc="300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AABB3D1-F1C8-4D00-9F3C-9C41B9E7800E}"/>
              </a:ext>
            </a:extLst>
          </p:cNvPr>
          <p:cNvGrpSpPr/>
          <p:nvPr/>
        </p:nvGrpSpPr>
        <p:grpSpPr>
          <a:xfrm>
            <a:off x="1054796" y="5618781"/>
            <a:ext cx="4209535" cy="644347"/>
            <a:chOff x="1054796" y="5618781"/>
            <a:chExt cx="4209535" cy="644347"/>
          </a:xfrm>
        </p:grpSpPr>
        <p:sp>
          <p:nvSpPr>
            <p:cNvPr id="73" name="TextBox 115">
              <a:extLst>
                <a:ext uri="{FF2B5EF4-FFF2-40B4-BE49-F238E27FC236}">
                  <a16:creationId xmlns:a16="http://schemas.microsoft.com/office/drawing/2014/main" id="{A47EF674-4278-40F7-B742-9BFEC8A29A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18478" y="5752450"/>
              <a:ext cx="3045853" cy="377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62" tIns="34281" rIns="68562" bIns="3428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培养孩子良好的学习习惯</a:t>
              </a:r>
              <a:endParaRPr lang="zh-CN" altLang="en-US" sz="2000" b="1" spc="3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33F1956-BFAD-460B-BC03-41FCF86062EB}"/>
                </a:ext>
              </a:extLst>
            </p:cNvPr>
            <p:cNvGrpSpPr/>
            <p:nvPr/>
          </p:nvGrpSpPr>
          <p:grpSpPr>
            <a:xfrm>
              <a:off x="1054796" y="5618781"/>
              <a:ext cx="1059285" cy="644347"/>
              <a:chOff x="1054796" y="5618781"/>
              <a:chExt cx="1059285" cy="644347"/>
            </a:xfrm>
          </p:grpSpPr>
          <p:pic>
            <p:nvPicPr>
              <p:cNvPr id="59" name="图片 58">
                <a:extLst>
                  <a:ext uri="{FF2B5EF4-FFF2-40B4-BE49-F238E27FC236}">
                    <a16:creationId xmlns:a16="http://schemas.microsoft.com/office/drawing/2014/main" id="{71DEFDF8-F975-45A9-A2DE-1E7F2D99066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3364" r="54289"/>
              <a:stretch/>
            </p:blipFill>
            <p:spPr>
              <a:xfrm>
                <a:off x="1054796" y="5618781"/>
                <a:ext cx="1059285" cy="644347"/>
              </a:xfrm>
              <a:prstGeom prst="rect">
                <a:avLst/>
              </a:prstGeom>
            </p:spPr>
          </p:pic>
          <p:sp>
            <p:nvSpPr>
              <p:cNvPr id="74" name="TextBox 116">
                <a:extLst>
                  <a:ext uri="{FF2B5EF4-FFF2-40B4-BE49-F238E27FC236}">
                    <a16:creationId xmlns:a16="http://schemas.microsoft.com/office/drawing/2014/main" id="{74576287-2EC5-4F8E-A21D-D42827F908D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68670" y="5697159"/>
                <a:ext cx="431538" cy="5308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68562" tIns="34281" rIns="68562" bIns="34281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000" b="1" spc="300" dirty="0">
                    <a:solidFill>
                      <a:srgbClr val="9ABF2D"/>
                    </a:solidFill>
                    <a:latin typeface="幼圆" panose="02010509060101010101" pitchFamily="49" charset="-122"/>
                    <a:ea typeface="幼圆" panose="02010509060101010101" pitchFamily="49" charset="-122"/>
                    <a:sym typeface="FZMiaoWuS-GB"/>
                  </a:rPr>
                  <a:t>6</a:t>
                </a:r>
                <a:endParaRPr lang="zh-CN" altLang="en-US" sz="3000" b="1" spc="300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endParaRPr>
              </a:p>
            </p:txBody>
          </p:sp>
        </p:grp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CFE85CD5-3531-4C4D-AEE7-71175CF44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651" y="2082655"/>
            <a:ext cx="5071297" cy="4527688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31C7199D-B9A2-4FEF-B185-687F848E41A4}"/>
              </a:ext>
            </a:extLst>
          </p:cNvPr>
          <p:cNvGrpSpPr/>
          <p:nvPr/>
        </p:nvGrpSpPr>
        <p:grpSpPr>
          <a:xfrm>
            <a:off x="5928397" y="247657"/>
            <a:ext cx="3136131" cy="1907661"/>
            <a:chOff x="5928397" y="247657"/>
            <a:chExt cx="3136131" cy="1907661"/>
          </a:xfrm>
        </p:grpSpPr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4F64B6A7-8A08-4F5E-B3DD-E8D5074D78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364" r="54289"/>
            <a:stretch/>
          </p:blipFill>
          <p:spPr>
            <a:xfrm>
              <a:off x="5928397" y="247657"/>
              <a:ext cx="3136131" cy="1907661"/>
            </a:xfrm>
            <a:prstGeom prst="rect">
              <a:avLst/>
            </a:prstGeom>
          </p:spPr>
        </p:pic>
        <p:sp>
          <p:nvSpPr>
            <p:cNvPr id="68" name="文本框 283">
              <a:extLst>
                <a:ext uri="{FF2B5EF4-FFF2-40B4-BE49-F238E27FC236}">
                  <a16:creationId xmlns:a16="http://schemas.microsoft.com/office/drawing/2014/main" id="{1312A812-028A-41DB-BE99-1F1B32D40FC3}"/>
                </a:ext>
              </a:extLst>
            </p:cNvPr>
            <p:cNvSpPr txBox="1"/>
            <p:nvPr/>
          </p:nvSpPr>
          <p:spPr>
            <a:xfrm>
              <a:off x="6636476" y="798523"/>
              <a:ext cx="1886381" cy="9387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5500" b="1" spc="600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目录</a:t>
              </a:r>
              <a:endParaRPr lang="en-US" altLang="zh-CN" sz="5500" spc="6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endParaRPr>
            </a:p>
          </p:txBody>
        </p: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218B1595-2679-4915-ADCA-F0DB7670AB2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1450" y="-1167238"/>
            <a:ext cx="2962997" cy="2962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478531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AB90536-CFD7-4498-8DBE-FF7277D1A5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94" y="1057385"/>
            <a:ext cx="8807928" cy="5460321"/>
          </a:xfrm>
          <a:prstGeom prst="rect">
            <a:avLst/>
          </a:prstGeom>
        </p:spPr>
      </p:pic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2958518" y="2301728"/>
            <a:ext cx="4794070" cy="37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400" eaLnBrk="1" hangingPunct="1">
              <a:lnSpc>
                <a:spcPct val="150000"/>
              </a:lnSpc>
              <a:spcBef>
                <a:spcPts val="1000"/>
              </a:spcBef>
            </a:pPr>
            <a:r>
              <a:rPr lang="zh-CN" altLang="en-US" sz="18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    鼓励孩子在自主学习中发现问题</a:t>
            </a:r>
            <a:r>
              <a:rPr lang="en-US" altLang="zh-CN" sz="18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,</a:t>
            </a:r>
            <a:r>
              <a:rPr lang="zh-CN" altLang="en-US" sz="18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独立思考</a:t>
            </a:r>
            <a:r>
              <a:rPr lang="en-US" altLang="zh-CN" sz="18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, </a:t>
            </a:r>
            <a:r>
              <a:rPr lang="zh-CN" altLang="en-US" sz="18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自己寻求解决问题的办法</a:t>
            </a:r>
            <a:r>
              <a:rPr lang="en-US" altLang="zh-CN" sz="18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,</a:t>
            </a:r>
            <a:r>
              <a:rPr lang="zh-CN" altLang="en-US" sz="18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解决问题的过程就是其认真思考的过程</a:t>
            </a:r>
            <a:r>
              <a:rPr lang="en-US" altLang="zh-CN" sz="18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,</a:t>
            </a:r>
            <a:r>
              <a:rPr lang="zh-CN" altLang="en-US" sz="18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久而久之</a:t>
            </a:r>
            <a:r>
              <a:rPr lang="en-US" altLang="zh-CN" sz="18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,</a:t>
            </a:r>
            <a:r>
              <a:rPr lang="zh-CN" altLang="en-US" sz="18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学生就会养成认真思考的习惯，这将为他将来的成功起到很好的作用。老师会有意识的设置一些问题与同学们共同探讨，在探讨的过程中，老师只是起到一个组织者的作用，让学生各抒己见，在这个共同学习的过程中，学生的认真思考的习惯会得到增强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5385F64-28FA-46D8-B6FB-21399086ABF4}"/>
              </a:ext>
            </a:extLst>
          </p:cNvPr>
          <p:cNvGrpSpPr/>
          <p:nvPr/>
        </p:nvGrpSpPr>
        <p:grpSpPr>
          <a:xfrm>
            <a:off x="0" y="65887"/>
            <a:ext cx="4376320" cy="1207028"/>
            <a:chOff x="0" y="65887"/>
            <a:chExt cx="4376320" cy="1207028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85F9FEDB-6631-47FF-93FB-71EA2184B4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887"/>
              <a:ext cx="4376320" cy="1207028"/>
            </a:xfrm>
            <a:prstGeom prst="rect">
              <a:avLst/>
            </a:prstGeom>
          </p:spPr>
        </p:pic>
        <p:sp>
          <p:nvSpPr>
            <p:cNvPr id="15" name="文本框 283">
              <a:extLst>
                <a:ext uri="{FF2B5EF4-FFF2-40B4-BE49-F238E27FC236}">
                  <a16:creationId xmlns:a16="http://schemas.microsoft.com/office/drawing/2014/main" id="{21A967BB-1FAE-4841-BC1B-829569556353}"/>
                </a:ext>
              </a:extLst>
            </p:cNvPr>
            <p:cNvSpPr txBox="1"/>
            <p:nvPr/>
          </p:nvSpPr>
          <p:spPr>
            <a:xfrm>
              <a:off x="705394" y="495766"/>
              <a:ext cx="2926079" cy="55399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30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认真思考的习惯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AF4F996-84D6-4D9A-9C13-F83F339D5E92}"/>
              </a:ext>
            </a:extLst>
          </p:cNvPr>
          <p:cNvGrpSpPr/>
          <p:nvPr/>
        </p:nvGrpSpPr>
        <p:grpSpPr>
          <a:xfrm>
            <a:off x="7998783" y="424256"/>
            <a:ext cx="4013858" cy="6093450"/>
            <a:chOff x="7998783" y="424256"/>
            <a:chExt cx="4013858" cy="609345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9404" y="424256"/>
              <a:ext cx="1687836" cy="1697318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8E86509-0108-47E4-B34A-FF3908147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98783" y="2503848"/>
              <a:ext cx="4013858" cy="40138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326259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D970E3-6274-4785-B358-F52A88D109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828" y="3871256"/>
            <a:ext cx="3340515" cy="3340515"/>
          </a:xfrm>
          <a:prstGeom prst="rect">
            <a:avLst/>
          </a:prstGeom>
        </p:spPr>
      </p:pic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1899980" y="351542"/>
            <a:ext cx="83920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在我们班级，哪些学习习惯做得比较好的呢？</a:t>
            </a:r>
          </a:p>
        </p:txBody>
      </p:sp>
      <p:sp>
        <p:nvSpPr>
          <p:cNvPr id="19" name="文本框 19465"/>
          <p:cNvSpPr txBox="1">
            <a:spLocks noChangeArrowheads="1"/>
          </p:cNvSpPr>
          <p:nvPr/>
        </p:nvSpPr>
        <p:spPr bwMode="auto">
          <a:xfrm>
            <a:off x="1915179" y="2314316"/>
            <a:ext cx="3475521" cy="1710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认真倾听积极发言</a:t>
            </a:r>
            <a:r>
              <a:rPr lang="zh-CN" altLang="en-US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：侯子萱、王鑫悦、胡依琳、平麒臻、张蓉菲樾、柴雨涵、吴润涵、马梦然、常雨阳、薛子尧、</a:t>
            </a:r>
            <a:endParaRPr lang="en-US" altLang="zh-CN" dirty="0">
              <a:solidFill>
                <a:srgbClr val="9ABF2D"/>
              </a:solidFill>
              <a:latin typeface="幼圆" panose="02010509060101010101" pitchFamily="49" charset="-122"/>
              <a:ea typeface="幼圆" panose="02010509060101010101" pitchFamily="49" charset="-122"/>
              <a:cs typeface="Arial" pitchFamily="34" charset="0"/>
              <a:sym typeface="FZMiaoWuS-GB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612626" y="2015803"/>
            <a:ext cx="2664195" cy="1848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进步最快：</a:t>
            </a:r>
            <a:r>
              <a:rPr lang="zh-CN" altLang="en-US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刘如意、刘一涵、吴欣雨、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小书法家：</a:t>
            </a:r>
            <a:r>
              <a:rPr lang="zh-CN" altLang="en-US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李梦琪、任悦、吴润涵、</a:t>
            </a: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FD2B45A3-878D-44DB-8B34-1EC2D5FA19E0}"/>
              </a:ext>
            </a:extLst>
          </p:cNvPr>
          <p:cNvSpPr>
            <a:spLocks noEditPoints="1"/>
          </p:cNvSpPr>
          <p:nvPr/>
        </p:nvSpPr>
        <p:spPr bwMode="auto">
          <a:xfrm>
            <a:off x="699793" y="1228657"/>
            <a:ext cx="5177189" cy="3508585"/>
          </a:xfrm>
          <a:custGeom>
            <a:avLst/>
            <a:gdLst>
              <a:gd name="T0" fmla="*/ 236 w 1404"/>
              <a:gd name="T1" fmla="*/ 756 h 950"/>
              <a:gd name="T2" fmla="*/ 283 w 1404"/>
              <a:gd name="T3" fmla="*/ 857 h 950"/>
              <a:gd name="T4" fmla="*/ 501 w 1404"/>
              <a:gd name="T5" fmla="*/ 940 h 950"/>
              <a:gd name="T6" fmla="*/ 1018 w 1404"/>
              <a:gd name="T7" fmla="*/ 839 h 950"/>
              <a:gd name="T8" fmla="*/ 622 w 1404"/>
              <a:gd name="T9" fmla="*/ 180 h 950"/>
              <a:gd name="T10" fmla="*/ 146 w 1404"/>
              <a:gd name="T11" fmla="*/ 419 h 950"/>
              <a:gd name="T12" fmla="*/ 18 w 1404"/>
              <a:gd name="T13" fmla="*/ 651 h 950"/>
              <a:gd name="T14" fmla="*/ 185 w 1404"/>
              <a:gd name="T15" fmla="*/ 700 h 950"/>
              <a:gd name="T16" fmla="*/ 172 w 1404"/>
              <a:gd name="T17" fmla="*/ 694 h 950"/>
              <a:gd name="T18" fmla="*/ 110 w 1404"/>
              <a:gd name="T19" fmla="*/ 650 h 950"/>
              <a:gd name="T20" fmla="*/ 92 w 1404"/>
              <a:gd name="T21" fmla="*/ 627 h 950"/>
              <a:gd name="T22" fmla="*/ 59 w 1404"/>
              <a:gd name="T23" fmla="*/ 578 h 950"/>
              <a:gd name="T24" fmla="*/ 63 w 1404"/>
              <a:gd name="T25" fmla="*/ 715 h 950"/>
              <a:gd name="T26" fmla="*/ 150 w 1404"/>
              <a:gd name="T27" fmla="*/ 720 h 950"/>
              <a:gd name="T28" fmla="*/ 201 w 1404"/>
              <a:gd name="T29" fmla="*/ 753 h 950"/>
              <a:gd name="T30" fmla="*/ 267 w 1404"/>
              <a:gd name="T31" fmla="*/ 746 h 950"/>
              <a:gd name="T32" fmla="*/ 241 w 1404"/>
              <a:gd name="T33" fmla="*/ 743 h 950"/>
              <a:gd name="T34" fmla="*/ 259 w 1404"/>
              <a:gd name="T35" fmla="*/ 771 h 950"/>
              <a:gd name="T36" fmla="*/ 289 w 1404"/>
              <a:gd name="T37" fmla="*/ 790 h 950"/>
              <a:gd name="T38" fmla="*/ 278 w 1404"/>
              <a:gd name="T39" fmla="*/ 840 h 950"/>
              <a:gd name="T40" fmla="*/ 291 w 1404"/>
              <a:gd name="T41" fmla="*/ 821 h 950"/>
              <a:gd name="T42" fmla="*/ 305 w 1404"/>
              <a:gd name="T43" fmla="*/ 865 h 950"/>
              <a:gd name="T44" fmla="*/ 352 w 1404"/>
              <a:gd name="T45" fmla="*/ 846 h 950"/>
              <a:gd name="T46" fmla="*/ 386 w 1404"/>
              <a:gd name="T47" fmla="*/ 884 h 950"/>
              <a:gd name="T48" fmla="*/ 347 w 1404"/>
              <a:gd name="T49" fmla="*/ 888 h 950"/>
              <a:gd name="T50" fmla="*/ 405 w 1404"/>
              <a:gd name="T51" fmla="*/ 897 h 950"/>
              <a:gd name="T52" fmla="*/ 436 w 1404"/>
              <a:gd name="T53" fmla="*/ 898 h 950"/>
              <a:gd name="T54" fmla="*/ 493 w 1404"/>
              <a:gd name="T55" fmla="*/ 893 h 950"/>
              <a:gd name="T56" fmla="*/ 534 w 1404"/>
              <a:gd name="T57" fmla="*/ 898 h 950"/>
              <a:gd name="T58" fmla="*/ 514 w 1404"/>
              <a:gd name="T59" fmla="*/ 928 h 950"/>
              <a:gd name="T60" fmla="*/ 553 w 1404"/>
              <a:gd name="T61" fmla="*/ 921 h 950"/>
              <a:gd name="T62" fmla="*/ 605 w 1404"/>
              <a:gd name="T63" fmla="*/ 922 h 950"/>
              <a:gd name="T64" fmla="*/ 621 w 1404"/>
              <a:gd name="T65" fmla="*/ 916 h 950"/>
              <a:gd name="T66" fmla="*/ 690 w 1404"/>
              <a:gd name="T67" fmla="*/ 917 h 950"/>
              <a:gd name="T68" fmla="*/ 721 w 1404"/>
              <a:gd name="T69" fmla="*/ 906 h 950"/>
              <a:gd name="T70" fmla="*/ 732 w 1404"/>
              <a:gd name="T71" fmla="*/ 905 h 950"/>
              <a:gd name="T72" fmla="*/ 832 w 1404"/>
              <a:gd name="T73" fmla="*/ 847 h 950"/>
              <a:gd name="T74" fmla="*/ 898 w 1404"/>
              <a:gd name="T75" fmla="*/ 799 h 950"/>
              <a:gd name="T76" fmla="*/ 924 w 1404"/>
              <a:gd name="T77" fmla="*/ 793 h 950"/>
              <a:gd name="T78" fmla="*/ 949 w 1404"/>
              <a:gd name="T79" fmla="*/ 792 h 950"/>
              <a:gd name="T80" fmla="*/ 1003 w 1404"/>
              <a:gd name="T81" fmla="*/ 825 h 950"/>
              <a:gd name="T82" fmla="*/ 1046 w 1404"/>
              <a:gd name="T83" fmla="*/ 814 h 950"/>
              <a:gd name="T84" fmla="*/ 1023 w 1404"/>
              <a:gd name="T85" fmla="*/ 827 h 950"/>
              <a:gd name="T86" fmla="*/ 1082 w 1404"/>
              <a:gd name="T87" fmla="*/ 850 h 950"/>
              <a:gd name="T88" fmla="*/ 1147 w 1404"/>
              <a:gd name="T89" fmla="*/ 844 h 950"/>
              <a:gd name="T90" fmla="*/ 1163 w 1404"/>
              <a:gd name="T91" fmla="*/ 845 h 950"/>
              <a:gd name="T92" fmla="*/ 1222 w 1404"/>
              <a:gd name="T93" fmla="*/ 822 h 950"/>
              <a:gd name="T94" fmla="*/ 697 w 1404"/>
              <a:gd name="T95" fmla="*/ 122 h 950"/>
              <a:gd name="T96" fmla="*/ 684 w 1404"/>
              <a:gd name="T97" fmla="*/ 176 h 950"/>
              <a:gd name="T98" fmla="*/ 659 w 1404"/>
              <a:gd name="T99" fmla="*/ 210 h 950"/>
              <a:gd name="T100" fmla="*/ 666 w 1404"/>
              <a:gd name="T101" fmla="*/ 177 h 950"/>
              <a:gd name="T102" fmla="*/ 623 w 1404"/>
              <a:gd name="T103" fmla="*/ 205 h 950"/>
              <a:gd name="T104" fmla="*/ 202 w 1404"/>
              <a:gd name="T105" fmla="*/ 377 h 950"/>
              <a:gd name="T106" fmla="*/ 245 w 1404"/>
              <a:gd name="T107" fmla="*/ 317 h 950"/>
              <a:gd name="T108" fmla="*/ 203 w 1404"/>
              <a:gd name="T109" fmla="*/ 321 h 950"/>
              <a:gd name="T110" fmla="*/ 273 w 1404"/>
              <a:gd name="T111" fmla="*/ 390 h 950"/>
              <a:gd name="T112" fmla="*/ 868 w 1404"/>
              <a:gd name="T113" fmla="*/ 51 h 950"/>
              <a:gd name="T114" fmla="*/ 1003 w 1404"/>
              <a:gd name="T115" fmla="*/ 765 h 950"/>
              <a:gd name="T116" fmla="*/ 1300 w 1404"/>
              <a:gd name="T117" fmla="*/ 503 h 950"/>
              <a:gd name="T118" fmla="*/ 59 w 1404"/>
              <a:gd name="T119" fmla="*/ 485 h 950"/>
              <a:gd name="T120" fmla="*/ 10 w 1404"/>
              <a:gd name="T121" fmla="*/ 582 h 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04" h="950">
                <a:moveTo>
                  <a:pt x="5" y="635"/>
                </a:moveTo>
                <a:cubicBezTo>
                  <a:pt x="4" y="638"/>
                  <a:pt x="5" y="640"/>
                  <a:pt x="6" y="641"/>
                </a:cubicBezTo>
                <a:cubicBezTo>
                  <a:pt x="7" y="642"/>
                  <a:pt x="7" y="644"/>
                  <a:pt x="8" y="645"/>
                </a:cubicBezTo>
                <a:cubicBezTo>
                  <a:pt x="2" y="650"/>
                  <a:pt x="1" y="659"/>
                  <a:pt x="11" y="654"/>
                </a:cubicBezTo>
                <a:cubicBezTo>
                  <a:pt x="15" y="665"/>
                  <a:pt x="20" y="675"/>
                  <a:pt x="26" y="685"/>
                </a:cubicBezTo>
                <a:cubicBezTo>
                  <a:pt x="20" y="689"/>
                  <a:pt x="25" y="693"/>
                  <a:pt x="30" y="692"/>
                </a:cubicBezTo>
                <a:cubicBezTo>
                  <a:pt x="32" y="694"/>
                  <a:pt x="34" y="697"/>
                  <a:pt x="36" y="699"/>
                </a:cubicBezTo>
                <a:cubicBezTo>
                  <a:pt x="31" y="706"/>
                  <a:pt x="36" y="709"/>
                  <a:pt x="42" y="706"/>
                </a:cubicBezTo>
                <a:cubicBezTo>
                  <a:pt x="60" y="726"/>
                  <a:pt x="83" y="741"/>
                  <a:pt x="110" y="750"/>
                </a:cubicBezTo>
                <a:cubicBezTo>
                  <a:pt x="100" y="760"/>
                  <a:pt x="124" y="754"/>
                  <a:pt x="122" y="754"/>
                </a:cubicBezTo>
                <a:cubicBezTo>
                  <a:pt x="125" y="755"/>
                  <a:pt x="129" y="756"/>
                  <a:pt x="132" y="757"/>
                </a:cubicBezTo>
                <a:cubicBezTo>
                  <a:pt x="131" y="764"/>
                  <a:pt x="140" y="760"/>
                  <a:pt x="142" y="759"/>
                </a:cubicBezTo>
                <a:cubicBezTo>
                  <a:pt x="174" y="765"/>
                  <a:pt x="206" y="764"/>
                  <a:pt x="237" y="754"/>
                </a:cubicBezTo>
                <a:cubicBezTo>
                  <a:pt x="236" y="754"/>
                  <a:pt x="236" y="755"/>
                  <a:pt x="236" y="756"/>
                </a:cubicBezTo>
                <a:cubicBezTo>
                  <a:pt x="236" y="756"/>
                  <a:pt x="236" y="757"/>
                  <a:pt x="236" y="757"/>
                </a:cubicBezTo>
                <a:cubicBezTo>
                  <a:pt x="236" y="759"/>
                  <a:pt x="236" y="761"/>
                  <a:pt x="238" y="762"/>
                </a:cubicBezTo>
                <a:cubicBezTo>
                  <a:pt x="240" y="770"/>
                  <a:pt x="242" y="778"/>
                  <a:pt x="244" y="786"/>
                </a:cubicBezTo>
                <a:cubicBezTo>
                  <a:pt x="242" y="789"/>
                  <a:pt x="240" y="798"/>
                  <a:pt x="247" y="797"/>
                </a:cubicBezTo>
                <a:cubicBezTo>
                  <a:pt x="248" y="799"/>
                  <a:pt x="249" y="801"/>
                  <a:pt x="249" y="803"/>
                </a:cubicBezTo>
                <a:cubicBezTo>
                  <a:pt x="248" y="806"/>
                  <a:pt x="249" y="808"/>
                  <a:pt x="251" y="809"/>
                </a:cubicBezTo>
                <a:cubicBezTo>
                  <a:pt x="253" y="814"/>
                  <a:pt x="255" y="818"/>
                  <a:pt x="257" y="822"/>
                </a:cubicBezTo>
                <a:cubicBezTo>
                  <a:pt x="253" y="825"/>
                  <a:pt x="255" y="832"/>
                  <a:pt x="261" y="829"/>
                </a:cubicBezTo>
                <a:cubicBezTo>
                  <a:pt x="262" y="831"/>
                  <a:pt x="263" y="832"/>
                  <a:pt x="264" y="834"/>
                </a:cubicBezTo>
                <a:cubicBezTo>
                  <a:pt x="258" y="839"/>
                  <a:pt x="263" y="844"/>
                  <a:pt x="269" y="841"/>
                </a:cubicBezTo>
                <a:cubicBezTo>
                  <a:pt x="270" y="843"/>
                  <a:pt x="271" y="844"/>
                  <a:pt x="273" y="846"/>
                </a:cubicBezTo>
                <a:cubicBezTo>
                  <a:pt x="273" y="845"/>
                  <a:pt x="259" y="864"/>
                  <a:pt x="272" y="858"/>
                </a:cubicBezTo>
                <a:cubicBezTo>
                  <a:pt x="274" y="857"/>
                  <a:pt x="277" y="855"/>
                  <a:pt x="280" y="854"/>
                </a:cubicBezTo>
                <a:cubicBezTo>
                  <a:pt x="281" y="855"/>
                  <a:pt x="282" y="856"/>
                  <a:pt x="283" y="857"/>
                </a:cubicBezTo>
                <a:cubicBezTo>
                  <a:pt x="279" y="862"/>
                  <a:pt x="285" y="864"/>
                  <a:pt x="289" y="862"/>
                </a:cubicBezTo>
                <a:cubicBezTo>
                  <a:pt x="296" y="869"/>
                  <a:pt x="303" y="874"/>
                  <a:pt x="311" y="879"/>
                </a:cubicBezTo>
                <a:cubicBezTo>
                  <a:pt x="306" y="887"/>
                  <a:pt x="315" y="886"/>
                  <a:pt x="320" y="884"/>
                </a:cubicBezTo>
                <a:cubicBezTo>
                  <a:pt x="322" y="885"/>
                  <a:pt x="325" y="887"/>
                  <a:pt x="327" y="888"/>
                </a:cubicBezTo>
                <a:cubicBezTo>
                  <a:pt x="326" y="893"/>
                  <a:pt x="331" y="893"/>
                  <a:pt x="334" y="891"/>
                </a:cubicBezTo>
                <a:cubicBezTo>
                  <a:pt x="359" y="903"/>
                  <a:pt x="386" y="911"/>
                  <a:pt x="413" y="919"/>
                </a:cubicBezTo>
                <a:cubicBezTo>
                  <a:pt x="413" y="922"/>
                  <a:pt x="416" y="923"/>
                  <a:pt x="419" y="921"/>
                </a:cubicBezTo>
                <a:cubicBezTo>
                  <a:pt x="420" y="922"/>
                  <a:pt x="422" y="922"/>
                  <a:pt x="424" y="923"/>
                </a:cubicBezTo>
                <a:cubicBezTo>
                  <a:pt x="416" y="936"/>
                  <a:pt x="429" y="931"/>
                  <a:pt x="436" y="926"/>
                </a:cubicBezTo>
                <a:cubicBezTo>
                  <a:pt x="439" y="927"/>
                  <a:pt x="443" y="928"/>
                  <a:pt x="446" y="929"/>
                </a:cubicBezTo>
                <a:cubicBezTo>
                  <a:pt x="447" y="932"/>
                  <a:pt x="449" y="933"/>
                  <a:pt x="453" y="931"/>
                </a:cubicBezTo>
                <a:cubicBezTo>
                  <a:pt x="454" y="931"/>
                  <a:pt x="454" y="931"/>
                  <a:pt x="454" y="931"/>
                </a:cubicBezTo>
                <a:cubicBezTo>
                  <a:pt x="466" y="934"/>
                  <a:pt x="479" y="936"/>
                  <a:pt x="491" y="939"/>
                </a:cubicBezTo>
                <a:cubicBezTo>
                  <a:pt x="483" y="946"/>
                  <a:pt x="496" y="945"/>
                  <a:pt x="501" y="940"/>
                </a:cubicBezTo>
                <a:cubicBezTo>
                  <a:pt x="543" y="947"/>
                  <a:pt x="587" y="950"/>
                  <a:pt x="630" y="941"/>
                </a:cubicBezTo>
                <a:cubicBezTo>
                  <a:pt x="683" y="936"/>
                  <a:pt x="739" y="923"/>
                  <a:pt x="788" y="899"/>
                </a:cubicBezTo>
                <a:cubicBezTo>
                  <a:pt x="835" y="876"/>
                  <a:pt x="868" y="834"/>
                  <a:pt x="908" y="801"/>
                </a:cubicBezTo>
                <a:cubicBezTo>
                  <a:pt x="909" y="801"/>
                  <a:pt x="910" y="801"/>
                  <a:pt x="911" y="802"/>
                </a:cubicBezTo>
                <a:cubicBezTo>
                  <a:pt x="909" y="809"/>
                  <a:pt x="918" y="806"/>
                  <a:pt x="921" y="804"/>
                </a:cubicBezTo>
                <a:cubicBezTo>
                  <a:pt x="929" y="807"/>
                  <a:pt x="937" y="809"/>
                  <a:pt x="946" y="812"/>
                </a:cubicBezTo>
                <a:cubicBezTo>
                  <a:pt x="946" y="815"/>
                  <a:pt x="950" y="815"/>
                  <a:pt x="952" y="814"/>
                </a:cubicBezTo>
                <a:cubicBezTo>
                  <a:pt x="954" y="815"/>
                  <a:pt x="956" y="816"/>
                  <a:pt x="957" y="816"/>
                </a:cubicBezTo>
                <a:cubicBezTo>
                  <a:pt x="955" y="823"/>
                  <a:pt x="964" y="821"/>
                  <a:pt x="967" y="820"/>
                </a:cubicBezTo>
                <a:cubicBezTo>
                  <a:pt x="970" y="821"/>
                  <a:pt x="972" y="822"/>
                  <a:pt x="975" y="823"/>
                </a:cubicBezTo>
                <a:cubicBezTo>
                  <a:pt x="967" y="835"/>
                  <a:pt x="983" y="830"/>
                  <a:pt x="988" y="828"/>
                </a:cubicBezTo>
                <a:cubicBezTo>
                  <a:pt x="991" y="829"/>
                  <a:pt x="995" y="831"/>
                  <a:pt x="999" y="832"/>
                </a:cubicBezTo>
                <a:cubicBezTo>
                  <a:pt x="998" y="838"/>
                  <a:pt x="1004" y="836"/>
                  <a:pt x="1007" y="835"/>
                </a:cubicBezTo>
                <a:cubicBezTo>
                  <a:pt x="1011" y="836"/>
                  <a:pt x="1014" y="838"/>
                  <a:pt x="1018" y="839"/>
                </a:cubicBezTo>
                <a:cubicBezTo>
                  <a:pt x="1023" y="851"/>
                  <a:pt x="1085" y="859"/>
                  <a:pt x="1098" y="861"/>
                </a:cubicBezTo>
                <a:cubicBezTo>
                  <a:pt x="1127" y="865"/>
                  <a:pt x="1156" y="862"/>
                  <a:pt x="1184" y="855"/>
                </a:cubicBezTo>
                <a:cubicBezTo>
                  <a:pt x="1213" y="846"/>
                  <a:pt x="1237" y="833"/>
                  <a:pt x="1257" y="811"/>
                </a:cubicBezTo>
                <a:cubicBezTo>
                  <a:pt x="1263" y="805"/>
                  <a:pt x="1307" y="760"/>
                  <a:pt x="1303" y="758"/>
                </a:cubicBezTo>
                <a:cubicBezTo>
                  <a:pt x="1367" y="694"/>
                  <a:pt x="1352" y="580"/>
                  <a:pt x="1306" y="512"/>
                </a:cubicBezTo>
                <a:cubicBezTo>
                  <a:pt x="1306" y="511"/>
                  <a:pt x="1306" y="511"/>
                  <a:pt x="1306" y="510"/>
                </a:cubicBezTo>
                <a:cubicBezTo>
                  <a:pt x="1318" y="505"/>
                  <a:pt x="1326" y="497"/>
                  <a:pt x="1332" y="487"/>
                </a:cubicBezTo>
                <a:cubicBezTo>
                  <a:pt x="1339" y="488"/>
                  <a:pt x="1339" y="475"/>
                  <a:pt x="1339" y="474"/>
                </a:cubicBezTo>
                <a:cubicBezTo>
                  <a:pt x="1342" y="466"/>
                  <a:pt x="1368" y="391"/>
                  <a:pt x="1364" y="389"/>
                </a:cubicBezTo>
                <a:cubicBezTo>
                  <a:pt x="1404" y="243"/>
                  <a:pt x="1215" y="108"/>
                  <a:pt x="1084" y="172"/>
                </a:cubicBezTo>
                <a:cubicBezTo>
                  <a:pt x="1046" y="38"/>
                  <a:pt x="840" y="0"/>
                  <a:pt x="743" y="85"/>
                </a:cubicBezTo>
                <a:cubicBezTo>
                  <a:pt x="734" y="82"/>
                  <a:pt x="677" y="124"/>
                  <a:pt x="667" y="130"/>
                </a:cubicBezTo>
                <a:cubicBezTo>
                  <a:pt x="653" y="139"/>
                  <a:pt x="641" y="149"/>
                  <a:pt x="631" y="163"/>
                </a:cubicBezTo>
                <a:cubicBezTo>
                  <a:pt x="629" y="164"/>
                  <a:pt x="605" y="183"/>
                  <a:pt x="622" y="180"/>
                </a:cubicBezTo>
                <a:cubicBezTo>
                  <a:pt x="622" y="181"/>
                  <a:pt x="621" y="181"/>
                  <a:pt x="621" y="182"/>
                </a:cubicBezTo>
                <a:cubicBezTo>
                  <a:pt x="614" y="186"/>
                  <a:pt x="598" y="200"/>
                  <a:pt x="617" y="194"/>
                </a:cubicBezTo>
                <a:cubicBezTo>
                  <a:pt x="617" y="197"/>
                  <a:pt x="616" y="200"/>
                  <a:pt x="615" y="204"/>
                </a:cubicBezTo>
                <a:cubicBezTo>
                  <a:pt x="520" y="145"/>
                  <a:pt x="364" y="113"/>
                  <a:pt x="286" y="219"/>
                </a:cubicBezTo>
                <a:cubicBezTo>
                  <a:pt x="281" y="218"/>
                  <a:pt x="273" y="229"/>
                  <a:pt x="273" y="234"/>
                </a:cubicBezTo>
                <a:cubicBezTo>
                  <a:pt x="254" y="256"/>
                  <a:pt x="224" y="265"/>
                  <a:pt x="207" y="291"/>
                </a:cubicBezTo>
                <a:cubicBezTo>
                  <a:pt x="205" y="293"/>
                  <a:pt x="200" y="295"/>
                  <a:pt x="203" y="299"/>
                </a:cubicBezTo>
                <a:cubicBezTo>
                  <a:pt x="201" y="303"/>
                  <a:pt x="199" y="307"/>
                  <a:pt x="198" y="311"/>
                </a:cubicBezTo>
                <a:cubicBezTo>
                  <a:pt x="197" y="312"/>
                  <a:pt x="185" y="322"/>
                  <a:pt x="195" y="323"/>
                </a:cubicBezTo>
                <a:cubicBezTo>
                  <a:pt x="194" y="328"/>
                  <a:pt x="189" y="346"/>
                  <a:pt x="192" y="350"/>
                </a:cubicBezTo>
                <a:cubicBezTo>
                  <a:pt x="192" y="356"/>
                  <a:pt x="192" y="361"/>
                  <a:pt x="193" y="366"/>
                </a:cubicBezTo>
                <a:cubicBezTo>
                  <a:pt x="191" y="369"/>
                  <a:pt x="187" y="376"/>
                  <a:pt x="194" y="375"/>
                </a:cubicBezTo>
                <a:cubicBezTo>
                  <a:pt x="194" y="379"/>
                  <a:pt x="195" y="382"/>
                  <a:pt x="195" y="385"/>
                </a:cubicBezTo>
                <a:cubicBezTo>
                  <a:pt x="178" y="394"/>
                  <a:pt x="161" y="405"/>
                  <a:pt x="146" y="419"/>
                </a:cubicBezTo>
                <a:cubicBezTo>
                  <a:pt x="137" y="423"/>
                  <a:pt x="125" y="427"/>
                  <a:pt x="116" y="433"/>
                </a:cubicBezTo>
                <a:cubicBezTo>
                  <a:pt x="64" y="462"/>
                  <a:pt x="15" y="506"/>
                  <a:pt x="3" y="571"/>
                </a:cubicBezTo>
                <a:cubicBezTo>
                  <a:pt x="2" y="572"/>
                  <a:pt x="2" y="575"/>
                  <a:pt x="3" y="576"/>
                </a:cubicBezTo>
                <a:cubicBezTo>
                  <a:pt x="0" y="596"/>
                  <a:pt x="1" y="616"/>
                  <a:pt x="5" y="635"/>
                </a:cubicBezTo>
                <a:close/>
                <a:moveTo>
                  <a:pt x="12" y="628"/>
                </a:moveTo>
                <a:cubicBezTo>
                  <a:pt x="15" y="627"/>
                  <a:pt x="18" y="625"/>
                  <a:pt x="22" y="623"/>
                </a:cubicBezTo>
                <a:cubicBezTo>
                  <a:pt x="18" y="625"/>
                  <a:pt x="15" y="627"/>
                  <a:pt x="12" y="630"/>
                </a:cubicBezTo>
                <a:cubicBezTo>
                  <a:pt x="12" y="629"/>
                  <a:pt x="12" y="629"/>
                  <a:pt x="12" y="628"/>
                </a:cubicBezTo>
                <a:close/>
                <a:moveTo>
                  <a:pt x="15" y="640"/>
                </a:moveTo>
                <a:cubicBezTo>
                  <a:pt x="15" y="640"/>
                  <a:pt x="15" y="640"/>
                  <a:pt x="14" y="640"/>
                </a:cubicBezTo>
                <a:cubicBezTo>
                  <a:pt x="15" y="639"/>
                  <a:pt x="15" y="639"/>
                  <a:pt x="16" y="639"/>
                </a:cubicBezTo>
                <a:cubicBezTo>
                  <a:pt x="15" y="639"/>
                  <a:pt x="15" y="640"/>
                  <a:pt x="15" y="640"/>
                </a:cubicBezTo>
                <a:close/>
                <a:moveTo>
                  <a:pt x="26" y="670"/>
                </a:moveTo>
                <a:cubicBezTo>
                  <a:pt x="23" y="664"/>
                  <a:pt x="20" y="657"/>
                  <a:pt x="18" y="651"/>
                </a:cubicBezTo>
                <a:cubicBezTo>
                  <a:pt x="25" y="647"/>
                  <a:pt x="33" y="644"/>
                  <a:pt x="41" y="641"/>
                </a:cubicBezTo>
                <a:cubicBezTo>
                  <a:pt x="40" y="642"/>
                  <a:pt x="14" y="661"/>
                  <a:pt x="27" y="661"/>
                </a:cubicBezTo>
                <a:cubicBezTo>
                  <a:pt x="40" y="661"/>
                  <a:pt x="60" y="645"/>
                  <a:pt x="72" y="641"/>
                </a:cubicBezTo>
                <a:cubicBezTo>
                  <a:pt x="56" y="650"/>
                  <a:pt x="41" y="659"/>
                  <a:pt x="26" y="670"/>
                </a:cubicBezTo>
                <a:close/>
                <a:moveTo>
                  <a:pt x="72" y="541"/>
                </a:moveTo>
                <a:cubicBezTo>
                  <a:pt x="68" y="534"/>
                  <a:pt x="47" y="550"/>
                  <a:pt x="43" y="552"/>
                </a:cubicBezTo>
                <a:cubicBezTo>
                  <a:pt x="52" y="546"/>
                  <a:pt x="94" y="509"/>
                  <a:pt x="59" y="525"/>
                </a:cubicBezTo>
                <a:cubicBezTo>
                  <a:pt x="68" y="518"/>
                  <a:pt x="77" y="511"/>
                  <a:pt x="85" y="504"/>
                </a:cubicBezTo>
                <a:cubicBezTo>
                  <a:pt x="79" y="522"/>
                  <a:pt x="76" y="539"/>
                  <a:pt x="76" y="556"/>
                </a:cubicBezTo>
                <a:cubicBezTo>
                  <a:pt x="75" y="549"/>
                  <a:pt x="29" y="579"/>
                  <a:pt x="24" y="581"/>
                </a:cubicBezTo>
                <a:cubicBezTo>
                  <a:pt x="30" y="577"/>
                  <a:pt x="76" y="548"/>
                  <a:pt x="72" y="541"/>
                </a:cubicBezTo>
                <a:close/>
                <a:moveTo>
                  <a:pt x="139" y="738"/>
                </a:moveTo>
                <a:cubicBezTo>
                  <a:pt x="141" y="737"/>
                  <a:pt x="143" y="735"/>
                  <a:pt x="145" y="733"/>
                </a:cubicBezTo>
                <a:cubicBezTo>
                  <a:pt x="152" y="728"/>
                  <a:pt x="186" y="709"/>
                  <a:pt x="185" y="700"/>
                </a:cubicBezTo>
                <a:cubicBezTo>
                  <a:pt x="189" y="702"/>
                  <a:pt x="194" y="704"/>
                  <a:pt x="198" y="705"/>
                </a:cubicBezTo>
                <a:cubicBezTo>
                  <a:pt x="178" y="715"/>
                  <a:pt x="159" y="728"/>
                  <a:pt x="139" y="738"/>
                </a:cubicBezTo>
                <a:close/>
                <a:moveTo>
                  <a:pt x="205" y="708"/>
                </a:moveTo>
                <a:cubicBezTo>
                  <a:pt x="212" y="710"/>
                  <a:pt x="219" y="712"/>
                  <a:pt x="227" y="714"/>
                </a:cubicBezTo>
                <a:cubicBezTo>
                  <a:pt x="204" y="726"/>
                  <a:pt x="180" y="734"/>
                  <a:pt x="157" y="744"/>
                </a:cubicBezTo>
                <a:cubicBezTo>
                  <a:pt x="163" y="739"/>
                  <a:pt x="170" y="735"/>
                  <a:pt x="176" y="731"/>
                </a:cubicBezTo>
                <a:cubicBezTo>
                  <a:pt x="182" y="727"/>
                  <a:pt x="206" y="715"/>
                  <a:pt x="205" y="708"/>
                </a:cubicBezTo>
                <a:close/>
                <a:moveTo>
                  <a:pt x="119" y="710"/>
                </a:moveTo>
                <a:cubicBezTo>
                  <a:pt x="131" y="701"/>
                  <a:pt x="143" y="692"/>
                  <a:pt x="156" y="685"/>
                </a:cubicBezTo>
                <a:cubicBezTo>
                  <a:pt x="156" y="685"/>
                  <a:pt x="156" y="685"/>
                  <a:pt x="156" y="685"/>
                </a:cubicBezTo>
                <a:cubicBezTo>
                  <a:pt x="158" y="686"/>
                  <a:pt x="161" y="688"/>
                  <a:pt x="164" y="689"/>
                </a:cubicBezTo>
                <a:cubicBezTo>
                  <a:pt x="149" y="695"/>
                  <a:pt x="134" y="702"/>
                  <a:pt x="119" y="710"/>
                </a:cubicBezTo>
                <a:close/>
                <a:moveTo>
                  <a:pt x="172" y="695"/>
                </a:moveTo>
                <a:cubicBezTo>
                  <a:pt x="172" y="694"/>
                  <a:pt x="172" y="694"/>
                  <a:pt x="172" y="694"/>
                </a:cubicBezTo>
                <a:cubicBezTo>
                  <a:pt x="174" y="695"/>
                  <a:pt x="176" y="696"/>
                  <a:pt x="178" y="697"/>
                </a:cubicBezTo>
                <a:cubicBezTo>
                  <a:pt x="168" y="702"/>
                  <a:pt x="158" y="707"/>
                  <a:pt x="148" y="712"/>
                </a:cubicBezTo>
                <a:cubicBezTo>
                  <a:pt x="157" y="706"/>
                  <a:pt x="165" y="700"/>
                  <a:pt x="172" y="695"/>
                </a:cubicBezTo>
                <a:close/>
                <a:moveTo>
                  <a:pt x="130" y="688"/>
                </a:moveTo>
                <a:cubicBezTo>
                  <a:pt x="136" y="685"/>
                  <a:pt x="141" y="682"/>
                  <a:pt x="146" y="679"/>
                </a:cubicBezTo>
                <a:cubicBezTo>
                  <a:pt x="147" y="679"/>
                  <a:pt x="147" y="679"/>
                  <a:pt x="148" y="680"/>
                </a:cubicBezTo>
                <a:cubicBezTo>
                  <a:pt x="142" y="682"/>
                  <a:pt x="136" y="685"/>
                  <a:pt x="130" y="688"/>
                </a:cubicBezTo>
                <a:close/>
                <a:moveTo>
                  <a:pt x="79" y="700"/>
                </a:moveTo>
                <a:cubicBezTo>
                  <a:pt x="93" y="688"/>
                  <a:pt x="110" y="677"/>
                  <a:pt x="127" y="667"/>
                </a:cubicBezTo>
                <a:cubicBezTo>
                  <a:pt x="128" y="667"/>
                  <a:pt x="128" y="666"/>
                  <a:pt x="128" y="665"/>
                </a:cubicBezTo>
                <a:cubicBezTo>
                  <a:pt x="131" y="668"/>
                  <a:pt x="135" y="670"/>
                  <a:pt x="138" y="673"/>
                </a:cubicBezTo>
                <a:cubicBezTo>
                  <a:pt x="118" y="682"/>
                  <a:pt x="99" y="691"/>
                  <a:pt x="79" y="700"/>
                </a:cubicBezTo>
                <a:close/>
                <a:moveTo>
                  <a:pt x="57" y="692"/>
                </a:moveTo>
                <a:cubicBezTo>
                  <a:pt x="64" y="686"/>
                  <a:pt x="115" y="658"/>
                  <a:pt x="110" y="650"/>
                </a:cubicBezTo>
                <a:cubicBezTo>
                  <a:pt x="107" y="646"/>
                  <a:pt x="66" y="670"/>
                  <a:pt x="60" y="673"/>
                </a:cubicBezTo>
                <a:cubicBezTo>
                  <a:pt x="69" y="668"/>
                  <a:pt x="103" y="652"/>
                  <a:pt x="102" y="638"/>
                </a:cubicBezTo>
                <a:cubicBezTo>
                  <a:pt x="108" y="646"/>
                  <a:pt x="115" y="653"/>
                  <a:pt x="122" y="660"/>
                </a:cubicBezTo>
                <a:cubicBezTo>
                  <a:pt x="100" y="670"/>
                  <a:pt x="79" y="682"/>
                  <a:pt x="57" y="692"/>
                </a:cubicBezTo>
                <a:close/>
                <a:moveTo>
                  <a:pt x="70" y="653"/>
                </a:moveTo>
                <a:cubicBezTo>
                  <a:pt x="70" y="653"/>
                  <a:pt x="70" y="652"/>
                  <a:pt x="69" y="652"/>
                </a:cubicBezTo>
                <a:cubicBezTo>
                  <a:pt x="79" y="645"/>
                  <a:pt x="89" y="639"/>
                  <a:pt x="98" y="632"/>
                </a:cubicBezTo>
                <a:cubicBezTo>
                  <a:pt x="99" y="633"/>
                  <a:pt x="99" y="634"/>
                  <a:pt x="100" y="635"/>
                </a:cubicBezTo>
                <a:cubicBezTo>
                  <a:pt x="99" y="634"/>
                  <a:pt x="85" y="643"/>
                  <a:pt x="70" y="653"/>
                </a:cubicBezTo>
                <a:close/>
                <a:moveTo>
                  <a:pt x="92" y="627"/>
                </a:moveTo>
                <a:cubicBezTo>
                  <a:pt x="86" y="624"/>
                  <a:pt x="70" y="632"/>
                  <a:pt x="65" y="635"/>
                </a:cubicBezTo>
                <a:cubicBezTo>
                  <a:pt x="70" y="632"/>
                  <a:pt x="88" y="622"/>
                  <a:pt x="89" y="616"/>
                </a:cubicBezTo>
                <a:cubicBezTo>
                  <a:pt x="90" y="619"/>
                  <a:pt x="92" y="622"/>
                  <a:pt x="94" y="625"/>
                </a:cubicBezTo>
                <a:cubicBezTo>
                  <a:pt x="93" y="626"/>
                  <a:pt x="93" y="626"/>
                  <a:pt x="92" y="627"/>
                </a:cubicBezTo>
                <a:close/>
                <a:moveTo>
                  <a:pt x="36" y="634"/>
                </a:moveTo>
                <a:cubicBezTo>
                  <a:pt x="42" y="630"/>
                  <a:pt x="83" y="608"/>
                  <a:pt x="80" y="602"/>
                </a:cubicBezTo>
                <a:cubicBezTo>
                  <a:pt x="76" y="596"/>
                  <a:pt x="52" y="614"/>
                  <a:pt x="47" y="616"/>
                </a:cubicBezTo>
                <a:cubicBezTo>
                  <a:pt x="57" y="610"/>
                  <a:pt x="66" y="603"/>
                  <a:pt x="74" y="595"/>
                </a:cubicBezTo>
                <a:cubicBezTo>
                  <a:pt x="79" y="591"/>
                  <a:pt x="74" y="585"/>
                  <a:pt x="69" y="589"/>
                </a:cubicBezTo>
                <a:cubicBezTo>
                  <a:pt x="55" y="596"/>
                  <a:pt x="42" y="603"/>
                  <a:pt x="29" y="610"/>
                </a:cubicBezTo>
                <a:cubicBezTo>
                  <a:pt x="44" y="596"/>
                  <a:pt x="63" y="585"/>
                  <a:pt x="77" y="576"/>
                </a:cubicBezTo>
                <a:cubicBezTo>
                  <a:pt x="79" y="589"/>
                  <a:pt x="82" y="601"/>
                  <a:pt x="87" y="612"/>
                </a:cubicBezTo>
                <a:cubicBezTo>
                  <a:pt x="83" y="609"/>
                  <a:pt x="43" y="631"/>
                  <a:pt x="36" y="634"/>
                </a:cubicBezTo>
                <a:close/>
                <a:moveTo>
                  <a:pt x="53" y="577"/>
                </a:moveTo>
                <a:cubicBezTo>
                  <a:pt x="63" y="570"/>
                  <a:pt x="76" y="560"/>
                  <a:pt x="76" y="557"/>
                </a:cubicBezTo>
                <a:cubicBezTo>
                  <a:pt x="76" y="560"/>
                  <a:pt x="76" y="564"/>
                  <a:pt x="76" y="568"/>
                </a:cubicBezTo>
                <a:cubicBezTo>
                  <a:pt x="72" y="569"/>
                  <a:pt x="63" y="575"/>
                  <a:pt x="59" y="578"/>
                </a:cubicBezTo>
                <a:cubicBezTo>
                  <a:pt x="59" y="578"/>
                  <a:pt x="59" y="578"/>
                  <a:pt x="59" y="578"/>
                </a:cubicBezTo>
                <a:cubicBezTo>
                  <a:pt x="58" y="575"/>
                  <a:pt x="56" y="575"/>
                  <a:pt x="53" y="577"/>
                </a:cubicBezTo>
                <a:close/>
                <a:moveTo>
                  <a:pt x="32" y="680"/>
                </a:moveTo>
                <a:cubicBezTo>
                  <a:pt x="32" y="679"/>
                  <a:pt x="31" y="678"/>
                  <a:pt x="31" y="677"/>
                </a:cubicBezTo>
                <a:cubicBezTo>
                  <a:pt x="32" y="676"/>
                  <a:pt x="38" y="674"/>
                  <a:pt x="45" y="671"/>
                </a:cubicBezTo>
                <a:cubicBezTo>
                  <a:pt x="39" y="675"/>
                  <a:pt x="34" y="679"/>
                  <a:pt x="32" y="680"/>
                </a:cubicBezTo>
                <a:close/>
                <a:moveTo>
                  <a:pt x="42" y="694"/>
                </a:moveTo>
                <a:cubicBezTo>
                  <a:pt x="41" y="692"/>
                  <a:pt x="40" y="691"/>
                  <a:pt x="39" y="689"/>
                </a:cubicBezTo>
                <a:cubicBezTo>
                  <a:pt x="43" y="688"/>
                  <a:pt x="49" y="686"/>
                  <a:pt x="54" y="684"/>
                </a:cubicBezTo>
                <a:cubicBezTo>
                  <a:pt x="50" y="687"/>
                  <a:pt x="46" y="690"/>
                  <a:pt x="42" y="694"/>
                </a:cubicBezTo>
                <a:close/>
                <a:moveTo>
                  <a:pt x="50" y="703"/>
                </a:moveTo>
                <a:cubicBezTo>
                  <a:pt x="60" y="699"/>
                  <a:pt x="69" y="695"/>
                  <a:pt x="78" y="691"/>
                </a:cubicBezTo>
                <a:cubicBezTo>
                  <a:pt x="70" y="697"/>
                  <a:pt x="63" y="703"/>
                  <a:pt x="57" y="709"/>
                </a:cubicBezTo>
                <a:cubicBezTo>
                  <a:pt x="55" y="707"/>
                  <a:pt x="52" y="705"/>
                  <a:pt x="50" y="703"/>
                </a:cubicBezTo>
                <a:close/>
                <a:moveTo>
                  <a:pt x="63" y="715"/>
                </a:moveTo>
                <a:cubicBezTo>
                  <a:pt x="72" y="712"/>
                  <a:pt x="80" y="708"/>
                  <a:pt x="88" y="705"/>
                </a:cubicBezTo>
                <a:cubicBezTo>
                  <a:pt x="81" y="709"/>
                  <a:pt x="75" y="714"/>
                  <a:pt x="69" y="720"/>
                </a:cubicBezTo>
                <a:cubicBezTo>
                  <a:pt x="67" y="718"/>
                  <a:pt x="65" y="717"/>
                  <a:pt x="63" y="715"/>
                </a:cubicBezTo>
                <a:close/>
                <a:moveTo>
                  <a:pt x="77" y="725"/>
                </a:moveTo>
                <a:cubicBezTo>
                  <a:pt x="86" y="721"/>
                  <a:pt x="94" y="717"/>
                  <a:pt x="103" y="712"/>
                </a:cubicBezTo>
                <a:cubicBezTo>
                  <a:pt x="96" y="717"/>
                  <a:pt x="89" y="723"/>
                  <a:pt x="82" y="728"/>
                </a:cubicBezTo>
                <a:cubicBezTo>
                  <a:pt x="80" y="727"/>
                  <a:pt x="79" y="726"/>
                  <a:pt x="77" y="725"/>
                </a:cubicBezTo>
                <a:close/>
                <a:moveTo>
                  <a:pt x="90" y="733"/>
                </a:moveTo>
                <a:cubicBezTo>
                  <a:pt x="107" y="725"/>
                  <a:pt x="122" y="717"/>
                  <a:pt x="138" y="709"/>
                </a:cubicBezTo>
                <a:cubicBezTo>
                  <a:pt x="125" y="718"/>
                  <a:pt x="110" y="726"/>
                  <a:pt x="97" y="736"/>
                </a:cubicBezTo>
                <a:cubicBezTo>
                  <a:pt x="95" y="735"/>
                  <a:pt x="93" y="734"/>
                  <a:pt x="90" y="733"/>
                </a:cubicBezTo>
                <a:close/>
                <a:moveTo>
                  <a:pt x="117" y="744"/>
                </a:moveTo>
                <a:cubicBezTo>
                  <a:pt x="114" y="743"/>
                  <a:pt x="110" y="742"/>
                  <a:pt x="107" y="741"/>
                </a:cubicBezTo>
                <a:cubicBezTo>
                  <a:pt x="122" y="735"/>
                  <a:pt x="136" y="727"/>
                  <a:pt x="150" y="720"/>
                </a:cubicBezTo>
                <a:cubicBezTo>
                  <a:pt x="139" y="728"/>
                  <a:pt x="128" y="736"/>
                  <a:pt x="117" y="744"/>
                </a:cubicBezTo>
                <a:close/>
                <a:moveTo>
                  <a:pt x="138" y="750"/>
                </a:moveTo>
                <a:cubicBezTo>
                  <a:pt x="137" y="750"/>
                  <a:pt x="136" y="749"/>
                  <a:pt x="134" y="749"/>
                </a:cubicBezTo>
                <a:cubicBezTo>
                  <a:pt x="137" y="748"/>
                  <a:pt x="140" y="747"/>
                  <a:pt x="142" y="745"/>
                </a:cubicBezTo>
                <a:cubicBezTo>
                  <a:pt x="141" y="747"/>
                  <a:pt x="139" y="748"/>
                  <a:pt x="138" y="750"/>
                </a:cubicBezTo>
                <a:close/>
                <a:moveTo>
                  <a:pt x="175" y="754"/>
                </a:moveTo>
                <a:cubicBezTo>
                  <a:pt x="169" y="754"/>
                  <a:pt x="162" y="754"/>
                  <a:pt x="156" y="753"/>
                </a:cubicBezTo>
                <a:cubicBezTo>
                  <a:pt x="164" y="750"/>
                  <a:pt x="171" y="747"/>
                  <a:pt x="178" y="744"/>
                </a:cubicBezTo>
                <a:cubicBezTo>
                  <a:pt x="185" y="741"/>
                  <a:pt x="192" y="739"/>
                  <a:pt x="199" y="736"/>
                </a:cubicBezTo>
                <a:cubicBezTo>
                  <a:pt x="195" y="739"/>
                  <a:pt x="174" y="748"/>
                  <a:pt x="175" y="754"/>
                </a:cubicBezTo>
                <a:close/>
                <a:moveTo>
                  <a:pt x="201" y="753"/>
                </a:moveTo>
                <a:cubicBezTo>
                  <a:pt x="197" y="754"/>
                  <a:pt x="194" y="754"/>
                  <a:pt x="190" y="754"/>
                </a:cubicBezTo>
                <a:cubicBezTo>
                  <a:pt x="195" y="752"/>
                  <a:pt x="201" y="749"/>
                  <a:pt x="206" y="746"/>
                </a:cubicBezTo>
                <a:cubicBezTo>
                  <a:pt x="203" y="748"/>
                  <a:pt x="202" y="750"/>
                  <a:pt x="201" y="753"/>
                </a:cubicBezTo>
                <a:close/>
                <a:moveTo>
                  <a:pt x="238" y="717"/>
                </a:moveTo>
                <a:cubicBezTo>
                  <a:pt x="239" y="717"/>
                  <a:pt x="240" y="717"/>
                  <a:pt x="241" y="718"/>
                </a:cubicBezTo>
                <a:cubicBezTo>
                  <a:pt x="236" y="720"/>
                  <a:pt x="231" y="723"/>
                  <a:pt x="226" y="726"/>
                </a:cubicBezTo>
                <a:cubicBezTo>
                  <a:pt x="230" y="724"/>
                  <a:pt x="235" y="720"/>
                  <a:pt x="238" y="717"/>
                </a:cubicBezTo>
                <a:close/>
                <a:moveTo>
                  <a:pt x="255" y="720"/>
                </a:moveTo>
                <a:cubicBezTo>
                  <a:pt x="260" y="721"/>
                  <a:pt x="265" y="721"/>
                  <a:pt x="270" y="722"/>
                </a:cubicBezTo>
                <a:cubicBezTo>
                  <a:pt x="257" y="727"/>
                  <a:pt x="245" y="733"/>
                  <a:pt x="232" y="738"/>
                </a:cubicBezTo>
                <a:cubicBezTo>
                  <a:pt x="240" y="733"/>
                  <a:pt x="249" y="727"/>
                  <a:pt x="255" y="720"/>
                </a:cubicBezTo>
                <a:close/>
                <a:moveTo>
                  <a:pt x="274" y="734"/>
                </a:moveTo>
                <a:cubicBezTo>
                  <a:pt x="276" y="731"/>
                  <a:pt x="276" y="731"/>
                  <a:pt x="276" y="731"/>
                </a:cubicBezTo>
                <a:cubicBezTo>
                  <a:pt x="276" y="731"/>
                  <a:pt x="276" y="731"/>
                  <a:pt x="276" y="730"/>
                </a:cubicBezTo>
                <a:cubicBezTo>
                  <a:pt x="279" y="729"/>
                  <a:pt x="283" y="727"/>
                  <a:pt x="286" y="726"/>
                </a:cubicBezTo>
                <a:cubicBezTo>
                  <a:pt x="286" y="731"/>
                  <a:pt x="287" y="735"/>
                  <a:pt x="287" y="740"/>
                </a:cubicBezTo>
                <a:cubicBezTo>
                  <a:pt x="285" y="731"/>
                  <a:pt x="270" y="745"/>
                  <a:pt x="267" y="746"/>
                </a:cubicBezTo>
                <a:cubicBezTo>
                  <a:pt x="272" y="742"/>
                  <a:pt x="276" y="738"/>
                  <a:pt x="277" y="738"/>
                </a:cubicBezTo>
                <a:lnTo>
                  <a:pt x="274" y="734"/>
                </a:lnTo>
                <a:close/>
                <a:moveTo>
                  <a:pt x="287" y="741"/>
                </a:moveTo>
                <a:cubicBezTo>
                  <a:pt x="287" y="743"/>
                  <a:pt x="287" y="745"/>
                  <a:pt x="287" y="746"/>
                </a:cubicBezTo>
                <a:cubicBezTo>
                  <a:pt x="283" y="748"/>
                  <a:pt x="280" y="751"/>
                  <a:pt x="277" y="756"/>
                </a:cubicBezTo>
                <a:cubicBezTo>
                  <a:pt x="276" y="755"/>
                  <a:pt x="275" y="754"/>
                  <a:pt x="274" y="754"/>
                </a:cubicBezTo>
                <a:cubicBezTo>
                  <a:pt x="277" y="752"/>
                  <a:pt x="286" y="746"/>
                  <a:pt x="287" y="741"/>
                </a:cubicBezTo>
                <a:close/>
                <a:moveTo>
                  <a:pt x="257" y="743"/>
                </a:moveTo>
                <a:cubicBezTo>
                  <a:pt x="257" y="742"/>
                  <a:pt x="257" y="742"/>
                  <a:pt x="257" y="741"/>
                </a:cubicBezTo>
                <a:cubicBezTo>
                  <a:pt x="261" y="738"/>
                  <a:pt x="265" y="736"/>
                  <a:pt x="269" y="734"/>
                </a:cubicBezTo>
                <a:cubicBezTo>
                  <a:pt x="266" y="736"/>
                  <a:pt x="261" y="740"/>
                  <a:pt x="257" y="743"/>
                </a:cubicBezTo>
                <a:close/>
                <a:moveTo>
                  <a:pt x="236" y="745"/>
                </a:moveTo>
                <a:cubicBezTo>
                  <a:pt x="237" y="745"/>
                  <a:pt x="239" y="744"/>
                  <a:pt x="241" y="743"/>
                </a:cubicBezTo>
                <a:cubicBezTo>
                  <a:pt x="241" y="743"/>
                  <a:pt x="241" y="743"/>
                  <a:pt x="241" y="743"/>
                </a:cubicBezTo>
                <a:cubicBezTo>
                  <a:pt x="239" y="744"/>
                  <a:pt x="238" y="745"/>
                  <a:pt x="236" y="745"/>
                </a:cubicBezTo>
                <a:close/>
                <a:moveTo>
                  <a:pt x="245" y="756"/>
                </a:moveTo>
                <a:cubicBezTo>
                  <a:pt x="245" y="756"/>
                  <a:pt x="245" y="756"/>
                  <a:pt x="245" y="756"/>
                </a:cubicBezTo>
                <a:cubicBezTo>
                  <a:pt x="246" y="754"/>
                  <a:pt x="245" y="752"/>
                  <a:pt x="244" y="751"/>
                </a:cubicBezTo>
                <a:cubicBezTo>
                  <a:pt x="247" y="750"/>
                  <a:pt x="250" y="749"/>
                  <a:pt x="252" y="747"/>
                </a:cubicBezTo>
                <a:cubicBezTo>
                  <a:pt x="249" y="750"/>
                  <a:pt x="246" y="753"/>
                  <a:pt x="245" y="756"/>
                </a:cubicBezTo>
                <a:close/>
                <a:moveTo>
                  <a:pt x="247" y="765"/>
                </a:moveTo>
                <a:cubicBezTo>
                  <a:pt x="247" y="764"/>
                  <a:pt x="247" y="763"/>
                  <a:pt x="246" y="761"/>
                </a:cubicBezTo>
                <a:cubicBezTo>
                  <a:pt x="248" y="762"/>
                  <a:pt x="251" y="762"/>
                  <a:pt x="253" y="761"/>
                </a:cubicBezTo>
                <a:cubicBezTo>
                  <a:pt x="251" y="763"/>
                  <a:pt x="249" y="764"/>
                  <a:pt x="247" y="765"/>
                </a:cubicBezTo>
                <a:close/>
                <a:moveTo>
                  <a:pt x="251" y="779"/>
                </a:moveTo>
                <a:cubicBezTo>
                  <a:pt x="251" y="778"/>
                  <a:pt x="251" y="778"/>
                  <a:pt x="250" y="777"/>
                </a:cubicBezTo>
                <a:cubicBezTo>
                  <a:pt x="250" y="777"/>
                  <a:pt x="250" y="776"/>
                  <a:pt x="250" y="775"/>
                </a:cubicBezTo>
                <a:cubicBezTo>
                  <a:pt x="253" y="774"/>
                  <a:pt x="256" y="773"/>
                  <a:pt x="259" y="771"/>
                </a:cubicBezTo>
                <a:cubicBezTo>
                  <a:pt x="256" y="774"/>
                  <a:pt x="253" y="776"/>
                  <a:pt x="251" y="779"/>
                </a:cubicBezTo>
                <a:close/>
                <a:moveTo>
                  <a:pt x="255" y="795"/>
                </a:moveTo>
                <a:cubicBezTo>
                  <a:pt x="255" y="794"/>
                  <a:pt x="254" y="793"/>
                  <a:pt x="254" y="792"/>
                </a:cubicBezTo>
                <a:cubicBezTo>
                  <a:pt x="255" y="790"/>
                  <a:pt x="254" y="789"/>
                  <a:pt x="253" y="788"/>
                </a:cubicBezTo>
                <a:cubicBezTo>
                  <a:pt x="264" y="776"/>
                  <a:pt x="278" y="767"/>
                  <a:pt x="289" y="755"/>
                </a:cubicBezTo>
                <a:cubicBezTo>
                  <a:pt x="289" y="757"/>
                  <a:pt x="289" y="759"/>
                  <a:pt x="289" y="760"/>
                </a:cubicBezTo>
                <a:cubicBezTo>
                  <a:pt x="285" y="758"/>
                  <a:pt x="259" y="790"/>
                  <a:pt x="255" y="795"/>
                </a:cubicBezTo>
                <a:close/>
                <a:moveTo>
                  <a:pt x="276" y="785"/>
                </a:moveTo>
                <a:cubicBezTo>
                  <a:pt x="282" y="779"/>
                  <a:pt x="288" y="773"/>
                  <a:pt x="291" y="766"/>
                </a:cubicBezTo>
                <a:cubicBezTo>
                  <a:pt x="292" y="769"/>
                  <a:pt x="293" y="772"/>
                  <a:pt x="294" y="775"/>
                </a:cubicBezTo>
                <a:cubicBezTo>
                  <a:pt x="287" y="778"/>
                  <a:pt x="282" y="781"/>
                  <a:pt x="276" y="785"/>
                </a:cubicBezTo>
                <a:close/>
                <a:moveTo>
                  <a:pt x="297" y="783"/>
                </a:moveTo>
                <a:cubicBezTo>
                  <a:pt x="297" y="784"/>
                  <a:pt x="298" y="785"/>
                  <a:pt x="298" y="786"/>
                </a:cubicBezTo>
                <a:cubicBezTo>
                  <a:pt x="295" y="787"/>
                  <a:pt x="291" y="788"/>
                  <a:pt x="289" y="790"/>
                </a:cubicBezTo>
                <a:cubicBezTo>
                  <a:pt x="291" y="788"/>
                  <a:pt x="294" y="785"/>
                  <a:pt x="297" y="783"/>
                </a:cubicBezTo>
                <a:close/>
                <a:moveTo>
                  <a:pt x="259" y="808"/>
                </a:moveTo>
                <a:cubicBezTo>
                  <a:pt x="259" y="807"/>
                  <a:pt x="259" y="807"/>
                  <a:pt x="259" y="806"/>
                </a:cubicBezTo>
                <a:cubicBezTo>
                  <a:pt x="261" y="805"/>
                  <a:pt x="262" y="804"/>
                  <a:pt x="264" y="803"/>
                </a:cubicBezTo>
                <a:cubicBezTo>
                  <a:pt x="262" y="804"/>
                  <a:pt x="261" y="806"/>
                  <a:pt x="259" y="808"/>
                </a:cubicBezTo>
                <a:close/>
                <a:moveTo>
                  <a:pt x="263" y="817"/>
                </a:moveTo>
                <a:cubicBezTo>
                  <a:pt x="263" y="817"/>
                  <a:pt x="263" y="817"/>
                  <a:pt x="263" y="816"/>
                </a:cubicBezTo>
                <a:cubicBezTo>
                  <a:pt x="264" y="816"/>
                  <a:pt x="265" y="815"/>
                  <a:pt x="266" y="815"/>
                </a:cubicBezTo>
                <a:cubicBezTo>
                  <a:pt x="265" y="815"/>
                  <a:pt x="264" y="816"/>
                  <a:pt x="263" y="817"/>
                </a:cubicBezTo>
                <a:close/>
                <a:moveTo>
                  <a:pt x="270" y="828"/>
                </a:moveTo>
                <a:cubicBezTo>
                  <a:pt x="269" y="828"/>
                  <a:pt x="269" y="827"/>
                  <a:pt x="268" y="826"/>
                </a:cubicBezTo>
                <a:cubicBezTo>
                  <a:pt x="271" y="825"/>
                  <a:pt x="274" y="824"/>
                  <a:pt x="276" y="823"/>
                </a:cubicBezTo>
                <a:cubicBezTo>
                  <a:pt x="274" y="825"/>
                  <a:pt x="272" y="827"/>
                  <a:pt x="270" y="828"/>
                </a:cubicBezTo>
                <a:close/>
                <a:moveTo>
                  <a:pt x="278" y="840"/>
                </a:moveTo>
                <a:cubicBezTo>
                  <a:pt x="278" y="840"/>
                  <a:pt x="277" y="839"/>
                  <a:pt x="277" y="838"/>
                </a:cubicBezTo>
                <a:cubicBezTo>
                  <a:pt x="279" y="837"/>
                  <a:pt x="282" y="836"/>
                  <a:pt x="284" y="835"/>
                </a:cubicBezTo>
                <a:cubicBezTo>
                  <a:pt x="282" y="836"/>
                  <a:pt x="280" y="838"/>
                  <a:pt x="278" y="840"/>
                </a:cubicBezTo>
                <a:close/>
                <a:moveTo>
                  <a:pt x="283" y="811"/>
                </a:moveTo>
                <a:cubicBezTo>
                  <a:pt x="290" y="805"/>
                  <a:pt x="296" y="799"/>
                  <a:pt x="301" y="792"/>
                </a:cubicBezTo>
                <a:cubicBezTo>
                  <a:pt x="301" y="792"/>
                  <a:pt x="301" y="792"/>
                  <a:pt x="301" y="792"/>
                </a:cubicBezTo>
                <a:cubicBezTo>
                  <a:pt x="302" y="794"/>
                  <a:pt x="304" y="797"/>
                  <a:pt x="305" y="800"/>
                </a:cubicBezTo>
                <a:cubicBezTo>
                  <a:pt x="300" y="800"/>
                  <a:pt x="288" y="808"/>
                  <a:pt x="283" y="811"/>
                </a:cubicBezTo>
                <a:close/>
                <a:moveTo>
                  <a:pt x="288" y="850"/>
                </a:moveTo>
                <a:cubicBezTo>
                  <a:pt x="288" y="850"/>
                  <a:pt x="287" y="850"/>
                  <a:pt x="287" y="850"/>
                </a:cubicBezTo>
                <a:cubicBezTo>
                  <a:pt x="288" y="850"/>
                  <a:pt x="288" y="850"/>
                  <a:pt x="288" y="850"/>
                </a:cubicBezTo>
                <a:cubicBezTo>
                  <a:pt x="288" y="850"/>
                  <a:pt x="288" y="850"/>
                  <a:pt x="288" y="850"/>
                </a:cubicBezTo>
                <a:close/>
                <a:moveTo>
                  <a:pt x="288" y="824"/>
                </a:moveTo>
                <a:cubicBezTo>
                  <a:pt x="289" y="823"/>
                  <a:pt x="290" y="822"/>
                  <a:pt x="291" y="821"/>
                </a:cubicBezTo>
                <a:cubicBezTo>
                  <a:pt x="295" y="818"/>
                  <a:pt x="307" y="810"/>
                  <a:pt x="309" y="805"/>
                </a:cubicBezTo>
                <a:cubicBezTo>
                  <a:pt x="310" y="806"/>
                  <a:pt x="310" y="807"/>
                  <a:pt x="311" y="808"/>
                </a:cubicBezTo>
                <a:cubicBezTo>
                  <a:pt x="303" y="813"/>
                  <a:pt x="296" y="819"/>
                  <a:pt x="288" y="824"/>
                </a:cubicBezTo>
                <a:close/>
                <a:moveTo>
                  <a:pt x="293" y="838"/>
                </a:moveTo>
                <a:cubicBezTo>
                  <a:pt x="301" y="831"/>
                  <a:pt x="309" y="823"/>
                  <a:pt x="316" y="814"/>
                </a:cubicBezTo>
                <a:cubicBezTo>
                  <a:pt x="318" y="817"/>
                  <a:pt x="320" y="819"/>
                  <a:pt x="322" y="821"/>
                </a:cubicBezTo>
                <a:cubicBezTo>
                  <a:pt x="312" y="828"/>
                  <a:pt x="301" y="834"/>
                  <a:pt x="290" y="840"/>
                </a:cubicBezTo>
                <a:cubicBezTo>
                  <a:pt x="291" y="839"/>
                  <a:pt x="292" y="839"/>
                  <a:pt x="293" y="838"/>
                </a:cubicBezTo>
                <a:close/>
                <a:moveTo>
                  <a:pt x="296" y="858"/>
                </a:moveTo>
                <a:cubicBezTo>
                  <a:pt x="300" y="856"/>
                  <a:pt x="304" y="854"/>
                  <a:pt x="309" y="852"/>
                </a:cubicBezTo>
                <a:cubicBezTo>
                  <a:pt x="304" y="855"/>
                  <a:pt x="302" y="859"/>
                  <a:pt x="303" y="864"/>
                </a:cubicBezTo>
                <a:cubicBezTo>
                  <a:pt x="301" y="862"/>
                  <a:pt x="298" y="860"/>
                  <a:pt x="296" y="858"/>
                </a:cubicBezTo>
                <a:close/>
                <a:moveTo>
                  <a:pt x="308" y="867"/>
                </a:moveTo>
                <a:cubicBezTo>
                  <a:pt x="307" y="867"/>
                  <a:pt x="306" y="866"/>
                  <a:pt x="305" y="865"/>
                </a:cubicBezTo>
                <a:cubicBezTo>
                  <a:pt x="308" y="866"/>
                  <a:pt x="312" y="862"/>
                  <a:pt x="314" y="861"/>
                </a:cubicBezTo>
                <a:cubicBezTo>
                  <a:pt x="312" y="863"/>
                  <a:pt x="310" y="865"/>
                  <a:pt x="308" y="867"/>
                </a:cubicBezTo>
                <a:close/>
                <a:moveTo>
                  <a:pt x="306" y="844"/>
                </a:moveTo>
                <a:cubicBezTo>
                  <a:pt x="312" y="839"/>
                  <a:pt x="318" y="834"/>
                  <a:pt x="324" y="830"/>
                </a:cubicBezTo>
                <a:cubicBezTo>
                  <a:pt x="327" y="828"/>
                  <a:pt x="327" y="828"/>
                  <a:pt x="327" y="828"/>
                </a:cubicBezTo>
                <a:cubicBezTo>
                  <a:pt x="327" y="828"/>
                  <a:pt x="327" y="827"/>
                  <a:pt x="328" y="827"/>
                </a:cubicBezTo>
                <a:cubicBezTo>
                  <a:pt x="328" y="827"/>
                  <a:pt x="329" y="828"/>
                  <a:pt x="330" y="829"/>
                </a:cubicBezTo>
                <a:cubicBezTo>
                  <a:pt x="321" y="835"/>
                  <a:pt x="313" y="840"/>
                  <a:pt x="306" y="844"/>
                </a:cubicBezTo>
                <a:close/>
                <a:moveTo>
                  <a:pt x="337" y="835"/>
                </a:moveTo>
                <a:cubicBezTo>
                  <a:pt x="339" y="836"/>
                  <a:pt x="340" y="837"/>
                  <a:pt x="341" y="838"/>
                </a:cubicBezTo>
                <a:cubicBezTo>
                  <a:pt x="340" y="840"/>
                  <a:pt x="339" y="841"/>
                  <a:pt x="337" y="843"/>
                </a:cubicBezTo>
                <a:cubicBezTo>
                  <a:pt x="334" y="842"/>
                  <a:pt x="330" y="843"/>
                  <a:pt x="327" y="845"/>
                </a:cubicBezTo>
                <a:cubicBezTo>
                  <a:pt x="331" y="842"/>
                  <a:pt x="334" y="839"/>
                  <a:pt x="337" y="835"/>
                </a:cubicBezTo>
                <a:close/>
                <a:moveTo>
                  <a:pt x="352" y="846"/>
                </a:moveTo>
                <a:cubicBezTo>
                  <a:pt x="355" y="847"/>
                  <a:pt x="358" y="849"/>
                  <a:pt x="360" y="851"/>
                </a:cubicBezTo>
                <a:cubicBezTo>
                  <a:pt x="352" y="851"/>
                  <a:pt x="339" y="864"/>
                  <a:pt x="331" y="868"/>
                </a:cubicBezTo>
                <a:cubicBezTo>
                  <a:pt x="334" y="865"/>
                  <a:pt x="337" y="863"/>
                  <a:pt x="340" y="860"/>
                </a:cubicBezTo>
                <a:cubicBezTo>
                  <a:pt x="343" y="857"/>
                  <a:pt x="353" y="851"/>
                  <a:pt x="352" y="846"/>
                </a:cubicBezTo>
                <a:close/>
                <a:moveTo>
                  <a:pt x="364" y="853"/>
                </a:moveTo>
                <a:cubicBezTo>
                  <a:pt x="367" y="854"/>
                  <a:pt x="369" y="856"/>
                  <a:pt x="372" y="857"/>
                </a:cubicBezTo>
                <a:cubicBezTo>
                  <a:pt x="364" y="863"/>
                  <a:pt x="356" y="869"/>
                  <a:pt x="347" y="874"/>
                </a:cubicBezTo>
                <a:cubicBezTo>
                  <a:pt x="349" y="873"/>
                  <a:pt x="350" y="871"/>
                  <a:pt x="352" y="870"/>
                </a:cubicBezTo>
                <a:cubicBezTo>
                  <a:pt x="355" y="867"/>
                  <a:pt x="367" y="858"/>
                  <a:pt x="364" y="853"/>
                </a:cubicBezTo>
                <a:close/>
                <a:moveTo>
                  <a:pt x="386" y="884"/>
                </a:moveTo>
                <a:cubicBezTo>
                  <a:pt x="388" y="882"/>
                  <a:pt x="389" y="880"/>
                  <a:pt x="391" y="878"/>
                </a:cubicBezTo>
                <a:cubicBezTo>
                  <a:pt x="393" y="875"/>
                  <a:pt x="396" y="872"/>
                  <a:pt x="398" y="869"/>
                </a:cubicBezTo>
                <a:cubicBezTo>
                  <a:pt x="400" y="870"/>
                  <a:pt x="402" y="870"/>
                  <a:pt x="404" y="871"/>
                </a:cubicBezTo>
                <a:cubicBezTo>
                  <a:pt x="398" y="875"/>
                  <a:pt x="392" y="879"/>
                  <a:pt x="386" y="884"/>
                </a:cubicBezTo>
                <a:close/>
                <a:moveTo>
                  <a:pt x="410" y="876"/>
                </a:moveTo>
                <a:cubicBezTo>
                  <a:pt x="411" y="875"/>
                  <a:pt x="411" y="874"/>
                  <a:pt x="411" y="874"/>
                </a:cubicBezTo>
                <a:cubicBezTo>
                  <a:pt x="415" y="875"/>
                  <a:pt x="418" y="876"/>
                  <a:pt x="421" y="877"/>
                </a:cubicBezTo>
                <a:cubicBezTo>
                  <a:pt x="413" y="882"/>
                  <a:pt x="405" y="889"/>
                  <a:pt x="396" y="894"/>
                </a:cubicBezTo>
                <a:cubicBezTo>
                  <a:pt x="400" y="887"/>
                  <a:pt x="405" y="882"/>
                  <a:pt x="410" y="876"/>
                </a:cubicBezTo>
                <a:close/>
                <a:moveTo>
                  <a:pt x="362" y="882"/>
                </a:moveTo>
                <a:cubicBezTo>
                  <a:pt x="366" y="877"/>
                  <a:pt x="378" y="866"/>
                  <a:pt x="378" y="860"/>
                </a:cubicBezTo>
                <a:cubicBezTo>
                  <a:pt x="382" y="862"/>
                  <a:pt x="386" y="864"/>
                  <a:pt x="389" y="865"/>
                </a:cubicBezTo>
                <a:cubicBezTo>
                  <a:pt x="381" y="871"/>
                  <a:pt x="371" y="877"/>
                  <a:pt x="362" y="882"/>
                </a:cubicBezTo>
                <a:close/>
                <a:moveTo>
                  <a:pt x="331" y="881"/>
                </a:moveTo>
                <a:cubicBezTo>
                  <a:pt x="330" y="880"/>
                  <a:pt x="329" y="880"/>
                  <a:pt x="328" y="879"/>
                </a:cubicBezTo>
                <a:cubicBezTo>
                  <a:pt x="330" y="878"/>
                  <a:pt x="333" y="877"/>
                  <a:pt x="335" y="875"/>
                </a:cubicBezTo>
                <a:cubicBezTo>
                  <a:pt x="334" y="877"/>
                  <a:pt x="332" y="879"/>
                  <a:pt x="331" y="881"/>
                </a:cubicBezTo>
                <a:close/>
                <a:moveTo>
                  <a:pt x="347" y="888"/>
                </a:moveTo>
                <a:cubicBezTo>
                  <a:pt x="345" y="888"/>
                  <a:pt x="344" y="887"/>
                  <a:pt x="343" y="887"/>
                </a:cubicBezTo>
                <a:cubicBezTo>
                  <a:pt x="346" y="884"/>
                  <a:pt x="350" y="882"/>
                  <a:pt x="354" y="879"/>
                </a:cubicBezTo>
                <a:cubicBezTo>
                  <a:pt x="351" y="882"/>
                  <a:pt x="349" y="885"/>
                  <a:pt x="347" y="888"/>
                </a:cubicBezTo>
                <a:close/>
                <a:moveTo>
                  <a:pt x="367" y="896"/>
                </a:moveTo>
                <a:cubicBezTo>
                  <a:pt x="363" y="895"/>
                  <a:pt x="360" y="894"/>
                  <a:pt x="357" y="893"/>
                </a:cubicBezTo>
                <a:cubicBezTo>
                  <a:pt x="363" y="890"/>
                  <a:pt x="369" y="887"/>
                  <a:pt x="376" y="884"/>
                </a:cubicBezTo>
                <a:cubicBezTo>
                  <a:pt x="372" y="888"/>
                  <a:pt x="369" y="892"/>
                  <a:pt x="367" y="896"/>
                </a:cubicBezTo>
                <a:close/>
                <a:moveTo>
                  <a:pt x="383" y="902"/>
                </a:moveTo>
                <a:cubicBezTo>
                  <a:pt x="381" y="901"/>
                  <a:pt x="379" y="900"/>
                  <a:pt x="377" y="900"/>
                </a:cubicBezTo>
                <a:cubicBezTo>
                  <a:pt x="380" y="897"/>
                  <a:pt x="383" y="895"/>
                  <a:pt x="387" y="893"/>
                </a:cubicBezTo>
                <a:cubicBezTo>
                  <a:pt x="385" y="896"/>
                  <a:pt x="383" y="898"/>
                  <a:pt x="383" y="902"/>
                </a:cubicBezTo>
                <a:close/>
                <a:moveTo>
                  <a:pt x="415" y="912"/>
                </a:moveTo>
                <a:cubicBezTo>
                  <a:pt x="407" y="909"/>
                  <a:pt x="399" y="907"/>
                  <a:pt x="392" y="905"/>
                </a:cubicBezTo>
                <a:cubicBezTo>
                  <a:pt x="396" y="902"/>
                  <a:pt x="401" y="900"/>
                  <a:pt x="405" y="897"/>
                </a:cubicBezTo>
                <a:cubicBezTo>
                  <a:pt x="394" y="915"/>
                  <a:pt x="416" y="904"/>
                  <a:pt x="424" y="900"/>
                </a:cubicBezTo>
                <a:cubicBezTo>
                  <a:pt x="421" y="904"/>
                  <a:pt x="418" y="908"/>
                  <a:pt x="415" y="912"/>
                </a:cubicBezTo>
                <a:close/>
                <a:moveTo>
                  <a:pt x="428" y="916"/>
                </a:moveTo>
                <a:cubicBezTo>
                  <a:pt x="428" y="916"/>
                  <a:pt x="427" y="915"/>
                  <a:pt x="427" y="915"/>
                </a:cubicBezTo>
                <a:cubicBezTo>
                  <a:pt x="428" y="914"/>
                  <a:pt x="429" y="913"/>
                  <a:pt x="430" y="912"/>
                </a:cubicBezTo>
                <a:cubicBezTo>
                  <a:pt x="430" y="913"/>
                  <a:pt x="429" y="915"/>
                  <a:pt x="428" y="916"/>
                </a:cubicBezTo>
                <a:close/>
                <a:moveTo>
                  <a:pt x="417" y="894"/>
                </a:moveTo>
                <a:cubicBezTo>
                  <a:pt x="421" y="889"/>
                  <a:pt x="426" y="884"/>
                  <a:pt x="432" y="880"/>
                </a:cubicBezTo>
                <a:cubicBezTo>
                  <a:pt x="434" y="881"/>
                  <a:pt x="437" y="881"/>
                  <a:pt x="439" y="882"/>
                </a:cubicBezTo>
                <a:cubicBezTo>
                  <a:pt x="434" y="885"/>
                  <a:pt x="425" y="890"/>
                  <a:pt x="417" y="894"/>
                </a:cubicBezTo>
                <a:close/>
                <a:moveTo>
                  <a:pt x="446" y="887"/>
                </a:moveTo>
                <a:cubicBezTo>
                  <a:pt x="447" y="886"/>
                  <a:pt x="447" y="885"/>
                  <a:pt x="447" y="884"/>
                </a:cubicBezTo>
                <a:cubicBezTo>
                  <a:pt x="449" y="884"/>
                  <a:pt x="451" y="885"/>
                  <a:pt x="453" y="885"/>
                </a:cubicBezTo>
                <a:cubicBezTo>
                  <a:pt x="447" y="889"/>
                  <a:pt x="441" y="893"/>
                  <a:pt x="436" y="898"/>
                </a:cubicBezTo>
                <a:cubicBezTo>
                  <a:pt x="439" y="894"/>
                  <a:pt x="443" y="890"/>
                  <a:pt x="446" y="887"/>
                </a:cubicBezTo>
                <a:close/>
                <a:moveTo>
                  <a:pt x="448" y="921"/>
                </a:moveTo>
                <a:cubicBezTo>
                  <a:pt x="447" y="921"/>
                  <a:pt x="445" y="920"/>
                  <a:pt x="443" y="920"/>
                </a:cubicBezTo>
                <a:cubicBezTo>
                  <a:pt x="445" y="918"/>
                  <a:pt x="447" y="916"/>
                  <a:pt x="449" y="915"/>
                </a:cubicBezTo>
                <a:cubicBezTo>
                  <a:pt x="451" y="914"/>
                  <a:pt x="452" y="913"/>
                  <a:pt x="453" y="911"/>
                </a:cubicBezTo>
                <a:cubicBezTo>
                  <a:pt x="451" y="914"/>
                  <a:pt x="449" y="918"/>
                  <a:pt x="448" y="921"/>
                </a:cubicBezTo>
                <a:close/>
                <a:moveTo>
                  <a:pt x="442" y="911"/>
                </a:moveTo>
                <a:cubicBezTo>
                  <a:pt x="445" y="906"/>
                  <a:pt x="449" y="902"/>
                  <a:pt x="453" y="898"/>
                </a:cubicBezTo>
                <a:cubicBezTo>
                  <a:pt x="457" y="895"/>
                  <a:pt x="460" y="891"/>
                  <a:pt x="461" y="887"/>
                </a:cubicBezTo>
                <a:cubicBezTo>
                  <a:pt x="464" y="888"/>
                  <a:pt x="467" y="888"/>
                  <a:pt x="471" y="889"/>
                </a:cubicBezTo>
                <a:cubicBezTo>
                  <a:pt x="460" y="895"/>
                  <a:pt x="451" y="903"/>
                  <a:pt x="442" y="911"/>
                </a:cubicBezTo>
                <a:close/>
                <a:moveTo>
                  <a:pt x="469" y="905"/>
                </a:moveTo>
                <a:cubicBezTo>
                  <a:pt x="472" y="902"/>
                  <a:pt x="480" y="896"/>
                  <a:pt x="481" y="891"/>
                </a:cubicBezTo>
                <a:cubicBezTo>
                  <a:pt x="485" y="892"/>
                  <a:pt x="489" y="892"/>
                  <a:pt x="493" y="893"/>
                </a:cubicBezTo>
                <a:cubicBezTo>
                  <a:pt x="482" y="901"/>
                  <a:pt x="471" y="909"/>
                  <a:pt x="459" y="917"/>
                </a:cubicBezTo>
                <a:cubicBezTo>
                  <a:pt x="462" y="913"/>
                  <a:pt x="465" y="909"/>
                  <a:pt x="469" y="905"/>
                </a:cubicBezTo>
                <a:close/>
                <a:moveTo>
                  <a:pt x="466" y="925"/>
                </a:moveTo>
                <a:cubicBezTo>
                  <a:pt x="465" y="925"/>
                  <a:pt x="464" y="925"/>
                  <a:pt x="462" y="925"/>
                </a:cubicBezTo>
                <a:cubicBezTo>
                  <a:pt x="466" y="922"/>
                  <a:pt x="469" y="920"/>
                  <a:pt x="473" y="918"/>
                </a:cubicBezTo>
                <a:cubicBezTo>
                  <a:pt x="470" y="920"/>
                  <a:pt x="468" y="923"/>
                  <a:pt x="466" y="925"/>
                </a:cubicBezTo>
                <a:close/>
                <a:moveTo>
                  <a:pt x="486" y="930"/>
                </a:moveTo>
                <a:cubicBezTo>
                  <a:pt x="483" y="929"/>
                  <a:pt x="480" y="928"/>
                  <a:pt x="478" y="928"/>
                </a:cubicBezTo>
                <a:cubicBezTo>
                  <a:pt x="483" y="924"/>
                  <a:pt x="489" y="920"/>
                  <a:pt x="495" y="915"/>
                </a:cubicBezTo>
                <a:cubicBezTo>
                  <a:pt x="492" y="920"/>
                  <a:pt x="489" y="925"/>
                  <a:pt x="486" y="930"/>
                </a:cubicBezTo>
                <a:close/>
                <a:moveTo>
                  <a:pt x="500" y="922"/>
                </a:moveTo>
                <a:cubicBezTo>
                  <a:pt x="506" y="913"/>
                  <a:pt x="512" y="906"/>
                  <a:pt x="519" y="898"/>
                </a:cubicBezTo>
                <a:cubicBezTo>
                  <a:pt x="520" y="898"/>
                  <a:pt x="520" y="897"/>
                  <a:pt x="520" y="896"/>
                </a:cubicBezTo>
                <a:cubicBezTo>
                  <a:pt x="525" y="897"/>
                  <a:pt x="529" y="897"/>
                  <a:pt x="534" y="898"/>
                </a:cubicBezTo>
                <a:cubicBezTo>
                  <a:pt x="523" y="906"/>
                  <a:pt x="511" y="915"/>
                  <a:pt x="500" y="922"/>
                </a:cubicBezTo>
                <a:close/>
                <a:moveTo>
                  <a:pt x="499" y="902"/>
                </a:moveTo>
                <a:cubicBezTo>
                  <a:pt x="501" y="900"/>
                  <a:pt x="504" y="897"/>
                  <a:pt x="506" y="895"/>
                </a:cubicBezTo>
                <a:cubicBezTo>
                  <a:pt x="507" y="895"/>
                  <a:pt x="508" y="895"/>
                  <a:pt x="509" y="895"/>
                </a:cubicBezTo>
                <a:cubicBezTo>
                  <a:pt x="506" y="897"/>
                  <a:pt x="502" y="900"/>
                  <a:pt x="499" y="902"/>
                </a:cubicBezTo>
                <a:close/>
                <a:moveTo>
                  <a:pt x="508" y="933"/>
                </a:moveTo>
                <a:cubicBezTo>
                  <a:pt x="509" y="933"/>
                  <a:pt x="510" y="932"/>
                  <a:pt x="511" y="931"/>
                </a:cubicBezTo>
                <a:cubicBezTo>
                  <a:pt x="510" y="932"/>
                  <a:pt x="510" y="933"/>
                  <a:pt x="511" y="934"/>
                </a:cubicBezTo>
                <a:cubicBezTo>
                  <a:pt x="510" y="934"/>
                  <a:pt x="509" y="934"/>
                  <a:pt x="508" y="933"/>
                </a:cubicBezTo>
                <a:close/>
                <a:moveTo>
                  <a:pt x="544" y="899"/>
                </a:moveTo>
                <a:cubicBezTo>
                  <a:pt x="549" y="899"/>
                  <a:pt x="553" y="900"/>
                  <a:pt x="557" y="900"/>
                </a:cubicBezTo>
                <a:cubicBezTo>
                  <a:pt x="556" y="903"/>
                  <a:pt x="552" y="907"/>
                  <a:pt x="548" y="912"/>
                </a:cubicBezTo>
                <a:cubicBezTo>
                  <a:pt x="548" y="912"/>
                  <a:pt x="547" y="911"/>
                  <a:pt x="546" y="910"/>
                </a:cubicBezTo>
                <a:cubicBezTo>
                  <a:pt x="543" y="907"/>
                  <a:pt x="519" y="926"/>
                  <a:pt x="514" y="928"/>
                </a:cubicBezTo>
                <a:cubicBezTo>
                  <a:pt x="520" y="921"/>
                  <a:pt x="542" y="907"/>
                  <a:pt x="544" y="899"/>
                </a:cubicBezTo>
                <a:close/>
                <a:moveTo>
                  <a:pt x="535" y="937"/>
                </a:moveTo>
                <a:cubicBezTo>
                  <a:pt x="529" y="936"/>
                  <a:pt x="523" y="936"/>
                  <a:pt x="518" y="935"/>
                </a:cubicBezTo>
                <a:cubicBezTo>
                  <a:pt x="520" y="934"/>
                  <a:pt x="533" y="928"/>
                  <a:pt x="541" y="922"/>
                </a:cubicBezTo>
                <a:cubicBezTo>
                  <a:pt x="537" y="928"/>
                  <a:pt x="534" y="933"/>
                  <a:pt x="535" y="937"/>
                </a:cubicBezTo>
                <a:close/>
                <a:moveTo>
                  <a:pt x="548" y="938"/>
                </a:moveTo>
                <a:cubicBezTo>
                  <a:pt x="547" y="938"/>
                  <a:pt x="546" y="938"/>
                  <a:pt x="545" y="938"/>
                </a:cubicBezTo>
                <a:cubicBezTo>
                  <a:pt x="547" y="937"/>
                  <a:pt x="549" y="936"/>
                  <a:pt x="550" y="934"/>
                </a:cubicBezTo>
                <a:cubicBezTo>
                  <a:pt x="549" y="935"/>
                  <a:pt x="549" y="936"/>
                  <a:pt x="548" y="938"/>
                </a:cubicBezTo>
                <a:close/>
                <a:moveTo>
                  <a:pt x="553" y="921"/>
                </a:moveTo>
                <a:cubicBezTo>
                  <a:pt x="558" y="914"/>
                  <a:pt x="562" y="908"/>
                  <a:pt x="566" y="901"/>
                </a:cubicBezTo>
                <a:cubicBezTo>
                  <a:pt x="570" y="901"/>
                  <a:pt x="574" y="901"/>
                  <a:pt x="578" y="901"/>
                </a:cubicBezTo>
                <a:cubicBezTo>
                  <a:pt x="569" y="909"/>
                  <a:pt x="561" y="918"/>
                  <a:pt x="551" y="925"/>
                </a:cubicBezTo>
                <a:cubicBezTo>
                  <a:pt x="552" y="923"/>
                  <a:pt x="552" y="922"/>
                  <a:pt x="553" y="921"/>
                </a:cubicBezTo>
                <a:close/>
                <a:moveTo>
                  <a:pt x="561" y="938"/>
                </a:moveTo>
                <a:cubicBezTo>
                  <a:pt x="569" y="934"/>
                  <a:pt x="576" y="928"/>
                  <a:pt x="583" y="922"/>
                </a:cubicBezTo>
                <a:cubicBezTo>
                  <a:pt x="581" y="925"/>
                  <a:pt x="572" y="934"/>
                  <a:pt x="576" y="938"/>
                </a:cubicBezTo>
                <a:cubicBezTo>
                  <a:pt x="571" y="939"/>
                  <a:pt x="566" y="939"/>
                  <a:pt x="561" y="938"/>
                </a:cubicBezTo>
                <a:close/>
                <a:moveTo>
                  <a:pt x="583" y="912"/>
                </a:moveTo>
                <a:cubicBezTo>
                  <a:pt x="585" y="909"/>
                  <a:pt x="587" y="906"/>
                  <a:pt x="589" y="903"/>
                </a:cubicBezTo>
                <a:cubicBezTo>
                  <a:pt x="589" y="902"/>
                  <a:pt x="589" y="902"/>
                  <a:pt x="589" y="902"/>
                </a:cubicBezTo>
                <a:cubicBezTo>
                  <a:pt x="591" y="902"/>
                  <a:pt x="592" y="902"/>
                  <a:pt x="594" y="902"/>
                </a:cubicBezTo>
                <a:cubicBezTo>
                  <a:pt x="590" y="905"/>
                  <a:pt x="586" y="908"/>
                  <a:pt x="583" y="912"/>
                </a:cubicBezTo>
                <a:close/>
                <a:moveTo>
                  <a:pt x="597" y="933"/>
                </a:moveTo>
                <a:cubicBezTo>
                  <a:pt x="597" y="934"/>
                  <a:pt x="596" y="935"/>
                  <a:pt x="596" y="935"/>
                </a:cubicBezTo>
                <a:cubicBezTo>
                  <a:pt x="592" y="934"/>
                  <a:pt x="588" y="935"/>
                  <a:pt x="585" y="938"/>
                </a:cubicBezTo>
                <a:cubicBezTo>
                  <a:pt x="584" y="938"/>
                  <a:pt x="583" y="938"/>
                  <a:pt x="582" y="938"/>
                </a:cubicBezTo>
                <a:cubicBezTo>
                  <a:pt x="589" y="934"/>
                  <a:pt x="597" y="928"/>
                  <a:pt x="605" y="922"/>
                </a:cubicBezTo>
                <a:cubicBezTo>
                  <a:pt x="606" y="921"/>
                  <a:pt x="607" y="920"/>
                  <a:pt x="609" y="919"/>
                </a:cubicBezTo>
                <a:cubicBezTo>
                  <a:pt x="605" y="924"/>
                  <a:pt x="601" y="929"/>
                  <a:pt x="597" y="933"/>
                </a:cubicBezTo>
                <a:close/>
                <a:moveTo>
                  <a:pt x="594" y="920"/>
                </a:moveTo>
                <a:cubicBezTo>
                  <a:pt x="596" y="917"/>
                  <a:pt x="598" y="915"/>
                  <a:pt x="600" y="912"/>
                </a:cubicBezTo>
                <a:cubicBezTo>
                  <a:pt x="602" y="909"/>
                  <a:pt x="605" y="906"/>
                  <a:pt x="607" y="903"/>
                </a:cubicBezTo>
                <a:cubicBezTo>
                  <a:pt x="610" y="903"/>
                  <a:pt x="613" y="903"/>
                  <a:pt x="617" y="903"/>
                </a:cubicBezTo>
                <a:cubicBezTo>
                  <a:pt x="609" y="909"/>
                  <a:pt x="602" y="914"/>
                  <a:pt x="594" y="920"/>
                </a:cubicBezTo>
                <a:close/>
                <a:moveTo>
                  <a:pt x="622" y="929"/>
                </a:moveTo>
                <a:cubicBezTo>
                  <a:pt x="620" y="930"/>
                  <a:pt x="620" y="932"/>
                  <a:pt x="620" y="934"/>
                </a:cubicBezTo>
                <a:cubicBezTo>
                  <a:pt x="617" y="934"/>
                  <a:pt x="614" y="934"/>
                  <a:pt x="611" y="935"/>
                </a:cubicBezTo>
                <a:cubicBezTo>
                  <a:pt x="617" y="930"/>
                  <a:pt x="623" y="925"/>
                  <a:pt x="628" y="920"/>
                </a:cubicBezTo>
                <a:cubicBezTo>
                  <a:pt x="626" y="923"/>
                  <a:pt x="624" y="926"/>
                  <a:pt x="622" y="929"/>
                </a:cubicBezTo>
                <a:close/>
                <a:moveTo>
                  <a:pt x="621" y="916"/>
                </a:moveTo>
                <a:cubicBezTo>
                  <a:pt x="621" y="916"/>
                  <a:pt x="621" y="916"/>
                  <a:pt x="621" y="916"/>
                </a:cubicBezTo>
                <a:cubicBezTo>
                  <a:pt x="623" y="913"/>
                  <a:pt x="628" y="907"/>
                  <a:pt x="629" y="903"/>
                </a:cubicBezTo>
                <a:cubicBezTo>
                  <a:pt x="631" y="903"/>
                  <a:pt x="634" y="903"/>
                  <a:pt x="637" y="903"/>
                </a:cubicBezTo>
                <a:cubicBezTo>
                  <a:pt x="631" y="907"/>
                  <a:pt x="626" y="911"/>
                  <a:pt x="621" y="916"/>
                </a:cubicBezTo>
                <a:close/>
                <a:moveTo>
                  <a:pt x="644" y="931"/>
                </a:moveTo>
                <a:cubicBezTo>
                  <a:pt x="641" y="932"/>
                  <a:pt x="637" y="932"/>
                  <a:pt x="634" y="933"/>
                </a:cubicBezTo>
                <a:cubicBezTo>
                  <a:pt x="639" y="930"/>
                  <a:pt x="644" y="926"/>
                  <a:pt x="649" y="922"/>
                </a:cubicBezTo>
                <a:cubicBezTo>
                  <a:pt x="646" y="925"/>
                  <a:pt x="645" y="928"/>
                  <a:pt x="644" y="931"/>
                </a:cubicBezTo>
                <a:close/>
                <a:moveTo>
                  <a:pt x="669" y="903"/>
                </a:moveTo>
                <a:cubicBezTo>
                  <a:pt x="664" y="897"/>
                  <a:pt x="642" y="918"/>
                  <a:pt x="638" y="921"/>
                </a:cubicBezTo>
                <a:cubicBezTo>
                  <a:pt x="641" y="917"/>
                  <a:pt x="649" y="908"/>
                  <a:pt x="649" y="903"/>
                </a:cubicBezTo>
                <a:cubicBezTo>
                  <a:pt x="660" y="902"/>
                  <a:pt x="672" y="901"/>
                  <a:pt x="684" y="899"/>
                </a:cubicBezTo>
                <a:cubicBezTo>
                  <a:pt x="678" y="905"/>
                  <a:pt x="672" y="910"/>
                  <a:pt x="665" y="915"/>
                </a:cubicBezTo>
                <a:cubicBezTo>
                  <a:pt x="669" y="912"/>
                  <a:pt x="670" y="908"/>
                  <a:pt x="669" y="903"/>
                </a:cubicBezTo>
                <a:close/>
                <a:moveTo>
                  <a:pt x="690" y="917"/>
                </a:moveTo>
                <a:cubicBezTo>
                  <a:pt x="688" y="919"/>
                  <a:pt x="687" y="922"/>
                  <a:pt x="688" y="924"/>
                </a:cubicBezTo>
                <a:cubicBezTo>
                  <a:pt x="679" y="926"/>
                  <a:pt x="669" y="928"/>
                  <a:pt x="658" y="929"/>
                </a:cubicBezTo>
                <a:cubicBezTo>
                  <a:pt x="664" y="926"/>
                  <a:pt x="669" y="922"/>
                  <a:pt x="675" y="918"/>
                </a:cubicBezTo>
                <a:cubicBezTo>
                  <a:pt x="668" y="930"/>
                  <a:pt x="687" y="919"/>
                  <a:pt x="690" y="917"/>
                </a:cubicBezTo>
                <a:cubicBezTo>
                  <a:pt x="690" y="917"/>
                  <a:pt x="690" y="917"/>
                  <a:pt x="690" y="917"/>
                </a:cubicBezTo>
                <a:close/>
                <a:moveTo>
                  <a:pt x="693" y="898"/>
                </a:moveTo>
                <a:cubicBezTo>
                  <a:pt x="697" y="897"/>
                  <a:pt x="701" y="897"/>
                  <a:pt x="705" y="896"/>
                </a:cubicBezTo>
                <a:cubicBezTo>
                  <a:pt x="700" y="900"/>
                  <a:pt x="694" y="904"/>
                  <a:pt x="689" y="908"/>
                </a:cubicBezTo>
                <a:cubicBezTo>
                  <a:pt x="690" y="906"/>
                  <a:pt x="691" y="904"/>
                  <a:pt x="693" y="902"/>
                </a:cubicBezTo>
                <a:cubicBezTo>
                  <a:pt x="694" y="901"/>
                  <a:pt x="694" y="899"/>
                  <a:pt x="693" y="898"/>
                </a:cubicBezTo>
                <a:close/>
                <a:moveTo>
                  <a:pt x="716" y="917"/>
                </a:moveTo>
                <a:cubicBezTo>
                  <a:pt x="710" y="919"/>
                  <a:pt x="704" y="920"/>
                  <a:pt x="697" y="922"/>
                </a:cubicBezTo>
                <a:cubicBezTo>
                  <a:pt x="703" y="918"/>
                  <a:pt x="709" y="914"/>
                  <a:pt x="715" y="910"/>
                </a:cubicBezTo>
                <a:cubicBezTo>
                  <a:pt x="717" y="909"/>
                  <a:pt x="719" y="908"/>
                  <a:pt x="721" y="906"/>
                </a:cubicBezTo>
                <a:cubicBezTo>
                  <a:pt x="718" y="909"/>
                  <a:pt x="716" y="913"/>
                  <a:pt x="716" y="917"/>
                </a:cubicBezTo>
                <a:close/>
                <a:moveTo>
                  <a:pt x="713" y="902"/>
                </a:moveTo>
                <a:cubicBezTo>
                  <a:pt x="715" y="900"/>
                  <a:pt x="717" y="897"/>
                  <a:pt x="718" y="895"/>
                </a:cubicBezTo>
                <a:cubicBezTo>
                  <a:pt x="719" y="894"/>
                  <a:pt x="719" y="894"/>
                  <a:pt x="719" y="893"/>
                </a:cubicBezTo>
                <a:cubicBezTo>
                  <a:pt x="723" y="892"/>
                  <a:pt x="727" y="891"/>
                  <a:pt x="731" y="890"/>
                </a:cubicBezTo>
                <a:cubicBezTo>
                  <a:pt x="725" y="894"/>
                  <a:pt x="720" y="898"/>
                  <a:pt x="713" y="902"/>
                </a:cubicBezTo>
                <a:close/>
                <a:moveTo>
                  <a:pt x="749" y="907"/>
                </a:moveTo>
                <a:cubicBezTo>
                  <a:pt x="745" y="908"/>
                  <a:pt x="742" y="909"/>
                  <a:pt x="738" y="910"/>
                </a:cubicBezTo>
                <a:cubicBezTo>
                  <a:pt x="742" y="907"/>
                  <a:pt x="746" y="904"/>
                  <a:pt x="749" y="901"/>
                </a:cubicBezTo>
                <a:cubicBezTo>
                  <a:pt x="748" y="903"/>
                  <a:pt x="748" y="905"/>
                  <a:pt x="749" y="907"/>
                </a:cubicBezTo>
                <a:close/>
                <a:moveTo>
                  <a:pt x="732" y="905"/>
                </a:moveTo>
                <a:cubicBezTo>
                  <a:pt x="735" y="901"/>
                  <a:pt x="746" y="892"/>
                  <a:pt x="745" y="886"/>
                </a:cubicBezTo>
                <a:cubicBezTo>
                  <a:pt x="749" y="885"/>
                  <a:pt x="754" y="883"/>
                  <a:pt x="758" y="882"/>
                </a:cubicBezTo>
                <a:cubicBezTo>
                  <a:pt x="750" y="890"/>
                  <a:pt x="742" y="898"/>
                  <a:pt x="732" y="905"/>
                </a:cubicBezTo>
                <a:close/>
                <a:moveTo>
                  <a:pt x="776" y="896"/>
                </a:moveTo>
                <a:cubicBezTo>
                  <a:pt x="772" y="898"/>
                  <a:pt x="769" y="899"/>
                  <a:pt x="765" y="901"/>
                </a:cubicBezTo>
                <a:cubicBezTo>
                  <a:pt x="768" y="898"/>
                  <a:pt x="772" y="895"/>
                  <a:pt x="776" y="892"/>
                </a:cubicBezTo>
                <a:cubicBezTo>
                  <a:pt x="775" y="893"/>
                  <a:pt x="775" y="894"/>
                  <a:pt x="776" y="896"/>
                </a:cubicBezTo>
                <a:close/>
                <a:moveTo>
                  <a:pt x="765" y="890"/>
                </a:moveTo>
                <a:cubicBezTo>
                  <a:pt x="767" y="887"/>
                  <a:pt x="768" y="884"/>
                  <a:pt x="769" y="881"/>
                </a:cubicBezTo>
                <a:cubicBezTo>
                  <a:pt x="771" y="880"/>
                  <a:pt x="771" y="878"/>
                  <a:pt x="771" y="877"/>
                </a:cubicBezTo>
                <a:cubicBezTo>
                  <a:pt x="777" y="874"/>
                  <a:pt x="784" y="872"/>
                  <a:pt x="790" y="868"/>
                </a:cubicBezTo>
                <a:cubicBezTo>
                  <a:pt x="783" y="876"/>
                  <a:pt x="774" y="883"/>
                  <a:pt x="765" y="890"/>
                </a:cubicBezTo>
                <a:close/>
                <a:moveTo>
                  <a:pt x="791" y="884"/>
                </a:moveTo>
                <a:cubicBezTo>
                  <a:pt x="795" y="878"/>
                  <a:pt x="799" y="871"/>
                  <a:pt x="803" y="866"/>
                </a:cubicBezTo>
                <a:cubicBezTo>
                  <a:pt x="804" y="865"/>
                  <a:pt x="804" y="863"/>
                  <a:pt x="804" y="861"/>
                </a:cubicBezTo>
                <a:cubicBezTo>
                  <a:pt x="814" y="856"/>
                  <a:pt x="825" y="850"/>
                  <a:pt x="835" y="843"/>
                </a:cubicBezTo>
                <a:cubicBezTo>
                  <a:pt x="834" y="844"/>
                  <a:pt x="833" y="845"/>
                  <a:pt x="832" y="847"/>
                </a:cubicBezTo>
                <a:cubicBezTo>
                  <a:pt x="817" y="855"/>
                  <a:pt x="806" y="874"/>
                  <a:pt x="791" y="884"/>
                </a:cubicBezTo>
                <a:close/>
                <a:moveTo>
                  <a:pt x="828" y="864"/>
                </a:moveTo>
                <a:cubicBezTo>
                  <a:pt x="828" y="863"/>
                  <a:pt x="828" y="863"/>
                  <a:pt x="829" y="863"/>
                </a:cubicBezTo>
                <a:cubicBezTo>
                  <a:pt x="832" y="858"/>
                  <a:pt x="837" y="854"/>
                  <a:pt x="841" y="849"/>
                </a:cubicBezTo>
                <a:cubicBezTo>
                  <a:pt x="843" y="849"/>
                  <a:pt x="844" y="849"/>
                  <a:pt x="846" y="848"/>
                </a:cubicBezTo>
                <a:cubicBezTo>
                  <a:pt x="840" y="853"/>
                  <a:pt x="834" y="859"/>
                  <a:pt x="828" y="864"/>
                </a:cubicBezTo>
                <a:close/>
                <a:moveTo>
                  <a:pt x="858" y="829"/>
                </a:moveTo>
                <a:cubicBezTo>
                  <a:pt x="858" y="828"/>
                  <a:pt x="858" y="828"/>
                  <a:pt x="858" y="828"/>
                </a:cubicBezTo>
                <a:cubicBezTo>
                  <a:pt x="859" y="828"/>
                  <a:pt x="860" y="827"/>
                  <a:pt x="861" y="826"/>
                </a:cubicBezTo>
                <a:cubicBezTo>
                  <a:pt x="860" y="827"/>
                  <a:pt x="859" y="828"/>
                  <a:pt x="858" y="829"/>
                </a:cubicBezTo>
                <a:close/>
                <a:moveTo>
                  <a:pt x="897" y="800"/>
                </a:moveTo>
                <a:cubicBezTo>
                  <a:pt x="897" y="800"/>
                  <a:pt x="897" y="799"/>
                  <a:pt x="896" y="799"/>
                </a:cubicBezTo>
                <a:cubicBezTo>
                  <a:pt x="896" y="799"/>
                  <a:pt x="897" y="799"/>
                  <a:pt x="897" y="798"/>
                </a:cubicBezTo>
                <a:cubicBezTo>
                  <a:pt x="897" y="798"/>
                  <a:pt x="898" y="799"/>
                  <a:pt x="898" y="799"/>
                </a:cubicBezTo>
                <a:cubicBezTo>
                  <a:pt x="898" y="799"/>
                  <a:pt x="897" y="800"/>
                  <a:pt x="897" y="800"/>
                </a:cubicBezTo>
                <a:close/>
                <a:moveTo>
                  <a:pt x="906" y="792"/>
                </a:moveTo>
                <a:cubicBezTo>
                  <a:pt x="905" y="792"/>
                  <a:pt x="905" y="792"/>
                  <a:pt x="904" y="792"/>
                </a:cubicBezTo>
                <a:cubicBezTo>
                  <a:pt x="905" y="791"/>
                  <a:pt x="906" y="790"/>
                  <a:pt x="908" y="788"/>
                </a:cubicBezTo>
                <a:cubicBezTo>
                  <a:pt x="907" y="790"/>
                  <a:pt x="906" y="791"/>
                  <a:pt x="906" y="792"/>
                </a:cubicBezTo>
                <a:close/>
                <a:moveTo>
                  <a:pt x="922" y="779"/>
                </a:moveTo>
                <a:cubicBezTo>
                  <a:pt x="924" y="776"/>
                  <a:pt x="925" y="774"/>
                  <a:pt x="927" y="772"/>
                </a:cubicBezTo>
                <a:cubicBezTo>
                  <a:pt x="932" y="764"/>
                  <a:pt x="937" y="755"/>
                  <a:pt x="941" y="746"/>
                </a:cubicBezTo>
                <a:cubicBezTo>
                  <a:pt x="943" y="748"/>
                  <a:pt x="945" y="750"/>
                  <a:pt x="948" y="750"/>
                </a:cubicBezTo>
                <a:cubicBezTo>
                  <a:pt x="939" y="754"/>
                  <a:pt x="929" y="772"/>
                  <a:pt x="922" y="779"/>
                </a:cubicBezTo>
                <a:close/>
                <a:moveTo>
                  <a:pt x="937" y="776"/>
                </a:moveTo>
                <a:cubicBezTo>
                  <a:pt x="941" y="772"/>
                  <a:pt x="954" y="760"/>
                  <a:pt x="953" y="753"/>
                </a:cubicBezTo>
                <a:cubicBezTo>
                  <a:pt x="956" y="755"/>
                  <a:pt x="959" y="757"/>
                  <a:pt x="963" y="758"/>
                </a:cubicBezTo>
                <a:cubicBezTo>
                  <a:pt x="949" y="765"/>
                  <a:pt x="937" y="784"/>
                  <a:pt x="924" y="793"/>
                </a:cubicBezTo>
                <a:cubicBezTo>
                  <a:pt x="927" y="787"/>
                  <a:pt x="932" y="782"/>
                  <a:pt x="937" y="776"/>
                </a:cubicBezTo>
                <a:close/>
                <a:moveTo>
                  <a:pt x="934" y="800"/>
                </a:moveTo>
                <a:cubicBezTo>
                  <a:pt x="933" y="799"/>
                  <a:pt x="931" y="799"/>
                  <a:pt x="930" y="799"/>
                </a:cubicBezTo>
                <a:cubicBezTo>
                  <a:pt x="933" y="796"/>
                  <a:pt x="936" y="794"/>
                  <a:pt x="939" y="791"/>
                </a:cubicBezTo>
                <a:cubicBezTo>
                  <a:pt x="938" y="794"/>
                  <a:pt x="936" y="797"/>
                  <a:pt x="934" y="800"/>
                </a:cubicBezTo>
                <a:close/>
                <a:moveTo>
                  <a:pt x="949" y="805"/>
                </a:moveTo>
                <a:cubicBezTo>
                  <a:pt x="948" y="804"/>
                  <a:pt x="946" y="804"/>
                  <a:pt x="945" y="803"/>
                </a:cubicBezTo>
                <a:cubicBezTo>
                  <a:pt x="949" y="801"/>
                  <a:pt x="953" y="799"/>
                  <a:pt x="957" y="796"/>
                </a:cubicBezTo>
                <a:cubicBezTo>
                  <a:pt x="954" y="799"/>
                  <a:pt x="952" y="802"/>
                  <a:pt x="949" y="805"/>
                </a:cubicBezTo>
                <a:close/>
                <a:moveTo>
                  <a:pt x="949" y="792"/>
                </a:moveTo>
                <a:cubicBezTo>
                  <a:pt x="952" y="786"/>
                  <a:pt x="956" y="780"/>
                  <a:pt x="960" y="775"/>
                </a:cubicBezTo>
                <a:cubicBezTo>
                  <a:pt x="965" y="771"/>
                  <a:pt x="968" y="767"/>
                  <a:pt x="968" y="761"/>
                </a:cubicBezTo>
                <a:cubicBezTo>
                  <a:pt x="971" y="763"/>
                  <a:pt x="975" y="765"/>
                  <a:pt x="978" y="766"/>
                </a:cubicBezTo>
                <a:cubicBezTo>
                  <a:pt x="970" y="775"/>
                  <a:pt x="959" y="784"/>
                  <a:pt x="949" y="792"/>
                </a:cubicBezTo>
                <a:close/>
                <a:moveTo>
                  <a:pt x="987" y="770"/>
                </a:moveTo>
                <a:cubicBezTo>
                  <a:pt x="987" y="770"/>
                  <a:pt x="988" y="771"/>
                  <a:pt x="989" y="771"/>
                </a:cubicBezTo>
                <a:cubicBezTo>
                  <a:pt x="981" y="775"/>
                  <a:pt x="974" y="789"/>
                  <a:pt x="968" y="795"/>
                </a:cubicBezTo>
                <a:cubicBezTo>
                  <a:pt x="974" y="787"/>
                  <a:pt x="981" y="779"/>
                  <a:pt x="987" y="770"/>
                </a:cubicBezTo>
                <a:close/>
                <a:moveTo>
                  <a:pt x="980" y="816"/>
                </a:moveTo>
                <a:cubicBezTo>
                  <a:pt x="979" y="816"/>
                  <a:pt x="978" y="815"/>
                  <a:pt x="977" y="815"/>
                </a:cubicBezTo>
                <a:cubicBezTo>
                  <a:pt x="980" y="813"/>
                  <a:pt x="983" y="811"/>
                  <a:pt x="987" y="809"/>
                </a:cubicBezTo>
                <a:cubicBezTo>
                  <a:pt x="985" y="811"/>
                  <a:pt x="983" y="814"/>
                  <a:pt x="980" y="816"/>
                </a:cubicBezTo>
                <a:close/>
                <a:moveTo>
                  <a:pt x="969" y="810"/>
                </a:moveTo>
                <a:cubicBezTo>
                  <a:pt x="972" y="804"/>
                  <a:pt x="977" y="798"/>
                  <a:pt x="981" y="792"/>
                </a:cubicBezTo>
                <a:cubicBezTo>
                  <a:pt x="984" y="789"/>
                  <a:pt x="996" y="779"/>
                  <a:pt x="995" y="774"/>
                </a:cubicBezTo>
                <a:cubicBezTo>
                  <a:pt x="999" y="775"/>
                  <a:pt x="1003" y="777"/>
                  <a:pt x="1007" y="779"/>
                </a:cubicBezTo>
                <a:cubicBezTo>
                  <a:pt x="997" y="791"/>
                  <a:pt x="982" y="804"/>
                  <a:pt x="969" y="810"/>
                </a:cubicBezTo>
                <a:close/>
                <a:moveTo>
                  <a:pt x="1003" y="825"/>
                </a:moveTo>
                <a:cubicBezTo>
                  <a:pt x="1001" y="824"/>
                  <a:pt x="999" y="823"/>
                  <a:pt x="996" y="822"/>
                </a:cubicBezTo>
                <a:cubicBezTo>
                  <a:pt x="999" y="821"/>
                  <a:pt x="1012" y="815"/>
                  <a:pt x="1008" y="810"/>
                </a:cubicBezTo>
                <a:cubicBezTo>
                  <a:pt x="1005" y="804"/>
                  <a:pt x="992" y="816"/>
                  <a:pt x="990" y="817"/>
                </a:cubicBezTo>
                <a:cubicBezTo>
                  <a:pt x="999" y="806"/>
                  <a:pt x="1009" y="795"/>
                  <a:pt x="1014" y="782"/>
                </a:cubicBezTo>
                <a:cubicBezTo>
                  <a:pt x="1021" y="785"/>
                  <a:pt x="1027" y="787"/>
                  <a:pt x="1033" y="789"/>
                </a:cubicBezTo>
                <a:cubicBezTo>
                  <a:pt x="1026" y="803"/>
                  <a:pt x="1011" y="812"/>
                  <a:pt x="1003" y="825"/>
                </a:cubicBezTo>
                <a:close/>
                <a:moveTo>
                  <a:pt x="1041" y="792"/>
                </a:moveTo>
                <a:cubicBezTo>
                  <a:pt x="1045" y="793"/>
                  <a:pt x="1049" y="795"/>
                  <a:pt x="1053" y="796"/>
                </a:cubicBezTo>
                <a:cubicBezTo>
                  <a:pt x="1040" y="804"/>
                  <a:pt x="1029" y="815"/>
                  <a:pt x="1015" y="822"/>
                </a:cubicBezTo>
                <a:cubicBezTo>
                  <a:pt x="1023" y="813"/>
                  <a:pt x="1036" y="803"/>
                  <a:pt x="1041" y="792"/>
                </a:cubicBezTo>
                <a:close/>
                <a:moveTo>
                  <a:pt x="1059" y="798"/>
                </a:moveTo>
                <a:cubicBezTo>
                  <a:pt x="1063" y="799"/>
                  <a:pt x="1068" y="800"/>
                  <a:pt x="1072" y="801"/>
                </a:cubicBezTo>
                <a:cubicBezTo>
                  <a:pt x="1061" y="813"/>
                  <a:pt x="1048" y="820"/>
                  <a:pt x="1033" y="827"/>
                </a:cubicBezTo>
                <a:cubicBezTo>
                  <a:pt x="1037" y="822"/>
                  <a:pt x="1042" y="818"/>
                  <a:pt x="1046" y="814"/>
                </a:cubicBezTo>
                <a:cubicBezTo>
                  <a:pt x="1049" y="811"/>
                  <a:pt x="1061" y="803"/>
                  <a:pt x="1059" y="798"/>
                </a:cubicBezTo>
                <a:close/>
                <a:moveTo>
                  <a:pt x="1078" y="816"/>
                </a:moveTo>
                <a:cubicBezTo>
                  <a:pt x="1072" y="820"/>
                  <a:pt x="1067" y="824"/>
                  <a:pt x="1061" y="828"/>
                </a:cubicBezTo>
                <a:cubicBezTo>
                  <a:pt x="1065" y="823"/>
                  <a:pt x="1080" y="810"/>
                  <a:pt x="1080" y="803"/>
                </a:cubicBezTo>
                <a:cubicBezTo>
                  <a:pt x="1083" y="804"/>
                  <a:pt x="1086" y="805"/>
                  <a:pt x="1089" y="806"/>
                </a:cubicBezTo>
                <a:cubicBezTo>
                  <a:pt x="1085" y="809"/>
                  <a:pt x="1081" y="812"/>
                  <a:pt x="1078" y="816"/>
                </a:cubicBezTo>
                <a:close/>
                <a:moveTo>
                  <a:pt x="1099" y="808"/>
                </a:moveTo>
                <a:cubicBezTo>
                  <a:pt x="1104" y="809"/>
                  <a:pt x="1109" y="810"/>
                  <a:pt x="1114" y="810"/>
                </a:cubicBezTo>
                <a:cubicBezTo>
                  <a:pt x="1101" y="820"/>
                  <a:pt x="1086" y="831"/>
                  <a:pt x="1070" y="837"/>
                </a:cubicBezTo>
                <a:cubicBezTo>
                  <a:pt x="1074" y="832"/>
                  <a:pt x="1078" y="827"/>
                  <a:pt x="1083" y="822"/>
                </a:cubicBezTo>
                <a:cubicBezTo>
                  <a:pt x="1089" y="817"/>
                  <a:pt x="1094" y="813"/>
                  <a:pt x="1099" y="808"/>
                </a:cubicBezTo>
                <a:close/>
                <a:moveTo>
                  <a:pt x="1020" y="831"/>
                </a:moveTo>
                <a:cubicBezTo>
                  <a:pt x="1019" y="831"/>
                  <a:pt x="1018" y="831"/>
                  <a:pt x="1017" y="830"/>
                </a:cubicBezTo>
                <a:cubicBezTo>
                  <a:pt x="1019" y="829"/>
                  <a:pt x="1021" y="828"/>
                  <a:pt x="1023" y="827"/>
                </a:cubicBezTo>
                <a:cubicBezTo>
                  <a:pt x="1022" y="828"/>
                  <a:pt x="1021" y="830"/>
                  <a:pt x="1020" y="831"/>
                </a:cubicBezTo>
                <a:close/>
                <a:moveTo>
                  <a:pt x="1033" y="836"/>
                </a:moveTo>
                <a:cubicBezTo>
                  <a:pt x="1034" y="836"/>
                  <a:pt x="1035" y="835"/>
                  <a:pt x="1036" y="835"/>
                </a:cubicBezTo>
                <a:cubicBezTo>
                  <a:pt x="1041" y="832"/>
                  <a:pt x="1047" y="829"/>
                  <a:pt x="1052" y="826"/>
                </a:cubicBezTo>
                <a:cubicBezTo>
                  <a:pt x="1050" y="829"/>
                  <a:pt x="1044" y="835"/>
                  <a:pt x="1043" y="839"/>
                </a:cubicBezTo>
                <a:cubicBezTo>
                  <a:pt x="1040" y="838"/>
                  <a:pt x="1036" y="837"/>
                  <a:pt x="1033" y="836"/>
                </a:cubicBezTo>
                <a:close/>
                <a:moveTo>
                  <a:pt x="1058" y="844"/>
                </a:moveTo>
                <a:cubicBezTo>
                  <a:pt x="1056" y="844"/>
                  <a:pt x="1054" y="843"/>
                  <a:pt x="1052" y="842"/>
                </a:cubicBezTo>
                <a:cubicBezTo>
                  <a:pt x="1055" y="841"/>
                  <a:pt x="1058" y="839"/>
                  <a:pt x="1062" y="837"/>
                </a:cubicBezTo>
                <a:cubicBezTo>
                  <a:pt x="1060" y="839"/>
                  <a:pt x="1059" y="842"/>
                  <a:pt x="1058" y="844"/>
                </a:cubicBezTo>
                <a:close/>
                <a:moveTo>
                  <a:pt x="1082" y="850"/>
                </a:moveTo>
                <a:cubicBezTo>
                  <a:pt x="1078" y="849"/>
                  <a:pt x="1073" y="848"/>
                  <a:pt x="1068" y="847"/>
                </a:cubicBezTo>
                <a:cubicBezTo>
                  <a:pt x="1077" y="844"/>
                  <a:pt x="1086" y="839"/>
                  <a:pt x="1094" y="834"/>
                </a:cubicBezTo>
                <a:cubicBezTo>
                  <a:pt x="1092" y="837"/>
                  <a:pt x="1084" y="846"/>
                  <a:pt x="1082" y="850"/>
                </a:cubicBezTo>
                <a:close/>
                <a:moveTo>
                  <a:pt x="1120" y="816"/>
                </a:moveTo>
                <a:cubicBezTo>
                  <a:pt x="1121" y="815"/>
                  <a:pt x="1121" y="813"/>
                  <a:pt x="1120" y="811"/>
                </a:cubicBezTo>
                <a:cubicBezTo>
                  <a:pt x="1127" y="812"/>
                  <a:pt x="1134" y="813"/>
                  <a:pt x="1141" y="813"/>
                </a:cubicBezTo>
                <a:cubicBezTo>
                  <a:pt x="1127" y="824"/>
                  <a:pt x="1113" y="838"/>
                  <a:pt x="1096" y="844"/>
                </a:cubicBezTo>
                <a:cubicBezTo>
                  <a:pt x="1104" y="834"/>
                  <a:pt x="1113" y="823"/>
                  <a:pt x="1120" y="816"/>
                </a:cubicBezTo>
                <a:close/>
                <a:moveTo>
                  <a:pt x="1124" y="843"/>
                </a:moveTo>
                <a:cubicBezTo>
                  <a:pt x="1129" y="837"/>
                  <a:pt x="1134" y="832"/>
                  <a:pt x="1139" y="827"/>
                </a:cubicBezTo>
                <a:cubicBezTo>
                  <a:pt x="1145" y="824"/>
                  <a:pt x="1149" y="820"/>
                  <a:pt x="1149" y="814"/>
                </a:cubicBezTo>
                <a:cubicBezTo>
                  <a:pt x="1154" y="814"/>
                  <a:pt x="1158" y="814"/>
                  <a:pt x="1162" y="814"/>
                </a:cubicBezTo>
                <a:cubicBezTo>
                  <a:pt x="1150" y="825"/>
                  <a:pt x="1137" y="835"/>
                  <a:pt x="1124" y="843"/>
                </a:cubicBezTo>
                <a:close/>
                <a:moveTo>
                  <a:pt x="1175" y="813"/>
                </a:moveTo>
                <a:cubicBezTo>
                  <a:pt x="1182" y="813"/>
                  <a:pt x="1190" y="812"/>
                  <a:pt x="1197" y="810"/>
                </a:cubicBezTo>
                <a:cubicBezTo>
                  <a:pt x="1192" y="815"/>
                  <a:pt x="1186" y="820"/>
                  <a:pt x="1181" y="825"/>
                </a:cubicBezTo>
                <a:cubicBezTo>
                  <a:pt x="1169" y="833"/>
                  <a:pt x="1157" y="840"/>
                  <a:pt x="1147" y="844"/>
                </a:cubicBezTo>
                <a:cubicBezTo>
                  <a:pt x="1151" y="840"/>
                  <a:pt x="1155" y="835"/>
                  <a:pt x="1159" y="831"/>
                </a:cubicBezTo>
                <a:cubicBezTo>
                  <a:pt x="1164" y="825"/>
                  <a:pt x="1170" y="819"/>
                  <a:pt x="1175" y="813"/>
                </a:cubicBezTo>
                <a:close/>
                <a:moveTo>
                  <a:pt x="1106" y="854"/>
                </a:moveTo>
                <a:cubicBezTo>
                  <a:pt x="1103" y="854"/>
                  <a:pt x="1100" y="853"/>
                  <a:pt x="1097" y="853"/>
                </a:cubicBezTo>
                <a:cubicBezTo>
                  <a:pt x="1102" y="851"/>
                  <a:pt x="1107" y="848"/>
                  <a:pt x="1111" y="846"/>
                </a:cubicBezTo>
                <a:cubicBezTo>
                  <a:pt x="1109" y="848"/>
                  <a:pt x="1107" y="851"/>
                  <a:pt x="1106" y="854"/>
                </a:cubicBezTo>
                <a:close/>
                <a:moveTo>
                  <a:pt x="1130" y="855"/>
                </a:moveTo>
                <a:cubicBezTo>
                  <a:pt x="1126" y="855"/>
                  <a:pt x="1123" y="855"/>
                  <a:pt x="1119" y="855"/>
                </a:cubicBezTo>
                <a:cubicBezTo>
                  <a:pt x="1125" y="852"/>
                  <a:pt x="1130" y="848"/>
                  <a:pt x="1136" y="844"/>
                </a:cubicBezTo>
                <a:cubicBezTo>
                  <a:pt x="1133" y="847"/>
                  <a:pt x="1131" y="851"/>
                  <a:pt x="1130" y="855"/>
                </a:cubicBezTo>
                <a:close/>
                <a:moveTo>
                  <a:pt x="1160" y="849"/>
                </a:moveTo>
                <a:cubicBezTo>
                  <a:pt x="1159" y="850"/>
                  <a:pt x="1159" y="851"/>
                  <a:pt x="1159" y="852"/>
                </a:cubicBezTo>
                <a:cubicBezTo>
                  <a:pt x="1154" y="853"/>
                  <a:pt x="1150" y="853"/>
                  <a:pt x="1145" y="854"/>
                </a:cubicBezTo>
                <a:cubicBezTo>
                  <a:pt x="1150" y="851"/>
                  <a:pt x="1156" y="849"/>
                  <a:pt x="1163" y="845"/>
                </a:cubicBezTo>
                <a:cubicBezTo>
                  <a:pt x="1162" y="846"/>
                  <a:pt x="1161" y="848"/>
                  <a:pt x="1160" y="849"/>
                </a:cubicBezTo>
                <a:close/>
                <a:moveTo>
                  <a:pt x="1177" y="841"/>
                </a:moveTo>
                <a:cubicBezTo>
                  <a:pt x="1180" y="838"/>
                  <a:pt x="1183" y="834"/>
                  <a:pt x="1186" y="831"/>
                </a:cubicBezTo>
                <a:cubicBezTo>
                  <a:pt x="1190" y="828"/>
                  <a:pt x="1212" y="815"/>
                  <a:pt x="1208" y="808"/>
                </a:cubicBezTo>
                <a:cubicBezTo>
                  <a:pt x="1215" y="807"/>
                  <a:pt x="1222" y="805"/>
                  <a:pt x="1229" y="802"/>
                </a:cubicBezTo>
                <a:cubicBezTo>
                  <a:pt x="1229" y="803"/>
                  <a:pt x="1228" y="803"/>
                  <a:pt x="1228" y="804"/>
                </a:cubicBezTo>
                <a:cubicBezTo>
                  <a:pt x="1215" y="818"/>
                  <a:pt x="1196" y="832"/>
                  <a:pt x="1177" y="841"/>
                </a:cubicBezTo>
                <a:close/>
                <a:moveTo>
                  <a:pt x="1190" y="844"/>
                </a:moveTo>
                <a:cubicBezTo>
                  <a:pt x="1189" y="845"/>
                  <a:pt x="1187" y="845"/>
                  <a:pt x="1186" y="846"/>
                </a:cubicBezTo>
                <a:cubicBezTo>
                  <a:pt x="1187" y="845"/>
                  <a:pt x="1189" y="844"/>
                  <a:pt x="1191" y="843"/>
                </a:cubicBezTo>
                <a:cubicBezTo>
                  <a:pt x="1191" y="843"/>
                  <a:pt x="1190" y="844"/>
                  <a:pt x="1190" y="844"/>
                </a:cubicBezTo>
                <a:close/>
                <a:moveTo>
                  <a:pt x="1235" y="800"/>
                </a:moveTo>
                <a:cubicBezTo>
                  <a:pt x="1240" y="798"/>
                  <a:pt x="1246" y="796"/>
                  <a:pt x="1250" y="793"/>
                </a:cubicBezTo>
                <a:cubicBezTo>
                  <a:pt x="1242" y="804"/>
                  <a:pt x="1233" y="814"/>
                  <a:pt x="1222" y="822"/>
                </a:cubicBezTo>
                <a:cubicBezTo>
                  <a:pt x="1224" y="820"/>
                  <a:pt x="1243" y="804"/>
                  <a:pt x="1235" y="800"/>
                </a:cubicBezTo>
                <a:close/>
                <a:moveTo>
                  <a:pt x="1264" y="792"/>
                </a:moveTo>
                <a:cubicBezTo>
                  <a:pt x="1255" y="802"/>
                  <a:pt x="1246" y="813"/>
                  <a:pt x="1235" y="821"/>
                </a:cubicBezTo>
                <a:cubicBezTo>
                  <a:pt x="1247" y="811"/>
                  <a:pt x="1257" y="799"/>
                  <a:pt x="1265" y="786"/>
                </a:cubicBezTo>
                <a:cubicBezTo>
                  <a:pt x="1268" y="784"/>
                  <a:pt x="1272" y="782"/>
                  <a:pt x="1275" y="780"/>
                </a:cubicBezTo>
                <a:cubicBezTo>
                  <a:pt x="1271" y="784"/>
                  <a:pt x="1268" y="788"/>
                  <a:pt x="1264" y="792"/>
                </a:cubicBezTo>
                <a:close/>
                <a:moveTo>
                  <a:pt x="1329" y="476"/>
                </a:moveTo>
                <a:cubicBezTo>
                  <a:pt x="1326" y="482"/>
                  <a:pt x="1322" y="488"/>
                  <a:pt x="1318" y="492"/>
                </a:cubicBezTo>
                <a:cubicBezTo>
                  <a:pt x="1320" y="484"/>
                  <a:pt x="1325" y="477"/>
                  <a:pt x="1330" y="469"/>
                </a:cubicBezTo>
                <a:cubicBezTo>
                  <a:pt x="1330" y="472"/>
                  <a:pt x="1329" y="474"/>
                  <a:pt x="1329" y="476"/>
                </a:cubicBezTo>
                <a:close/>
                <a:moveTo>
                  <a:pt x="697" y="122"/>
                </a:moveTo>
                <a:cubicBezTo>
                  <a:pt x="701" y="120"/>
                  <a:pt x="706" y="117"/>
                  <a:pt x="711" y="114"/>
                </a:cubicBezTo>
                <a:cubicBezTo>
                  <a:pt x="697" y="125"/>
                  <a:pt x="682" y="132"/>
                  <a:pt x="667" y="140"/>
                </a:cubicBezTo>
                <a:cubicBezTo>
                  <a:pt x="676" y="134"/>
                  <a:pt x="686" y="128"/>
                  <a:pt x="697" y="122"/>
                </a:cubicBezTo>
                <a:close/>
                <a:moveTo>
                  <a:pt x="679" y="156"/>
                </a:moveTo>
                <a:cubicBezTo>
                  <a:pt x="682" y="154"/>
                  <a:pt x="691" y="146"/>
                  <a:pt x="688" y="141"/>
                </a:cubicBezTo>
                <a:cubicBezTo>
                  <a:pt x="693" y="139"/>
                  <a:pt x="697" y="137"/>
                  <a:pt x="702" y="134"/>
                </a:cubicBezTo>
                <a:cubicBezTo>
                  <a:pt x="698" y="140"/>
                  <a:pt x="695" y="147"/>
                  <a:pt x="692" y="153"/>
                </a:cubicBezTo>
                <a:cubicBezTo>
                  <a:pt x="687" y="152"/>
                  <a:pt x="683" y="153"/>
                  <a:pt x="679" y="156"/>
                </a:cubicBezTo>
                <a:close/>
                <a:moveTo>
                  <a:pt x="688" y="162"/>
                </a:moveTo>
                <a:cubicBezTo>
                  <a:pt x="687" y="165"/>
                  <a:pt x="686" y="168"/>
                  <a:pt x="685" y="171"/>
                </a:cubicBezTo>
                <a:cubicBezTo>
                  <a:pt x="684" y="168"/>
                  <a:pt x="679" y="169"/>
                  <a:pt x="674" y="171"/>
                </a:cubicBezTo>
                <a:cubicBezTo>
                  <a:pt x="679" y="168"/>
                  <a:pt x="684" y="165"/>
                  <a:pt x="688" y="162"/>
                </a:cubicBezTo>
                <a:close/>
                <a:moveTo>
                  <a:pt x="684" y="176"/>
                </a:moveTo>
                <a:cubicBezTo>
                  <a:pt x="684" y="177"/>
                  <a:pt x="683" y="178"/>
                  <a:pt x="683" y="179"/>
                </a:cubicBezTo>
                <a:cubicBezTo>
                  <a:pt x="683" y="181"/>
                  <a:pt x="682" y="183"/>
                  <a:pt x="682" y="185"/>
                </a:cubicBezTo>
                <a:cubicBezTo>
                  <a:pt x="671" y="190"/>
                  <a:pt x="657" y="195"/>
                  <a:pt x="644" y="201"/>
                </a:cubicBezTo>
                <a:cubicBezTo>
                  <a:pt x="657" y="192"/>
                  <a:pt x="671" y="185"/>
                  <a:pt x="684" y="176"/>
                </a:cubicBezTo>
                <a:close/>
                <a:moveTo>
                  <a:pt x="673" y="229"/>
                </a:moveTo>
                <a:cubicBezTo>
                  <a:pt x="675" y="227"/>
                  <a:pt x="677" y="226"/>
                  <a:pt x="678" y="224"/>
                </a:cubicBezTo>
                <a:cubicBezTo>
                  <a:pt x="678" y="226"/>
                  <a:pt x="678" y="228"/>
                  <a:pt x="678" y="230"/>
                </a:cubicBezTo>
                <a:cubicBezTo>
                  <a:pt x="676" y="229"/>
                  <a:pt x="675" y="229"/>
                  <a:pt x="673" y="229"/>
                </a:cubicBezTo>
                <a:close/>
                <a:moveTo>
                  <a:pt x="676" y="242"/>
                </a:moveTo>
                <a:cubicBezTo>
                  <a:pt x="676" y="243"/>
                  <a:pt x="676" y="244"/>
                  <a:pt x="676" y="245"/>
                </a:cubicBezTo>
                <a:cubicBezTo>
                  <a:pt x="673" y="242"/>
                  <a:pt x="670" y="240"/>
                  <a:pt x="667" y="238"/>
                </a:cubicBezTo>
                <a:cubicBezTo>
                  <a:pt x="668" y="238"/>
                  <a:pt x="669" y="238"/>
                  <a:pt x="670" y="238"/>
                </a:cubicBezTo>
                <a:cubicBezTo>
                  <a:pt x="670" y="241"/>
                  <a:pt x="673" y="243"/>
                  <a:pt x="676" y="242"/>
                </a:cubicBezTo>
                <a:close/>
                <a:moveTo>
                  <a:pt x="668" y="219"/>
                </a:moveTo>
                <a:cubicBezTo>
                  <a:pt x="672" y="217"/>
                  <a:pt x="676" y="215"/>
                  <a:pt x="679" y="212"/>
                </a:cubicBezTo>
                <a:cubicBezTo>
                  <a:pt x="679" y="214"/>
                  <a:pt x="679" y="215"/>
                  <a:pt x="679" y="217"/>
                </a:cubicBezTo>
                <a:cubicBezTo>
                  <a:pt x="675" y="216"/>
                  <a:pt x="672" y="216"/>
                  <a:pt x="668" y="219"/>
                </a:cubicBezTo>
                <a:close/>
                <a:moveTo>
                  <a:pt x="659" y="210"/>
                </a:moveTo>
                <a:cubicBezTo>
                  <a:pt x="666" y="206"/>
                  <a:pt x="673" y="201"/>
                  <a:pt x="680" y="196"/>
                </a:cubicBezTo>
                <a:cubicBezTo>
                  <a:pt x="680" y="198"/>
                  <a:pt x="680" y="200"/>
                  <a:pt x="680" y="201"/>
                </a:cubicBezTo>
                <a:cubicBezTo>
                  <a:pt x="673" y="204"/>
                  <a:pt x="666" y="207"/>
                  <a:pt x="659" y="210"/>
                </a:cubicBezTo>
                <a:close/>
                <a:moveTo>
                  <a:pt x="660" y="230"/>
                </a:moveTo>
                <a:cubicBezTo>
                  <a:pt x="659" y="231"/>
                  <a:pt x="659" y="231"/>
                  <a:pt x="658" y="232"/>
                </a:cubicBezTo>
                <a:cubicBezTo>
                  <a:pt x="658" y="232"/>
                  <a:pt x="657" y="232"/>
                  <a:pt x="657" y="231"/>
                </a:cubicBezTo>
                <a:cubicBezTo>
                  <a:pt x="658" y="231"/>
                  <a:pt x="659" y="231"/>
                  <a:pt x="660" y="230"/>
                </a:cubicBezTo>
                <a:close/>
                <a:moveTo>
                  <a:pt x="653" y="220"/>
                </a:moveTo>
                <a:cubicBezTo>
                  <a:pt x="651" y="221"/>
                  <a:pt x="649" y="223"/>
                  <a:pt x="648" y="225"/>
                </a:cubicBezTo>
                <a:cubicBezTo>
                  <a:pt x="646" y="224"/>
                  <a:pt x="645" y="223"/>
                  <a:pt x="644" y="222"/>
                </a:cubicBezTo>
                <a:cubicBezTo>
                  <a:pt x="647" y="222"/>
                  <a:pt x="650" y="221"/>
                  <a:pt x="653" y="220"/>
                </a:cubicBezTo>
                <a:close/>
                <a:moveTo>
                  <a:pt x="666" y="177"/>
                </a:moveTo>
                <a:cubicBezTo>
                  <a:pt x="665" y="177"/>
                  <a:pt x="664" y="178"/>
                  <a:pt x="664" y="178"/>
                </a:cubicBezTo>
                <a:cubicBezTo>
                  <a:pt x="665" y="177"/>
                  <a:pt x="665" y="177"/>
                  <a:pt x="666" y="177"/>
                </a:cubicBezTo>
                <a:close/>
                <a:moveTo>
                  <a:pt x="662" y="154"/>
                </a:moveTo>
                <a:cubicBezTo>
                  <a:pt x="656" y="158"/>
                  <a:pt x="649" y="162"/>
                  <a:pt x="642" y="165"/>
                </a:cubicBezTo>
                <a:cubicBezTo>
                  <a:pt x="649" y="161"/>
                  <a:pt x="655" y="158"/>
                  <a:pt x="662" y="154"/>
                </a:cubicBezTo>
                <a:close/>
                <a:moveTo>
                  <a:pt x="642" y="210"/>
                </a:moveTo>
                <a:cubicBezTo>
                  <a:pt x="639" y="212"/>
                  <a:pt x="636" y="213"/>
                  <a:pt x="634" y="215"/>
                </a:cubicBezTo>
                <a:cubicBezTo>
                  <a:pt x="633" y="215"/>
                  <a:pt x="632" y="214"/>
                  <a:pt x="631" y="214"/>
                </a:cubicBezTo>
                <a:cubicBezTo>
                  <a:pt x="635" y="213"/>
                  <a:pt x="639" y="211"/>
                  <a:pt x="642" y="210"/>
                </a:cubicBezTo>
                <a:close/>
                <a:moveTo>
                  <a:pt x="626" y="191"/>
                </a:moveTo>
                <a:cubicBezTo>
                  <a:pt x="627" y="191"/>
                  <a:pt x="627" y="191"/>
                  <a:pt x="628" y="191"/>
                </a:cubicBezTo>
                <a:cubicBezTo>
                  <a:pt x="627" y="191"/>
                  <a:pt x="627" y="192"/>
                  <a:pt x="626" y="192"/>
                </a:cubicBezTo>
                <a:cubicBezTo>
                  <a:pt x="626" y="192"/>
                  <a:pt x="626" y="191"/>
                  <a:pt x="626" y="191"/>
                </a:cubicBezTo>
                <a:close/>
                <a:moveTo>
                  <a:pt x="625" y="199"/>
                </a:moveTo>
                <a:cubicBezTo>
                  <a:pt x="627" y="200"/>
                  <a:pt x="630" y="200"/>
                  <a:pt x="633" y="199"/>
                </a:cubicBezTo>
                <a:cubicBezTo>
                  <a:pt x="630" y="201"/>
                  <a:pt x="626" y="203"/>
                  <a:pt x="623" y="205"/>
                </a:cubicBezTo>
                <a:cubicBezTo>
                  <a:pt x="624" y="203"/>
                  <a:pt x="624" y="201"/>
                  <a:pt x="625" y="199"/>
                </a:cubicBezTo>
                <a:close/>
                <a:moveTo>
                  <a:pt x="267" y="253"/>
                </a:moveTo>
                <a:cubicBezTo>
                  <a:pt x="266" y="257"/>
                  <a:pt x="264" y="261"/>
                  <a:pt x="263" y="265"/>
                </a:cubicBezTo>
                <a:cubicBezTo>
                  <a:pt x="261" y="267"/>
                  <a:pt x="258" y="269"/>
                  <a:pt x="256" y="270"/>
                </a:cubicBezTo>
                <a:cubicBezTo>
                  <a:pt x="252" y="266"/>
                  <a:pt x="239" y="276"/>
                  <a:pt x="236" y="278"/>
                </a:cubicBezTo>
                <a:cubicBezTo>
                  <a:pt x="246" y="269"/>
                  <a:pt x="257" y="261"/>
                  <a:pt x="267" y="253"/>
                </a:cubicBezTo>
                <a:close/>
                <a:moveTo>
                  <a:pt x="253" y="342"/>
                </a:moveTo>
                <a:cubicBezTo>
                  <a:pt x="253" y="345"/>
                  <a:pt x="253" y="348"/>
                  <a:pt x="254" y="352"/>
                </a:cubicBezTo>
                <a:cubicBezTo>
                  <a:pt x="241" y="355"/>
                  <a:pt x="228" y="370"/>
                  <a:pt x="216" y="376"/>
                </a:cubicBezTo>
                <a:cubicBezTo>
                  <a:pt x="228" y="364"/>
                  <a:pt x="241" y="354"/>
                  <a:pt x="253" y="342"/>
                </a:cubicBezTo>
                <a:close/>
                <a:moveTo>
                  <a:pt x="202" y="377"/>
                </a:moveTo>
                <a:cubicBezTo>
                  <a:pt x="202" y="376"/>
                  <a:pt x="202" y="374"/>
                  <a:pt x="201" y="372"/>
                </a:cubicBezTo>
                <a:cubicBezTo>
                  <a:pt x="207" y="369"/>
                  <a:pt x="212" y="366"/>
                  <a:pt x="218" y="363"/>
                </a:cubicBezTo>
                <a:cubicBezTo>
                  <a:pt x="213" y="368"/>
                  <a:pt x="207" y="372"/>
                  <a:pt x="202" y="377"/>
                </a:cubicBezTo>
                <a:close/>
                <a:moveTo>
                  <a:pt x="255" y="360"/>
                </a:moveTo>
                <a:cubicBezTo>
                  <a:pt x="256" y="365"/>
                  <a:pt x="257" y="369"/>
                  <a:pt x="258" y="373"/>
                </a:cubicBezTo>
                <a:cubicBezTo>
                  <a:pt x="258" y="373"/>
                  <a:pt x="257" y="373"/>
                  <a:pt x="257" y="373"/>
                </a:cubicBezTo>
                <a:cubicBezTo>
                  <a:pt x="257" y="372"/>
                  <a:pt x="255" y="371"/>
                  <a:pt x="254" y="370"/>
                </a:cubicBezTo>
                <a:cubicBezTo>
                  <a:pt x="251" y="370"/>
                  <a:pt x="246" y="371"/>
                  <a:pt x="241" y="372"/>
                </a:cubicBezTo>
                <a:cubicBezTo>
                  <a:pt x="245" y="368"/>
                  <a:pt x="250" y="365"/>
                  <a:pt x="255" y="360"/>
                </a:cubicBezTo>
                <a:close/>
                <a:moveTo>
                  <a:pt x="253" y="299"/>
                </a:moveTo>
                <a:cubicBezTo>
                  <a:pt x="250" y="300"/>
                  <a:pt x="247" y="302"/>
                  <a:pt x="244" y="304"/>
                </a:cubicBezTo>
                <a:cubicBezTo>
                  <a:pt x="248" y="301"/>
                  <a:pt x="252" y="298"/>
                  <a:pt x="255" y="294"/>
                </a:cubicBezTo>
                <a:cubicBezTo>
                  <a:pt x="255" y="296"/>
                  <a:pt x="255" y="297"/>
                  <a:pt x="255" y="298"/>
                </a:cubicBezTo>
                <a:cubicBezTo>
                  <a:pt x="254" y="298"/>
                  <a:pt x="254" y="298"/>
                  <a:pt x="253" y="299"/>
                </a:cubicBezTo>
                <a:close/>
                <a:moveTo>
                  <a:pt x="254" y="308"/>
                </a:moveTo>
                <a:cubicBezTo>
                  <a:pt x="253" y="309"/>
                  <a:pt x="253" y="310"/>
                  <a:pt x="253" y="312"/>
                </a:cubicBezTo>
                <a:cubicBezTo>
                  <a:pt x="250" y="312"/>
                  <a:pt x="247" y="314"/>
                  <a:pt x="245" y="317"/>
                </a:cubicBezTo>
                <a:cubicBezTo>
                  <a:pt x="245" y="317"/>
                  <a:pt x="244" y="317"/>
                  <a:pt x="243" y="318"/>
                </a:cubicBezTo>
                <a:cubicBezTo>
                  <a:pt x="240" y="319"/>
                  <a:pt x="237" y="321"/>
                  <a:pt x="235" y="322"/>
                </a:cubicBezTo>
                <a:cubicBezTo>
                  <a:pt x="241" y="317"/>
                  <a:pt x="247" y="312"/>
                  <a:pt x="254" y="308"/>
                </a:cubicBezTo>
                <a:close/>
                <a:moveTo>
                  <a:pt x="253" y="321"/>
                </a:moveTo>
                <a:cubicBezTo>
                  <a:pt x="253" y="325"/>
                  <a:pt x="253" y="329"/>
                  <a:pt x="253" y="333"/>
                </a:cubicBezTo>
                <a:cubicBezTo>
                  <a:pt x="243" y="332"/>
                  <a:pt x="221" y="352"/>
                  <a:pt x="214" y="356"/>
                </a:cubicBezTo>
                <a:cubicBezTo>
                  <a:pt x="225" y="345"/>
                  <a:pt x="238" y="334"/>
                  <a:pt x="253" y="321"/>
                </a:cubicBezTo>
                <a:close/>
                <a:moveTo>
                  <a:pt x="212" y="299"/>
                </a:moveTo>
                <a:cubicBezTo>
                  <a:pt x="214" y="298"/>
                  <a:pt x="216" y="297"/>
                  <a:pt x="218" y="296"/>
                </a:cubicBezTo>
                <a:cubicBezTo>
                  <a:pt x="215" y="298"/>
                  <a:pt x="213" y="299"/>
                  <a:pt x="211" y="301"/>
                </a:cubicBezTo>
                <a:cubicBezTo>
                  <a:pt x="211" y="300"/>
                  <a:pt x="212" y="299"/>
                  <a:pt x="212" y="299"/>
                </a:cubicBezTo>
                <a:close/>
                <a:moveTo>
                  <a:pt x="204" y="320"/>
                </a:moveTo>
                <a:cubicBezTo>
                  <a:pt x="206" y="318"/>
                  <a:pt x="209" y="317"/>
                  <a:pt x="211" y="316"/>
                </a:cubicBezTo>
                <a:cubicBezTo>
                  <a:pt x="208" y="318"/>
                  <a:pt x="206" y="320"/>
                  <a:pt x="203" y="321"/>
                </a:cubicBezTo>
                <a:cubicBezTo>
                  <a:pt x="204" y="321"/>
                  <a:pt x="204" y="320"/>
                  <a:pt x="204" y="320"/>
                </a:cubicBezTo>
                <a:close/>
                <a:moveTo>
                  <a:pt x="201" y="334"/>
                </a:moveTo>
                <a:cubicBezTo>
                  <a:pt x="205" y="333"/>
                  <a:pt x="209" y="332"/>
                  <a:pt x="213" y="330"/>
                </a:cubicBezTo>
                <a:cubicBezTo>
                  <a:pt x="209" y="333"/>
                  <a:pt x="205" y="336"/>
                  <a:pt x="201" y="339"/>
                </a:cubicBezTo>
                <a:cubicBezTo>
                  <a:pt x="201" y="338"/>
                  <a:pt x="201" y="336"/>
                  <a:pt x="201" y="334"/>
                </a:cubicBezTo>
                <a:close/>
                <a:moveTo>
                  <a:pt x="213" y="345"/>
                </a:moveTo>
                <a:cubicBezTo>
                  <a:pt x="209" y="350"/>
                  <a:pt x="204" y="354"/>
                  <a:pt x="200" y="358"/>
                </a:cubicBezTo>
                <a:cubicBezTo>
                  <a:pt x="200" y="356"/>
                  <a:pt x="200" y="353"/>
                  <a:pt x="200" y="351"/>
                </a:cubicBezTo>
                <a:cubicBezTo>
                  <a:pt x="205" y="349"/>
                  <a:pt x="209" y="348"/>
                  <a:pt x="213" y="345"/>
                </a:cubicBezTo>
                <a:close/>
                <a:moveTo>
                  <a:pt x="160" y="421"/>
                </a:moveTo>
                <a:cubicBezTo>
                  <a:pt x="160" y="421"/>
                  <a:pt x="161" y="421"/>
                  <a:pt x="161" y="421"/>
                </a:cubicBezTo>
                <a:cubicBezTo>
                  <a:pt x="162" y="420"/>
                  <a:pt x="163" y="419"/>
                  <a:pt x="164" y="418"/>
                </a:cubicBezTo>
                <a:cubicBezTo>
                  <a:pt x="191" y="398"/>
                  <a:pt x="227" y="378"/>
                  <a:pt x="263" y="387"/>
                </a:cubicBezTo>
                <a:cubicBezTo>
                  <a:pt x="265" y="391"/>
                  <a:pt x="277" y="400"/>
                  <a:pt x="273" y="390"/>
                </a:cubicBezTo>
                <a:cubicBezTo>
                  <a:pt x="274" y="391"/>
                  <a:pt x="288" y="396"/>
                  <a:pt x="283" y="387"/>
                </a:cubicBezTo>
                <a:cubicBezTo>
                  <a:pt x="287" y="381"/>
                  <a:pt x="272" y="377"/>
                  <a:pt x="269" y="376"/>
                </a:cubicBezTo>
                <a:cubicBezTo>
                  <a:pt x="256" y="341"/>
                  <a:pt x="260" y="303"/>
                  <a:pt x="272" y="268"/>
                </a:cubicBezTo>
                <a:cubicBezTo>
                  <a:pt x="273" y="267"/>
                  <a:pt x="273" y="266"/>
                  <a:pt x="273" y="264"/>
                </a:cubicBezTo>
                <a:cubicBezTo>
                  <a:pt x="296" y="204"/>
                  <a:pt x="352" y="174"/>
                  <a:pt x="413" y="164"/>
                </a:cubicBezTo>
                <a:cubicBezTo>
                  <a:pt x="484" y="152"/>
                  <a:pt x="552" y="178"/>
                  <a:pt x="612" y="215"/>
                </a:cubicBezTo>
                <a:cubicBezTo>
                  <a:pt x="612" y="218"/>
                  <a:pt x="615" y="220"/>
                  <a:pt x="618" y="219"/>
                </a:cubicBezTo>
                <a:cubicBezTo>
                  <a:pt x="637" y="231"/>
                  <a:pt x="655" y="243"/>
                  <a:pt x="673" y="257"/>
                </a:cubicBezTo>
                <a:cubicBezTo>
                  <a:pt x="672" y="261"/>
                  <a:pt x="677" y="264"/>
                  <a:pt x="680" y="261"/>
                </a:cubicBezTo>
                <a:cubicBezTo>
                  <a:pt x="683" y="264"/>
                  <a:pt x="688" y="261"/>
                  <a:pt x="686" y="256"/>
                </a:cubicBezTo>
                <a:cubicBezTo>
                  <a:pt x="687" y="253"/>
                  <a:pt x="686" y="251"/>
                  <a:pt x="684" y="250"/>
                </a:cubicBezTo>
                <a:cubicBezTo>
                  <a:pt x="688" y="229"/>
                  <a:pt x="686" y="206"/>
                  <a:pt x="691" y="185"/>
                </a:cubicBezTo>
                <a:cubicBezTo>
                  <a:pt x="697" y="159"/>
                  <a:pt x="710" y="136"/>
                  <a:pt x="727" y="116"/>
                </a:cubicBezTo>
                <a:cubicBezTo>
                  <a:pt x="764" y="74"/>
                  <a:pt x="812" y="50"/>
                  <a:pt x="868" y="51"/>
                </a:cubicBezTo>
                <a:cubicBezTo>
                  <a:pt x="925" y="51"/>
                  <a:pt x="984" y="72"/>
                  <a:pt x="1028" y="108"/>
                </a:cubicBezTo>
                <a:cubicBezTo>
                  <a:pt x="1046" y="123"/>
                  <a:pt x="1062" y="142"/>
                  <a:pt x="1071" y="164"/>
                </a:cubicBezTo>
                <a:cubicBezTo>
                  <a:pt x="1074" y="169"/>
                  <a:pt x="1076" y="187"/>
                  <a:pt x="1080" y="190"/>
                </a:cubicBezTo>
                <a:cubicBezTo>
                  <a:pt x="1085" y="193"/>
                  <a:pt x="1087" y="187"/>
                  <a:pt x="1086" y="184"/>
                </a:cubicBezTo>
                <a:cubicBezTo>
                  <a:pt x="1086" y="184"/>
                  <a:pt x="1086" y="184"/>
                  <a:pt x="1086" y="184"/>
                </a:cubicBezTo>
                <a:cubicBezTo>
                  <a:pt x="1192" y="131"/>
                  <a:pt x="1361" y="223"/>
                  <a:pt x="1362" y="346"/>
                </a:cubicBezTo>
                <a:cubicBezTo>
                  <a:pt x="1361" y="409"/>
                  <a:pt x="1321" y="441"/>
                  <a:pt x="1290" y="490"/>
                </a:cubicBezTo>
                <a:cubicBezTo>
                  <a:pt x="1292" y="493"/>
                  <a:pt x="1268" y="472"/>
                  <a:pt x="1276" y="486"/>
                </a:cubicBezTo>
                <a:cubicBezTo>
                  <a:pt x="1273" y="491"/>
                  <a:pt x="1287" y="503"/>
                  <a:pt x="1290" y="507"/>
                </a:cubicBezTo>
                <a:cubicBezTo>
                  <a:pt x="1281" y="509"/>
                  <a:pt x="1290" y="514"/>
                  <a:pt x="1295" y="514"/>
                </a:cubicBezTo>
                <a:cubicBezTo>
                  <a:pt x="1350" y="591"/>
                  <a:pt x="1359" y="716"/>
                  <a:pt x="1268" y="771"/>
                </a:cubicBezTo>
                <a:cubicBezTo>
                  <a:pt x="1265" y="769"/>
                  <a:pt x="1263" y="772"/>
                  <a:pt x="1262" y="774"/>
                </a:cubicBezTo>
                <a:cubicBezTo>
                  <a:pt x="1206" y="806"/>
                  <a:pt x="1144" y="807"/>
                  <a:pt x="1083" y="792"/>
                </a:cubicBezTo>
                <a:cubicBezTo>
                  <a:pt x="1056" y="785"/>
                  <a:pt x="1029" y="776"/>
                  <a:pt x="1003" y="765"/>
                </a:cubicBezTo>
                <a:cubicBezTo>
                  <a:pt x="994" y="761"/>
                  <a:pt x="951" y="732"/>
                  <a:pt x="942" y="736"/>
                </a:cubicBezTo>
                <a:cubicBezTo>
                  <a:pt x="939" y="724"/>
                  <a:pt x="929" y="746"/>
                  <a:pt x="930" y="744"/>
                </a:cubicBezTo>
                <a:cubicBezTo>
                  <a:pt x="920" y="762"/>
                  <a:pt x="906" y="776"/>
                  <a:pt x="891" y="789"/>
                </a:cubicBezTo>
                <a:cubicBezTo>
                  <a:pt x="888" y="790"/>
                  <a:pt x="886" y="791"/>
                  <a:pt x="887" y="793"/>
                </a:cubicBezTo>
                <a:cubicBezTo>
                  <a:pt x="777" y="886"/>
                  <a:pt x="646" y="901"/>
                  <a:pt x="508" y="883"/>
                </a:cubicBezTo>
                <a:cubicBezTo>
                  <a:pt x="418" y="871"/>
                  <a:pt x="293" y="835"/>
                  <a:pt x="294" y="724"/>
                </a:cubicBezTo>
                <a:cubicBezTo>
                  <a:pt x="298" y="724"/>
                  <a:pt x="301" y="721"/>
                  <a:pt x="299" y="718"/>
                </a:cubicBezTo>
                <a:cubicBezTo>
                  <a:pt x="305" y="709"/>
                  <a:pt x="268" y="710"/>
                  <a:pt x="263" y="709"/>
                </a:cubicBezTo>
                <a:cubicBezTo>
                  <a:pt x="242" y="706"/>
                  <a:pt x="222" y="701"/>
                  <a:pt x="202" y="694"/>
                </a:cubicBezTo>
                <a:cubicBezTo>
                  <a:pt x="164" y="680"/>
                  <a:pt x="128" y="658"/>
                  <a:pt x="105" y="624"/>
                </a:cubicBezTo>
                <a:cubicBezTo>
                  <a:pt x="105" y="623"/>
                  <a:pt x="104" y="623"/>
                  <a:pt x="104" y="622"/>
                </a:cubicBezTo>
                <a:cubicBezTo>
                  <a:pt x="58" y="552"/>
                  <a:pt x="101" y="468"/>
                  <a:pt x="160" y="421"/>
                </a:cubicBezTo>
                <a:close/>
                <a:moveTo>
                  <a:pt x="1303" y="490"/>
                </a:moveTo>
                <a:cubicBezTo>
                  <a:pt x="1301" y="494"/>
                  <a:pt x="1300" y="499"/>
                  <a:pt x="1300" y="503"/>
                </a:cubicBezTo>
                <a:cubicBezTo>
                  <a:pt x="1299" y="501"/>
                  <a:pt x="1298" y="500"/>
                  <a:pt x="1297" y="499"/>
                </a:cubicBezTo>
                <a:cubicBezTo>
                  <a:pt x="1299" y="496"/>
                  <a:pt x="1301" y="493"/>
                  <a:pt x="1303" y="490"/>
                </a:cubicBezTo>
                <a:close/>
                <a:moveTo>
                  <a:pt x="121" y="440"/>
                </a:moveTo>
                <a:cubicBezTo>
                  <a:pt x="123" y="439"/>
                  <a:pt x="126" y="437"/>
                  <a:pt x="128" y="436"/>
                </a:cubicBezTo>
                <a:cubicBezTo>
                  <a:pt x="124" y="441"/>
                  <a:pt x="120" y="445"/>
                  <a:pt x="116" y="449"/>
                </a:cubicBezTo>
                <a:cubicBezTo>
                  <a:pt x="112" y="446"/>
                  <a:pt x="100" y="456"/>
                  <a:pt x="97" y="458"/>
                </a:cubicBezTo>
                <a:cubicBezTo>
                  <a:pt x="105" y="452"/>
                  <a:pt x="113" y="446"/>
                  <a:pt x="121" y="440"/>
                </a:cubicBezTo>
                <a:close/>
                <a:moveTo>
                  <a:pt x="92" y="475"/>
                </a:moveTo>
                <a:cubicBezTo>
                  <a:pt x="92" y="475"/>
                  <a:pt x="92" y="475"/>
                  <a:pt x="92" y="475"/>
                </a:cubicBezTo>
                <a:cubicBezTo>
                  <a:pt x="96" y="472"/>
                  <a:pt x="100" y="468"/>
                  <a:pt x="105" y="465"/>
                </a:cubicBezTo>
                <a:cubicBezTo>
                  <a:pt x="97" y="476"/>
                  <a:pt x="91" y="488"/>
                  <a:pt x="87" y="500"/>
                </a:cubicBezTo>
                <a:cubicBezTo>
                  <a:pt x="85" y="491"/>
                  <a:pt x="62" y="505"/>
                  <a:pt x="59" y="507"/>
                </a:cubicBezTo>
                <a:cubicBezTo>
                  <a:pt x="64" y="503"/>
                  <a:pt x="98" y="482"/>
                  <a:pt x="92" y="475"/>
                </a:cubicBezTo>
                <a:close/>
                <a:moveTo>
                  <a:pt x="59" y="485"/>
                </a:moveTo>
                <a:cubicBezTo>
                  <a:pt x="63" y="485"/>
                  <a:pt x="67" y="484"/>
                  <a:pt x="71" y="481"/>
                </a:cubicBezTo>
                <a:cubicBezTo>
                  <a:pt x="61" y="489"/>
                  <a:pt x="50" y="497"/>
                  <a:pt x="41" y="506"/>
                </a:cubicBezTo>
                <a:cubicBezTo>
                  <a:pt x="46" y="498"/>
                  <a:pt x="52" y="492"/>
                  <a:pt x="59" y="485"/>
                </a:cubicBezTo>
                <a:close/>
                <a:moveTo>
                  <a:pt x="24" y="533"/>
                </a:moveTo>
                <a:cubicBezTo>
                  <a:pt x="34" y="528"/>
                  <a:pt x="45" y="523"/>
                  <a:pt x="55" y="518"/>
                </a:cubicBezTo>
                <a:cubicBezTo>
                  <a:pt x="43" y="526"/>
                  <a:pt x="32" y="534"/>
                  <a:pt x="20" y="542"/>
                </a:cubicBezTo>
                <a:cubicBezTo>
                  <a:pt x="21" y="539"/>
                  <a:pt x="23" y="536"/>
                  <a:pt x="24" y="533"/>
                </a:cubicBezTo>
                <a:close/>
                <a:moveTo>
                  <a:pt x="16" y="554"/>
                </a:moveTo>
                <a:cubicBezTo>
                  <a:pt x="27" y="549"/>
                  <a:pt x="38" y="544"/>
                  <a:pt x="49" y="538"/>
                </a:cubicBezTo>
                <a:cubicBezTo>
                  <a:pt x="37" y="547"/>
                  <a:pt x="25" y="554"/>
                  <a:pt x="13" y="563"/>
                </a:cubicBezTo>
                <a:cubicBezTo>
                  <a:pt x="14" y="560"/>
                  <a:pt x="15" y="557"/>
                  <a:pt x="16" y="554"/>
                </a:cubicBezTo>
                <a:close/>
                <a:moveTo>
                  <a:pt x="11" y="577"/>
                </a:moveTo>
                <a:cubicBezTo>
                  <a:pt x="15" y="576"/>
                  <a:pt x="19" y="574"/>
                  <a:pt x="23" y="572"/>
                </a:cubicBezTo>
                <a:cubicBezTo>
                  <a:pt x="18" y="575"/>
                  <a:pt x="14" y="579"/>
                  <a:pt x="10" y="582"/>
                </a:cubicBezTo>
                <a:cubicBezTo>
                  <a:pt x="10" y="580"/>
                  <a:pt x="10" y="579"/>
                  <a:pt x="11" y="577"/>
                </a:cubicBezTo>
                <a:close/>
                <a:moveTo>
                  <a:pt x="23" y="590"/>
                </a:moveTo>
                <a:cubicBezTo>
                  <a:pt x="21" y="593"/>
                  <a:pt x="7" y="603"/>
                  <a:pt x="10" y="608"/>
                </a:cubicBezTo>
                <a:cubicBezTo>
                  <a:pt x="12" y="612"/>
                  <a:pt x="17" y="609"/>
                  <a:pt x="19" y="608"/>
                </a:cubicBezTo>
                <a:cubicBezTo>
                  <a:pt x="16" y="611"/>
                  <a:pt x="13" y="614"/>
                  <a:pt x="10" y="618"/>
                </a:cubicBezTo>
                <a:cubicBezTo>
                  <a:pt x="9" y="610"/>
                  <a:pt x="9" y="602"/>
                  <a:pt x="9" y="594"/>
                </a:cubicBezTo>
                <a:cubicBezTo>
                  <a:pt x="14" y="593"/>
                  <a:pt x="19" y="592"/>
                  <a:pt x="23" y="590"/>
                </a:cubicBezTo>
                <a:close/>
              </a:path>
            </a:pathLst>
          </a:custGeom>
          <a:solidFill>
            <a:srgbClr val="9ABF2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幼圆" panose="02010509060101010101" pitchFamily="49" charset="-122"/>
            </a:endParaRPr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64B9A42A-0F55-4457-BAA8-BB01E6DFF42F}"/>
              </a:ext>
            </a:extLst>
          </p:cNvPr>
          <p:cNvSpPr>
            <a:spLocks noEditPoints="1"/>
          </p:cNvSpPr>
          <p:nvPr/>
        </p:nvSpPr>
        <p:spPr bwMode="auto">
          <a:xfrm>
            <a:off x="6636701" y="1316486"/>
            <a:ext cx="4323035" cy="2929724"/>
          </a:xfrm>
          <a:custGeom>
            <a:avLst/>
            <a:gdLst>
              <a:gd name="T0" fmla="*/ 236 w 1404"/>
              <a:gd name="T1" fmla="*/ 756 h 950"/>
              <a:gd name="T2" fmla="*/ 283 w 1404"/>
              <a:gd name="T3" fmla="*/ 857 h 950"/>
              <a:gd name="T4" fmla="*/ 501 w 1404"/>
              <a:gd name="T5" fmla="*/ 940 h 950"/>
              <a:gd name="T6" fmla="*/ 1018 w 1404"/>
              <a:gd name="T7" fmla="*/ 839 h 950"/>
              <a:gd name="T8" fmla="*/ 622 w 1404"/>
              <a:gd name="T9" fmla="*/ 180 h 950"/>
              <a:gd name="T10" fmla="*/ 146 w 1404"/>
              <a:gd name="T11" fmla="*/ 419 h 950"/>
              <a:gd name="T12" fmla="*/ 18 w 1404"/>
              <a:gd name="T13" fmla="*/ 651 h 950"/>
              <a:gd name="T14" fmla="*/ 185 w 1404"/>
              <a:gd name="T15" fmla="*/ 700 h 950"/>
              <a:gd name="T16" fmla="*/ 172 w 1404"/>
              <a:gd name="T17" fmla="*/ 694 h 950"/>
              <a:gd name="T18" fmla="*/ 110 w 1404"/>
              <a:gd name="T19" fmla="*/ 650 h 950"/>
              <a:gd name="T20" fmla="*/ 92 w 1404"/>
              <a:gd name="T21" fmla="*/ 627 h 950"/>
              <a:gd name="T22" fmla="*/ 59 w 1404"/>
              <a:gd name="T23" fmla="*/ 578 h 950"/>
              <a:gd name="T24" fmla="*/ 63 w 1404"/>
              <a:gd name="T25" fmla="*/ 715 h 950"/>
              <a:gd name="T26" fmla="*/ 150 w 1404"/>
              <a:gd name="T27" fmla="*/ 720 h 950"/>
              <a:gd name="T28" fmla="*/ 201 w 1404"/>
              <a:gd name="T29" fmla="*/ 753 h 950"/>
              <a:gd name="T30" fmla="*/ 267 w 1404"/>
              <a:gd name="T31" fmla="*/ 746 h 950"/>
              <a:gd name="T32" fmla="*/ 241 w 1404"/>
              <a:gd name="T33" fmla="*/ 743 h 950"/>
              <a:gd name="T34" fmla="*/ 259 w 1404"/>
              <a:gd name="T35" fmla="*/ 771 h 950"/>
              <a:gd name="T36" fmla="*/ 289 w 1404"/>
              <a:gd name="T37" fmla="*/ 790 h 950"/>
              <a:gd name="T38" fmla="*/ 278 w 1404"/>
              <a:gd name="T39" fmla="*/ 840 h 950"/>
              <a:gd name="T40" fmla="*/ 291 w 1404"/>
              <a:gd name="T41" fmla="*/ 821 h 950"/>
              <a:gd name="T42" fmla="*/ 305 w 1404"/>
              <a:gd name="T43" fmla="*/ 865 h 950"/>
              <a:gd name="T44" fmla="*/ 352 w 1404"/>
              <a:gd name="T45" fmla="*/ 846 h 950"/>
              <a:gd name="T46" fmla="*/ 386 w 1404"/>
              <a:gd name="T47" fmla="*/ 884 h 950"/>
              <a:gd name="T48" fmla="*/ 347 w 1404"/>
              <a:gd name="T49" fmla="*/ 888 h 950"/>
              <a:gd name="T50" fmla="*/ 405 w 1404"/>
              <a:gd name="T51" fmla="*/ 897 h 950"/>
              <a:gd name="T52" fmla="*/ 436 w 1404"/>
              <a:gd name="T53" fmla="*/ 898 h 950"/>
              <a:gd name="T54" fmla="*/ 493 w 1404"/>
              <a:gd name="T55" fmla="*/ 893 h 950"/>
              <a:gd name="T56" fmla="*/ 534 w 1404"/>
              <a:gd name="T57" fmla="*/ 898 h 950"/>
              <a:gd name="T58" fmla="*/ 514 w 1404"/>
              <a:gd name="T59" fmla="*/ 928 h 950"/>
              <a:gd name="T60" fmla="*/ 553 w 1404"/>
              <a:gd name="T61" fmla="*/ 921 h 950"/>
              <a:gd name="T62" fmla="*/ 605 w 1404"/>
              <a:gd name="T63" fmla="*/ 922 h 950"/>
              <a:gd name="T64" fmla="*/ 621 w 1404"/>
              <a:gd name="T65" fmla="*/ 916 h 950"/>
              <a:gd name="T66" fmla="*/ 690 w 1404"/>
              <a:gd name="T67" fmla="*/ 917 h 950"/>
              <a:gd name="T68" fmla="*/ 721 w 1404"/>
              <a:gd name="T69" fmla="*/ 906 h 950"/>
              <a:gd name="T70" fmla="*/ 732 w 1404"/>
              <a:gd name="T71" fmla="*/ 905 h 950"/>
              <a:gd name="T72" fmla="*/ 832 w 1404"/>
              <a:gd name="T73" fmla="*/ 847 h 950"/>
              <a:gd name="T74" fmla="*/ 898 w 1404"/>
              <a:gd name="T75" fmla="*/ 799 h 950"/>
              <a:gd name="T76" fmla="*/ 924 w 1404"/>
              <a:gd name="T77" fmla="*/ 793 h 950"/>
              <a:gd name="T78" fmla="*/ 949 w 1404"/>
              <a:gd name="T79" fmla="*/ 792 h 950"/>
              <a:gd name="T80" fmla="*/ 1003 w 1404"/>
              <a:gd name="T81" fmla="*/ 825 h 950"/>
              <a:gd name="T82" fmla="*/ 1046 w 1404"/>
              <a:gd name="T83" fmla="*/ 814 h 950"/>
              <a:gd name="T84" fmla="*/ 1023 w 1404"/>
              <a:gd name="T85" fmla="*/ 827 h 950"/>
              <a:gd name="T86" fmla="*/ 1082 w 1404"/>
              <a:gd name="T87" fmla="*/ 850 h 950"/>
              <a:gd name="T88" fmla="*/ 1147 w 1404"/>
              <a:gd name="T89" fmla="*/ 844 h 950"/>
              <a:gd name="T90" fmla="*/ 1163 w 1404"/>
              <a:gd name="T91" fmla="*/ 845 h 950"/>
              <a:gd name="T92" fmla="*/ 1222 w 1404"/>
              <a:gd name="T93" fmla="*/ 822 h 950"/>
              <a:gd name="T94" fmla="*/ 697 w 1404"/>
              <a:gd name="T95" fmla="*/ 122 h 950"/>
              <a:gd name="T96" fmla="*/ 684 w 1404"/>
              <a:gd name="T97" fmla="*/ 176 h 950"/>
              <a:gd name="T98" fmla="*/ 659 w 1404"/>
              <a:gd name="T99" fmla="*/ 210 h 950"/>
              <a:gd name="T100" fmla="*/ 666 w 1404"/>
              <a:gd name="T101" fmla="*/ 177 h 950"/>
              <a:gd name="T102" fmla="*/ 623 w 1404"/>
              <a:gd name="T103" fmla="*/ 205 h 950"/>
              <a:gd name="T104" fmla="*/ 202 w 1404"/>
              <a:gd name="T105" fmla="*/ 377 h 950"/>
              <a:gd name="T106" fmla="*/ 245 w 1404"/>
              <a:gd name="T107" fmla="*/ 317 h 950"/>
              <a:gd name="T108" fmla="*/ 203 w 1404"/>
              <a:gd name="T109" fmla="*/ 321 h 950"/>
              <a:gd name="T110" fmla="*/ 273 w 1404"/>
              <a:gd name="T111" fmla="*/ 390 h 950"/>
              <a:gd name="T112" fmla="*/ 868 w 1404"/>
              <a:gd name="T113" fmla="*/ 51 h 950"/>
              <a:gd name="T114" fmla="*/ 1003 w 1404"/>
              <a:gd name="T115" fmla="*/ 765 h 950"/>
              <a:gd name="T116" fmla="*/ 1300 w 1404"/>
              <a:gd name="T117" fmla="*/ 503 h 950"/>
              <a:gd name="T118" fmla="*/ 59 w 1404"/>
              <a:gd name="T119" fmla="*/ 485 h 950"/>
              <a:gd name="T120" fmla="*/ 10 w 1404"/>
              <a:gd name="T121" fmla="*/ 582 h 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04" h="950">
                <a:moveTo>
                  <a:pt x="5" y="635"/>
                </a:moveTo>
                <a:cubicBezTo>
                  <a:pt x="4" y="638"/>
                  <a:pt x="5" y="640"/>
                  <a:pt x="6" y="641"/>
                </a:cubicBezTo>
                <a:cubicBezTo>
                  <a:pt x="7" y="642"/>
                  <a:pt x="7" y="644"/>
                  <a:pt x="8" y="645"/>
                </a:cubicBezTo>
                <a:cubicBezTo>
                  <a:pt x="2" y="650"/>
                  <a:pt x="1" y="659"/>
                  <a:pt x="11" y="654"/>
                </a:cubicBezTo>
                <a:cubicBezTo>
                  <a:pt x="15" y="665"/>
                  <a:pt x="20" y="675"/>
                  <a:pt x="26" y="685"/>
                </a:cubicBezTo>
                <a:cubicBezTo>
                  <a:pt x="20" y="689"/>
                  <a:pt x="25" y="693"/>
                  <a:pt x="30" y="692"/>
                </a:cubicBezTo>
                <a:cubicBezTo>
                  <a:pt x="32" y="694"/>
                  <a:pt x="34" y="697"/>
                  <a:pt x="36" y="699"/>
                </a:cubicBezTo>
                <a:cubicBezTo>
                  <a:pt x="31" y="706"/>
                  <a:pt x="36" y="709"/>
                  <a:pt x="42" y="706"/>
                </a:cubicBezTo>
                <a:cubicBezTo>
                  <a:pt x="60" y="726"/>
                  <a:pt x="83" y="741"/>
                  <a:pt x="110" y="750"/>
                </a:cubicBezTo>
                <a:cubicBezTo>
                  <a:pt x="100" y="760"/>
                  <a:pt x="124" y="754"/>
                  <a:pt x="122" y="754"/>
                </a:cubicBezTo>
                <a:cubicBezTo>
                  <a:pt x="125" y="755"/>
                  <a:pt x="129" y="756"/>
                  <a:pt x="132" y="757"/>
                </a:cubicBezTo>
                <a:cubicBezTo>
                  <a:pt x="131" y="764"/>
                  <a:pt x="140" y="760"/>
                  <a:pt x="142" y="759"/>
                </a:cubicBezTo>
                <a:cubicBezTo>
                  <a:pt x="174" y="765"/>
                  <a:pt x="206" y="764"/>
                  <a:pt x="237" y="754"/>
                </a:cubicBezTo>
                <a:cubicBezTo>
                  <a:pt x="236" y="754"/>
                  <a:pt x="236" y="755"/>
                  <a:pt x="236" y="756"/>
                </a:cubicBezTo>
                <a:cubicBezTo>
                  <a:pt x="236" y="756"/>
                  <a:pt x="236" y="757"/>
                  <a:pt x="236" y="757"/>
                </a:cubicBezTo>
                <a:cubicBezTo>
                  <a:pt x="236" y="759"/>
                  <a:pt x="236" y="761"/>
                  <a:pt x="238" y="762"/>
                </a:cubicBezTo>
                <a:cubicBezTo>
                  <a:pt x="240" y="770"/>
                  <a:pt x="242" y="778"/>
                  <a:pt x="244" y="786"/>
                </a:cubicBezTo>
                <a:cubicBezTo>
                  <a:pt x="242" y="789"/>
                  <a:pt x="240" y="798"/>
                  <a:pt x="247" y="797"/>
                </a:cubicBezTo>
                <a:cubicBezTo>
                  <a:pt x="248" y="799"/>
                  <a:pt x="249" y="801"/>
                  <a:pt x="249" y="803"/>
                </a:cubicBezTo>
                <a:cubicBezTo>
                  <a:pt x="248" y="806"/>
                  <a:pt x="249" y="808"/>
                  <a:pt x="251" y="809"/>
                </a:cubicBezTo>
                <a:cubicBezTo>
                  <a:pt x="253" y="814"/>
                  <a:pt x="255" y="818"/>
                  <a:pt x="257" y="822"/>
                </a:cubicBezTo>
                <a:cubicBezTo>
                  <a:pt x="253" y="825"/>
                  <a:pt x="255" y="832"/>
                  <a:pt x="261" y="829"/>
                </a:cubicBezTo>
                <a:cubicBezTo>
                  <a:pt x="262" y="831"/>
                  <a:pt x="263" y="832"/>
                  <a:pt x="264" y="834"/>
                </a:cubicBezTo>
                <a:cubicBezTo>
                  <a:pt x="258" y="839"/>
                  <a:pt x="263" y="844"/>
                  <a:pt x="269" y="841"/>
                </a:cubicBezTo>
                <a:cubicBezTo>
                  <a:pt x="270" y="843"/>
                  <a:pt x="271" y="844"/>
                  <a:pt x="273" y="846"/>
                </a:cubicBezTo>
                <a:cubicBezTo>
                  <a:pt x="273" y="845"/>
                  <a:pt x="259" y="864"/>
                  <a:pt x="272" y="858"/>
                </a:cubicBezTo>
                <a:cubicBezTo>
                  <a:pt x="274" y="857"/>
                  <a:pt x="277" y="855"/>
                  <a:pt x="280" y="854"/>
                </a:cubicBezTo>
                <a:cubicBezTo>
                  <a:pt x="281" y="855"/>
                  <a:pt x="282" y="856"/>
                  <a:pt x="283" y="857"/>
                </a:cubicBezTo>
                <a:cubicBezTo>
                  <a:pt x="279" y="862"/>
                  <a:pt x="285" y="864"/>
                  <a:pt x="289" y="862"/>
                </a:cubicBezTo>
                <a:cubicBezTo>
                  <a:pt x="296" y="869"/>
                  <a:pt x="303" y="874"/>
                  <a:pt x="311" y="879"/>
                </a:cubicBezTo>
                <a:cubicBezTo>
                  <a:pt x="306" y="887"/>
                  <a:pt x="315" y="886"/>
                  <a:pt x="320" y="884"/>
                </a:cubicBezTo>
                <a:cubicBezTo>
                  <a:pt x="322" y="885"/>
                  <a:pt x="325" y="887"/>
                  <a:pt x="327" y="888"/>
                </a:cubicBezTo>
                <a:cubicBezTo>
                  <a:pt x="326" y="893"/>
                  <a:pt x="331" y="893"/>
                  <a:pt x="334" y="891"/>
                </a:cubicBezTo>
                <a:cubicBezTo>
                  <a:pt x="359" y="903"/>
                  <a:pt x="386" y="911"/>
                  <a:pt x="413" y="919"/>
                </a:cubicBezTo>
                <a:cubicBezTo>
                  <a:pt x="413" y="922"/>
                  <a:pt x="416" y="923"/>
                  <a:pt x="419" y="921"/>
                </a:cubicBezTo>
                <a:cubicBezTo>
                  <a:pt x="420" y="922"/>
                  <a:pt x="422" y="922"/>
                  <a:pt x="424" y="923"/>
                </a:cubicBezTo>
                <a:cubicBezTo>
                  <a:pt x="416" y="936"/>
                  <a:pt x="429" y="931"/>
                  <a:pt x="436" y="926"/>
                </a:cubicBezTo>
                <a:cubicBezTo>
                  <a:pt x="439" y="927"/>
                  <a:pt x="443" y="928"/>
                  <a:pt x="446" y="929"/>
                </a:cubicBezTo>
                <a:cubicBezTo>
                  <a:pt x="447" y="932"/>
                  <a:pt x="449" y="933"/>
                  <a:pt x="453" y="931"/>
                </a:cubicBezTo>
                <a:cubicBezTo>
                  <a:pt x="454" y="931"/>
                  <a:pt x="454" y="931"/>
                  <a:pt x="454" y="931"/>
                </a:cubicBezTo>
                <a:cubicBezTo>
                  <a:pt x="466" y="934"/>
                  <a:pt x="479" y="936"/>
                  <a:pt x="491" y="939"/>
                </a:cubicBezTo>
                <a:cubicBezTo>
                  <a:pt x="483" y="946"/>
                  <a:pt x="496" y="945"/>
                  <a:pt x="501" y="940"/>
                </a:cubicBezTo>
                <a:cubicBezTo>
                  <a:pt x="543" y="947"/>
                  <a:pt x="587" y="950"/>
                  <a:pt x="630" y="941"/>
                </a:cubicBezTo>
                <a:cubicBezTo>
                  <a:pt x="683" y="936"/>
                  <a:pt x="739" y="923"/>
                  <a:pt x="788" y="899"/>
                </a:cubicBezTo>
                <a:cubicBezTo>
                  <a:pt x="835" y="876"/>
                  <a:pt x="868" y="834"/>
                  <a:pt x="908" y="801"/>
                </a:cubicBezTo>
                <a:cubicBezTo>
                  <a:pt x="909" y="801"/>
                  <a:pt x="910" y="801"/>
                  <a:pt x="911" y="802"/>
                </a:cubicBezTo>
                <a:cubicBezTo>
                  <a:pt x="909" y="809"/>
                  <a:pt x="918" y="806"/>
                  <a:pt x="921" y="804"/>
                </a:cubicBezTo>
                <a:cubicBezTo>
                  <a:pt x="929" y="807"/>
                  <a:pt x="937" y="809"/>
                  <a:pt x="946" y="812"/>
                </a:cubicBezTo>
                <a:cubicBezTo>
                  <a:pt x="946" y="815"/>
                  <a:pt x="950" y="815"/>
                  <a:pt x="952" y="814"/>
                </a:cubicBezTo>
                <a:cubicBezTo>
                  <a:pt x="954" y="815"/>
                  <a:pt x="956" y="816"/>
                  <a:pt x="957" y="816"/>
                </a:cubicBezTo>
                <a:cubicBezTo>
                  <a:pt x="955" y="823"/>
                  <a:pt x="964" y="821"/>
                  <a:pt x="967" y="820"/>
                </a:cubicBezTo>
                <a:cubicBezTo>
                  <a:pt x="970" y="821"/>
                  <a:pt x="972" y="822"/>
                  <a:pt x="975" y="823"/>
                </a:cubicBezTo>
                <a:cubicBezTo>
                  <a:pt x="967" y="835"/>
                  <a:pt x="983" y="830"/>
                  <a:pt x="988" y="828"/>
                </a:cubicBezTo>
                <a:cubicBezTo>
                  <a:pt x="991" y="829"/>
                  <a:pt x="995" y="831"/>
                  <a:pt x="999" y="832"/>
                </a:cubicBezTo>
                <a:cubicBezTo>
                  <a:pt x="998" y="838"/>
                  <a:pt x="1004" y="836"/>
                  <a:pt x="1007" y="835"/>
                </a:cubicBezTo>
                <a:cubicBezTo>
                  <a:pt x="1011" y="836"/>
                  <a:pt x="1014" y="838"/>
                  <a:pt x="1018" y="839"/>
                </a:cubicBezTo>
                <a:cubicBezTo>
                  <a:pt x="1023" y="851"/>
                  <a:pt x="1085" y="859"/>
                  <a:pt x="1098" y="861"/>
                </a:cubicBezTo>
                <a:cubicBezTo>
                  <a:pt x="1127" y="865"/>
                  <a:pt x="1156" y="862"/>
                  <a:pt x="1184" y="855"/>
                </a:cubicBezTo>
                <a:cubicBezTo>
                  <a:pt x="1213" y="846"/>
                  <a:pt x="1237" y="833"/>
                  <a:pt x="1257" y="811"/>
                </a:cubicBezTo>
                <a:cubicBezTo>
                  <a:pt x="1263" y="805"/>
                  <a:pt x="1307" y="760"/>
                  <a:pt x="1303" y="758"/>
                </a:cubicBezTo>
                <a:cubicBezTo>
                  <a:pt x="1367" y="694"/>
                  <a:pt x="1352" y="580"/>
                  <a:pt x="1306" y="512"/>
                </a:cubicBezTo>
                <a:cubicBezTo>
                  <a:pt x="1306" y="511"/>
                  <a:pt x="1306" y="511"/>
                  <a:pt x="1306" y="510"/>
                </a:cubicBezTo>
                <a:cubicBezTo>
                  <a:pt x="1318" y="505"/>
                  <a:pt x="1326" y="497"/>
                  <a:pt x="1332" y="487"/>
                </a:cubicBezTo>
                <a:cubicBezTo>
                  <a:pt x="1339" y="488"/>
                  <a:pt x="1339" y="475"/>
                  <a:pt x="1339" y="474"/>
                </a:cubicBezTo>
                <a:cubicBezTo>
                  <a:pt x="1342" y="466"/>
                  <a:pt x="1368" y="391"/>
                  <a:pt x="1364" y="389"/>
                </a:cubicBezTo>
                <a:cubicBezTo>
                  <a:pt x="1404" y="243"/>
                  <a:pt x="1215" y="108"/>
                  <a:pt x="1084" y="172"/>
                </a:cubicBezTo>
                <a:cubicBezTo>
                  <a:pt x="1046" y="38"/>
                  <a:pt x="840" y="0"/>
                  <a:pt x="743" y="85"/>
                </a:cubicBezTo>
                <a:cubicBezTo>
                  <a:pt x="734" y="82"/>
                  <a:pt x="677" y="124"/>
                  <a:pt x="667" y="130"/>
                </a:cubicBezTo>
                <a:cubicBezTo>
                  <a:pt x="653" y="139"/>
                  <a:pt x="641" y="149"/>
                  <a:pt x="631" y="163"/>
                </a:cubicBezTo>
                <a:cubicBezTo>
                  <a:pt x="629" y="164"/>
                  <a:pt x="605" y="183"/>
                  <a:pt x="622" y="180"/>
                </a:cubicBezTo>
                <a:cubicBezTo>
                  <a:pt x="622" y="181"/>
                  <a:pt x="621" y="181"/>
                  <a:pt x="621" y="182"/>
                </a:cubicBezTo>
                <a:cubicBezTo>
                  <a:pt x="614" y="186"/>
                  <a:pt x="598" y="200"/>
                  <a:pt x="617" y="194"/>
                </a:cubicBezTo>
                <a:cubicBezTo>
                  <a:pt x="617" y="197"/>
                  <a:pt x="616" y="200"/>
                  <a:pt x="615" y="204"/>
                </a:cubicBezTo>
                <a:cubicBezTo>
                  <a:pt x="520" y="145"/>
                  <a:pt x="364" y="113"/>
                  <a:pt x="286" y="219"/>
                </a:cubicBezTo>
                <a:cubicBezTo>
                  <a:pt x="281" y="218"/>
                  <a:pt x="273" y="229"/>
                  <a:pt x="273" y="234"/>
                </a:cubicBezTo>
                <a:cubicBezTo>
                  <a:pt x="254" y="256"/>
                  <a:pt x="224" y="265"/>
                  <a:pt x="207" y="291"/>
                </a:cubicBezTo>
                <a:cubicBezTo>
                  <a:pt x="205" y="293"/>
                  <a:pt x="200" y="295"/>
                  <a:pt x="203" y="299"/>
                </a:cubicBezTo>
                <a:cubicBezTo>
                  <a:pt x="201" y="303"/>
                  <a:pt x="199" y="307"/>
                  <a:pt x="198" y="311"/>
                </a:cubicBezTo>
                <a:cubicBezTo>
                  <a:pt x="197" y="312"/>
                  <a:pt x="185" y="322"/>
                  <a:pt x="195" y="323"/>
                </a:cubicBezTo>
                <a:cubicBezTo>
                  <a:pt x="194" y="328"/>
                  <a:pt x="189" y="346"/>
                  <a:pt x="192" y="350"/>
                </a:cubicBezTo>
                <a:cubicBezTo>
                  <a:pt x="192" y="356"/>
                  <a:pt x="192" y="361"/>
                  <a:pt x="193" y="366"/>
                </a:cubicBezTo>
                <a:cubicBezTo>
                  <a:pt x="191" y="369"/>
                  <a:pt x="187" y="376"/>
                  <a:pt x="194" y="375"/>
                </a:cubicBezTo>
                <a:cubicBezTo>
                  <a:pt x="194" y="379"/>
                  <a:pt x="195" y="382"/>
                  <a:pt x="195" y="385"/>
                </a:cubicBezTo>
                <a:cubicBezTo>
                  <a:pt x="178" y="394"/>
                  <a:pt x="161" y="405"/>
                  <a:pt x="146" y="419"/>
                </a:cubicBezTo>
                <a:cubicBezTo>
                  <a:pt x="137" y="423"/>
                  <a:pt x="125" y="427"/>
                  <a:pt x="116" y="433"/>
                </a:cubicBezTo>
                <a:cubicBezTo>
                  <a:pt x="64" y="462"/>
                  <a:pt x="15" y="506"/>
                  <a:pt x="3" y="571"/>
                </a:cubicBezTo>
                <a:cubicBezTo>
                  <a:pt x="2" y="572"/>
                  <a:pt x="2" y="575"/>
                  <a:pt x="3" y="576"/>
                </a:cubicBezTo>
                <a:cubicBezTo>
                  <a:pt x="0" y="596"/>
                  <a:pt x="1" y="616"/>
                  <a:pt x="5" y="635"/>
                </a:cubicBezTo>
                <a:close/>
                <a:moveTo>
                  <a:pt x="12" y="628"/>
                </a:moveTo>
                <a:cubicBezTo>
                  <a:pt x="15" y="627"/>
                  <a:pt x="18" y="625"/>
                  <a:pt x="22" y="623"/>
                </a:cubicBezTo>
                <a:cubicBezTo>
                  <a:pt x="18" y="625"/>
                  <a:pt x="15" y="627"/>
                  <a:pt x="12" y="630"/>
                </a:cubicBezTo>
                <a:cubicBezTo>
                  <a:pt x="12" y="629"/>
                  <a:pt x="12" y="629"/>
                  <a:pt x="12" y="628"/>
                </a:cubicBezTo>
                <a:close/>
                <a:moveTo>
                  <a:pt x="15" y="640"/>
                </a:moveTo>
                <a:cubicBezTo>
                  <a:pt x="15" y="640"/>
                  <a:pt x="15" y="640"/>
                  <a:pt x="14" y="640"/>
                </a:cubicBezTo>
                <a:cubicBezTo>
                  <a:pt x="15" y="639"/>
                  <a:pt x="15" y="639"/>
                  <a:pt x="16" y="639"/>
                </a:cubicBezTo>
                <a:cubicBezTo>
                  <a:pt x="15" y="639"/>
                  <a:pt x="15" y="640"/>
                  <a:pt x="15" y="640"/>
                </a:cubicBezTo>
                <a:close/>
                <a:moveTo>
                  <a:pt x="26" y="670"/>
                </a:moveTo>
                <a:cubicBezTo>
                  <a:pt x="23" y="664"/>
                  <a:pt x="20" y="657"/>
                  <a:pt x="18" y="651"/>
                </a:cubicBezTo>
                <a:cubicBezTo>
                  <a:pt x="25" y="647"/>
                  <a:pt x="33" y="644"/>
                  <a:pt x="41" y="641"/>
                </a:cubicBezTo>
                <a:cubicBezTo>
                  <a:pt x="40" y="642"/>
                  <a:pt x="14" y="661"/>
                  <a:pt x="27" y="661"/>
                </a:cubicBezTo>
                <a:cubicBezTo>
                  <a:pt x="40" y="661"/>
                  <a:pt x="60" y="645"/>
                  <a:pt x="72" y="641"/>
                </a:cubicBezTo>
                <a:cubicBezTo>
                  <a:pt x="56" y="650"/>
                  <a:pt x="41" y="659"/>
                  <a:pt x="26" y="670"/>
                </a:cubicBezTo>
                <a:close/>
                <a:moveTo>
                  <a:pt x="72" y="541"/>
                </a:moveTo>
                <a:cubicBezTo>
                  <a:pt x="68" y="534"/>
                  <a:pt x="47" y="550"/>
                  <a:pt x="43" y="552"/>
                </a:cubicBezTo>
                <a:cubicBezTo>
                  <a:pt x="52" y="546"/>
                  <a:pt x="94" y="509"/>
                  <a:pt x="59" y="525"/>
                </a:cubicBezTo>
                <a:cubicBezTo>
                  <a:pt x="68" y="518"/>
                  <a:pt x="77" y="511"/>
                  <a:pt x="85" y="504"/>
                </a:cubicBezTo>
                <a:cubicBezTo>
                  <a:pt x="79" y="522"/>
                  <a:pt x="76" y="539"/>
                  <a:pt x="76" y="556"/>
                </a:cubicBezTo>
                <a:cubicBezTo>
                  <a:pt x="75" y="549"/>
                  <a:pt x="29" y="579"/>
                  <a:pt x="24" y="581"/>
                </a:cubicBezTo>
                <a:cubicBezTo>
                  <a:pt x="30" y="577"/>
                  <a:pt x="76" y="548"/>
                  <a:pt x="72" y="541"/>
                </a:cubicBezTo>
                <a:close/>
                <a:moveTo>
                  <a:pt x="139" y="738"/>
                </a:moveTo>
                <a:cubicBezTo>
                  <a:pt x="141" y="737"/>
                  <a:pt x="143" y="735"/>
                  <a:pt x="145" y="733"/>
                </a:cubicBezTo>
                <a:cubicBezTo>
                  <a:pt x="152" y="728"/>
                  <a:pt x="186" y="709"/>
                  <a:pt x="185" y="700"/>
                </a:cubicBezTo>
                <a:cubicBezTo>
                  <a:pt x="189" y="702"/>
                  <a:pt x="194" y="704"/>
                  <a:pt x="198" y="705"/>
                </a:cubicBezTo>
                <a:cubicBezTo>
                  <a:pt x="178" y="715"/>
                  <a:pt x="159" y="728"/>
                  <a:pt x="139" y="738"/>
                </a:cubicBezTo>
                <a:close/>
                <a:moveTo>
                  <a:pt x="205" y="708"/>
                </a:moveTo>
                <a:cubicBezTo>
                  <a:pt x="212" y="710"/>
                  <a:pt x="219" y="712"/>
                  <a:pt x="227" y="714"/>
                </a:cubicBezTo>
                <a:cubicBezTo>
                  <a:pt x="204" y="726"/>
                  <a:pt x="180" y="734"/>
                  <a:pt x="157" y="744"/>
                </a:cubicBezTo>
                <a:cubicBezTo>
                  <a:pt x="163" y="739"/>
                  <a:pt x="170" y="735"/>
                  <a:pt x="176" y="731"/>
                </a:cubicBezTo>
                <a:cubicBezTo>
                  <a:pt x="182" y="727"/>
                  <a:pt x="206" y="715"/>
                  <a:pt x="205" y="708"/>
                </a:cubicBezTo>
                <a:close/>
                <a:moveTo>
                  <a:pt x="119" y="710"/>
                </a:moveTo>
                <a:cubicBezTo>
                  <a:pt x="131" y="701"/>
                  <a:pt x="143" y="692"/>
                  <a:pt x="156" y="685"/>
                </a:cubicBezTo>
                <a:cubicBezTo>
                  <a:pt x="156" y="685"/>
                  <a:pt x="156" y="685"/>
                  <a:pt x="156" y="685"/>
                </a:cubicBezTo>
                <a:cubicBezTo>
                  <a:pt x="158" y="686"/>
                  <a:pt x="161" y="688"/>
                  <a:pt x="164" y="689"/>
                </a:cubicBezTo>
                <a:cubicBezTo>
                  <a:pt x="149" y="695"/>
                  <a:pt x="134" y="702"/>
                  <a:pt x="119" y="710"/>
                </a:cubicBezTo>
                <a:close/>
                <a:moveTo>
                  <a:pt x="172" y="695"/>
                </a:moveTo>
                <a:cubicBezTo>
                  <a:pt x="172" y="694"/>
                  <a:pt x="172" y="694"/>
                  <a:pt x="172" y="694"/>
                </a:cubicBezTo>
                <a:cubicBezTo>
                  <a:pt x="174" y="695"/>
                  <a:pt x="176" y="696"/>
                  <a:pt x="178" y="697"/>
                </a:cubicBezTo>
                <a:cubicBezTo>
                  <a:pt x="168" y="702"/>
                  <a:pt x="158" y="707"/>
                  <a:pt x="148" y="712"/>
                </a:cubicBezTo>
                <a:cubicBezTo>
                  <a:pt x="157" y="706"/>
                  <a:pt x="165" y="700"/>
                  <a:pt x="172" y="695"/>
                </a:cubicBezTo>
                <a:close/>
                <a:moveTo>
                  <a:pt x="130" y="688"/>
                </a:moveTo>
                <a:cubicBezTo>
                  <a:pt x="136" y="685"/>
                  <a:pt x="141" y="682"/>
                  <a:pt x="146" y="679"/>
                </a:cubicBezTo>
                <a:cubicBezTo>
                  <a:pt x="147" y="679"/>
                  <a:pt x="147" y="679"/>
                  <a:pt x="148" y="680"/>
                </a:cubicBezTo>
                <a:cubicBezTo>
                  <a:pt x="142" y="682"/>
                  <a:pt x="136" y="685"/>
                  <a:pt x="130" y="688"/>
                </a:cubicBezTo>
                <a:close/>
                <a:moveTo>
                  <a:pt x="79" y="700"/>
                </a:moveTo>
                <a:cubicBezTo>
                  <a:pt x="93" y="688"/>
                  <a:pt x="110" y="677"/>
                  <a:pt x="127" y="667"/>
                </a:cubicBezTo>
                <a:cubicBezTo>
                  <a:pt x="128" y="667"/>
                  <a:pt x="128" y="666"/>
                  <a:pt x="128" y="665"/>
                </a:cubicBezTo>
                <a:cubicBezTo>
                  <a:pt x="131" y="668"/>
                  <a:pt x="135" y="670"/>
                  <a:pt x="138" y="673"/>
                </a:cubicBezTo>
                <a:cubicBezTo>
                  <a:pt x="118" y="682"/>
                  <a:pt x="99" y="691"/>
                  <a:pt x="79" y="700"/>
                </a:cubicBezTo>
                <a:close/>
                <a:moveTo>
                  <a:pt x="57" y="692"/>
                </a:moveTo>
                <a:cubicBezTo>
                  <a:pt x="64" y="686"/>
                  <a:pt x="115" y="658"/>
                  <a:pt x="110" y="650"/>
                </a:cubicBezTo>
                <a:cubicBezTo>
                  <a:pt x="107" y="646"/>
                  <a:pt x="66" y="670"/>
                  <a:pt x="60" y="673"/>
                </a:cubicBezTo>
                <a:cubicBezTo>
                  <a:pt x="69" y="668"/>
                  <a:pt x="103" y="652"/>
                  <a:pt x="102" y="638"/>
                </a:cubicBezTo>
                <a:cubicBezTo>
                  <a:pt x="108" y="646"/>
                  <a:pt x="115" y="653"/>
                  <a:pt x="122" y="660"/>
                </a:cubicBezTo>
                <a:cubicBezTo>
                  <a:pt x="100" y="670"/>
                  <a:pt x="79" y="682"/>
                  <a:pt x="57" y="692"/>
                </a:cubicBezTo>
                <a:close/>
                <a:moveTo>
                  <a:pt x="70" y="653"/>
                </a:moveTo>
                <a:cubicBezTo>
                  <a:pt x="70" y="653"/>
                  <a:pt x="70" y="652"/>
                  <a:pt x="69" y="652"/>
                </a:cubicBezTo>
                <a:cubicBezTo>
                  <a:pt x="79" y="645"/>
                  <a:pt x="89" y="639"/>
                  <a:pt x="98" y="632"/>
                </a:cubicBezTo>
                <a:cubicBezTo>
                  <a:pt x="99" y="633"/>
                  <a:pt x="99" y="634"/>
                  <a:pt x="100" y="635"/>
                </a:cubicBezTo>
                <a:cubicBezTo>
                  <a:pt x="99" y="634"/>
                  <a:pt x="85" y="643"/>
                  <a:pt x="70" y="653"/>
                </a:cubicBezTo>
                <a:close/>
                <a:moveTo>
                  <a:pt x="92" y="627"/>
                </a:moveTo>
                <a:cubicBezTo>
                  <a:pt x="86" y="624"/>
                  <a:pt x="70" y="632"/>
                  <a:pt x="65" y="635"/>
                </a:cubicBezTo>
                <a:cubicBezTo>
                  <a:pt x="70" y="632"/>
                  <a:pt x="88" y="622"/>
                  <a:pt x="89" y="616"/>
                </a:cubicBezTo>
                <a:cubicBezTo>
                  <a:pt x="90" y="619"/>
                  <a:pt x="92" y="622"/>
                  <a:pt x="94" y="625"/>
                </a:cubicBezTo>
                <a:cubicBezTo>
                  <a:pt x="93" y="626"/>
                  <a:pt x="93" y="626"/>
                  <a:pt x="92" y="627"/>
                </a:cubicBezTo>
                <a:close/>
                <a:moveTo>
                  <a:pt x="36" y="634"/>
                </a:moveTo>
                <a:cubicBezTo>
                  <a:pt x="42" y="630"/>
                  <a:pt x="83" y="608"/>
                  <a:pt x="80" y="602"/>
                </a:cubicBezTo>
                <a:cubicBezTo>
                  <a:pt x="76" y="596"/>
                  <a:pt x="52" y="614"/>
                  <a:pt x="47" y="616"/>
                </a:cubicBezTo>
                <a:cubicBezTo>
                  <a:pt x="57" y="610"/>
                  <a:pt x="66" y="603"/>
                  <a:pt x="74" y="595"/>
                </a:cubicBezTo>
                <a:cubicBezTo>
                  <a:pt x="79" y="591"/>
                  <a:pt x="74" y="585"/>
                  <a:pt x="69" y="589"/>
                </a:cubicBezTo>
                <a:cubicBezTo>
                  <a:pt x="55" y="596"/>
                  <a:pt x="42" y="603"/>
                  <a:pt x="29" y="610"/>
                </a:cubicBezTo>
                <a:cubicBezTo>
                  <a:pt x="44" y="596"/>
                  <a:pt x="63" y="585"/>
                  <a:pt x="77" y="576"/>
                </a:cubicBezTo>
                <a:cubicBezTo>
                  <a:pt x="79" y="589"/>
                  <a:pt x="82" y="601"/>
                  <a:pt x="87" y="612"/>
                </a:cubicBezTo>
                <a:cubicBezTo>
                  <a:pt x="83" y="609"/>
                  <a:pt x="43" y="631"/>
                  <a:pt x="36" y="634"/>
                </a:cubicBezTo>
                <a:close/>
                <a:moveTo>
                  <a:pt x="53" y="577"/>
                </a:moveTo>
                <a:cubicBezTo>
                  <a:pt x="63" y="570"/>
                  <a:pt x="76" y="560"/>
                  <a:pt x="76" y="557"/>
                </a:cubicBezTo>
                <a:cubicBezTo>
                  <a:pt x="76" y="560"/>
                  <a:pt x="76" y="564"/>
                  <a:pt x="76" y="568"/>
                </a:cubicBezTo>
                <a:cubicBezTo>
                  <a:pt x="72" y="569"/>
                  <a:pt x="63" y="575"/>
                  <a:pt x="59" y="578"/>
                </a:cubicBezTo>
                <a:cubicBezTo>
                  <a:pt x="59" y="578"/>
                  <a:pt x="59" y="578"/>
                  <a:pt x="59" y="578"/>
                </a:cubicBezTo>
                <a:cubicBezTo>
                  <a:pt x="58" y="575"/>
                  <a:pt x="56" y="575"/>
                  <a:pt x="53" y="577"/>
                </a:cubicBezTo>
                <a:close/>
                <a:moveTo>
                  <a:pt x="32" y="680"/>
                </a:moveTo>
                <a:cubicBezTo>
                  <a:pt x="32" y="679"/>
                  <a:pt x="31" y="678"/>
                  <a:pt x="31" y="677"/>
                </a:cubicBezTo>
                <a:cubicBezTo>
                  <a:pt x="32" y="676"/>
                  <a:pt x="38" y="674"/>
                  <a:pt x="45" y="671"/>
                </a:cubicBezTo>
                <a:cubicBezTo>
                  <a:pt x="39" y="675"/>
                  <a:pt x="34" y="679"/>
                  <a:pt x="32" y="680"/>
                </a:cubicBezTo>
                <a:close/>
                <a:moveTo>
                  <a:pt x="42" y="694"/>
                </a:moveTo>
                <a:cubicBezTo>
                  <a:pt x="41" y="692"/>
                  <a:pt x="40" y="691"/>
                  <a:pt x="39" y="689"/>
                </a:cubicBezTo>
                <a:cubicBezTo>
                  <a:pt x="43" y="688"/>
                  <a:pt x="49" y="686"/>
                  <a:pt x="54" y="684"/>
                </a:cubicBezTo>
                <a:cubicBezTo>
                  <a:pt x="50" y="687"/>
                  <a:pt x="46" y="690"/>
                  <a:pt x="42" y="694"/>
                </a:cubicBezTo>
                <a:close/>
                <a:moveTo>
                  <a:pt x="50" y="703"/>
                </a:moveTo>
                <a:cubicBezTo>
                  <a:pt x="60" y="699"/>
                  <a:pt x="69" y="695"/>
                  <a:pt x="78" y="691"/>
                </a:cubicBezTo>
                <a:cubicBezTo>
                  <a:pt x="70" y="697"/>
                  <a:pt x="63" y="703"/>
                  <a:pt x="57" y="709"/>
                </a:cubicBezTo>
                <a:cubicBezTo>
                  <a:pt x="55" y="707"/>
                  <a:pt x="52" y="705"/>
                  <a:pt x="50" y="703"/>
                </a:cubicBezTo>
                <a:close/>
                <a:moveTo>
                  <a:pt x="63" y="715"/>
                </a:moveTo>
                <a:cubicBezTo>
                  <a:pt x="72" y="712"/>
                  <a:pt x="80" y="708"/>
                  <a:pt x="88" y="705"/>
                </a:cubicBezTo>
                <a:cubicBezTo>
                  <a:pt x="81" y="709"/>
                  <a:pt x="75" y="714"/>
                  <a:pt x="69" y="720"/>
                </a:cubicBezTo>
                <a:cubicBezTo>
                  <a:pt x="67" y="718"/>
                  <a:pt x="65" y="717"/>
                  <a:pt x="63" y="715"/>
                </a:cubicBezTo>
                <a:close/>
                <a:moveTo>
                  <a:pt x="77" y="725"/>
                </a:moveTo>
                <a:cubicBezTo>
                  <a:pt x="86" y="721"/>
                  <a:pt x="94" y="717"/>
                  <a:pt x="103" y="712"/>
                </a:cubicBezTo>
                <a:cubicBezTo>
                  <a:pt x="96" y="717"/>
                  <a:pt x="89" y="723"/>
                  <a:pt x="82" y="728"/>
                </a:cubicBezTo>
                <a:cubicBezTo>
                  <a:pt x="80" y="727"/>
                  <a:pt x="79" y="726"/>
                  <a:pt x="77" y="725"/>
                </a:cubicBezTo>
                <a:close/>
                <a:moveTo>
                  <a:pt x="90" y="733"/>
                </a:moveTo>
                <a:cubicBezTo>
                  <a:pt x="107" y="725"/>
                  <a:pt x="122" y="717"/>
                  <a:pt x="138" y="709"/>
                </a:cubicBezTo>
                <a:cubicBezTo>
                  <a:pt x="125" y="718"/>
                  <a:pt x="110" y="726"/>
                  <a:pt x="97" y="736"/>
                </a:cubicBezTo>
                <a:cubicBezTo>
                  <a:pt x="95" y="735"/>
                  <a:pt x="93" y="734"/>
                  <a:pt x="90" y="733"/>
                </a:cubicBezTo>
                <a:close/>
                <a:moveTo>
                  <a:pt x="117" y="744"/>
                </a:moveTo>
                <a:cubicBezTo>
                  <a:pt x="114" y="743"/>
                  <a:pt x="110" y="742"/>
                  <a:pt x="107" y="741"/>
                </a:cubicBezTo>
                <a:cubicBezTo>
                  <a:pt x="122" y="735"/>
                  <a:pt x="136" y="727"/>
                  <a:pt x="150" y="720"/>
                </a:cubicBezTo>
                <a:cubicBezTo>
                  <a:pt x="139" y="728"/>
                  <a:pt x="128" y="736"/>
                  <a:pt x="117" y="744"/>
                </a:cubicBezTo>
                <a:close/>
                <a:moveTo>
                  <a:pt x="138" y="750"/>
                </a:moveTo>
                <a:cubicBezTo>
                  <a:pt x="137" y="750"/>
                  <a:pt x="136" y="749"/>
                  <a:pt x="134" y="749"/>
                </a:cubicBezTo>
                <a:cubicBezTo>
                  <a:pt x="137" y="748"/>
                  <a:pt x="140" y="747"/>
                  <a:pt x="142" y="745"/>
                </a:cubicBezTo>
                <a:cubicBezTo>
                  <a:pt x="141" y="747"/>
                  <a:pt x="139" y="748"/>
                  <a:pt x="138" y="750"/>
                </a:cubicBezTo>
                <a:close/>
                <a:moveTo>
                  <a:pt x="175" y="754"/>
                </a:moveTo>
                <a:cubicBezTo>
                  <a:pt x="169" y="754"/>
                  <a:pt x="162" y="754"/>
                  <a:pt x="156" y="753"/>
                </a:cubicBezTo>
                <a:cubicBezTo>
                  <a:pt x="164" y="750"/>
                  <a:pt x="171" y="747"/>
                  <a:pt x="178" y="744"/>
                </a:cubicBezTo>
                <a:cubicBezTo>
                  <a:pt x="185" y="741"/>
                  <a:pt x="192" y="739"/>
                  <a:pt x="199" y="736"/>
                </a:cubicBezTo>
                <a:cubicBezTo>
                  <a:pt x="195" y="739"/>
                  <a:pt x="174" y="748"/>
                  <a:pt x="175" y="754"/>
                </a:cubicBezTo>
                <a:close/>
                <a:moveTo>
                  <a:pt x="201" y="753"/>
                </a:moveTo>
                <a:cubicBezTo>
                  <a:pt x="197" y="754"/>
                  <a:pt x="194" y="754"/>
                  <a:pt x="190" y="754"/>
                </a:cubicBezTo>
                <a:cubicBezTo>
                  <a:pt x="195" y="752"/>
                  <a:pt x="201" y="749"/>
                  <a:pt x="206" y="746"/>
                </a:cubicBezTo>
                <a:cubicBezTo>
                  <a:pt x="203" y="748"/>
                  <a:pt x="202" y="750"/>
                  <a:pt x="201" y="753"/>
                </a:cubicBezTo>
                <a:close/>
                <a:moveTo>
                  <a:pt x="238" y="717"/>
                </a:moveTo>
                <a:cubicBezTo>
                  <a:pt x="239" y="717"/>
                  <a:pt x="240" y="717"/>
                  <a:pt x="241" y="718"/>
                </a:cubicBezTo>
                <a:cubicBezTo>
                  <a:pt x="236" y="720"/>
                  <a:pt x="231" y="723"/>
                  <a:pt x="226" y="726"/>
                </a:cubicBezTo>
                <a:cubicBezTo>
                  <a:pt x="230" y="724"/>
                  <a:pt x="235" y="720"/>
                  <a:pt x="238" y="717"/>
                </a:cubicBezTo>
                <a:close/>
                <a:moveTo>
                  <a:pt x="255" y="720"/>
                </a:moveTo>
                <a:cubicBezTo>
                  <a:pt x="260" y="721"/>
                  <a:pt x="265" y="721"/>
                  <a:pt x="270" y="722"/>
                </a:cubicBezTo>
                <a:cubicBezTo>
                  <a:pt x="257" y="727"/>
                  <a:pt x="245" y="733"/>
                  <a:pt x="232" y="738"/>
                </a:cubicBezTo>
                <a:cubicBezTo>
                  <a:pt x="240" y="733"/>
                  <a:pt x="249" y="727"/>
                  <a:pt x="255" y="720"/>
                </a:cubicBezTo>
                <a:close/>
                <a:moveTo>
                  <a:pt x="274" y="734"/>
                </a:moveTo>
                <a:cubicBezTo>
                  <a:pt x="276" y="731"/>
                  <a:pt x="276" y="731"/>
                  <a:pt x="276" y="731"/>
                </a:cubicBezTo>
                <a:cubicBezTo>
                  <a:pt x="276" y="731"/>
                  <a:pt x="276" y="731"/>
                  <a:pt x="276" y="730"/>
                </a:cubicBezTo>
                <a:cubicBezTo>
                  <a:pt x="279" y="729"/>
                  <a:pt x="283" y="727"/>
                  <a:pt x="286" y="726"/>
                </a:cubicBezTo>
                <a:cubicBezTo>
                  <a:pt x="286" y="731"/>
                  <a:pt x="287" y="735"/>
                  <a:pt x="287" y="740"/>
                </a:cubicBezTo>
                <a:cubicBezTo>
                  <a:pt x="285" y="731"/>
                  <a:pt x="270" y="745"/>
                  <a:pt x="267" y="746"/>
                </a:cubicBezTo>
                <a:cubicBezTo>
                  <a:pt x="272" y="742"/>
                  <a:pt x="276" y="738"/>
                  <a:pt x="277" y="738"/>
                </a:cubicBezTo>
                <a:lnTo>
                  <a:pt x="274" y="734"/>
                </a:lnTo>
                <a:close/>
                <a:moveTo>
                  <a:pt x="287" y="741"/>
                </a:moveTo>
                <a:cubicBezTo>
                  <a:pt x="287" y="743"/>
                  <a:pt x="287" y="745"/>
                  <a:pt x="287" y="746"/>
                </a:cubicBezTo>
                <a:cubicBezTo>
                  <a:pt x="283" y="748"/>
                  <a:pt x="280" y="751"/>
                  <a:pt x="277" y="756"/>
                </a:cubicBezTo>
                <a:cubicBezTo>
                  <a:pt x="276" y="755"/>
                  <a:pt x="275" y="754"/>
                  <a:pt x="274" y="754"/>
                </a:cubicBezTo>
                <a:cubicBezTo>
                  <a:pt x="277" y="752"/>
                  <a:pt x="286" y="746"/>
                  <a:pt x="287" y="741"/>
                </a:cubicBezTo>
                <a:close/>
                <a:moveTo>
                  <a:pt x="257" y="743"/>
                </a:moveTo>
                <a:cubicBezTo>
                  <a:pt x="257" y="742"/>
                  <a:pt x="257" y="742"/>
                  <a:pt x="257" y="741"/>
                </a:cubicBezTo>
                <a:cubicBezTo>
                  <a:pt x="261" y="738"/>
                  <a:pt x="265" y="736"/>
                  <a:pt x="269" y="734"/>
                </a:cubicBezTo>
                <a:cubicBezTo>
                  <a:pt x="266" y="736"/>
                  <a:pt x="261" y="740"/>
                  <a:pt x="257" y="743"/>
                </a:cubicBezTo>
                <a:close/>
                <a:moveTo>
                  <a:pt x="236" y="745"/>
                </a:moveTo>
                <a:cubicBezTo>
                  <a:pt x="237" y="745"/>
                  <a:pt x="239" y="744"/>
                  <a:pt x="241" y="743"/>
                </a:cubicBezTo>
                <a:cubicBezTo>
                  <a:pt x="241" y="743"/>
                  <a:pt x="241" y="743"/>
                  <a:pt x="241" y="743"/>
                </a:cubicBezTo>
                <a:cubicBezTo>
                  <a:pt x="239" y="744"/>
                  <a:pt x="238" y="745"/>
                  <a:pt x="236" y="745"/>
                </a:cubicBezTo>
                <a:close/>
                <a:moveTo>
                  <a:pt x="245" y="756"/>
                </a:moveTo>
                <a:cubicBezTo>
                  <a:pt x="245" y="756"/>
                  <a:pt x="245" y="756"/>
                  <a:pt x="245" y="756"/>
                </a:cubicBezTo>
                <a:cubicBezTo>
                  <a:pt x="246" y="754"/>
                  <a:pt x="245" y="752"/>
                  <a:pt x="244" y="751"/>
                </a:cubicBezTo>
                <a:cubicBezTo>
                  <a:pt x="247" y="750"/>
                  <a:pt x="250" y="749"/>
                  <a:pt x="252" y="747"/>
                </a:cubicBezTo>
                <a:cubicBezTo>
                  <a:pt x="249" y="750"/>
                  <a:pt x="246" y="753"/>
                  <a:pt x="245" y="756"/>
                </a:cubicBezTo>
                <a:close/>
                <a:moveTo>
                  <a:pt x="247" y="765"/>
                </a:moveTo>
                <a:cubicBezTo>
                  <a:pt x="247" y="764"/>
                  <a:pt x="247" y="763"/>
                  <a:pt x="246" y="761"/>
                </a:cubicBezTo>
                <a:cubicBezTo>
                  <a:pt x="248" y="762"/>
                  <a:pt x="251" y="762"/>
                  <a:pt x="253" y="761"/>
                </a:cubicBezTo>
                <a:cubicBezTo>
                  <a:pt x="251" y="763"/>
                  <a:pt x="249" y="764"/>
                  <a:pt x="247" y="765"/>
                </a:cubicBezTo>
                <a:close/>
                <a:moveTo>
                  <a:pt x="251" y="779"/>
                </a:moveTo>
                <a:cubicBezTo>
                  <a:pt x="251" y="778"/>
                  <a:pt x="251" y="778"/>
                  <a:pt x="250" y="777"/>
                </a:cubicBezTo>
                <a:cubicBezTo>
                  <a:pt x="250" y="777"/>
                  <a:pt x="250" y="776"/>
                  <a:pt x="250" y="775"/>
                </a:cubicBezTo>
                <a:cubicBezTo>
                  <a:pt x="253" y="774"/>
                  <a:pt x="256" y="773"/>
                  <a:pt x="259" y="771"/>
                </a:cubicBezTo>
                <a:cubicBezTo>
                  <a:pt x="256" y="774"/>
                  <a:pt x="253" y="776"/>
                  <a:pt x="251" y="779"/>
                </a:cubicBezTo>
                <a:close/>
                <a:moveTo>
                  <a:pt x="255" y="795"/>
                </a:moveTo>
                <a:cubicBezTo>
                  <a:pt x="255" y="794"/>
                  <a:pt x="254" y="793"/>
                  <a:pt x="254" y="792"/>
                </a:cubicBezTo>
                <a:cubicBezTo>
                  <a:pt x="255" y="790"/>
                  <a:pt x="254" y="789"/>
                  <a:pt x="253" y="788"/>
                </a:cubicBezTo>
                <a:cubicBezTo>
                  <a:pt x="264" y="776"/>
                  <a:pt x="278" y="767"/>
                  <a:pt x="289" y="755"/>
                </a:cubicBezTo>
                <a:cubicBezTo>
                  <a:pt x="289" y="757"/>
                  <a:pt x="289" y="759"/>
                  <a:pt x="289" y="760"/>
                </a:cubicBezTo>
                <a:cubicBezTo>
                  <a:pt x="285" y="758"/>
                  <a:pt x="259" y="790"/>
                  <a:pt x="255" y="795"/>
                </a:cubicBezTo>
                <a:close/>
                <a:moveTo>
                  <a:pt x="276" y="785"/>
                </a:moveTo>
                <a:cubicBezTo>
                  <a:pt x="282" y="779"/>
                  <a:pt x="288" y="773"/>
                  <a:pt x="291" y="766"/>
                </a:cubicBezTo>
                <a:cubicBezTo>
                  <a:pt x="292" y="769"/>
                  <a:pt x="293" y="772"/>
                  <a:pt x="294" y="775"/>
                </a:cubicBezTo>
                <a:cubicBezTo>
                  <a:pt x="287" y="778"/>
                  <a:pt x="282" y="781"/>
                  <a:pt x="276" y="785"/>
                </a:cubicBezTo>
                <a:close/>
                <a:moveTo>
                  <a:pt x="297" y="783"/>
                </a:moveTo>
                <a:cubicBezTo>
                  <a:pt x="297" y="784"/>
                  <a:pt x="298" y="785"/>
                  <a:pt x="298" y="786"/>
                </a:cubicBezTo>
                <a:cubicBezTo>
                  <a:pt x="295" y="787"/>
                  <a:pt x="291" y="788"/>
                  <a:pt x="289" y="790"/>
                </a:cubicBezTo>
                <a:cubicBezTo>
                  <a:pt x="291" y="788"/>
                  <a:pt x="294" y="785"/>
                  <a:pt x="297" y="783"/>
                </a:cubicBezTo>
                <a:close/>
                <a:moveTo>
                  <a:pt x="259" y="808"/>
                </a:moveTo>
                <a:cubicBezTo>
                  <a:pt x="259" y="807"/>
                  <a:pt x="259" y="807"/>
                  <a:pt x="259" y="806"/>
                </a:cubicBezTo>
                <a:cubicBezTo>
                  <a:pt x="261" y="805"/>
                  <a:pt x="262" y="804"/>
                  <a:pt x="264" y="803"/>
                </a:cubicBezTo>
                <a:cubicBezTo>
                  <a:pt x="262" y="804"/>
                  <a:pt x="261" y="806"/>
                  <a:pt x="259" y="808"/>
                </a:cubicBezTo>
                <a:close/>
                <a:moveTo>
                  <a:pt x="263" y="817"/>
                </a:moveTo>
                <a:cubicBezTo>
                  <a:pt x="263" y="817"/>
                  <a:pt x="263" y="817"/>
                  <a:pt x="263" y="816"/>
                </a:cubicBezTo>
                <a:cubicBezTo>
                  <a:pt x="264" y="816"/>
                  <a:pt x="265" y="815"/>
                  <a:pt x="266" y="815"/>
                </a:cubicBezTo>
                <a:cubicBezTo>
                  <a:pt x="265" y="815"/>
                  <a:pt x="264" y="816"/>
                  <a:pt x="263" y="817"/>
                </a:cubicBezTo>
                <a:close/>
                <a:moveTo>
                  <a:pt x="270" y="828"/>
                </a:moveTo>
                <a:cubicBezTo>
                  <a:pt x="269" y="828"/>
                  <a:pt x="269" y="827"/>
                  <a:pt x="268" y="826"/>
                </a:cubicBezTo>
                <a:cubicBezTo>
                  <a:pt x="271" y="825"/>
                  <a:pt x="274" y="824"/>
                  <a:pt x="276" y="823"/>
                </a:cubicBezTo>
                <a:cubicBezTo>
                  <a:pt x="274" y="825"/>
                  <a:pt x="272" y="827"/>
                  <a:pt x="270" y="828"/>
                </a:cubicBezTo>
                <a:close/>
                <a:moveTo>
                  <a:pt x="278" y="840"/>
                </a:moveTo>
                <a:cubicBezTo>
                  <a:pt x="278" y="840"/>
                  <a:pt x="277" y="839"/>
                  <a:pt x="277" y="838"/>
                </a:cubicBezTo>
                <a:cubicBezTo>
                  <a:pt x="279" y="837"/>
                  <a:pt x="282" y="836"/>
                  <a:pt x="284" y="835"/>
                </a:cubicBezTo>
                <a:cubicBezTo>
                  <a:pt x="282" y="836"/>
                  <a:pt x="280" y="838"/>
                  <a:pt x="278" y="840"/>
                </a:cubicBezTo>
                <a:close/>
                <a:moveTo>
                  <a:pt x="283" y="811"/>
                </a:moveTo>
                <a:cubicBezTo>
                  <a:pt x="290" y="805"/>
                  <a:pt x="296" y="799"/>
                  <a:pt x="301" y="792"/>
                </a:cubicBezTo>
                <a:cubicBezTo>
                  <a:pt x="301" y="792"/>
                  <a:pt x="301" y="792"/>
                  <a:pt x="301" y="792"/>
                </a:cubicBezTo>
                <a:cubicBezTo>
                  <a:pt x="302" y="794"/>
                  <a:pt x="304" y="797"/>
                  <a:pt x="305" y="800"/>
                </a:cubicBezTo>
                <a:cubicBezTo>
                  <a:pt x="300" y="800"/>
                  <a:pt x="288" y="808"/>
                  <a:pt x="283" y="811"/>
                </a:cubicBezTo>
                <a:close/>
                <a:moveTo>
                  <a:pt x="288" y="850"/>
                </a:moveTo>
                <a:cubicBezTo>
                  <a:pt x="288" y="850"/>
                  <a:pt x="287" y="850"/>
                  <a:pt x="287" y="850"/>
                </a:cubicBezTo>
                <a:cubicBezTo>
                  <a:pt x="288" y="850"/>
                  <a:pt x="288" y="850"/>
                  <a:pt x="288" y="850"/>
                </a:cubicBezTo>
                <a:cubicBezTo>
                  <a:pt x="288" y="850"/>
                  <a:pt x="288" y="850"/>
                  <a:pt x="288" y="850"/>
                </a:cubicBezTo>
                <a:close/>
                <a:moveTo>
                  <a:pt x="288" y="824"/>
                </a:moveTo>
                <a:cubicBezTo>
                  <a:pt x="289" y="823"/>
                  <a:pt x="290" y="822"/>
                  <a:pt x="291" y="821"/>
                </a:cubicBezTo>
                <a:cubicBezTo>
                  <a:pt x="295" y="818"/>
                  <a:pt x="307" y="810"/>
                  <a:pt x="309" y="805"/>
                </a:cubicBezTo>
                <a:cubicBezTo>
                  <a:pt x="310" y="806"/>
                  <a:pt x="310" y="807"/>
                  <a:pt x="311" y="808"/>
                </a:cubicBezTo>
                <a:cubicBezTo>
                  <a:pt x="303" y="813"/>
                  <a:pt x="296" y="819"/>
                  <a:pt x="288" y="824"/>
                </a:cubicBezTo>
                <a:close/>
                <a:moveTo>
                  <a:pt x="293" y="838"/>
                </a:moveTo>
                <a:cubicBezTo>
                  <a:pt x="301" y="831"/>
                  <a:pt x="309" y="823"/>
                  <a:pt x="316" y="814"/>
                </a:cubicBezTo>
                <a:cubicBezTo>
                  <a:pt x="318" y="817"/>
                  <a:pt x="320" y="819"/>
                  <a:pt x="322" y="821"/>
                </a:cubicBezTo>
                <a:cubicBezTo>
                  <a:pt x="312" y="828"/>
                  <a:pt x="301" y="834"/>
                  <a:pt x="290" y="840"/>
                </a:cubicBezTo>
                <a:cubicBezTo>
                  <a:pt x="291" y="839"/>
                  <a:pt x="292" y="839"/>
                  <a:pt x="293" y="838"/>
                </a:cubicBezTo>
                <a:close/>
                <a:moveTo>
                  <a:pt x="296" y="858"/>
                </a:moveTo>
                <a:cubicBezTo>
                  <a:pt x="300" y="856"/>
                  <a:pt x="304" y="854"/>
                  <a:pt x="309" y="852"/>
                </a:cubicBezTo>
                <a:cubicBezTo>
                  <a:pt x="304" y="855"/>
                  <a:pt x="302" y="859"/>
                  <a:pt x="303" y="864"/>
                </a:cubicBezTo>
                <a:cubicBezTo>
                  <a:pt x="301" y="862"/>
                  <a:pt x="298" y="860"/>
                  <a:pt x="296" y="858"/>
                </a:cubicBezTo>
                <a:close/>
                <a:moveTo>
                  <a:pt x="308" y="867"/>
                </a:moveTo>
                <a:cubicBezTo>
                  <a:pt x="307" y="867"/>
                  <a:pt x="306" y="866"/>
                  <a:pt x="305" y="865"/>
                </a:cubicBezTo>
                <a:cubicBezTo>
                  <a:pt x="308" y="866"/>
                  <a:pt x="312" y="862"/>
                  <a:pt x="314" y="861"/>
                </a:cubicBezTo>
                <a:cubicBezTo>
                  <a:pt x="312" y="863"/>
                  <a:pt x="310" y="865"/>
                  <a:pt x="308" y="867"/>
                </a:cubicBezTo>
                <a:close/>
                <a:moveTo>
                  <a:pt x="306" y="844"/>
                </a:moveTo>
                <a:cubicBezTo>
                  <a:pt x="312" y="839"/>
                  <a:pt x="318" y="834"/>
                  <a:pt x="324" y="830"/>
                </a:cubicBezTo>
                <a:cubicBezTo>
                  <a:pt x="327" y="828"/>
                  <a:pt x="327" y="828"/>
                  <a:pt x="327" y="828"/>
                </a:cubicBezTo>
                <a:cubicBezTo>
                  <a:pt x="327" y="828"/>
                  <a:pt x="327" y="827"/>
                  <a:pt x="328" y="827"/>
                </a:cubicBezTo>
                <a:cubicBezTo>
                  <a:pt x="328" y="827"/>
                  <a:pt x="329" y="828"/>
                  <a:pt x="330" y="829"/>
                </a:cubicBezTo>
                <a:cubicBezTo>
                  <a:pt x="321" y="835"/>
                  <a:pt x="313" y="840"/>
                  <a:pt x="306" y="844"/>
                </a:cubicBezTo>
                <a:close/>
                <a:moveTo>
                  <a:pt x="337" y="835"/>
                </a:moveTo>
                <a:cubicBezTo>
                  <a:pt x="339" y="836"/>
                  <a:pt x="340" y="837"/>
                  <a:pt x="341" y="838"/>
                </a:cubicBezTo>
                <a:cubicBezTo>
                  <a:pt x="340" y="840"/>
                  <a:pt x="339" y="841"/>
                  <a:pt x="337" y="843"/>
                </a:cubicBezTo>
                <a:cubicBezTo>
                  <a:pt x="334" y="842"/>
                  <a:pt x="330" y="843"/>
                  <a:pt x="327" y="845"/>
                </a:cubicBezTo>
                <a:cubicBezTo>
                  <a:pt x="331" y="842"/>
                  <a:pt x="334" y="839"/>
                  <a:pt x="337" y="835"/>
                </a:cubicBezTo>
                <a:close/>
                <a:moveTo>
                  <a:pt x="352" y="846"/>
                </a:moveTo>
                <a:cubicBezTo>
                  <a:pt x="355" y="847"/>
                  <a:pt x="358" y="849"/>
                  <a:pt x="360" y="851"/>
                </a:cubicBezTo>
                <a:cubicBezTo>
                  <a:pt x="352" y="851"/>
                  <a:pt x="339" y="864"/>
                  <a:pt x="331" y="868"/>
                </a:cubicBezTo>
                <a:cubicBezTo>
                  <a:pt x="334" y="865"/>
                  <a:pt x="337" y="863"/>
                  <a:pt x="340" y="860"/>
                </a:cubicBezTo>
                <a:cubicBezTo>
                  <a:pt x="343" y="857"/>
                  <a:pt x="353" y="851"/>
                  <a:pt x="352" y="846"/>
                </a:cubicBezTo>
                <a:close/>
                <a:moveTo>
                  <a:pt x="364" y="853"/>
                </a:moveTo>
                <a:cubicBezTo>
                  <a:pt x="367" y="854"/>
                  <a:pt x="369" y="856"/>
                  <a:pt x="372" y="857"/>
                </a:cubicBezTo>
                <a:cubicBezTo>
                  <a:pt x="364" y="863"/>
                  <a:pt x="356" y="869"/>
                  <a:pt x="347" y="874"/>
                </a:cubicBezTo>
                <a:cubicBezTo>
                  <a:pt x="349" y="873"/>
                  <a:pt x="350" y="871"/>
                  <a:pt x="352" y="870"/>
                </a:cubicBezTo>
                <a:cubicBezTo>
                  <a:pt x="355" y="867"/>
                  <a:pt x="367" y="858"/>
                  <a:pt x="364" y="853"/>
                </a:cubicBezTo>
                <a:close/>
                <a:moveTo>
                  <a:pt x="386" y="884"/>
                </a:moveTo>
                <a:cubicBezTo>
                  <a:pt x="388" y="882"/>
                  <a:pt x="389" y="880"/>
                  <a:pt x="391" y="878"/>
                </a:cubicBezTo>
                <a:cubicBezTo>
                  <a:pt x="393" y="875"/>
                  <a:pt x="396" y="872"/>
                  <a:pt x="398" y="869"/>
                </a:cubicBezTo>
                <a:cubicBezTo>
                  <a:pt x="400" y="870"/>
                  <a:pt x="402" y="870"/>
                  <a:pt x="404" y="871"/>
                </a:cubicBezTo>
                <a:cubicBezTo>
                  <a:pt x="398" y="875"/>
                  <a:pt x="392" y="879"/>
                  <a:pt x="386" y="884"/>
                </a:cubicBezTo>
                <a:close/>
                <a:moveTo>
                  <a:pt x="410" y="876"/>
                </a:moveTo>
                <a:cubicBezTo>
                  <a:pt x="411" y="875"/>
                  <a:pt x="411" y="874"/>
                  <a:pt x="411" y="874"/>
                </a:cubicBezTo>
                <a:cubicBezTo>
                  <a:pt x="415" y="875"/>
                  <a:pt x="418" y="876"/>
                  <a:pt x="421" y="877"/>
                </a:cubicBezTo>
                <a:cubicBezTo>
                  <a:pt x="413" y="882"/>
                  <a:pt x="405" y="889"/>
                  <a:pt x="396" y="894"/>
                </a:cubicBezTo>
                <a:cubicBezTo>
                  <a:pt x="400" y="887"/>
                  <a:pt x="405" y="882"/>
                  <a:pt x="410" y="876"/>
                </a:cubicBezTo>
                <a:close/>
                <a:moveTo>
                  <a:pt x="362" y="882"/>
                </a:moveTo>
                <a:cubicBezTo>
                  <a:pt x="366" y="877"/>
                  <a:pt x="378" y="866"/>
                  <a:pt x="378" y="860"/>
                </a:cubicBezTo>
                <a:cubicBezTo>
                  <a:pt x="382" y="862"/>
                  <a:pt x="386" y="864"/>
                  <a:pt x="389" y="865"/>
                </a:cubicBezTo>
                <a:cubicBezTo>
                  <a:pt x="381" y="871"/>
                  <a:pt x="371" y="877"/>
                  <a:pt x="362" y="882"/>
                </a:cubicBezTo>
                <a:close/>
                <a:moveTo>
                  <a:pt x="331" y="881"/>
                </a:moveTo>
                <a:cubicBezTo>
                  <a:pt x="330" y="880"/>
                  <a:pt x="329" y="880"/>
                  <a:pt x="328" y="879"/>
                </a:cubicBezTo>
                <a:cubicBezTo>
                  <a:pt x="330" y="878"/>
                  <a:pt x="333" y="877"/>
                  <a:pt x="335" y="875"/>
                </a:cubicBezTo>
                <a:cubicBezTo>
                  <a:pt x="334" y="877"/>
                  <a:pt x="332" y="879"/>
                  <a:pt x="331" y="881"/>
                </a:cubicBezTo>
                <a:close/>
                <a:moveTo>
                  <a:pt x="347" y="888"/>
                </a:moveTo>
                <a:cubicBezTo>
                  <a:pt x="345" y="888"/>
                  <a:pt x="344" y="887"/>
                  <a:pt x="343" y="887"/>
                </a:cubicBezTo>
                <a:cubicBezTo>
                  <a:pt x="346" y="884"/>
                  <a:pt x="350" y="882"/>
                  <a:pt x="354" y="879"/>
                </a:cubicBezTo>
                <a:cubicBezTo>
                  <a:pt x="351" y="882"/>
                  <a:pt x="349" y="885"/>
                  <a:pt x="347" y="888"/>
                </a:cubicBezTo>
                <a:close/>
                <a:moveTo>
                  <a:pt x="367" y="896"/>
                </a:moveTo>
                <a:cubicBezTo>
                  <a:pt x="363" y="895"/>
                  <a:pt x="360" y="894"/>
                  <a:pt x="357" y="893"/>
                </a:cubicBezTo>
                <a:cubicBezTo>
                  <a:pt x="363" y="890"/>
                  <a:pt x="369" y="887"/>
                  <a:pt x="376" y="884"/>
                </a:cubicBezTo>
                <a:cubicBezTo>
                  <a:pt x="372" y="888"/>
                  <a:pt x="369" y="892"/>
                  <a:pt x="367" y="896"/>
                </a:cubicBezTo>
                <a:close/>
                <a:moveTo>
                  <a:pt x="383" y="902"/>
                </a:moveTo>
                <a:cubicBezTo>
                  <a:pt x="381" y="901"/>
                  <a:pt x="379" y="900"/>
                  <a:pt x="377" y="900"/>
                </a:cubicBezTo>
                <a:cubicBezTo>
                  <a:pt x="380" y="897"/>
                  <a:pt x="383" y="895"/>
                  <a:pt x="387" y="893"/>
                </a:cubicBezTo>
                <a:cubicBezTo>
                  <a:pt x="385" y="896"/>
                  <a:pt x="383" y="898"/>
                  <a:pt x="383" y="902"/>
                </a:cubicBezTo>
                <a:close/>
                <a:moveTo>
                  <a:pt x="415" y="912"/>
                </a:moveTo>
                <a:cubicBezTo>
                  <a:pt x="407" y="909"/>
                  <a:pt x="399" y="907"/>
                  <a:pt x="392" y="905"/>
                </a:cubicBezTo>
                <a:cubicBezTo>
                  <a:pt x="396" y="902"/>
                  <a:pt x="401" y="900"/>
                  <a:pt x="405" y="897"/>
                </a:cubicBezTo>
                <a:cubicBezTo>
                  <a:pt x="394" y="915"/>
                  <a:pt x="416" y="904"/>
                  <a:pt x="424" y="900"/>
                </a:cubicBezTo>
                <a:cubicBezTo>
                  <a:pt x="421" y="904"/>
                  <a:pt x="418" y="908"/>
                  <a:pt x="415" y="912"/>
                </a:cubicBezTo>
                <a:close/>
                <a:moveTo>
                  <a:pt x="428" y="916"/>
                </a:moveTo>
                <a:cubicBezTo>
                  <a:pt x="428" y="916"/>
                  <a:pt x="427" y="915"/>
                  <a:pt x="427" y="915"/>
                </a:cubicBezTo>
                <a:cubicBezTo>
                  <a:pt x="428" y="914"/>
                  <a:pt x="429" y="913"/>
                  <a:pt x="430" y="912"/>
                </a:cubicBezTo>
                <a:cubicBezTo>
                  <a:pt x="430" y="913"/>
                  <a:pt x="429" y="915"/>
                  <a:pt x="428" y="916"/>
                </a:cubicBezTo>
                <a:close/>
                <a:moveTo>
                  <a:pt x="417" y="894"/>
                </a:moveTo>
                <a:cubicBezTo>
                  <a:pt x="421" y="889"/>
                  <a:pt x="426" y="884"/>
                  <a:pt x="432" y="880"/>
                </a:cubicBezTo>
                <a:cubicBezTo>
                  <a:pt x="434" y="881"/>
                  <a:pt x="437" y="881"/>
                  <a:pt x="439" y="882"/>
                </a:cubicBezTo>
                <a:cubicBezTo>
                  <a:pt x="434" y="885"/>
                  <a:pt x="425" y="890"/>
                  <a:pt x="417" y="894"/>
                </a:cubicBezTo>
                <a:close/>
                <a:moveTo>
                  <a:pt x="446" y="887"/>
                </a:moveTo>
                <a:cubicBezTo>
                  <a:pt x="447" y="886"/>
                  <a:pt x="447" y="885"/>
                  <a:pt x="447" y="884"/>
                </a:cubicBezTo>
                <a:cubicBezTo>
                  <a:pt x="449" y="884"/>
                  <a:pt x="451" y="885"/>
                  <a:pt x="453" y="885"/>
                </a:cubicBezTo>
                <a:cubicBezTo>
                  <a:pt x="447" y="889"/>
                  <a:pt x="441" y="893"/>
                  <a:pt x="436" y="898"/>
                </a:cubicBezTo>
                <a:cubicBezTo>
                  <a:pt x="439" y="894"/>
                  <a:pt x="443" y="890"/>
                  <a:pt x="446" y="887"/>
                </a:cubicBezTo>
                <a:close/>
                <a:moveTo>
                  <a:pt x="448" y="921"/>
                </a:moveTo>
                <a:cubicBezTo>
                  <a:pt x="447" y="921"/>
                  <a:pt x="445" y="920"/>
                  <a:pt x="443" y="920"/>
                </a:cubicBezTo>
                <a:cubicBezTo>
                  <a:pt x="445" y="918"/>
                  <a:pt x="447" y="916"/>
                  <a:pt x="449" y="915"/>
                </a:cubicBezTo>
                <a:cubicBezTo>
                  <a:pt x="451" y="914"/>
                  <a:pt x="452" y="913"/>
                  <a:pt x="453" y="911"/>
                </a:cubicBezTo>
                <a:cubicBezTo>
                  <a:pt x="451" y="914"/>
                  <a:pt x="449" y="918"/>
                  <a:pt x="448" y="921"/>
                </a:cubicBezTo>
                <a:close/>
                <a:moveTo>
                  <a:pt x="442" y="911"/>
                </a:moveTo>
                <a:cubicBezTo>
                  <a:pt x="445" y="906"/>
                  <a:pt x="449" y="902"/>
                  <a:pt x="453" y="898"/>
                </a:cubicBezTo>
                <a:cubicBezTo>
                  <a:pt x="457" y="895"/>
                  <a:pt x="460" y="891"/>
                  <a:pt x="461" y="887"/>
                </a:cubicBezTo>
                <a:cubicBezTo>
                  <a:pt x="464" y="888"/>
                  <a:pt x="467" y="888"/>
                  <a:pt x="471" y="889"/>
                </a:cubicBezTo>
                <a:cubicBezTo>
                  <a:pt x="460" y="895"/>
                  <a:pt x="451" y="903"/>
                  <a:pt x="442" y="911"/>
                </a:cubicBezTo>
                <a:close/>
                <a:moveTo>
                  <a:pt x="469" y="905"/>
                </a:moveTo>
                <a:cubicBezTo>
                  <a:pt x="472" y="902"/>
                  <a:pt x="480" y="896"/>
                  <a:pt x="481" y="891"/>
                </a:cubicBezTo>
                <a:cubicBezTo>
                  <a:pt x="485" y="892"/>
                  <a:pt x="489" y="892"/>
                  <a:pt x="493" y="893"/>
                </a:cubicBezTo>
                <a:cubicBezTo>
                  <a:pt x="482" y="901"/>
                  <a:pt x="471" y="909"/>
                  <a:pt x="459" y="917"/>
                </a:cubicBezTo>
                <a:cubicBezTo>
                  <a:pt x="462" y="913"/>
                  <a:pt x="465" y="909"/>
                  <a:pt x="469" y="905"/>
                </a:cubicBezTo>
                <a:close/>
                <a:moveTo>
                  <a:pt x="466" y="925"/>
                </a:moveTo>
                <a:cubicBezTo>
                  <a:pt x="465" y="925"/>
                  <a:pt x="464" y="925"/>
                  <a:pt x="462" y="925"/>
                </a:cubicBezTo>
                <a:cubicBezTo>
                  <a:pt x="466" y="922"/>
                  <a:pt x="469" y="920"/>
                  <a:pt x="473" y="918"/>
                </a:cubicBezTo>
                <a:cubicBezTo>
                  <a:pt x="470" y="920"/>
                  <a:pt x="468" y="923"/>
                  <a:pt x="466" y="925"/>
                </a:cubicBezTo>
                <a:close/>
                <a:moveTo>
                  <a:pt x="486" y="930"/>
                </a:moveTo>
                <a:cubicBezTo>
                  <a:pt x="483" y="929"/>
                  <a:pt x="480" y="928"/>
                  <a:pt x="478" y="928"/>
                </a:cubicBezTo>
                <a:cubicBezTo>
                  <a:pt x="483" y="924"/>
                  <a:pt x="489" y="920"/>
                  <a:pt x="495" y="915"/>
                </a:cubicBezTo>
                <a:cubicBezTo>
                  <a:pt x="492" y="920"/>
                  <a:pt x="489" y="925"/>
                  <a:pt x="486" y="930"/>
                </a:cubicBezTo>
                <a:close/>
                <a:moveTo>
                  <a:pt x="500" y="922"/>
                </a:moveTo>
                <a:cubicBezTo>
                  <a:pt x="506" y="913"/>
                  <a:pt x="512" y="906"/>
                  <a:pt x="519" y="898"/>
                </a:cubicBezTo>
                <a:cubicBezTo>
                  <a:pt x="520" y="898"/>
                  <a:pt x="520" y="897"/>
                  <a:pt x="520" y="896"/>
                </a:cubicBezTo>
                <a:cubicBezTo>
                  <a:pt x="525" y="897"/>
                  <a:pt x="529" y="897"/>
                  <a:pt x="534" y="898"/>
                </a:cubicBezTo>
                <a:cubicBezTo>
                  <a:pt x="523" y="906"/>
                  <a:pt x="511" y="915"/>
                  <a:pt x="500" y="922"/>
                </a:cubicBezTo>
                <a:close/>
                <a:moveTo>
                  <a:pt x="499" y="902"/>
                </a:moveTo>
                <a:cubicBezTo>
                  <a:pt x="501" y="900"/>
                  <a:pt x="504" y="897"/>
                  <a:pt x="506" y="895"/>
                </a:cubicBezTo>
                <a:cubicBezTo>
                  <a:pt x="507" y="895"/>
                  <a:pt x="508" y="895"/>
                  <a:pt x="509" y="895"/>
                </a:cubicBezTo>
                <a:cubicBezTo>
                  <a:pt x="506" y="897"/>
                  <a:pt x="502" y="900"/>
                  <a:pt x="499" y="902"/>
                </a:cubicBezTo>
                <a:close/>
                <a:moveTo>
                  <a:pt x="508" y="933"/>
                </a:moveTo>
                <a:cubicBezTo>
                  <a:pt x="509" y="933"/>
                  <a:pt x="510" y="932"/>
                  <a:pt x="511" y="931"/>
                </a:cubicBezTo>
                <a:cubicBezTo>
                  <a:pt x="510" y="932"/>
                  <a:pt x="510" y="933"/>
                  <a:pt x="511" y="934"/>
                </a:cubicBezTo>
                <a:cubicBezTo>
                  <a:pt x="510" y="934"/>
                  <a:pt x="509" y="934"/>
                  <a:pt x="508" y="933"/>
                </a:cubicBezTo>
                <a:close/>
                <a:moveTo>
                  <a:pt x="544" y="899"/>
                </a:moveTo>
                <a:cubicBezTo>
                  <a:pt x="549" y="899"/>
                  <a:pt x="553" y="900"/>
                  <a:pt x="557" y="900"/>
                </a:cubicBezTo>
                <a:cubicBezTo>
                  <a:pt x="556" y="903"/>
                  <a:pt x="552" y="907"/>
                  <a:pt x="548" y="912"/>
                </a:cubicBezTo>
                <a:cubicBezTo>
                  <a:pt x="548" y="912"/>
                  <a:pt x="547" y="911"/>
                  <a:pt x="546" y="910"/>
                </a:cubicBezTo>
                <a:cubicBezTo>
                  <a:pt x="543" y="907"/>
                  <a:pt x="519" y="926"/>
                  <a:pt x="514" y="928"/>
                </a:cubicBezTo>
                <a:cubicBezTo>
                  <a:pt x="520" y="921"/>
                  <a:pt x="542" y="907"/>
                  <a:pt x="544" y="899"/>
                </a:cubicBezTo>
                <a:close/>
                <a:moveTo>
                  <a:pt x="535" y="937"/>
                </a:moveTo>
                <a:cubicBezTo>
                  <a:pt x="529" y="936"/>
                  <a:pt x="523" y="936"/>
                  <a:pt x="518" y="935"/>
                </a:cubicBezTo>
                <a:cubicBezTo>
                  <a:pt x="520" y="934"/>
                  <a:pt x="533" y="928"/>
                  <a:pt x="541" y="922"/>
                </a:cubicBezTo>
                <a:cubicBezTo>
                  <a:pt x="537" y="928"/>
                  <a:pt x="534" y="933"/>
                  <a:pt x="535" y="937"/>
                </a:cubicBezTo>
                <a:close/>
                <a:moveTo>
                  <a:pt x="548" y="938"/>
                </a:moveTo>
                <a:cubicBezTo>
                  <a:pt x="547" y="938"/>
                  <a:pt x="546" y="938"/>
                  <a:pt x="545" y="938"/>
                </a:cubicBezTo>
                <a:cubicBezTo>
                  <a:pt x="547" y="937"/>
                  <a:pt x="549" y="936"/>
                  <a:pt x="550" y="934"/>
                </a:cubicBezTo>
                <a:cubicBezTo>
                  <a:pt x="549" y="935"/>
                  <a:pt x="549" y="936"/>
                  <a:pt x="548" y="938"/>
                </a:cubicBezTo>
                <a:close/>
                <a:moveTo>
                  <a:pt x="553" y="921"/>
                </a:moveTo>
                <a:cubicBezTo>
                  <a:pt x="558" y="914"/>
                  <a:pt x="562" y="908"/>
                  <a:pt x="566" y="901"/>
                </a:cubicBezTo>
                <a:cubicBezTo>
                  <a:pt x="570" y="901"/>
                  <a:pt x="574" y="901"/>
                  <a:pt x="578" y="901"/>
                </a:cubicBezTo>
                <a:cubicBezTo>
                  <a:pt x="569" y="909"/>
                  <a:pt x="561" y="918"/>
                  <a:pt x="551" y="925"/>
                </a:cubicBezTo>
                <a:cubicBezTo>
                  <a:pt x="552" y="923"/>
                  <a:pt x="552" y="922"/>
                  <a:pt x="553" y="921"/>
                </a:cubicBezTo>
                <a:close/>
                <a:moveTo>
                  <a:pt x="561" y="938"/>
                </a:moveTo>
                <a:cubicBezTo>
                  <a:pt x="569" y="934"/>
                  <a:pt x="576" y="928"/>
                  <a:pt x="583" y="922"/>
                </a:cubicBezTo>
                <a:cubicBezTo>
                  <a:pt x="581" y="925"/>
                  <a:pt x="572" y="934"/>
                  <a:pt x="576" y="938"/>
                </a:cubicBezTo>
                <a:cubicBezTo>
                  <a:pt x="571" y="939"/>
                  <a:pt x="566" y="939"/>
                  <a:pt x="561" y="938"/>
                </a:cubicBezTo>
                <a:close/>
                <a:moveTo>
                  <a:pt x="583" y="912"/>
                </a:moveTo>
                <a:cubicBezTo>
                  <a:pt x="585" y="909"/>
                  <a:pt x="587" y="906"/>
                  <a:pt x="589" y="903"/>
                </a:cubicBezTo>
                <a:cubicBezTo>
                  <a:pt x="589" y="902"/>
                  <a:pt x="589" y="902"/>
                  <a:pt x="589" y="902"/>
                </a:cubicBezTo>
                <a:cubicBezTo>
                  <a:pt x="591" y="902"/>
                  <a:pt x="592" y="902"/>
                  <a:pt x="594" y="902"/>
                </a:cubicBezTo>
                <a:cubicBezTo>
                  <a:pt x="590" y="905"/>
                  <a:pt x="586" y="908"/>
                  <a:pt x="583" y="912"/>
                </a:cubicBezTo>
                <a:close/>
                <a:moveTo>
                  <a:pt x="597" y="933"/>
                </a:moveTo>
                <a:cubicBezTo>
                  <a:pt x="597" y="934"/>
                  <a:pt x="596" y="935"/>
                  <a:pt x="596" y="935"/>
                </a:cubicBezTo>
                <a:cubicBezTo>
                  <a:pt x="592" y="934"/>
                  <a:pt x="588" y="935"/>
                  <a:pt x="585" y="938"/>
                </a:cubicBezTo>
                <a:cubicBezTo>
                  <a:pt x="584" y="938"/>
                  <a:pt x="583" y="938"/>
                  <a:pt x="582" y="938"/>
                </a:cubicBezTo>
                <a:cubicBezTo>
                  <a:pt x="589" y="934"/>
                  <a:pt x="597" y="928"/>
                  <a:pt x="605" y="922"/>
                </a:cubicBezTo>
                <a:cubicBezTo>
                  <a:pt x="606" y="921"/>
                  <a:pt x="607" y="920"/>
                  <a:pt x="609" y="919"/>
                </a:cubicBezTo>
                <a:cubicBezTo>
                  <a:pt x="605" y="924"/>
                  <a:pt x="601" y="929"/>
                  <a:pt x="597" y="933"/>
                </a:cubicBezTo>
                <a:close/>
                <a:moveTo>
                  <a:pt x="594" y="920"/>
                </a:moveTo>
                <a:cubicBezTo>
                  <a:pt x="596" y="917"/>
                  <a:pt x="598" y="915"/>
                  <a:pt x="600" y="912"/>
                </a:cubicBezTo>
                <a:cubicBezTo>
                  <a:pt x="602" y="909"/>
                  <a:pt x="605" y="906"/>
                  <a:pt x="607" y="903"/>
                </a:cubicBezTo>
                <a:cubicBezTo>
                  <a:pt x="610" y="903"/>
                  <a:pt x="613" y="903"/>
                  <a:pt x="617" y="903"/>
                </a:cubicBezTo>
                <a:cubicBezTo>
                  <a:pt x="609" y="909"/>
                  <a:pt x="602" y="914"/>
                  <a:pt x="594" y="920"/>
                </a:cubicBezTo>
                <a:close/>
                <a:moveTo>
                  <a:pt x="622" y="929"/>
                </a:moveTo>
                <a:cubicBezTo>
                  <a:pt x="620" y="930"/>
                  <a:pt x="620" y="932"/>
                  <a:pt x="620" y="934"/>
                </a:cubicBezTo>
                <a:cubicBezTo>
                  <a:pt x="617" y="934"/>
                  <a:pt x="614" y="934"/>
                  <a:pt x="611" y="935"/>
                </a:cubicBezTo>
                <a:cubicBezTo>
                  <a:pt x="617" y="930"/>
                  <a:pt x="623" y="925"/>
                  <a:pt x="628" y="920"/>
                </a:cubicBezTo>
                <a:cubicBezTo>
                  <a:pt x="626" y="923"/>
                  <a:pt x="624" y="926"/>
                  <a:pt x="622" y="929"/>
                </a:cubicBezTo>
                <a:close/>
                <a:moveTo>
                  <a:pt x="621" y="916"/>
                </a:moveTo>
                <a:cubicBezTo>
                  <a:pt x="621" y="916"/>
                  <a:pt x="621" y="916"/>
                  <a:pt x="621" y="916"/>
                </a:cubicBezTo>
                <a:cubicBezTo>
                  <a:pt x="623" y="913"/>
                  <a:pt x="628" y="907"/>
                  <a:pt x="629" y="903"/>
                </a:cubicBezTo>
                <a:cubicBezTo>
                  <a:pt x="631" y="903"/>
                  <a:pt x="634" y="903"/>
                  <a:pt x="637" y="903"/>
                </a:cubicBezTo>
                <a:cubicBezTo>
                  <a:pt x="631" y="907"/>
                  <a:pt x="626" y="911"/>
                  <a:pt x="621" y="916"/>
                </a:cubicBezTo>
                <a:close/>
                <a:moveTo>
                  <a:pt x="644" y="931"/>
                </a:moveTo>
                <a:cubicBezTo>
                  <a:pt x="641" y="932"/>
                  <a:pt x="637" y="932"/>
                  <a:pt x="634" y="933"/>
                </a:cubicBezTo>
                <a:cubicBezTo>
                  <a:pt x="639" y="930"/>
                  <a:pt x="644" y="926"/>
                  <a:pt x="649" y="922"/>
                </a:cubicBezTo>
                <a:cubicBezTo>
                  <a:pt x="646" y="925"/>
                  <a:pt x="645" y="928"/>
                  <a:pt x="644" y="931"/>
                </a:cubicBezTo>
                <a:close/>
                <a:moveTo>
                  <a:pt x="669" y="903"/>
                </a:moveTo>
                <a:cubicBezTo>
                  <a:pt x="664" y="897"/>
                  <a:pt x="642" y="918"/>
                  <a:pt x="638" y="921"/>
                </a:cubicBezTo>
                <a:cubicBezTo>
                  <a:pt x="641" y="917"/>
                  <a:pt x="649" y="908"/>
                  <a:pt x="649" y="903"/>
                </a:cubicBezTo>
                <a:cubicBezTo>
                  <a:pt x="660" y="902"/>
                  <a:pt x="672" y="901"/>
                  <a:pt x="684" y="899"/>
                </a:cubicBezTo>
                <a:cubicBezTo>
                  <a:pt x="678" y="905"/>
                  <a:pt x="672" y="910"/>
                  <a:pt x="665" y="915"/>
                </a:cubicBezTo>
                <a:cubicBezTo>
                  <a:pt x="669" y="912"/>
                  <a:pt x="670" y="908"/>
                  <a:pt x="669" y="903"/>
                </a:cubicBezTo>
                <a:close/>
                <a:moveTo>
                  <a:pt x="690" y="917"/>
                </a:moveTo>
                <a:cubicBezTo>
                  <a:pt x="688" y="919"/>
                  <a:pt x="687" y="922"/>
                  <a:pt x="688" y="924"/>
                </a:cubicBezTo>
                <a:cubicBezTo>
                  <a:pt x="679" y="926"/>
                  <a:pt x="669" y="928"/>
                  <a:pt x="658" y="929"/>
                </a:cubicBezTo>
                <a:cubicBezTo>
                  <a:pt x="664" y="926"/>
                  <a:pt x="669" y="922"/>
                  <a:pt x="675" y="918"/>
                </a:cubicBezTo>
                <a:cubicBezTo>
                  <a:pt x="668" y="930"/>
                  <a:pt x="687" y="919"/>
                  <a:pt x="690" y="917"/>
                </a:cubicBezTo>
                <a:cubicBezTo>
                  <a:pt x="690" y="917"/>
                  <a:pt x="690" y="917"/>
                  <a:pt x="690" y="917"/>
                </a:cubicBezTo>
                <a:close/>
                <a:moveTo>
                  <a:pt x="693" y="898"/>
                </a:moveTo>
                <a:cubicBezTo>
                  <a:pt x="697" y="897"/>
                  <a:pt x="701" y="897"/>
                  <a:pt x="705" y="896"/>
                </a:cubicBezTo>
                <a:cubicBezTo>
                  <a:pt x="700" y="900"/>
                  <a:pt x="694" y="904"/>
                  <a:pt x="689" y="908"/>
                </a:cubicBezTo>
                <a:cubicBezTo>
                  <a:pt x="690" y="906"/>
                  <a:pt x="691" y="904"/>
                  <a:pt x="693" y="902"/>
                </a:cubicBezTo>
                <a:cubicBezTo>
                  <a:pt x="694" y="901"/>
                  <a:pt x="694" y="899"/>
                  <a:pt x="693" y="898"/>
                </a:cubicBezTo>
                <a:close/>
                <a:moveTo>
                  <a:pt x="716" y="917"/>
                </a:moveTo>
                <a:cubicBezTo>
                  <a:pt x="710" y="919"/>
                  <a:pt x="704" y="920"/>
                  <a:pt x="697" y="922"/>
                </a:cubicBezTo>
                <a:cubicBezTo>
                  <a:pt x="703" y="918"/>
                  <a:pt x="709" y="914"/>
                  <a:pt x="715" y="910"/>
                </a:cubicBezTo>
                <a:cubicBezTo>
                  <a:pt x="717" y="909"/>
                  <a:pt x="719" y="908"/>
                  <a:pt x="721" y="906"/>
                </a:cubicBezTo>
                <a:cubicBezTo>
                  <a:pt x="718" y="909"/>
                  <a:pt x="716" y="913"/>
                  <a:pt x="716" y="917"/>
                </a:cubicBezTo>
                <a:close/>
                <a:moveTo>
                  <a:pt x="713" y="902"/>
                </a:moveTo>
                <a:cubicBezTo>
                  <a:pt x="715" y="900"/>
                  <a:pt x="717" y="897"/>
                  <a:pt x="718" y="895"/>
                </a:cubicBezTo>
                <a:cubicBezTo>
                  <a:pt x="719" y="894"/>
                  <a:pt x="719" y="894"/>
                  <a:pt x="719" y="893"/>
                </a:cubicBezTo>
                <a:cubicBezTo>
                  <a:pt x="723" y="892"/>
                  <a:pt x="727" y="891"/>
                  <a:pt x="731" y="890"/>
                </a:cubicBezTo>
                <a:cubicBezTo>
                  <a:pt x="725" y="894"/>
                  <a:pt x="720" y="898"/>
                  <a:pt x="713" y="902"/>
                </a:cubicBezTo>
                <a:close/>
                <a:moveTo>
                  <a:pt x="749" y="907"/>
                </a:moveTo>
                <a:cubicBezTo>
                  <a:pt x="745" y="908"/>
                  <a:pt x="742" y="909"/>
                  <a:pt x="738" y="910"/>
                </a:cubicBezTo>
                <a:cubicBezTo>
                  <a:pt x="742" y="907"/>
                  <a:pt x="746" y="904"/>
                  <a:pt x="749" y="901"/>
                </a:cubicBezTo>
                <a:cubicBezTo>
                  <a:pt x="748" y="903"/>
                  <a:pt x="748" y="905"/>
                  <a:pt x="749" y="907"/>
                </a:cubicBezTo>
                <a:close/>
                <a:moveTo>
                  <a:pt x="732" y="905"/>
                </a:moveTo>
                <a:cubicBezTo>
                  <a:pt x="735" y="901"/>
                  <a:pt x="746" y="892"/>
                  <a:pt x="745" y="886"/>
                </a:cubicBezTo>
                <a:cubicBezTo>
                  <a:pt x="749" y="885"/>
                  <a:pt x="754" y="883"/>
                  <a:pt x="758" y="882"/>
                </a:cubicBezTo>
                <a:cubicBezTo>
                  <a:pt x="750" y="890"/>
                  <a:pt x="742" y="898"/>
                  <a:pt x="732" y="905"/>
                </a:cubicBezTo>
                <a:close/>
                <a:moveTo>
                  <a:pt x="776" y="896"/>
                </a:moveTo>
                <a:cubicBezTo>
                  <a:pt x="772" y="898"/>
                  <a:pt x="769" y="899"/>
                  <a:pt x="765" y="901"/>
                </a:cubicBezTo>
                <a:cubicBezTo>
                  <a:pt x="768" y="898"/>
                  <a:pt x="772" y="895"/>
                  <a:pt x="776" y="892"/>
                </a:cubicBezTo>
                <a:cubicBezTo>
                  <a:pt x="775" y="893"/>
                  <a:pt x="775" y="894"/>
                  <a:pt x="776" y="896"/>
                </a:cubicBezTo>
                <a:close/>
                <a:moveTo>
                  <a:pt x="765" y="890"/>
                </a:moveTo>
                <a:cubicBezTo>
                  <a:pt x="767" y="887"/>
                  <a:pt x="768" y="884"/>
                  <a:pt x="769" y="881"/>
                </a:cubicBezTo>
                <a:cubicBezTo>
                  <a:pt x="771" y="880"/>
                  <a:pt x="771" y="878"/>
                  <a:pt x="771" y="877"/>
                </a:cubicBezTo>
                <a:cubicBezTo>
                  <a:pt x="777" y="874"/>
                  <a:pt x="784" y="872"/>
                  <a:pt x="790" y="868"/>
                </a:cubicBezTo>
                <a:cubicBezTo>
                  <a:pt x="783" y="876"/>
                  <a:pt x="774" y="883"/>
                  <a:pt x="765" y="890"/>
                </a:cubicBezTo>
                <a:close/>
                <a:moveTo>
                  <a:pt x="791" y="884"/>
                </a:moveTo>
                <a:cubicBezTo>
                  <a:pt x="795" y="878"/>
                  <a:pt x="799" y="871"/>
                  <a:pt x="803" y="866"/>
                </a:cubicBezTo>
                <a:cubicBezTo>
                  <a:pt x="804" y="865"/>
                  <a:pt x="804" y="863"/>
                  <a:pt x="804" y="861"/>
                </a:cubicBezTo>
                <a:cubicBezTo>
                  <a:pt x="814" y="856"/>
                  <a:pt x="825" y="850"/>
                  <a:pt x="835" y="843"/>
                </a:cubicBezTo>
                <a:cubicBezTo>
                  <a:pt x="834" y="844"/>
                  <a:pt x="833" y="845"/>
                  <a:pt x="832" y="847"/>
                </a:cubicBezTo>
                <a:cubicBezTo>
                  <a:pt x="817" y="855"/>
                  <a:pt x="806" y="874"/>
                  <a:pt x="791" y="884"/>
                </a:cubicBezTo>
                <a:close/>
                <a:moveTo>
                  <a:pt x="828" y="864"/>
                </a:moveTo>
                <a:cubicBezTo>
                  <a:pt x="828" y="863"/>
                  <a:pt x="828" y="863"/>
                  <a:pt x="829" y="863"/>
                </a:cubicBezTo>
                <a:cubicBezTo>
                  <a:pt x="832" y="858"/>
                  <a:pt x="837" y="854"/>
                  <a:pt x="841" y="849"/>
                </a:cubicBezTo>
                <a:cubicBezTo>
                  <a:pt x="843" y="849"/>
                  <a:pt x="844" y="849"/>
                  <a:pt x="846" y="848"/>
                </a:cubicBezTo>
                <a:cubicBezTo>
                  <a:pt x="840" y="853"/>
                  <a:pt x="834" y="859"/>
                  <a:pt x="828" y="864"/>
                </a:cubicBezTo>
                <a:close/>
                <a:moveTo>
                  <a:pt x="858" y="829"/>
                </a:moveTo>
                <a:cubicBezTo>
                  <a:pt x="858" y="828"/>
                  <a:pt x="858" y="828"/>
                  <a:pt x="858" y="828"/>
                </a:cubicBezTo>
                <a:cubicBezTo>
                  <a:pt x="859" y="828"/>
                  <a:pt x="860" y="827"/>
                  <a:pt x="861" y="826"/>
                </a:cubicBezTo>
                <a:cubicBezTo>
                  <a:pt x="860" y="827"/>
                  <a:pt x="859" y="828"/>
                  <a:pt x="858" y="829"/>
                </a:cubicBezTo>
                <a:close/>
                <a:moveTo>
                  <a:pt x="897" y="800"/>
                </a:moveTo>
                <a:cubicBezTo>
                  <a:pt x="897" y="800"/>
                  <a:pt x="897" y="799"/>
                  <a:pt x="896" y="799"/>
                </a:cubicBezTo>
                <a:cubicBezTo>
                  <a:pt x="896" y="799"/>
                  <a:pt x="897" y="799"/>
                  <a:pt x="897" y="798"/>
                </a:cubicBezTo>
                <a:cubicBezTo>
                  <a:pt x="897" y="798"/>
                  <a:pt x="898" y="799"/>
                  <a:pt x="898" y="799"/>
                </a:cubicBezTo>
                <a:cubicBezTo>
                  <a:pt x="898" y="799"/>
                  <a:pt x="897" y="800"/>
                  <a:pt x="897" y="800"/>
                </a:cubicBezTo>
                <a:close/>
                <a:moveTo>
                  <a:pt x="906" y="792"/>
                </a:moveTo>
                <a:cubicBezTo>
                  <a:pt x="905" y="792"/>
                  <a:pt x="905" y="792"/>
                  <a:pt x="904" y="792"/>
                </a:cubicBezTo>
                <a:cubicBezTo>
                  <a:pt x="905" y="791"/>
                  <a:pt x="906" y="790"/>
                  <a:pt x="908" y="788"/>
                </a:cubicBezTo>
                <a:cubicBezTo>
                  <a:pt x="907" y="790"/>
                  <a:pt x="906" y="791"/>
                  <a:pt x="906" y="792"/>
                </a:cubicBezTo>
                <a:close/>
                <a:moveTo>
                  <a:pt x="922" y="779"/>
                </a:moveTo>
                <a:cubicBezTo>
                  <a:pt x="924" y="776"/>
                  <a:pt x="925" y="774"/>
                  <a:pt x="927" y="772"/>
                </a:cubicBezTo>
                <a:cubicBezTo>
                  <a:pt x="932" y="764"/>
                  <a:pt x="937" y="755"/>
                  <a:pt x="941" y="746"/>
                </a:cubicBezTo>
                <a:cubicBezTo>
                  <a:pt x="943" y="748"/>
                  <a:pt x="945" y="750"/>
                  <a:pt x="948" y="750"/>
                </a:cubicBezTo>
                <a:cubicBezTo>
                  <a:pt x="939" y="754"/>
                  <a:pt x="929" y="772"/>
                  <a:pt x="922" y="779"/>
                </a:cubicBezTo>
                <a:close/>
                <a:moveTo>
                  <a:pt x="937" y="776"/>
                </a:moveTo>
                <a:cubicBezTo>
                  <a:pt x="941" y="772"/>
                  <a:pt x="954" y="760"/>
                  <a:pt x="953" y="753"/>
                </a:cubicBezTo>
                <a:cubicBezTo>
                  <a:pt x="956" y="755"/>
                  <a:pt x="959" y="757"/>
                  <a:pt x="963" y="758"/>
                </a:cubicBezTo>
                <a:cubicBezTo>
                  <a:pt x="949" y="765"/>
                  <a:pt x="937" y="784"/>
                  <a:pt x="924" y="793"/>
                </a:cubicBezTo>
                <a:cubicBezTo>
                  <a:pt x="927" y="787"/>
                  <a:pt x="932" y="782"/>
                  <a:pt x="937" y="776"/>
                </a:cubicBezTo>
                <a:close/>
                <a:moveTo>
                  <a:pt x="934" y="800"/>
                </a:moveTo>
                <a:cubicBezTo>
                  <a:pt x="933" y="799"/>
                  <a:pt x="931" y="799"/>
                  <a:pt x="930" y="799"/>
                </a:cubicBezTo>
                <a:cubicBezTo>
                  <a:pt x="933" y="796"/>
                  <a:pt x="936" y="794"/>
                  <a:pt x="939" y="791"/>
                </a:cubicBezTo>
                <a:cubicBezTo>
                  <a:pt x="938" y="794"/>
                  <a:pt x="936" y="797"/>
                  <a:pt x="934" y="800"/>
                </a:cubicBezTo>
                <a:close/>
                <a:moveTo>
                  <a:pt x="949" y="805"/>
                </a:moveTo>
                <a:cubicBezTo>
                  <a:pt x="948" y="804"/>
                  <a:pt x="946" y="804"/>
                  <a:pt x="945" y="803"/>
                </a:cubicBezTo>
                <a:cubicBezTo>
                  <a:pt x="949" y="801"/>
                  <a:pt x="953" y="799"/>
                  <a:pt x="957" y="796"/>
                </a:cubicBezTo>
                <a:cubicBezTo>
                  <a:pt x="954" y="799"/>
                  <a:pt x="952" y="802"/>
                  <a:pt x="949" y="805"/>
                </a:cubicBezTo>
                <a:close/>
                <a:moveTo>
                  <a:pt x="949" y="792"/>
                </a:moveTo>
                <a:cubicBezTo>
                  <a:pt x="952" y="786"/>
                  <a:pt x="956" y="780"/>
                  <a:pt x="960" y="775"/>
                </a:cubicBezTo>
                <a:cubicBezTo>
                  <a:pt x="965" y="771"/>
                  <a:pt x="968" y="767"/>
                  <a:pt x="968" y="761"/>
                </a:cubicBezTo>
                <a:cubicBezTo>
                  <a:pt x="971" y="763"/>
                  <a:pt x="975" y="765"/>
                  <a:pt x="978" y="766"/>
                </a:cubicBezTo>
                <a:cubicBezTo>
                  <a:pt x="970" y="775"/>
                  <a:pt x="959" y="784"/>
                  <a:pt x="949" y="792"/>
                </a:cubicBezTo>
                <a:close/>
                <a:moveTo>
                  <a:pt x="987" y="770"/>
                </a:moveTo>
                <a:cubicBezTo>
                  <a:pt x="987" y="770"/>
                  <a:pt x="988" y="771"/>
                  <a:pt x="989" y="771"/>
                </a:cubicBezTo>
                <a:cubicBezTo>
                  <a:pt x="981" y="775"/>
                  <a:pt x="974" y="789"/>
                  <a:pt x="968" y="795"/>
                </a:cubicBezTo>
                <a:cubicBezTo>
                  <a:pt x="974" y="787"/>
                  <a:pt x="981" y="779"/>
                  <a:pt x="987" y="770"/>
                </a:cubicBezTo>
                <a:close/>
                <a:moveTo>
                  <a:pt x="980" y="816"/>
                </a:moveTo>
                <a:cubicBezTo>
                  <a:pt x="979" y="816"/>
                  <a:pt x="978" y="815"/>
                  <a:pt x="977" y="815"/>
                </a:cubicBezTo>
                <a:cubicBezTo>
                  <a:pt x="980" y="813"/>
                  <a:pt x="983" y="811"/>
                  <a:pt x="987" y="809"/>
                </a:cubicBezTo>
                <a:cubicBezTo>
                  <a:pt x="985" y="811"/>
                  <a:pt x="983" y="814"/>
                  <a:pt x="980" y="816"/>
                </a:cubicBezTo>
                <a:close/>
                <a:moveTo>
                  <a:pt x="969" y="810"/>
                </a:moveTo>
                <a:cubicBezTo>
                  <a:pt x="972" y="804"/>
                  <a:pt x="977" y="798"/>
                  <a:pt x="981" y="792"/>
                </a:cubicBezTo>
                <a:cubicBezTo>
                  <a:pt x="984" y="789"/>
                  <a:pt x="996" y="779"/>
                  <a:pt x="995" y="774"/>
                </a:cubicBezTo>
                <a:cubicBezTo>
                  <a:pt x="999" y="775"/>
                  <a:pt x="1003" y="777"/>
                  <a:pt x="1007" y="779"/>
                </a:cubicBezTo>
                <a:cubicBezTo>
                  <a:pt x="997" y="791"/>
                  <a:pt x="982" y="804"/>
                  <a:pt x="969" y="810"/>
                </a:cubicBezTo>
                <a:close/>
                <a:moveTo>
                  <a:pt x="1003" y="825"/>
                </a:moveTo>
                <a:cubicBezTo>
                  <a:pt x="1001" y="824"/>
                  <a:pt x="999" y="823"/>
                  <a:pt x="996" y="822"/>
                </a:cubicBezTo>
                <a:cubicBezTo>
                  <a:pt x="999" y="821"/>
                  <a:pt x="1012" y="815"/>
                  <a:pt x="1008" y="810"/>
                </a:cubicBezTo>
                <a:cubicBezTo>
                  <a:pt x="1005" y="804"/>
                  <a:pt x="992" y="816"/>
                  <a:pt x="990" y="817"/>
                </a:cubicBezTo>
                <a:cubicBezTo>
                  <a:pt x="999" y="806"/>
                  <a:pt x="1009" y="795"/>
                  <a:pt x="1014" y="782"/>
                </a:cubicBezTo>
                <a:cubicBezTo>
                  <a:pt x="1021" y="785"/>
                  <a:pt x="1027" y="787"/>
                  <a:pt x="1033" y="789"/>
                </a:cubicBezTo>
                <a:cubicBezTo>
                  <a:pt x="1026" y="803"/>
                  <a:pt x="1011" y="812"/>
                  <a:pt x="1003" y="825"/>
                </a:cubicBezTo>
                <a:close/>
                <a:moveTo>
                  <a:pt x="1041" y="792"/>
                </a:moveTo>
                <a:cubicBezTo>
                  <a:pt x="1045" y="793"/>
                  <a:pt x="1049" y="795"/>
                  <a:pt x="1053" y="796"/>
                </a:cubicBezTo>
                <a:cubicBezTo>
                  <a:pt x="1040" y="804"/>
                  <a:pt x="1029" y="815"/>
                  <a:pt x="1015" y="822"/>
                </a:cubicBezTo>
                <a:cubicBezTo>
                  <a:pt x="1023" y="813"/>
                  <a:pt x="1036" y="803"/>
                  <a:pt x="1041" y="792"/>
                </a:cubicBezTo>
                <a:close/>
                <a:moveTo>
                  <a:pt x="1059" y="798"/>
                </a:moveTo>
                <a:cubicBezTo>
                  <a:pt x="1063" y="799"/>
                  <a:pt x="1068" y="800"/>
                  <a:pt x="1072" y="801"/>
                </a:cubicBezTo>
                <a:cubicBezTo>
                  <a:pt x="1061" y="813"/>
                  <a:pt x="1048" y="820"/>
                  <a:pt x="1033" y="827"/>
                </a:cubicBezTo>
                <a:cubicBezTo>
                  <a:pt x="1037" y="822"/>
                  <a:pt x="1042" y="818"/>
                  <a:pt x="1046" y="814"/>
                </a:cubicBezTo>
                <a:cubicBezTo>
                  <a:pt x="1049" y="811"/>
                  <a:pt x="1061" y="803"/>
                  <a:pt x="1059" y="798"/>
                </a:cubicBezTo>
                <a:close/>
                <a:moveTo>
                  <a:pt x="1078" y="816"/>
                </a:moveTo>
                <a:cubicBezTo>
                  <a:pt x="1072" y="820"/>
                  <a:pt x="1067" y="824"/>
                  <a:pt x="1061" y="828"/>
                </a:cubicBezTo>
                <a:cubicBezTo>
                  <a:pt x="1065" y="823"/>
                  <a:pt x="1080" y="810"/>
                  <a:pt x="1080" y="803"/>
                </a:cubicBezTo>
                <a:cubicBezTo>
                  <a:pt x="1083" y="804"/>
                  <a:pt x="1086" y="805"/>
                  <a:pt x="1089" y="806"/>
                </a:cubicBezTo>
                <a:cubicBezTo>
                  <a:pt x="1085" y="809"/>
                  <a:pt x="1081" y="812"/>
                  <a:pt x="1078" y="816"/>
                </a:cubicBezTo>
                <a:close/>
                <a:moveTo>
                  <a:pt x="1099" y="808"/>
                </a:moveTo>
                <a:cubicBezTo>
                  <a:pt x="1104" y="809"/>
                  <a:pt x="1109" y="810"/>
                  <a:pt x="1114" y="810"/>
                </a:cubicBezTo>
                <a:cubicBezTo>
                  <a:pt x="1101" y="820"/>
                  <a:pt x="1086" y="831"/>
                  <a:pt x="1070" y="837"/>
                </a:cubicBezTo>
                <a:cubicBezTo>
                  <a:pt x="1074" y="832"/>
                  <a:pt x="1078" y="827"/>
                  <a:pt x="1083" y="822"/>
                </a:cubicBezTo>
                <a:cubicBezTo>
                  <a:pt x="1089" y="817"/>
                  <a:pt x="1094" y="813"/>
                  <a:pt x="1099" y="808"/>
                </a:cubicBezTo>
                <a:close/>
                <a:moveTo>
                  <a:pt x="1020" y="831"/>
                </a:moveTo>
                <a:cubicBezTo>
                  <a:pt x="1019" y="831"/>
                  <a:pt x="1018" y="831"/>
                  <a:pt x="1017" y="830"/>
                </a:cubicBezTo>
                <a:cubicBezTo>
                  <a:pt x="1019" y="829"/>
                  <a:pt x="1021" y="828"/>
                  <a:pt x="1023" y="827"/>
                </a:cubicBezTo>
                <a:cubicBezTo>
                  <a:pt x="1022" y="828"/>
                  <a:pt x="1021" y="830"/>
                  <a:pt x="1020" y="831"/>
                </a:cubicBezTo>
                <a:close/>
                <a:moveTo>
                  <a:pt x="1033" y="836"/>
                </a:moveTo>
                <a:cubicBezTo>
                  <a:pt x="1034" y="836"/>
                  <a:pt x="1035" y="835"/>
                  <a:pt x="1036" y="835"/>
                </a:cubicBezTo>
                <a:cubicBezTo>
                  <a:pt x="1041" y="832"/>
                  <a:pt x="1047" y="829"/>
                  <a:pt x="1052" y="826"/>
                </a:cubicBezTo>
                <a:cubicBezTo>
                  <a:pt x="1050" y="829"/>
                  <a:pt x="1044" y="835"/>
                  <a:pt x="1043" y="839"/>
                </a:cubicBezTo>
                <a:cubicBezTo>
                  <a:pt x="1040" y="838"/>
                  <a:pt x="1036" y="837"/>
                  <a:pt x="1033" y="836"/>
                </a:cubicBezTo>
                <a:close/>
                <a:moveTo>
                  <a:pt x="1058" y="844"/>
                </a:moveTo>
                <a:cubicBezTo>
                  <a:pt x="1056" y="844"/>
                  <a:pt x="1054" y="843"/>
                  <a:pt x="1052" y="842"/>
                </a:cubicBezTo>
                <a:cubicBezTo>
                  <a:pt x="1055" y="841"/>
                  <a:pt x="1058" y="839"/>
                  <a:pt x="1062" y="837"/>
                </a:cubicBezTo>
                <a:cubicBezTo>
                  <a:pt x="1060" y="839"/>
                  <a:pt x="1059" y="842"/>
                  <a:pt x="1058" y="844"/>
                </a:cubicBezTo>
                <a:close/>
                <a:moveTo>
                  <a:pt x="1082" y="850"/>
                </a:moveTo>
                <a:cubicBezTo>
                  <a:pt x="1078" y="849"/>
                  <a:pt x="1073" y="848"/>
                  <a:pt x="1068" y="847"/>
                </a:cubicBezTo>
                <a:cubicBezTo>
                  <a:pt x="1077" y="844"/>
                  <a:pt x="1086" y="839"/>
                  <a:pt x="1094" y="834"/>
                </a:cubicBezTo>
                <a:cubicBezTo>
                  <a:pt x="1092" y="837"/>
                  <a:pt x="1084" y="846"/>
                  <a:pt x="1082" y="850"/>
                </a:cubicBezTo>
                <a:close/>
                <a:moveTo>
                  <a:pt x="1120" y="816"/>
                </a:moveTo>
                <a:cubicBezTo>
                  <a:pt x="1121" y="815"/>
                  <a:pt x="1121" y="813"/>
                  <a:pt x="1120" y="811"/>
                </a:cubicBezTo>
                <a:cubicBezTo>
                  <a:pt x="1127" y="812"/>
                  <a:pt x="1134" y="813"/>
                  <a:pt x="1141" y="813"/>
                </a:cubicBezTo>
                <a:cubicBezTo>
                  <a:pt x="1127" y="824"/>
                  <a:pt x="1113" y="838"/>
                  <a:pt x="1096" y="844"/>
                </a:cubicBezTo>
                <a:cubicBezTo>
                  <a:pt x="1104" y="834"/>
                  <a:pt x="1113" y="823"/>
                  <a:pt x="1120" y="816"/>
                </a:cubicBezTo>
                <a:close/>
                <a:moveTo>
                  <a:pt x="1124" y="843"/>
                </a:moveTo>
                <a:cubicBezTo>
                  <a:pt x="1129" y="837"/>
                  <a:pt x="1134" y="832"/>
                  <a:pt x="1139" y="827"/>
                </a:cubicBezTo>
                <a:cubicBezTo>
                  <a:pt x="1145" y="824"/>
                  <a:pt x="1149" y="820"/>
                  <a:pt x="1149" y="814"/>
                </a:cubicBezTo>
                <a:cubicBezTo>
                  <a:pt x="1154" y="814"/>
                  <a:pt x="1158" y="814"/>
                  <a:pt x="1162" y="814"/>
                </a:cubicBezTo>
                <a:cubicBezTo>
                  <a:pt x="1150" y="825"/>
                  <a:pt x="1137" y="835"/>
                  <a:pt x="1124" y="843"/>
                </a:cubicBezTo>
                <a:close/>
                <a:moveTo>
                  <a:pt x="1175" y="813"/>
                </a:moveTo>
                <a:cubicBezTo>
                  <a:pt x="1182" y="813"/>
                  <a:pt x="1190" y="812"/>
                  <a:pt x="1197" y="810"/>
                </a:cubicBezTo>
                <a:cubicBezTo>
                  <a:pt x="1192" y="815"/>
                  <a:pt x="1186" y="820"/>
                  <a:pt x="1181" y="825"/>
                </a:cubicBezTo>
                <a:cubicBezTo>
                  <a:pt x="1169" y="833"/>
                  <a:pt x="1157" y="840"/>
                  <a:pt x="1147" y="844"/>
                </a:cubicBezTo>
                <a:cubicBezTo>
                  <a:pt x="1151" y="840"/>
                  <a:pt x="1155" y="835"/>
                  <a:pt x="1159" y="831"/>
                </a:cubicBezTo>
                <a:cubicBezTo>
                  <a:pt x="1164" y="825"/>
                  <a:pt x="1170" y="819"/>
                  <a:pt x="1175" y="813"/>
                </a:cubicBezTo>
                <a:close/>
                <a:moveTo>
                  <a:pt x="1106" y="854"/>
                </a:moveTo>
                <a:cubicBezTo>
                  <a:pt x="1103" y="854"/>
                  <a:pt x="1100" y="853"/>
                  <a:pt x="1097" y="853"/>
                </a:cubicBezTo>
                <a:cubicBezTo>
                  <a:pt x="1102" y="851"/>
                  <a:pt x="1107" y="848"/>
                  <a:pt x="1111" y="846"/>
                </a:cubicBezTo>
                <a:cubicBezTo>
                  <a:pt x="1109" y="848"/>
                  <a:pt x="1107" y="851"/>
                  <a:pt x="1106" y="854"/>
                </a:cubicBezTo>
                <a:close/>
                <a:moveTo>
                  <a:pt x="1130" y="855"/>
                </a:moveTo>
                <a:cubicBezTo>
                  <a:pt x="1126" y="855"/>
                  <a:pt x="1123" y="855"/>
                  <a:pt x="1119" y="855"/>
                </a:cubicBezTo>
                <a:cubicBezTo>
                  <a:pt x="1125" y="852"/>
                  <a:pt x="1130" y="848"/>
                  <a:pt x="1136" y="844"/>
                </a:cubicBezTo>
                <a:cubicBezTo>
                  <a:pt x="1133" y="847"/>
                  <a:pt x="1131" y="851"/>
                  <a:pt x="1130" y="855"/>
                </a:cubicBezTo>
                <a:close/>
                <a:moveTo>
                  <a:pt x="1160" y="849"/>
                </a:moveTo>
                <a:cubicBezTo>
                  <a:pt x="1159" y="850"/>
                  <a:pt x="1159" y="851"/>
                  <a:pt x="1159" y="852"/>
                </a:cubicBezTo>
                <a:cubicBezTo>
                  <a:pt x="1154" y="853"/>
                  <a:pt x="1150" y="853"/>
                  <a:pt x="1145" y="854"/>
                </a:cubicBezTo>
                <a:cubicBezTo>
                  <a:pt x="1150" y="851"/>
                  <a:pt x="1156" y="849"/>
                  <a:pt x="1163" y="845"/>
                </a:cubicBezTo>
                <a:cubicBezTo>
                  <a:pt x="1162" y="846"/>
                  <a:pt x="1161" y="848"/>
                  <a:pt x="1160" y="849"/>
                </a:cubicBezTo>
                <a:close/>
                <a:moveTo>
                  <a:pt x="1177" y="841"/>
                </a:moveTo>
                <a:cubicBezTo>
                  <a:pt x="1180" y="838"/>
                  <a:pt x="1183" y="834"/>
                  <a:pt x="1186" y="831"/>
                </a:cubicBezTo>
                <a:cubicBezTo>
                  <a:pt x="1190" y="828"/>
                  <a:pt x="1212" y="815"/>
                  <a:pt x="1208" y="808"/>
                </a:cubicBezTo>
                <a:cubicBezTo>
                  <a:pt x="1215" y="807"/>
                  <a:pt x="1222" y="805"/>
                  <a:pt x="1229" y="802"/>
                </a:cubicBezTo>
                <a:cubicBezTo>
                  <a:pt x="1229" y="803"/>
                  <a:pt x="1228" y="803"/>
                  <a:pt x="1228" y="804"/>
                </a:cubicBezTo>
                <a:cubicBezTo>
                  <a:pt x="1215" y="818"/>
                  <a:pt x="1196" y="832"/>
                  <a:pt x="1177" y="841"/>
                </a:cubicBezTo>
                <a:close/>
                <a:moveTo>
                  <a:pt x="1190" y="844"/>
                </a:moveTo>
                <a:cubicBezTo>
                  <a:pt x="1189" y="845"/>
                  <a:pt x="1187" y="845"/>
                  <a:pt x="1186" y="846"/>
                </a:cubicBezTo>
                <a:cubicBezTo>
                  <a:pt x="1187" y="845"/>
                  <a:pt x="1189" y="844"/>
                  <a:pt x="1191" y="843"/>
                </a:cubicBezTo>
                <a:cubicBezTo>
                  <a:pt x="1191" y="843"/>
                  <a:pt x="1190" y="844"/>
                  <a:pt x="1190" y="844"/>
                </a:cubicBezTo>
                <a:close/>
                <a:moveTo>
                  <a:pt x="1235" y="800"/>
                </a:moveTo>
                <a:cubicBezTo>
                  <a:pt x="1240" y="798"/>
                  <a:pt x="1246" y="796"/>
                  <a:pt x="1250" y="793"/>
                </a:cubicBezTo>
                <a:cubicBezTo>
                  <a:pt x="1242" y="804"/>
                  <a:pt x="1233" y="814"/>
                  <a:pt x="1222" y="822"/>
                </a:cubicBezTo>
                <a:cubicBezTo>
                  <a:pt x="1224" y="820"/>
                  <a:pt x="1243" y="804"/>
                  <a:pt x="1235" y="800"/>
                </a:cubicBezTo>
                <a:close/>
                <a:moveTo>
                  <a:pt x="1264" y="792"/>
                </a:moveTo>
                <a:cubicBezTo>
                  <a:pt x="1255" y="802"/>
                  <a:pt x="1246" y="813"/>
                  <a:pt x="1235" y="821"/>
                </a:cubicBezTo>
                <a:cubicBezTo>
                  <a:pt x="1247" y="811"/>
                  <a:pt x="1257" y="799"/>
                  <a:pt x="1265" y="786"/>
                </a:cubicBezTo>
                <a:cubicBezTo>
                  <a:pt x="1268" y="784"/>
                  <a:pt x="1272" y="782"/>
                  <a:pt x="1275" y="780"/>
                </a:cubicBezTo>
                <a:cubicBezTo>
                  <a:pt x="1271" y="784"/>
                  <a:pt x="1268" y="788"/>
                  <a:pt x="1264" y="792"/>
                </a:cubicBezTo>
                <a:close/>
                <a:moveTo>
                  <a:pt x="1329" y="476"/>
                </a:moveTo>
                <a:cubicBezTo>
                  <a:pt x="1326" y="482"/>
                  <a:pt x="1322" y="488"/>
                  <a:pt x="1318" y="492"/>
                </a:cubicBezTo>
                <a:cubicBezTo>
                  <a:pt x="1320" y="484"/>
                  <a:pt x="1325" y="477"/>
                  <a:pt x="1330" y="469"/>
                </a:cubicBezTo>
                <a:cubicBezTo>
                  <a:pt x="1330" y="472"/>
                  <a:pt x="1329" y="474"/>
                  <a:pt x="1329" y="476"/>
                </a:cubicBezTo>
                <a:close/>
                <a:moveTo>
                  <a:pt x="697" y="122"/>
                </a:moveTo>
                <a:cubicBezTo>
                  <a:pt x="701" y="120"/>
                  <a:pt x="706" y="117"/>
                  <a:pt x="711" y="114"/>
                </a:cubicBezTo>
                <a:cubicBezTo>
                  <a:pt x="697" y="125"/>
                  <a:pt x="682" y="132"/>
                  <a:pt x="667" y="140"/>
                </a:cubicBezTo>
                <a:cubicBezTo>
                  <a:pt x="676" y="134"/>
                  <a:pt x="686" y="128"/>
                  <a:pt x="697" y="122"/>
                </a:cubicBezTo>
                <a:close/>
                <a:moveTo>
                  <a:pt x="679" y="156"/>
                </a:moveTo>
                <a:cubicBezTo>
                  <a:pt x="682" y="154"/>
                  <a:pt x="691" y="146"/>
                  <a:pt x="688" y="141"/>
                </a:cubicBezTo>
                <a:cubicBezTo>
                  <a:pt x="693" y="139"/>
                  <a:pt x="697" y="137"/>
                  <a:pt x="702" y="134"/>
                </a:cubicBezTo>
                <a:cubicBezTo>
                  <a:pt x="698" y="140"/>
                  <a:pt x="695" y="147"/>
                  <a:pt x="692" y="153"/>
                </a:cubicBezTo>
                <a:cubicBezTo>
                  <a:pt x="687" y="152"/>
                  <a:pt x="683" y="153"/>
                  <a:pt x="679" y="156"/>
                </a:cubicBezTo>
                <a:close/>
                <a:moveTo>
                  <a:pt x="688" y="162"/>
                </a:moveTo>
                <a:cubicBezTo>
                  <a:pt x="687" y="165"/>
                  <a:pt x="686" y="168"/>
                  <a:pt x="685" y="171"/>
                </a:cubicBezTo>
                <a:cubicBezTo>
                  <a:pt x="684" y="168"/>
                  <a:pt x="679" y="169"/>
                  <a:pt x="674" y="171"/>
                </a:cubicBezTo>
                <a:cubicBezTo>
                  <a:pt x="679" y="168"/>
                  <a:pt x="684" y="165"/>
                  <a:pt x="688" y="162"/>
                </a:cubicBezTo>
                <a:close/>
                <a:moveTo>
                  <a:pt x="684" y="176"/>
                </a:moveTo>
                <a:cubicBezTo>
                  <a:pt x="684" y="177"/>
                  <a:pt x="683" y="178"/>
                  <a:pt x="683" y="179"/>
                </a:cubicBezTo>
                <a:cubicBezTo>
                  <a:pt x="683" y="181"/>
                  <a:pt x="682" y="183"/>
                  <a:pt x="682" y="185"/>
                </a:cubicBezTo>
                <a:cubicBezTo>
                  <a:pt x="671" y="190"/>
                  <a:pt x="657" y="195"/>
                  <a:pt x="644" y="201"/>
                </a:cubicBezTo>
                <a:cubicBezTo>
                  <a:pt x="657" y="192"/>
                  <a:pt x="671" y="185"/>
                  <a:pt x="684" y="176"/>
                </a:cubicBezTo>
                <a:close/>
                <a:moveTo>
                  <a:pt x="673" y="229"/>
                </a:moveTo>
                <a:cubicBezTo>
                  <a:pt x="675" y="227"/>
                  <a:pt x="677" y="226"/>
                  <a:pt x="678" y="224"/>
                </a:cubicBezTo>
                <a:cubicBezTo>
                  <a:pt x="678" y="226"/>
                  <a:pt x="678" y="228"/>
                  <a:pt x="678" y="230"/>
                </a:cubicBezTo>
                <a:cubicBezTo>
                  <a:pt x="676" y="229"/>
                  <a:pt x="675" y="229"/>
                  <a:pt x="673" y="229"/>
                </a:cubicBezTo>
                <a:close/>
                <a:moveTo>
                  <a:pt x="676" y="242"/>
                </a:moveTo>
                <a:cubicBezTo>
                  <a:pt x="676" y="243"/>
                  <a:pt x="676" y="244"/>
                  <a:pt x="676" y="245"/>
                </a:cubicBezTo>
                <a:cubicBezTo>
                  <a:pt x="673" y="242"/>
                  <a:pt x="670" y="240"/>
                  <a:pt x="667" y="238"/>
                </a:cubicBezTo>
                <a:cubicBezTo>
                  <a:pt x="668" y="238"/>
                  <a:pt x="669" y="238"/>
                  <a:pt x="670" y="238"/>
                </a:cubicBezTo>
                <a:cubicBezTo>
                  <a:pt x="670" y="241"/>
                  <a:pt x="673" y="243"/>
                  <a:pt x="676" y="242"/>
                </a:cubicBezTo>
                <a:close/>
                <a:moveTo>
                  <a:pt x="668" y="219"/>
                </a:moveTo>
                <a:cubicBezTo>
                  <a:pt x="672" y="217"/>
                  <a:pt x="676" y="215"/>
                  <a:pt x="679" y="212"/>
                </a:cubicBezTo>
                <a:cubicBezTo>
                  <a:pt x="679" y="214"/>
                  <a:pt x="679" y="215"/>
                  <a:pt x="679" y="217"/>
                </a:cubicBezTo>
                <a:cubicBezTo>
                  <a:pt x="675" y="216"/>
                  <a:pt x="672" y="216"/>
                  <a:pt x="668" y="219"/>
                </a:cubicBezTo>
                <a:close/>
                <a:moveTo>
                  <a:pt x="659" y="210"/>
                </a:moveTo>
                <a:cubicBezTo>
                  <a:pt x="666" y="206"/>
                  <a:pt x="673" y="201"/>
                  <a:pt x="680" y="196"/>
                </a:cubicBezTo>
                <a:cubicBezTo>
                  <a:pt x="680" y="198"/>
                  <a:pt x="680" y="200"/>
                  <a:pt x="680" y="201"/>
                </a:cubicBezTo>
                <a:cubicBezTo>
                  <a:pt x="673" y="204"/>
                  <a:pt x="666" y="207"/>
                  <a:pt x="659" y="210"/>
                </a:cubicBezTo>
                <a:close/>
                <a:moveTo>
                  <a:pt x="660" y="230"/>
                </a:moveTo>
                <a:cubicBezTo>
                  <a:pt x="659" y="231"/>
                  <a:pt x="659" y="231"/>
                  <a:pt x="658" y="232"/>
                </a:cubicBezTo>
                <a:cubicBezTo>
                  <a:pt x="658" y="232"/>
                  <a:pt x="657" y="232"/>
                  <a:pt x="657" y="231"/>
                </a:cubicBezTo>
                <a:cubicBezTo>
                  <a:pt x="658" y="231"/>
                  <a:pt x="659" y="231"/>
                  <a:pt x="660" y="230"/>
                </a:cubicBezTo>
                <a:close/>
                <a:moveTo>
                  <a:pt x="653" y="220"/>
                </a:moveTo>
                <a:cubicBezTo>
                  <a:pt x="651" y="221"/>
                  <a:pt x="649" y="223"/>
                  <a:pt x="648" y="225"/>
                </a:cubicBezTo>
                <a:cubicBezTo>
                  <a:pt x="646" y="224"/>
                  <a:pt x="645" y="223"/>
                  <a:pt x="644" y="222"/>
                </a:cubicBezTo>
                <a:cubicBezTo>
                  <a:pt x="647" y="222"/>
                  <a:pt x="650" y="221"/>
                  <a:pt x="653" y="220"/>
                </a:cubicBezTo>
                <a:close/>
                <a:moveTo>
                  <a:pt x="666" y="177"/>
                </a:moveTo>
                <a:cubicBezTo>
                  <a:pt x="665" y="177"/>
                  <a:pt x="664" y="178"/>
                  <a:pt x="664" y="178"/>
                </a:cubicBezTo>
                <a:cubicBezTo>
                  <a:pt x="665" y="177"/>
                  <a:pt x="665" y="177"/>
                  <a:pt x="666" y="177"/>
                </a:cubicBezTo>
                <a:close/>
                <a:moveTo>
                  <a:pt x="662" y="154"/>
                </a:moveTo>
                <a:cubicBezTo>
                  <a:pt x="656" y="158"/>
                  <a:pt x="649" y="162"/>
                  <a:pt x="642" y="165"/>
                </a:cubicBezTo>
                <a:cubicBezTo>
                  <a:pt x="649" y="161"/>
                  <a:pt x="655" y="158"/>
                  <a:pt x="662" y="154"/>
                </a:cubicBezTo>
                <a:close/>
                <a:moveTo>
                  <a:pt x="642" y="210"/>
                </a:moveTo>
                <a:cubicBezTo>
                  <a:pt x="639" y="212"/>
                  <a:pt x="636" y="213"/>
                  <a:pt x="634" y="215"/>
                </a:cubicBezTo>
                <a:cubicBezTo>
                  <a:pt x="633" y="215"/>
                  <a:pt x="632" y="214"/>
                  <a:pt x="631" y="214"/>
                </a:cubicBezTo>
                <a:cubicBezTo>
                  <a:pt x="635" y="213"/>
                  <a:pt x="639" y="211"/>
                  <a:pt x="642" y="210"/>
                </a:cubicBezTo>
                <a:close/>
                <a:moveTo>
                  <a:pt x="626" y="191"/>
                </a:moveTo>
                <a:cubicBezTo>
                  <a:pt x="627" y="191"/>
                  <a:pt x="627" y="191"/>
                  <a:pt x="628" y="191"/>
                </a:cubicBezTo>
                <a:cubicBezTo>
                  <a:pt x="627" y="191"/>
                  <a:pt x="627" y="192"/>
                  <a:pt x="626" y="192"/>
                </a:cubicBezTo>
                <a:cubicBezTo>
                  <a:pt x="626" y="192"/>
                  <a:pt x="626" y="191"/>
                  <a:pt x="626" y="191"/>
                </a:cubicBezTo>
                <a:close/>
                <a:moveTo>
                  <a:pt x="625" y="199"/>
                </a:moveTo>
                <a:cubicBezTo>
                  <a:pt x="627" y="200"/>
                  <a:pt x="630" y="200"/>
                  <a:pt x="633" y="199"/>
                </a:cubicBezTo>
                <a:cubicBezTo>
                  <a:pt x="630" y="201"/>
                  <a:pt x="626" y="203"/>
                  <a:pt x="623" y="205"/>
                </a:cubicBezTo>
                <a:cubicBezTo>
                  <a:pt x="624" y="203"/>
                  <a:pt x="624" y="201"/>
                  <a:pt x="625" y="199"/>
                </a:cubicBezTo>
                <a:close/>
                <a:moveTo>
                  <a:pt x="267" y="253"/>
                </a:moveTo>
                <a:cubicBezTo>
                  <a:pt x="266" y="257"/>
                  <a:pt x="264" y="261"/>
                  <a:pt x="263" y="265"/>
                </a:cubicBezTo>
                <a:cubicBezTo>
                  <a:pt x="261" y="267"/>
                  <a:pt x="258" y="269"/>
                  <a:pt x="256" y="270"/>
                </a:cubicBezTo>
                <a:cubicBezTo>
                  <a:pt x="252" y="266"/>
                  <a:pt x="239" y="276"/>
                  <a:pt x="236" y="278"/>
                </a:cubicBezTo>
                <a:cubicBezTo>
                  <a:pt x="246" y="269"/>
                  <a:pt x="257" y="261"/>
                  <a:pt x="267" y="253"/>
                </a:cubicBezTo>
                <a:close/>
                <a:moveTo>
                  <a:pt x="253" y="342"/>
                </a:moveTo>
                <a:cubicBezTo>
                  <a:pt x="253" y="345"/>
                  <a:pt x="253" y="348"/>
                  <a:pt x="254" y="352"/>
                </a:cubicBezTo>
                <a:cubicBezTo>
                  <a:pt x="241" y="355"/>
                  <a:pt x="228" y="370"/>
                  <a:pt x="216" y="376"/>
                </a:cubicBezTo>
                <a:cubicBezTo>
                  <a:pt x="228" y="364"/>
                  <a:pt x="241" y="354"/>
                  <a:pt x="253" y="342"/>
                </a:cubicBezTo>
                <a:close/>
                <a:moveTo>
                  <a:pt x="202" y="377"/>
                </a:moveTo>
                <a:cubicBezTo>
                  <a:pt x="202" y="376"/>
                  <a:pt x="202" y="374"/>
                  <a:pt x="201" y="372"/>
                </a:cubicBezTo>
                <a:cubicBezTo>
                  <a:pt x="207" y="369"/>
                  <a:pt x="212" y="366"/>
                  <a:pt x="218" y="363"/>
                </a:cubicBezTo>
                <a:cubicBezTo>
                  <a:pt x="213" y="368"/>
                  <a:pt x="207" y="372"/>
                  <a:pt x="202" y="377"/>
                </a:cubicBezTo>
                <a:close/>
                <a:moveTo>
                  <a:pt x="255" y="360"/>
                </a:moveTo>
                <a:cubicBezTo>
                  <a:pt x="256" y="365"/>
                  <a:pt x="257" y="369"/>
                  <a:pt x="258" y="373"/>
                </a:cubicBezTo>
                <a:cubicBezTo>
                  <a:pt x="258" y="373"/>
                  <a:pt x="257" y="373"/>
                  <a:pt x="257" y="373"/>
                </a:cubicBezTo>
                <a:cubicBezTo>
                  <a:pt x="257" y="372"/>
                  <a:pt x="255" y="371"/>
                  <a:pt x="254" y="370"/>
                </a:cubicBezTo>
                <a:cubicBezTo>
                  <a:pt x="251" y="370"/>
                  <a:pt x="246" y="371"/>
                  <a:pt x="241" y="372"/>
                </a:cubicBezTo>
                <a:cubicBezTo>
                  <a:pt x="245" y="368"/>
                  <a:pt x="250" y="365"/>
                  <a:pt x="255" y="360"/>
                </a:cubicBezTo>
                <a:close/>
                <a:moveTo>
                  <a:pt x="253" y="299"/>
                </a:moveTo>
                <a:cubicBezTo>
                  <a:pt x="250" y="300"/>
                  <a:pt x="247" y="302"/>
                  <a:pt x="244" y="304"/>
                </a:cubicBezTo>
                <a:cubicBezTo>
                  <a:pt x="248" y="301"/>
                  <a:pt x="252" y="298"/>
                  <a:pt x="255" y="294"/>
                </a:cubicBezTo>
                <a:cubicBezTo>
                  <a:pt x="255" y="296"/>
                  <a:pt x="255" y="297"/>
                  <a:pt x="255" y="298"/>
                </a:cubicBezTo>
                <a:cubicBezTo>
                  <a:pt x="254" y="298"/>
                  <a:pt x="254" y="298"/>
                  <a:pt x="253" y="299"/>
                </a:cubicBezTo>
                <a:close/>
                <a:moveTo>
                  <a:pt x="254" y="308"/>
                </a:moveTo>
                <a:cubicBezTo>
                  <a:pt x="253" y="309"/>
                  <a:pt x="253" y="310"/>
                  <a:pt x="253" y="312"/>
                </a:cubicBezTo>
                <a:cubicBezTo>
                  <a:pt x="250" y="312"/>
                  <a:pt x="247" y="314"/>
                  <a:pt x="245" y="317"/>
                </a:cubicBezTo>
                <a:cubicBezTo>
                  <a:pt x="245" y="317"/>
                  <a:pt x="244" y="317"/>
                  <a:pt x="243" y="318"/>
                </a:cubicBezTo>
                <a:cubicBezTo>
                  <a:pt x="240" y="319"/>
                  <a:pt x="237" y="321"/>
                  <a:pt x="235" y="322"/>
                </a:cubicBezTo>
                <a:cubicBezTo>
                  <a:pt x="241" y="317"/>
                  <a:pt x="247" y="312"/>
                  <a:pt x="254" y="308"/>
                </a:cubicBezTo>
                <a:close/>
                <a:moveTo>
                  <a:pt x="253" y="321"/>
                </a:moveTo>
                <a:cubicBezTo>
                  <a:pt x="253" y="325"/>
                  <a:pt x="253" y="329"/>
                  <a:pt x="253" y="333"/>
                </a:cubicBezTo>
                <a:cubicBezTo>
                  <a:pt x="243" y="332"/>
                  <a:pt x="221" y="352"/>
                  <a:pt x="214" y="356"/>
                </a:cubicBezTo>
                <a:cubicBezTo>
                  <a:pt x="225" y="345"/>
                  <a:pt x="238" y="334"/>
                  <a:pt x="253" y="321"/>
                </a:cubicBezTo>
                <a:close/>
                <a:moveTo>
                  <a:pt x="212" y="299"/>
                </a:moveTo>
                <a:cubicBezTo>
                  <a:pt x="214" y="298"/>
                  <a:pt x="216" y="297"/>
                  <a:pt x="218" y="296"/>
                </a:cubicBezTo>
                <a:cubicBezTo>
                  <a:pt x="215" y="298"/>
                  <a:pt x="213" y="299"/>
                  <a:pt x="211" y="301"/>
                </a:cubicBezTo>
                <a:cubicBezTo>
                  <a:pt x="211" y="300"/>
                  <a:pt x="212" y="299"/>
                  <a:pt x="212" y="299"/>
                </a:cubicBezTo>
                <a:close/>
                <a:moveTo>
                  <a:pt x="204" y="320"/>
                </a:moveTo>
                <a:cubicBezTo>
                  <a:pt x="206" y="318"/>
                  <a:pt x="209" y="317"/>
                  <a:pt x="211" y="316"/>
                </a:cubicBezTo>
                <a:cubicBezTo>
                  <a:pt x="208" y="318"/>
                  <a:pt x="206" y="320"/>
                  <a:pt x="203" y="321"/>
                </a:cubicBezTo>
                <a:cubicBezTo>
                  <a:pt x="204" y="321"/>
                  <a:pt x="204" y="320"/>
                  <a:pt x="204" y="320"/>
                </a:cubicBezTo>
                <a:close/>
                <a:moveTo>
                  <a:pt x="201" y="334"/>
                </a:moveTo>
                <a:cubicBezTo>
                  <a:pt x="205" y="333"/>
                  <a:pt x="209" y="332"/>
                  <a:pt x="213" y="330"/>
                </a:cubicBezTo>
                <a:cubicBezTo>
                  <a:pt x="209" y="333"/>
                  <a:pt x="205" y="336"/>
                  <a:pt x="201" y="339"/>
                </a:cubicBezTo>
                <a:cubicBezTo>
                  <a:pt x="201" y="338"/>
                  <a:pt x="201" y="336"/>
                  <a:pt x="201" y="334"/>
                </a:cubicBezTo>
                <a:close/>
                <a:moveTo>
                  <a:pt x="213" y="345"/>
                </a:moveTo>
                <a:cubicBezTo>
                  <a:pt x="209" y="350"/>
                  <a:pt x="204" y="354"/>
                  <a:pt x="200" y="358"/>
                </a:cubicBezTo>
                <a:cubicBezTo>
                  <a:pt x="200" y="356"/>
                  <a:pt x="200" y="353"/>
                  <a:pt x="200" y="351"/>
                </a:cubicBezTo>
                <a:cubicBezTo>
                  <a:pt x="205" y="349"/>
                  <a:pt x="209" y="348"/>
                  <a:pt x="213" y="345"/>
                </a:cubicBezTo>
                <a:close/>
                <a:moveTo>
                  <a:pt x="160" y="421"/>
                </a:moveTo>
                <a:cubicBezTo>
                  <a:pt x="160" y="421"/>
                  <a:pt x="161" y="421"/>
                  <a:pt x="161" y="421"/>
                </a:cubicBezTo>
                <a:cubicBezTo>
                  <a:pt x="162" y="420"/>
                  <a:pt x="163" y="419"/>
                  <a:pt x="164" y="418"/>
                </a:cubicBezTo>
                <a:cubicBezTo>
                  <a:pt x="191" y="398"/>
                  <a:pt x="227" y="378"/>
                  <a:pt x="263" y="387"/>
                </a:cubicBezTo>
                <a:cubicBezTo>
                  <a:pt x="265" y="391"/>
                  <a:pt x="277" y="400"/>
                  <a:pt x="273" y="390"/>
                </a:cubicBezTo>
                <a:cubicBezTo>
                  <a:pt x="274" y="391"/>
                  <a:pt x="288" y="396"/>
                  <a:pt x="283" y="387"/>
                </a:cubicBezTo>
                <a:cubicBezTo>
                  <a:pt x="287" y="381"/>
                  <a:pt x="272" y="377"/>
                  <a:pt x="269" y="376"/>
                </a:cubicBezTo>
                <a:cubicBezTo>
                  <a:pt x="256" y="341"/>
                  <a:pt x="260" y="303"/>
                  <a:pt x="272" y="268"/>
                </a:cubicBezTo>
                <a:cubicBezTo>
                  <a:pt x="273" y="267"/>
                  <a:pt x="273" y="266"/>
                  <a:pt x="273" y="264"/>
                </a:cubicBezTo>
                <a:cubicBezTo>
                  <a:pt x="296" y="204"/>
                  <a:pt x="352" y="174"/>
                  <a:pt x="413" y="164"/>
                </a:cubicBezTo>
                <a:cubicBezTo>
                  <a:pt x="484" y="152"/>
                  <a:pt x="552" y="178"/>
                  <a:pt x="612" y="215"/>
                </a:cubicBezTo>
                <a:cubicBezTo>
                  <a:pt x="612" y="218"/>
                  <a:pt x="615" y="220"/>
                  <a:pt x="618" y="219"/>
                </a:cubicBezTo>
                <a:cubicBezTo>
                  <a:pt x="637" y="231"/>
                  <a:pt x="655" y="243"/>
                  <a:pt x="673" y="257"/>
                </a:cubicBezTo>
                <a:cubicBezTo>
                  <a:pt x="672" y="261"/>
                  <a:pt x="677" y="264"/>
                  <a:pt x="680" y="261"/>
                </a:cubicBezTo>
                <a:cubicBezTo>
                  <a:pt x="683" y="264"/>
                  <a:pt x="688" y="261"/>
                  <a:pt x="686" y="256"/>
                </a:cubicBezTo>
                <a:cubicBezTo>
                  <a:pt x="687" y="253"/>
                  <a:pt x="686" y="251"/>
                  <a:pt x="684" y="250"/>
                </a:cubicBezTo>
                <a:cubicBezTo>
                  <a:pt x="688" y="229"/>
                  <a:pt x="686" y="206"/>
                  <a:pt x="691" y="185"/>
                </a:cubicBezTo>
                <a:cubicBezTo>
                  <a:pt x="697" y="159"/>
                  <a:pt x="710" y="136"/>
                  <a:pt x="727" y="116"/>
                </a:cubicBezTo>
                <a:cubicBezTo>
                  <a:pt x="764" y="74"/>
                  <a:pt x="812" y="50"/>
                  <a:pt x="868" y="51"/>
                </a:cubicBezTo>
                <a:cubicBezTo>
                  <a:pt x="925" y="51"/>
                  <a:pt x="984" y="72"/>
                  <a:pt x="1028" y="108"/>
                </a:cubicBezTo>
                <a:cubicBezTo>
                  <a:pt x="1046" y="123"/>
                  <a:pt x="1062" y="142"/>
                  <a:pt x="1071" y="164"/>
                </a:cubicBezTo>
                <a:cubicBezTo>
                  <a:pt x="1074" y="169"/>
                  <a:pt x="1076" y="187"/>
                  <a:pt x="1080" y="190"/>
                </a:cubicBezTo>
                <a:cubicBezTo>
                  <a:pt x="1085" y="193"/>
                  <a:pt x="1087" y="187"/>
                  <a:pt x="1086" y="184"/>
                </a:cubicBezTo>
                <a:cubicBezTo>
                  <a:pt x="1086" y="184"/>
                  <a:pt x="1086" y="184"/>
                  <a:pt x="1086" y="184"/>
                </a:cubicBezTo>
                <a:cubicBezTo>
                  <a:pt x="1192" y="131"/>
                  <a:pt x="1361" y="223"/>
                  <a:pt x="1362" y="346"/>
                </a:cubicBezTo>
                <a:cubicBezTo>
                  <a:pt x="1361" y="409"/>
                  <a:pt x="1321" y="441"/>
                  <a:pt x="1290" y="490"/>
                </a:cubicBezTo>
                <a:cubicBezTo>
                  <a:pt x="1292" y="493"/>
                  <a:pt x="1268" y="472"/>
                  <a:pt x="1276" y="486"/>
                </a:cubicBezTo>
                <a:cubicBezTo>
                  <a:pt x="1273" y="491"/>
                  <a:pt x="1287" y="503"/>
                  <a:pt x="1290" y="507"/>
                </a:cubicBezTo>
                <a:cubicBezTo>
                  <a:pt x="1281" y="509"/>
                  <a:pt x="1290" y="514"/>
                  <a:pt x="1295" y="514"/>
                </a:cubicBezTo>
                <a:cubicBezTo>
                  <a:pt x="1350" y="591"/>
                  <a:pt x="1359" y="716"/>
                  <a:pt x="1268" y="771"/>
                </a:cubicBezTo>
                <a:cubicBezTo>
                  <a:pt x="1265" y="769"/>
                  <a:pt x="1263" y="772"/>
                  <a:pt x="1262" y="774"/>
                </a:cubicBezTo>
                <a:cubicBezTo>
                  <a:pt x="1206" y="806"/>
                  <a:pt x="1144" y="807"/>
                  <a:pt x="1083" y="792"/>
                </a:cubicBezTo>
                <a:cubicBezTo>
                  <a:pt x="1056" y="785"/>
                  <a:pt x="1029" y="776"/>
                  <a:pt x="1003" y="765"/>
                </a:cubicBezTo>
                <a:cubicBezTo>
                  <a:pt x="994" y="761"/>
                  <a:pt x="951" y="732"/>
                  <a:pt x="942" y="736"/>
                </a:cubicBezTo>
                <a:cubicBezTo>
                  <a:pt x="939" y="724"/>
                  <a:pt x="929" y="746"/>
                  <a:pt x="930" y="744"/>
                </a:cubicBezTo>
                <a:cubicBezTo>
                  <a:pt x="920" y="762"/>
                  <a:pt x="906" y="776"/>
                  <a:pt x="891" y="789"/>
                </a:cubicBezTo>
                <a:cubicBezTo>
                  <a:pt x="888" y="790"/>
                  <a:pt x="886" y="791"/>
                  <a:pt x="887" y="793"/>
                </a:cubicBezTo>
                <a:cubicBezTo>
                  <a:pt x="777" y="886"/>
                  <a:pt x="646" y="901"/>
                  <a:pt x="508" y="883"/>
                </a:cubicBezTo>
                <a:cubicBezTo>
                  <a:pt x="418" y="871"/>
                  <a:pt x="293" y="835"/>
                  <a:pt x="294" y="724"/>
                </a:cubicBezTo>
                <a:cubicBezTo>
                  <a:pt x="298" y="724"/>
                  <a:pt x="301" y="721"/>
                  <a:pt x="299" y="718"/>
                </a:cubicBezTo>
                <a:cubicBezTo>
                  <a:pt x="305" y="709"/>
                  <a:pt x="268" y="710"/>
                  <a:pt x="263" y="709"/>
                </a:cubicBezTo>
                <a:cubicBezTo>
                  <a:pt x="242" y="706"/>
                  <a:pt x="222" y="701"/>
                  <a:pt x="202" y="694"/>
                </a:cubicBezTo>
                <a:cubicBezTo>
                  <a:pt x="164" y="680"/>
                  <a:pt x="128" y="658"/>
                  <a:pt x="105" y="624"/>
                </a:cubicBezTo>
                <a:cubicBezTo>
                  <a:pt x="105" y="623"/>
                  <a:pt x="104" y="623"/>
                  <a:pt x="104" y="622"/>
                </a:cubicBezTo>
                <a:cubicBezTo>
                  <a:pt x="58" y="552"/>
                  <a:pt x="101" y="468"/>
                  <a:pt x="160" y="421"/>
                </a:cubicBezTo>
                <a:close/>
                <a:moveTo>
                  <a:pt x="1303" y="490"/>
                </a:moveTo>
                <a:cubicBezTo>
                  <a:pt x="1301" y="494"/>
                  <a:pt x="1300" y="499"/>
                  <a:pt x="1300" y="503"/>
                </a:cubicBezTo>
                <a:cubicBezTo>
                  <a:pt x="1299" y="501"/>
                  <a:pt x="1298" y="500"/>
                  <a:pt x="1297" y="499"/>
                </a:cubicBezTo>
                <a:cubicBezTo>
                  <a:pt x="1299" y="496"/>
                  <a:pt x="1301" y="493"/>
                  <a:pt x="1303" y="490"/>
                </a:cubicBezTo>
                <a:close/>
                <a:moveTo>
                  <a:pt x="121" y="440"/>
                </a:moveTo>
                <a:cubicBezTo>
                  <a:pt x="123" y="439"/>
                  <a:pt x="126" y="437"/>
                  <a:pt x="128" y="436"/>
                </a:cubicBezTo>
                <a:cubicBezTo>
                  <a:pt x="124" y="441"/>
                  <a:pt x="120" y="445"/>
                  <a:pt x="116" y="449"/>
                </a:cubicBezTo>
                <a:cubicBezTo>
                  <a:pt x="112" y="446"/>
                  <a:pt x="100" y="456"/>
                  <a:pt x="97" y="458"/>
                </a:cubicBezTo>
                <a:cubicBezTo>
                  <a:pt x="105" y="452"/>
                  <a:pt x="113" y="446"/>
                  <a:pt x="121" y="440"/>
                </a:cubicBezTo>
                <a:close/>
                <a:moveTo>
                  <a:pt x="92" y="475"/>
                </a:moveTo>
                <a:cubicBezTo>
                  <a:pt x="92" y="475"/>
                  <a:pt x="92" y="475"/>
                  <a:pt x="92" y="475"/>
                </a:cubicBezTo>
                <a:cubicBezTo>
                  <a:pt x="96" y="472"/>
                  <a:pt x="100" y="468"/>
                  <a:pt x="105" y="465"/>
                </a:cubicBezTo>
                <a:cubicBezTo>
                  <a:pt x="97" y="476"/>
                  <a:pt x="91" y="488"/>
                  <a:pt x="87" y="500"/>
                </a:cubicBezTo>
                <a:cubicBezTo>
                  <a:pt x="85" y="491"/>
                  <a:pt x="62" y="505"/>
                  <a:pt x="59" y="507"/>
                </a:cubicBezTo>
                <a:cubicBezTo>
                  <a:pt x="64" y="503"/>
                  <a:pt x="98" y="482"/>
                  <a:pt x="92" y="475"/>
                </a:cubicBezTo>
                <a:close/>
                <a:moveTo>
                  <a:pt x="59" y="485"/>
                </a:moveTo>
                <a:cubicBezTo>
                  <a:pt x="63" y="485"/>
                  <a:pt x="67" y="484"/>
                  <a:pt x="71" y="481"/>
                </a:cubicBezTo>
                <a:cubicBezTo>
                  <a:pt x="61" y="489"/>
                  <a:pt x="50" y="497"/>
                  <a:pt x="41" y="506"/>
                </a:cubicBezTo>
                <a:cubicBezTo>
                  <a:pt x="46" y="498"/>
                  <a:pt x="52" y="492"/>
                  <a:pt x="59" y="485"/>
                </a:cubicBezTo>
                <a:close/>
                <a:moveTo>
                  <a:pt x="24" y="533"/>
                </a:moveTo>
                <a:cubicBezTo>
                  <a:pt x="34" y="528"/>
                  <a:pt x="45" y="523"/>
                  <a:pt x="55" y="518"/>
                </a:cubicBezTo>
                <a:cubicBezTo>
                  <a:pt x="43" y="526"/>
                  <a:pt x="32" y="534"/>
                  <a:pt x="20" y="542"/>
                </a:cubicBezTo>
                <a:cubicBezTo>
                  <a:pt x="21" y="539"/>
                  <a:pt x="23" y="536"/>
                  <a:pt x="24" y="533"/>
                </a:cubicBezTo>
                <a:close/>
                <a:moveTo>
                  <a:pt x="16" y="554"/>
                </a:moveTo>
                <a:cubicBezTo>
                  <a:pt x="27" y="549"/>
                  <a:pt x="38" y="544"/>
                  <a:pt x="49" y="538"/>
                </a:cubicBezTo>
                <a:cubicBezTo>
                  <a:pt x="37" y="547"/>
                  <a:pt x="25" y="554"/>
                  <a:pt x="13" y="563"/>
                </a:cubicBezTo>
                <a:cubicBezTo>
                  <a:pt x="14" y="560"/>
                  <a:pt x="15" y="557"/>
                  <a:pt x="16" y="554"/>
                </a:cubicBezTo>
                <a:close/>
                <a:moveTo>
                  <a:pt x="11" y="577"/>
                </a:moveTo>
                <a:cubicBezTo>
                  <a:pt x="15" y="576"/>
                  <a:pt x="19" y="574"/>
                  <a:pt x="23" y="572"/>
                </a:cubicBezTo>
                <a:cubicBezTo>
                  <a:pt x="18" y="575"/>
                  <a:pt x="14" y="579"/>
                  <a:pt x="10" y="582"/>
                </a:cubicBezTo>
                <a:cubicBezTo>
                  <a:pt x="10" y="580"/>
                  <a:pt x="10" y="579"/>
                  <a:pt x="11" y="577"/>
                </a:cubicBezTo>
                <a:close/>
                <a:moveTo>
                  <a:pt x="23" y="590"/>
                </a:moveTo>
                <a:cubicBezTo>
                  <a:pt x="21" y="593"/>
                  <a:pt x="7" y="603"/>
                  <a:pt x="10" y="608"/>
                </a:cubicBezTo>
                <a:cubicBezTo>
                  <a:pt x="12" y="612"/>
                  <a:pt x="17" y="609"/>
                  <a:pt x="19" y="608"/>
                </a:cubicBezTo>
                <a:cubicBezTo>
                  <a:pt x="16" y="611"/>
                  <a:pt x="13" y="614"/>
                  <a:pt x="10" y="618"/>
                </a:cubicBezTo>
                <a:cubicBezTo>
                  <a:pt x="9" y="610"/>
                  <a:pt x="9" y="602"/>
                  <a:pt x="9" y="594"/>
                </a:cubicBezTo>
                <a:cubicBezTo>
                  <a:pt x="14" y="593"/>
                  <a:pt x="19" y="592"/>
                  <a:pt x="23" y="590"/>
                </a:cubicBezTo>
                <a:close/>
              </a:path>
            </a:pathLst>
          </a:custGeom>
          <a:solidFill>
            <a:srgbClr val="9ABF2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5319608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32" grpId="0"/>
      <p:bldP spid="16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1677988" y="783458"/>
            <a:ext cx="8836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好的学习习惯的形成，需要家庭创造以下的条件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BB7848C-5259-4CB5-B938-DD6CDF1B68F9}"/>
              </a:ext>
            </a:extLst>
          </p:cNvPr>
          <p:cNvGrpSpPr/>
          <p:nvPr/>
        </p:nvGrpSpPr>
        <p:grpSpPr>
          <a:xfrm>
            <a:off x="1355004" y="1752048"/>
            <a:ext cx="2609738" cy="2432061"/>
            <a:chOff x="1923543" y="1910859"/>
            <a:chExt cx="2609738" cy="243206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2024868-7647-4E2B-956A-758C56701C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3543" y="1910859"/>
              <a:ext cx="2609738" cy="2432061"/>
            </a:xfrm>
            <a:prstGeom prst="rect">
              <a:avLst/>
            </a:prstGeom>
          </p:spPr>
        </p:pic>
        <p:sp>
          <p:nvSpPr>
            <p:cNvPr id="19" name="TextBox 9"/>
            <p:cNvSpPr txBox="1">
              <a:spLocks noChangeArrowheads="1"/>
            </p:cNvSpPr>
            <p:nvPr/>
          </p:nvSpPr>
          <p:spPr bwMode="auto">
            <a:xfrm>
              <a:off x="2329390" y="2708712"/>
              <a:ext cx="2004217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itchFamily="34" charset="0"/>
                  <a:sym typeface="FZMiaoWuS-GB"/>
                </a:rPr>
                <a:t>家庭中民主、温暖、宽松的气氛，创造良好的学习环境</a:t>
              </a: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7385" b="69347"/>
            <a:stretch/>
          </p:blipFill>
          <p:spPr>
            <a:xfrm>
              <a:off x="2064186" y="2002856"/>
              <a:ext cx="843367" cy="743585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A80CBF2-5CCD-4B52-9259-7014820402E6}"/>
              </a:ext>
            </a:extLst>
          </p:cNvPr>
          <p:cNvGrpSpPr/>
          <p:nvPr/>
        </p:nvGrpSpPr>
        <p:grpSpPr>
          <a:xfrm>
            <a:off x="5976156" y="1518506"/>
            <a:ext cx="2609738" cy="2432061"/>
            <a:chOff x="8868415" y="3969226"/>
            <a:chExt cx="2609738" cy="2432061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CCDAAD9D-47C4-407F-ACD9-24608F1EFAE8}"/>
                </a:ext>
              </a:extLst>
            </p:cNvPr>
            <p:cNvGrpSpPr/>
            <p:nvPr/>
          </p:nvGrpSpPr>
          <p:grpSpPr>
            <a:xfrm>
              <a:off x="8868415" y="3969226"/>
              <a:ext cx="2609738" cy="2432061"/>
              <a:chOff x="1923543" y="1910859"/>
              <a:chExt cx="2609738" cy="2432061"/>
            </a:xfrm>
          </p:grpSpPr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DA80A3CA-174F-4868-9E50-F4CBB00CF3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23543" y="1910859"/>
                <a:ext cx="2609738" cy="2432061"/>
              </a:xfrm>
              <a:prstGeom prst="rect">
                <a:avLst/>
              </a:prstGeom>
            </p:spPr>
          </p:pic>
          <p:sp>
            <p:nvSpPr>
              <p:cNvPr id="33" name="TextBox 9">
                <a:extLst>
                  <a:ext uri="{FF2B5EF4-FFF2-40B4-BE49-F238E27FC236}">
                    <a16:creationId xmlns:a16="http://schemas.microsoft.com/office/drawing/2014/main" id="{D45FCE83-3A15-4E63-A18E-E4DEA7CBA04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29390" y="2708712"/>
                <a:ext cx="2004217" cy="1294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b="1" dirty="0">
                    <a:solidFill>
                      <a:srgbClr val="FA76AA"/>
                    </a:solidFill>
                    <a:latin typeface="幼圆" panose="02010509060101010101" pitchFamily="49" charset="-122"/>
                    <a:ea typeface="幼圆" panose="02010509060101010101" pitchFamily="49" charset="-122"/>
                    <a:cs typeface="Arial" pitchFamily="34" charset="0"/>
                    <a:sym typeface="FZMiaoWuS-GB"/>
                  </a:rPr>
                  <a:t>家长爱学习，以身作则，成为孩子的榜样</a:t>
                </a:r>
              </a:p>
            </p:txBody>
          </p:sp>
        </p:grpSp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96" r="34876" b="69347"/>
            <a:stretch/>
          </p:blipFill>
          <p:spPr>
            <a:xfrm>
              <a:off x="9207683" y="4147306"/>
              <a:ext cx="759971" cy="676019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1ED9BF5-A942-4EBA-A50C-B10A9DDF73E4}"/>
              </a:ext>
            </a:extLst>
          </p:cNvPr>
          <p:cNvGrpSpPr/>
          <p:nvPr/>
        </p:nvGrpSpPr>
        <p:grpSpPr>
          <a:xfrm>
            <a:off x="3842113" y="3587851"/>
            <a:ext cx="2609738" cy="2432061"/>
            <a:chOff x="8912876" y="3974875"/>
            <a:chExt cx="2609738" cy="2432061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6E5C404E-1FB9-4F56-8852-5441D04417A7}"/>
                </a:ext>
              </a:extLst>
            </p:cNvPr>
            <p:cNvGrpSpPr/>
            <p:nvPr/>
          </p:nvGrpSpPr>
          <p:grpSpPr>
            <a:xfrm>
              <a:off x="8912876" y="3974875"/>
              <a:ext cx="2609738" cy="2432061"/>
              <a:chOff x="1923543" y="1910859"/>
              <a:chExt cx="2609738" cy="2432061"/>
            </a:xfrm>
          </p:grpSpPr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5225FD1C-EF7C-47DA-8596-EE8727D88C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23543" y="1910859"/>
                <a:ext cx="2609738" cy="2432061"/>
              </a:xfrm>
              <a:prstGeom prst="rect">
                <a:avLst/>
              </a:prstGeom>
            </p:spPr>
          </p:pic>
          <p:sp>
            <p:nvSpPr>
              <p:cNvPr id="40" name="TextBox 9">
                <a:extLst>
                  <a:ext uri="{FF2B5EF4-FFF2-40B4-BE49-F238E27FC236}">
                    <a16:creationId xmlns:a16="http://schemas.microsoft.com/office/drawing/2014/main" id="{DBD114D4-E039-4E56-A294-500F22AF857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29390" y="2813216"/>
                <a:ext cx="2004217" cy="8790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b="1" dirty="0">
                    <a:solidFill>
                      <a:srgbClr val="FA76AA"/>
                    </a:solidFill>
                    <a:latin typeface="幼圆" panose="02010509060101010101" pitchFamily="49" charset="-122"/>
                    <a:ea typeface="幼圆" panose="02010509060101010101" pitchFamily="49" charset="-122"/>
                    <a:cs typeface="Arial" pitchFamily="34" charset="0"/>
                    <a:sym typeface="FZMiaoWuS-GB"/>
                  </a:rPr>
                  <a:t>学习规则与约法三章的建立</a:t>
                </a:r>
              </a:p>
            </p:txBody>
          </p:sp>
        </p:grpSp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81" t="-593" r="2085" b="67475"/>
            <a:stretch/>
          </p:blipFill>
          <p:spPr>
            <a:xfrm>
              <a:off x="8912876" y="4113471"/>
              <a:ext cx="940377" cy="848456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A41A5BF-BF90-49C3-97F8-FC930FC73643}"/>
              </a:ext>
            </a:extLst>
          </p:cNvPr>
          <p:cNvGrpSpPr/>
          <p:nvPr/>
        </p:nvGrpSpPr>
        <p:grpSpPr>
          <a:xfrm>
            <a:off x="8227258" y="3428678"/>
            <a:ext cx="2609738" cy="2432061"/>
            <a:chOff x="8169479" y="1167952"/>
            <a:chExt cx="2609738" cy="2432061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66FD3A60-41B8-409B-8864-9B0524FA7DA1}"/>
                </a:ext>
              </a:extLst>
            </p:cNvPr>
            <p:cNvGrpSpPr/>
            <p:nvPr/>
          </p:nvGrpSpPr>
          <p:grpSpPr>
            <a:xfrm>
              <a:off x="8169479" y="1167952"/>
              <a:ext cx="2609738" cy="2432061"/>
              <a:chOff x="1923543" y="1910859"/>
              <a:chExt cx="2609738" cy="2432061"/>
            </a:xfrm>
          </p:grpSpPr>
          <p:pic>
            <p:nvPicPr>
              <p:cNvPr id="63" name="图片 62">
                <a:extLst>
                  <a:ext uri="{FF2B5EF4-FFF2-40B4-BE49-F238E27FC236}">
                    <a16:creationId xmlns:a16="http://schemas.microsoft.com/office/drawing/2014/main" id="{8CE18118-5C77-4522-BAF3-17BA1F6E19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23543" y="1910859"/>
                <a:ext cx="2609738" cy="2432061"/>
              </a:xfrm>
              <a:prstGeom prst="rect">
                <a:avLst/>
              </a:prstGeom>
            </p:spPr>
          </p:pic>
          <p:sp>
            <p:nvSpPr>
              <p:cNvPr id="64" name="TextBox 9">
                <a:extLst>
                  <a:ext uri="{FF2B5EF4-FFF2-40B4-BE49-F238E27FC236}">
                    <a16:creationId xmlns:a16="http://schemas.microsoft.com/office/drawing/2014/main" id="{E3AEFA70-06EE-4E02-BA5B-38213E5C50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29390" y="2708712"/>
                <a:ext cx="2004217" cy="1294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b="1" dirty="0">
                    <a:solidFill>
                      <a:srgbClr val="FA76AA"/>
                    </a:solidFill>
                    <a:latin typeface="幼圆" panose="02010509060101010101" pitchFamily="49" charset="-122"/>
                    <a:ea typeface="幼圆" panose="02010509060101010101" pitchFamily="49" charset="-122"/>
                    <a:cs typeface="Arial" pitchFamily="34" charset="0"/>
                    <a:sym typeface="FZMiaoWuS-GB"/>
                  </a:rPr>
                  <a:t>对孩子的学习行为提出明确的规范要求</a:t>
                </a:r>
              </a:p>
            </p:txBody>
          </p:sp>
        </p:grpSp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286" r="68206" b="34726"/>
            <a:stretch/>
          </p:blipFill>
          <p:spPr>
            <a:xfrm>
              <a:off x="8394820" y="1250181"/>
              <a:ext cx="871369" cy="8224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4952867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6574A928-8E70-4A8D-995B-60C7FC2B64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620" y="2023162"/>
            <a:ext cx="2625827" cy="306479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E94E8B3-1BBA-44D2-8B2B-01B6481CF9A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12081" y="-1712080"/>
            <a:ext cx="6858001" cy="10282164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408401F4-631B-4071-AD59-D6C2B3BC8B2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556" y="4142494"/>
            <a:ext cx="5015444" cy="2715505"/>
          </a:xfrm>
          <a:prstGeom prst="rect">
            <a:avLst/>
          </a:prstGeom>
        </p:spPr>
      </p:pic>
      <p:pic>
        <p:nvPicPr>
          <p:cNvPr id="15" name="龚芝怡 - 卓别林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5185" y="-1276273"/>
            <a:ext cx="609459" cy="609459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1B6A05F3-8DBF-47F8-9A20-01165C53A637}"/>
              </a:ext>
            </a:extLst>
          </p:cNvPr>
          <p:cNvSpPr txBox="1"/>
          <p:nvPr/>
        </p:nvSpPr>
        <p:spPr>
          <a:xfrm>
            <a:off x="5388752" y="1236892"/>
            <a:ext cx="44326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期中家长会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A866DBC-98EB-4FA1-859E-9AA5560AFB9E}"/>
              </a:ext>
            </a:extLst>
          </p:cNvPr>
          <p:cNvSpPr/>
          <p:nvPr/>
        </p:nvSpPr>
        <p:spPr>
          <a:xfrm>
            <a:off x="5388752" y="2734704"/>
            <a:ext cx="598112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教育机构</a:t>
            </a:r>
            <a:r>
              <a:rPr lang="en-US" altLang="zh-CN" sz="3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/</a:t>
            </a:r>
            <a:r>
              <a:rPr lang="zh-CN" altLang="en-US" sz="3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幼儿园</a:t>
            </a:r>
            <a:r>
              <a:rPr lang="en-US" altLang="zh-CN" sz="3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/</a:t>
            </a:r>
            <a:r>
              <a:rPr lang="zh-CN" altLang="en-US" sz="3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培训中心等通用</a:t>
            </a:r>
            <a:endParaRPr lang="en-US" altLang="zh-CN" sz="3000" b="1" dirty="0">
              <a:solidFill>
                <a:srgbClr val="9ABF2D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0DB694D-93B0-4608-8942-F43DC92B81F4}"/>
              </a:ext>
            </a:extLst>
          </p:cNvPr>
          <p:cNvSpPr txBox="1"/>
          <p:nvPr/>
        </p:nvSpPr>
        <p:spPr>
          <a:xfrm>
            <a:off x="5388752" y="5087957"/>
            <a:ext cx="67037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b="1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XXX</a:t>
            </a:r>
            <a:endParaRPr lang="zh-CN" altLang="en-US" sz="2500" b="1" dirty="0">
              <a:solidFill>
                <a:srgbClr val="FFC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7826172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1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8E035544-4C8F-42F2-A09A-C535630B59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94" y="339636"/>
            <a:ext cx="7325318" cy="329184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6A5849-0CA1-4A9E-9007-3D7694065B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60" y="1942136"/>
            <a:ext cx="8901657" cy="6138038"/>
          </a:xfrm>
          <a:prstGeom prst="rect">
            <a:avLst/>
          </a:prstGeom>
        </p:spPr>
      </p:pic>
      <p:sp>
        <p:nvSpPr>
          <p:cNvPr id="5" name="文本框 283"/>
          <p:cNvSpPr txBox="1"/>
          <p:nvPr/>
        </p:nvSpPr>
        <p:spPr>
          <a:xfrm>
            <a:off x="2179823" y="1295805"/>
            <a:ext cx="1873933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b="1" spc="6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第一章</a:t>
            </a:r>
            <a:endParaRPr lang="en-US" altLang="zh-CN" sz="3600" b="1" spc="600" dirty="0">
              <a:solidFill>
                <a:srgbClr val="FA76AA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79823" y="2228671"/>
            <a:ext cx="4031873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期中考试分析</a:t>
            </a:r>
            <a:endParaRPr lang="zh-CN" altLang="en-US" sz="5000" b="1" spc="300" dirty="0">
              <a:solidFill>
                <a:srgbClr val="9ABF2D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ED99FCE-B591-487C-B26D-980282B4BEE6}"/>
              </a:ext>
            </a:extLst>
          </p:cNvPr>
          <p:cNvSpPr/>
          <p:nvPr/>
        </p:nvSpPr>
        <p:spPr>
          <a:xfrm>
            <a:off x="-1432419" y="4209904"/>
            <a:ext cx="3291840" cy="3291840"/>
          </a:xfrm>
          <a:prstGeom prst="ellipse">
            <a:avLst/>
          </a:prstGeom>
          <a:solidFill>
            <a:srgbClr val="FA76A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784268A1-5C4A-4B98-A5AB-D132F1947C16}"/>
              </a:ext>
            </a:extLst>
          </p:cNvPr>
          <p:cNvSpPr/>
          <p:nvPr/>
        </p:nvSpPr>
        <p:spPr>
          <a:xfrm>
            <a:off x="2179823" y="4025586"/>
            <a:ext cx="1598801" cy="1598801"/>
          </a:xfrm>
          <a:prstGeom prst="ellipse">
            <a:avLst/>
          </a:prstGeom>
          <a:solidFill>
            <a:srgbClr val="FDEEE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CB27789-4926-4C86-9461-28949A47A925}"/>
              </a:ext>
            </a:extLst>
          </p:cNvPr>
          <p:cNvSpPr/>
          <p:nvPr/>
        </p:nvSpPr>
        <p:spPr>
          <a:xfrm>
            <a:off x="8457792" y="949461"/>
            <a:ext cx="1139217" cy="1139217"/>
          </a:xfrm>
          <a:prstGeom prst="ellipse">
            <a:avLst/>
          </a:prstGeom>
          <a:solidFill>
            <a:srgbClr val="FFD11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150C79CA-FD56-49AA-A723-A0F51C35762C}"/>
              </a:ext>
            </a:extLst>
          </p:cNvPr>
          <p:cNvSpPr/>
          <p:nvPr/>
        </p:nvSpPr>
        <p:spPr>
          <a:xfrm>
            <a:off x="9805577" y="-1063169"/>
            <a:ext cx="3291840" cy="3291840"/>
          </a:xfrm>
          <a:prstGeom prst="ellipse">
            <a:avLst/>
          </a:prstGeom>
          <a:solidFill>
            <a:srgbClr val="9ABF2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BA7EAFAB-8013-4AE2-9042-72574DCE65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9" b="11406"/>
          <a:stretch/>
        </p:blipFill>
        <p:spPr>
          <a:xfrm>
            <a:off x="5807660" y="40636"/>
            <a:ext cx="6363929" cy="492162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E8A33B73-C9CB-4414-9727-68D375508C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9" b="11406"/>
          <a:stretch/>
        </p:blipFill>
        <p:spPr>
          <a:xfrm>
            <a:off x="0" y="2008414"/>
            <a:ext cx="6363929" cy="4921623"/>
          </a:xfrm>
          <a:prstGeom prst="rect">
            <a:avLst/>
          </a:prstGeom>
        </p:spPr>
      </p:pic>
      <p:sp>
        <p:nvSpPr>
          <p:cNvPr id="19" name="文本占位符 54274"/>
          <p:cNvSpPr>
            <a:spLocks noGrp="1"/>
          </p:cNvSpPr>
          <p:nvPr/>
        </p:nvSpPr>
        <p:spPr>
          <a:xfrm>
            <a:off x="2533647" y="3664910"/>
            <a:ext cx="3612528" cy="1520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8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数学 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平均分  </a:t>
            </a:r>
            <a:r>
              <a:rPr lang="en-US" altLang="zh-CN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83.92      </a:t>
            </a: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优秀率：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及格率：</a:t>
            </a:r>
            <a:r>
              <a:rPr lang="en-US" altLang="zh-CN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100%    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100</a:t>
            </a: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分人数</a:t>
            </a:r>
            <a:r>
              <a:rPr lang="en-US" altLang="zh-CN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40</a:t>
            </a: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人     </a:t>
            </a:r>
            <a:r>
              <a:rPr lang="en-US" altLang="zh-CN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90</a:t>
            </a: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分以上 人</a:t>
            </a:r>
          </a:p>
        </p:txBody>
      </p:sp>
      <p:sp>
        <p:nvSpPr>
          <p:cNvPr id="4" name="矩形 3"/>
          <p:cNvSpPr/>
          <p:nvPr/>
        </p:nvSpPr>
        <p:spPr>
          <a:xfrm>
            <a:off x="8413813" y="1294005"/>
            <a:ext cx="2636386" cy="1980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语文 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平均分</a:t>
            </a:r>
            <a:r>
              <a:rPr lang="en-US" altLang="zh-CN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92.18   </a:t>
            </a: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优秀率：</a:t>
            </a:r>
            <a:r>
              <a:rPr lang="en-US" altLang="zh-CN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87.5%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及格率：</a:t>
            </a:r>
            <a:r>
              <a:rPr lang="en-US" altLang="zh-CN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100%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90</a:t>
            </a: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分以上人数</a:t>
            </a:r>
            <a:r>
              <a:rPr lang="en-US" altLang="zh-CN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35</a:t>
            </a: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人   </a:t>
            </a:r>
            <a:endParaRPr lang="en-US" altLang="zh-CN" sz="1400" dirty="0">
              <a:solidFill>
                <a:srgbClr val="9ABF2D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80</a:t>
            </a: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分以上</a:t>
            </a:r>
            <a:r>
              <a:rPr lang="en-US" altLang="zh-CN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12</a:t>
            </a: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人  </a:t>
            </a:r>
            <a:endParaRPr lang="en-US" altLang="zh-CN" sz="1400" dirty="0">
              <a:solidFill>
                <a:srgbClr val="9ABF2D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70</a:t>
            </a: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分以上人数</a:t>
            </a:r>
            <a:r>
              <a:rPr lang="en-US" altLang="zh-CN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1</a:t>
            </a:r>
            <a:r>
              <a:rPr lang="zh-CN" altLang="en-US" sz="14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人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6" r="34876" b="69347"/>
          <a:stretch/>
        </p:blipFill>
        <p:spPr>
          <a:xfrm>
            <a:off x="7085105" y="1063457"/>
            <a:ext cx="1275339" cy="113445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85" b="69347"/>
          <a:stretch/>
        </p:blipFill>
        <p:spPr>
          <a:xfrm>
            <a:off x="1141801" y="2959569"/>
            <a:ext cx="1355568" cy="119518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54358F4-0ED5-410C-B0C5-66165B59CB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539" y="4545872"/>
            <a:ext cx="3816850" cy="2271492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F8CBFE3D-B4E0-4816-A1B9-8B620F9D41D7}"/>
              </a:ext>
            </a:extLst>
          </p:cNvPr>
          <p:cNvGrpSpPr/>
          <p:nvPr/>
        </p:nvGrpSpPr>
        <p:grpSpPr>
          <a:xfrm>
            <a:off x="1312388" y="576652"/>
            <a:ext cx="4376320" cy="1207028"/>
            <a:chOff x="0" y="65887"/>
            <a:chExt cx="4376320" cy="1207028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81AAC23-347C-4373-BA30-5F645ABDFB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887"/>
              <a:ext cx="4376320" cy="1207028"/>
            </a:xfrm>
            <a:prstGeom prst="rect">
              <a:avLst/>
            </a:prstGeom>
          </p:spPr>
        </p:pic>
        <p:sp>
          <p:nvSpPr>
            <p:cNvPr id="14" name="文本框 283">
              <a:extLst>
                <a:ext uri="{FF2B5EF4-FFF2-40B4-BE49-F238E27FC236}">
                  <a16:creationId xmlns:a16="http://schemas.microsoft.com/office/drawing/2014/main" id="{E8C1DF1C-E12A-4F7A-AB53-880818087A5D}"/>
                </a:ext>
              </a:extLst>
            </p:cNvPr>
            <p:cNvSpPr txBox="1"/>
            <p:nvPr/>
          </p:nvSpPr>
          <p:spPr>
            <a:xfrm>
              <a:off x="558069" y="502607"/>
              <a:ext cx="3373850" cy="55399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期中考试分析</a:t>
              </a:r>
              <a:endParaRPr lang="zh-CN" altLang="en-US" sz="3000" b="1" spc="3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endParaRPr>
            </a:p>
          </p:txBody>
        </p:sp>
      </p:grp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251042" y="1469740"/>
            <a:ext cx="87947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F88F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检测情况分析：</a:t>
            </a:r>
            <a:r>
              <a:rPr lang="zh-CN" altLang="en-US" sz="2000" dirty="0">
                <a:solidFill>
                  <a:srgbClr val="3F88FB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   试卷以教材内容为主，题型较灵活，题量适中。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54D3A76-6B20-4568-B6E2-F593B601096A}"/>
              </a:ext>
            </a:extLst>
          </p:cNvPr>
          <p:cNvGrpSpPr/>
          <p:nvPr/>
        </p:nvGrpSpPr>
        <p:grpSpPr>
          <a:xfrm>
            <a:off x="1236388" y="3453147"/>
            <a:ext cx="9537566" cy="676019"/>
            <a:chOff x="1236388" y="3453147"/>
            <a:chExt cx="9537566" cy="676019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96" r="34876" b="69347"/>
            <a:stretch/>
          </p:blipFill>
          <p:spPr>
            <a:xfrm>
              <a:off x="1236388" y="3453147"/>
              <a:ext cx="759971" cy="67601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251042" y="3498769"/>
              <a:ext cx="852291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第二题看图写字母，出错最多的在最后一张图片，一小部分同学观察图不仔细将小</a:t>
              </a:r>
              <a:r>
                <a:rPr lang="en-US" altLang="zh-CN" sz="1600" dirty="0" err="1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i</a:t>
              </a:r>
              <a:r>
                <a:rPr lang="zh-CN" altLang="en-US" sz="1600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写成大</a:t>
              </a:r>
              <a:r>
                <a:rPr lang="en-US" altLang="zh-CN" sz="1600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y</a:t>
              </a:r>
              <a:r>
                <a:rPr lang="zh-CN" altLang="en-US" sz="1600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，审题不认真。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F9856EE-F80C-4C94-B4D1-0DEA2E4AD1EC}"/>
              </a:ext>
            </a:extLst>
          </p:cNvPr>
          <p:cNvGrpSpPr/>
          <p:nvPr/>
        </p:nvGrpSpPr>
        <p:grpSpPr>
          <a:xfrm>
            <a:off x="1194690" y="2458385"/>
            <a:ext cx="9481524" cy="743585"/>
            <a:chOff x="1194690" y="2458385"/>
            <a:chExt cx="9481524" cy="74358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7385" b="69347"/>
            <a:stretch/>
          </p:blipFill>
          <p:spPr>
            <a:xfrm>
              <a:off x="1194690" y="2458385"/>
              <a:ext cx="843367" cy="743585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2251042" y="2537790"/>
              <a:ext cx="842517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看拼音分类部分，有个别同学存在不认真审题的情况，有错题的同学是因为没有分清韵母和整体认读音节的类别。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87DAC38-2D2E-461E-9DB3-742D42F42F45}"/>
              </a:ext>
            </a:extLst>
          </p:cNvPr>
          <p:cNvGrpSpPr/>
          <p:nvPr/>
        </p:nvGrpSpPr>
        <p:grpSpPr>
          <a:xfrm>
            <a:off x="1146185" y="4179588"/>
            <a:ext cx="9546402" cy="848456"/>
            <a:chOff x="1146185" y="4179588"/>
            <a:chExt cx="9546402" cy="8484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81" t="-593" r="2085" b="67475"/>
            <a:stretch/>
          </p:blipFill>
          <p:spPr>
            <a:xfrm>
              <a:off x="1146185" y="4179588"/>
              <a:ext cx="940377" cy="848456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251042" y="4434539"/>
              <a:ext cx="844154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第三题，给声母韵母涂颜色，此题不难，但个别同学不认真听题，导致颜色涂反而丢分。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0CFD8CD-C07F-49AE-B395-6629E1585B31}"/>
              </a:ext>
            </a:extLst>
          </p:cNvPr>
          <p:cNvGrpSpPr/>
          <p:nvPr/>
        </p:nvGrpSpPr>
        <p:grpSpPr>
          <a:xfrm>
            <a:off x="1180689" y="5106827"/>
            <a:ext cx="8944946" cy="822436"/>
            <a:chOff x="1180689" y="5106827"/>
            <a:chExt cx="8944946" cy="82243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286" r="68206" b="34726"/>
            <a:stretch/>
          </p:blipFill>
          <p:spPr>
            <a:xfrm>
              <a:off x="1180689" y="5106827"/>
              <a:ext cx="871369" cy="822436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2251042" y="5225658"/>
              <a:ext cx="787459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第四题：圈出三拼音节，丢分较多，存在三拼音节与整体认读混淆不清现象，有</a:t>
              </a:r>
              <a:r>
                <a:rPr lang="en-US" altLang="zh-CN" sz="1600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24</a:t>
              </a:r>
              <a:r>
                <a:rPr lang="zh-CN" altLang="en-US" sz="1600" dirty="0">
                  <a:solidFill>
                    <a:srgbClr val="FA76AA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名学生在此题丢分。  </a:t>
              </a: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E0F88114-FD06-47A9-B12A-C53F9324C459}"/>
              </a:ext>
            </a:extLst>
          </p:cNvPr>
          <p:cNvSpPr/>
          <p:nvPr/>
        </p:nvSpPr>
        <p:spPr>
          <a:xfrm>
            <a:off x="927848" y="2286000"/>
            <a:ext cx="10117968" cy="3711388"/>
          </a:xfrm>
          <a:prstGeom prst="rect">
            <a:avLst/>
          </a:prstGeom>
          <a:noFill/>
          <a:ln>
            <a:solidFill>
              <a:srgbClr val="9ABF2D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6552E899-5DA3-451C-B9D5-4DB139C9802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446" y="4526125"/>
            <a:ext cx="2563562" cy="2291534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9FC7B507-B4E5-49FB-930F-7954864839E3}"/>
              </a:ext>
            </a:extLst>
          </p:cNvPr>
          <p:cNvGrpSpPr/>
          <p:nvPr/>
        </p:nvGrpSpPr>
        <p:grpSpPr>
          <a:xfrm>
            <a:off x="0" y="65887"/>
            <a:ext cx="4376320" cy="1207028"/>
            <a:chOff x="0" y="65887"/>
            <a:chExt cx="4376320" cy="1207028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C7B6FDBA-EC0A-48B8-A38D-6BB06F5E769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887"/>
              <a:ext cx="4376320" cy="1207028"/>
            </a:xfrm>
            <a:prstGeom prst="rect">
              <a:avLst/>
            </a:prstGeom>
          </p:spPr>
        </p:pic>
        <p:sp>
          <p:nvSpPr>
            <p:cNvPr id="18" name="文本框 283">
              <a:extLst>
                <a:ext uri="{FF2B5EF4-FFF2-40B4-BE49-F238E27FC236}">
                  <a16:creationId xmlns:a16="http://schemas.microsoft.com/office/drawing/2014/main" id="{FE6B596F-F9BB-498D-9D1D-4BACFEB7EDC1}"/>
                </a:ext>
              </a:extLst>
            </p:cNvPr>
            <p:cNvSpPr txBox="1"/>
            <p:nvPr/>
          </p:nvSpPr>
          <p:spPr>
            <a:xfrm>
              <a:off x="558069" y="489544"/>
              <a:ext cx="3373850" cy="55399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期中卷面分析</a:t>
              </a:r>
              <a:endParaRPr lang="zh-CN" altLang="en-US" sz="3000" b="1" spc="3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0237134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8E035544-4C8F-42F2-A09A-C535630B59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94" y="339636"/>
            <a:ext cx="7325318" cy="329184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6A5849-0CA1-4A9E-9007-3D7694065B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60" y="1942136"/>
            <a:ext cx="8901657" cy="6138038"/>
          </a:xfrm>
          <a:prstGeom prst="rect">
            <a:avLst/>
          </a:prstGeom>
        </p:spPr>
      </p:pic>
      <p:sp>
        <p:nvSpPr>
          <p:cNvPr id="5" name="文本框 283"/>
          <p:cNvSpPr txBox="1"/>
          <p:nvPr/>
        </p:nvSpPr>
        <p:spPr>
          <a:xfrm>
            <a:off x="2179823" y="1295805"/>
            <a:ext cx="1873933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b="1" spc="6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第二章</a:t>
            </a:r>
            <a:endParaRPr lang="en-US" altLang="zh-CN" sz="3600" b="1" spc="600" dirty="0">
              <a:solidFill>
                <a:srgbClr val="FA76AA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79823" y="2228671"/>
            <a:ext cx="4031873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班级情况分析</a:t>
            </a:r>
            <a:endParaRPr lang="zh-CN" altLang="en-US" sz="5000" b="1" spc="300" dirty="0">
              <a:solidFill>
                <a:srgbClr val="9ABF2D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ED99FCE-B591-487C-B26D-980282B4BEE6}"/>
              </a:ext>
            </a:extLst>
          </p:cNvPr>
          <p:cNvSpPr/>
          <p:nvPr/>
        </p:nvSpPr>
        <p:spPr>
          <a:xfrm>
            <a:off x="-1432419" y="4209904"/>
            <a:ext cx="3291840" cy="3291840"/>
          </a:xfrm>
          <a:prstGeom prst="ellipse">
            <a:avLst/>
          </a:prstGeom>
          <a:solidFill>
            <a:srgbClr val="FA76A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784268A1-5C4A-4B98-A5AB-D132F1947C16}"/>
              </a:ext>
            </a:extLst>
          </p:cNvPr>
          <p:cNvSpPr/>
          <p:nvPr/>
        </p:nvSpPr>
        <p:spPr>
          <a:xfrm>
            <a:off x="2179823" y="4025586"/>
            <a:ext cx="1598801" cy="1598801"/>
          </a:xfrm>
          <a:prstGeom prst="ellipse">
            <a:avLst/>
          </a:prstGeom>
          <a:solidFill>
            <a:srgbClr val="FDEEE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CB27789-4926-4C86-9461-28949A47A925}"/>
              </a:ext>
            </a:extLst>
          </p:cNvPr>
          <p:cNvSpPr/>
          <p:nvPr/>
        </p:nvSpPr>
        <p:spPr>
          <a:xfrm>
            <a:off x="8457792" y="949461"/>
            <a:ext cx="1139217" cy="1139217"/>
          </a:xfrm>
          <a:prstGeom prst="ellipse">
            <a:avLst/>
          </a:prstGeom>
          <a:solidFill>
            <a:srgbClr val="FFD11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150C79CA-FD56-49AA-A723-A0F51C35762C}"/>
              </a:ext>
            </a:extLst>
          </p:cNvPr>
          <p:cNvSpPr/>
          <p:nvPr/>
        </p:nvSpPr>
        <p:spPr>
          <a:xfrm>
            <a:off x="9805577" y="-1063169"/>
            <a:ext cx="3291840" cy="3291840"/>
          </a:xfrm>
          <a:prstGeom prst="ellipse">
            <a:avLst/>
          </a:prstGeom>
          <a:solidFill>
            <a:srgbClr val="9ABF2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1288701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6D76381-92A4-447F-A4D5-B2EAB71D70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108" y="1181668"/>
            <a:ext cx="4760231" cy="5452331"/>
          </a:xfrm>
          <a:prstGeom prst="rect">
            <a:avLst/>
          </a:prstGeom>
        </p:spPr>
      </p:pic>
      <p:sp>
        <p:nvSpPr>
          <p:cNvPr id="30" name="Rectangle 3"/>
          <p:cNvSpPr txBox="1">
            <a:spLocks noRot="1" noChangeArrowheads="1"/>
          </p:cNvSpPr>
          <p:nvPr/>
        </p:nvSpPr>
        <p:spPr>
          <a:xfrm>
            <a:off x="1085916" y="2221498"/>
            <a:ext cx="5247648" cy="37624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50000"/>
              </a:lnSpc>
              <a:buNone/>
            </a:pPr>
            <a:r>
              <a:rPr lang="zh-CN" altLang="en-US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本班</a:t>
            </a:r>
            <a:r>
              <a:rPr lang="en-US" altLang="zh-CN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48</a:t>
            </a:r>
            <a:r>
              <a:rPr lang="zh-CN" altLang="en-US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人，</a:t>
            </a:r>
            <a:r>
              <a:rPr lang="en-US" altLang="zh-CN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26</a:t>
            </a:r>
            <a:r>
              <a:rPr lang="zh-CN" altLang="en-US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名女生，</a:t>
            </a:r>
            <a:r>
              <a:rPr lang="en-US" altLang="zh-CN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22</a:t>
            </a:r>
            <a:r>
              <a:rPr lang="zh-CN" altLang="en-US" sz="16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名男生。比例不太协调，造成管理学习两手抓的工作较难。大部分是本地学生，上过幼儿园有一定的常规基础，但是现在是上小学了，必须加强日常规范训练。孩子的培养不是一天两天，学生的成才更不是单单学校就可以完成。希望各位家长相信学校和自己的孩子，和学校一起共同培养好自己的孩子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1EE887-3F5C-4078-93D8-393FBEF384C1}"/>
              </a:ext>
            </a:extLst>
          </p:cNvPr>
          <p:cNvGrpSpPr/>
          <p:nvPr/>
        </p:nvGrpSpPr>
        <p:grpSpPr>
          <a:xfrm>
            <a:off x="1085916" y="283608"/>
            <a:ext cx="4376320" cy="1207028"/>
            <a:chOff x="0" y="78950"/>
            <a:chExt cx="4376320" cy="1207028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5DDBE69E-36E7-4734-B5FD-0F8045266D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8950"/>
              <a:ext cx="4376320" cy="1207028"/>
            </a:xfrm>
            <a:prstGeom prst="rect">
              <a:avLst/>
            </a:prstGeom>
          </p:spPr>
        </p:pic>
        <p:sp>
          <p:nvSpPr>
            <p:cNvPr id="9" name="文本框 283">
              <a:extLst>
                <a:ext uri="{FF2B5EF4-FFF2-40B4-BE49-F238E27FC236}">
                  <a16:creationId xmlns:a16="http://schemas.microsoft.com/office/drawing/2014/main" id="{A35A7742-C594-4902-83B6-BB3413131BFE}"/>
                </a:ext>
              </a:extLst>
            </p:cNvPr>
            <p:cNvSpPr txBox="1"/>
            <p:nvPr/>
          </p:nvSpPr>
          <p:spPr>
            <a:xfrm>
              <a:off x="558069" y="489544"/>
              <a:ext cx="3373850" cy="55399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FZMiaoWuS-GB"/>
                </a:rPr>
                <a:t>班级情况分析</a:t>
              </a:r>
              <a:endParaRPr lang="zh-CN" altLang="en-US" sz="3000" b="1" spc="300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7762153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8E035544-4C8F-42F2-A09A-C535630B59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94" y="339636"/>
            <a:ext cx="7325318" cy="329184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6A5849-0CA1-4A9E-9007-3D7694065B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60" y="1942136"/>
            <a:ext cx="8901657" cy="6138038"/>
          </a:xfrm>
          <a:prstGeom prst="rect">
            <a:avLst/>
          </a:prstGeom>
        </p:spPr>
      </p:pic>
      <p:sp>
        <p:nvSpPr>
          <p:cNvPr id="22" name="椭圆 21">
            <a:extLst>
              <a:ext uri="{FF2B5EF4-FFF2-40B4-BE49-F238E27FC236}">
                <a16:creationId xmlns:a16="http://schemas.microsoft.com/office/drawing/2014/main" id="{7ED99FCE-B591-487C-B26D-980282B4BEE6}"/>
              </a:ext>
            </a:extLst>
          </p:cNvPr>
          <p:cNvSpPr/>
          <p:nvPr/>
        </p:nvSpPr>
        <p:spPr>
          <a:xfrm>
            <a:off x="-1432419" y="4209904"/>
            <a:ext cx="3291840" cy="3291840"/>
          </a:xfrm>
          <a:prstGeom prst="ellipse">
            <a:avLst/>
          </a:prstGeom>
          <a:solidFill>
            <a:srgbClr val="FA76A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784268A1-5C4A-4B98-A5AB-D132F1947C16}"/>
              </a:ext>
            </a:extLst>
          </p:cNvPr>
          <p:cNvSpPr/>
          <p:nvPr/>
        </p:nvSpPr>
        <p:spPr>
          <a:xfrm>
            <a:off x="2179823" y="4025586"/>
            <a:ext cx="1598801" cy="1598801"/>
          </a:xfrm>
          <a:prstGeom prst="ellipse">
            <a:avLst/>
          </a:prstGeom>
          <a:solidFill>
            <a:srgbClr val="FDEEE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CB27789-4926-4C86-9461-28949A47A925}"/>
              </a:ext>
            </a:extLst>
          </p:cNvPr>
          <p:cNvSpPr/>
          <p:nvPr/>
        </p:nvSpPr>
        <p:spPr>
          <a:xfrm>
            <a:off x="8457792" y="949461"/>
            <a:ext cx="1139217" cy="1139217"/>
          </a:xfrm>
          <a:prstGeom prst="ellipse">
            <a:avLst/>
          </a:prstGeom>
          <a:solidFill>
            <a:srgbClr val="FFD11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150C79CA-FD56-49AA-A723-A0F51C35762C}"/>
              </a:ext>
            </a:extLst>
          </p:cNvPr>
          <p:cNvSpPr/>
          <p:nvPr/>
        </p:nvSpPr>
        <p:spPr>
          <a:xfrm>
            <a:off x="9805577" y="-1063169"/>
            <a:ext cx="3291840" cy="3291840"/>
          </a:xfrm>
          <a:prstGeom prst="ellipse">
            <a:avLst/>
          </a:prstGeom>
          <a:solidFill>
            <a:srgbClr val="9ABF2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幼圆" panose="02010509060101010101" pitchFamily="49" charset="-122"/>
            </a:endParaRPr>
          </a:p>
        </p:txBody>
      </p:sp>
      <p:sp>
        <p:nvSpPr>
          <p:cNvPr id="10" name="文本框 283">
            <a:extLst>
              <a:ext uri="{FF2B5EF4-FFF2-40B4-BE49-F238E27FC236}">
                <a16:creationId xmlns:a16="http://schemas.microsoft.com/office/drawing/2014/main" id="{3C945CB6-A8B4-4F2A-92BD-6C387DE84A67}"/>
              </a:ext>
            </a:extLst>
          </p:cNvPr>
          <p:cNvSpPr txBox="1"/>
          <p:nvPr/>
        </p:nvSpPr>
        <p:spPr>
          <a:xfrm>
            <a:off x="1459311" y="1295806"/>
            <a:ext cx="800219" cy="18642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spc="6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第三章</a:t>
            </a:r>
            <a:endParaRPr lang="en-US" altLang="zh-CN" sz="4000" b="1" spc="600" dirty="0">
              <a:solidFill>
                <a:srgbClr val="FA76AA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9BA536E-B056-4837-A510-2E8BAC5953EA}"/>
              </a:ext>
            </a:extLst>
          </p:cNvPr>
          <p:cNvSpPr/>
          <p:nvPr/>
        </p:nvSpPr>
        <p:spPr>
          <a:xfrm>
            <a:off x="2420431" y="1350014"/>
            <a:ext cx="4673074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关于作息时间、</a:t>
            </a:r>
            <a:endParaRPr lang="en-US" altLang="zh-CN" sz="5000" b="1" dirty="0">
              <a:solidFill>
                <a:srgbClr val="9ABF2D"/>
              </a:solidFill>
              <a:latin typeface="幼圆" panose="02010509060101010101" pitchFamily="49" charset="-122"/>
              <a:ea typeface="幼圆" panose="02010509060101010101" pitchFamily="49" charset="-122"/>
              <a:sym typeface="FZMiaoWuS-GB"/>
            </a:endParaRPr>
          </a:p>
          <a:p>
            <a:r>
              <a:rPr lang="zh-CN" altLang="en-US" sz="5000" b="1" dirty="0">
                <a:solidFill>
                  <a:srgbClr val="9ABF2D"/>
                </a:solidFill>
                <a:latin typeface="幼圆" panose="02010509060101010101" pitchFamily="49" charset="-122"/>
                <a:ea typeface="幼圆" panose="02010509060101010101" pitchFamily="49" charset="-122"/>
                <a:sym typeface="FZMiaoWuS-GB"/>
              </a:rPr>
              <a:t>课程表的调整</a:t>
            </a:r>
          </a:p>
        </p:txBody>
      </p:sp>
    </p:spTree>
    <p:extLst>
      <p:ext uri="{BB962C8B-B14F-4D97-AF65-F5344CB8AC3E}">
        <p14:creationId xmlns:p14="http://schemas.microsoft.com/office/powerpoint/2010/main" val="3195130037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82F61DE2-89AE-4C48-BF13-7C5BB2BDF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361" y="1332380"/>
            <a:ext cx="9470832" cy="6522393"/>
          </a:xfrm>
          <a:prstGeom prst="rect">
            <a:avLst/>
          </a:prstGeom>
        </p:spPr>
      </p:pic>
      <p:sp>
        <p:nvSpPr>
          <p:cNvPr id="29" name="Text Box 5128"/>
          <p:cNvSpPr txBox="1">
            <a:spLocks noChangeArrowheads="1"/>
          </p:cNvSpPr>
          <p:nvPr/>
        </p:nvSpPr>
        <p:spPr bwMode="auto">
          <a:xfrm>
            <a:off x="2752411" y="1867489"/>
            <a:ext cx="3451412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7</a:t>
            </a:r>
            <a:r>
              <a:rPr lang="zh-CN" altLang="en-US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：</a:t>
            </a:r>
            <a:r>
              <a:rPr lang="en-US" altLang="zh-CN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45 </a:t>
            </a:r>
            <a:r>
              <a:rPr lang="zh-CN" altLang="en-US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到校开始 </a:t>
            </a:r>
            <a:r>
              <a:rPr lang="en-US" altLang="zh-CN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7:50</a:t>
            </a:r>
            <a:r>
              <a:rPr lang="zh-CN" altLang="en-US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早读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8</a:t>
            </a:r>
            <a:r>
              <a:rPr lang="zh-CN" altLang="en-US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：</a:t>
            </a:r>
            <a:r>
              <a:rPr lang="en-US" altLang="zh-CN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00 </a:t>
            </a:r>
            <a:r>
              <a:rPr lang="zh-CN" altLang="en-US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正式上课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中午 </a:t>
            </a:r>
            <a:r>
              <a:rPr lang="en-US" altLang="zh-CN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11</a:t>
            </a:r>
            <a:r>
              <a:rPr lang="zh-CN" altLang="en-US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：</a:t>
            </a:r>
            <a:r>
              <a:rPr lang="en-US" altLang="zh-CN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30 </a:t>
            </a:r>
            <a:r>
              <a:rPr lang="zh-CN" altLang="en-US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放学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下午：</a:t>
            </a:r>
            <a:r>
              <a:rPr lang="en-US" altLang="zh-CN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1</a:t>
            </a:r>
            <a:r>
              <a:rPr lang="zh-CN" altLang="en-US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：</a:t>
            </a:r>
            <a:r>
              <a:rPr lang="en-US" altLang="zh-CN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45</a:t>
            </a:r>
            <a:r>
              <a:rPr lang="zh-CN" altLang="en-US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到校 </a:t>
            </a:r>
            <a:r>
              <a:rPr lang="en-US" altLang="zh-CN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1:50</a:t>
            </a:r>
            <a:r>
              <a:rPr lang="zh-CN" altLang="en-US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自习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傍晚  </a:t>
            </a:r>
            <a:r>
              <a:rPr lang="en-US" altLang="zh-CN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15</a:t>
            </a:r>
            <a:r>
              <a:rPr lang="zh-CN" altLang="en-US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：</a:t>
            </a:r>
            <a:r>
              <a:rPr lang="en-US" altLang="zh-CN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50 </a:t>
            </a:r>
            <a:r>
              <a:rPr lang="zh-CN" altLang="en-US" sz="2000" dirty="0">
                <a:solidFill>
                  <a:srgbClr val="FA76AA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  <a:sym typeface="FZMiaoWuS-GB"/>
              </a:rPr>
              <a:t>放学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B446D8EE-6AA3-4AFA-8CC5-85BD150474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15"/>
          <a:stretch/>
        </p:blipFill>
        <p:spPr>
          <a:xfrm>
            <a:off x="5513261" y="1455055"/>
            <a:ext cx="6678739" cy="5245741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BDFDB18-7A44-4489-9DB7-F0900DF67B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032" y="4555493"/>
            <a:ext cx="2719568" cy="237055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531F161-B01D-483C-91B1-65B658933C19}"/>
              </a:ext>
            </a:extLst>
          </p:cNvPr>
          <p:cNvGrpSpPr/>
          <p:nvPr/>
        </p:nvGrpSpPr>
        <p:grpSpPr>
          <a:xfrm>
            <a:off x="0" y="65887"/>
            <a:ext cx="4376320" cy="1207028"/>
            <a:chOff x="0" y="65887"/>
            <a:chExt cx="4376320" cy="1207028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01CB12C-6A80-4F16-BD60-6FB6342F29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887"/>
              <a:ext cx="4376320" cy="1207028"/>
            </a:xfrm>
            <a:prstGeom prst="rect">
              <a:avLst/>
            </a:prstGeom>
          </p:spPr>
        </p:pic>
        <p:sp>
          <p:nvSpPr>
            <p:cNvPr id="12" name="文本框 283">
              <a:extLst>
                <a:ext uri="{FF2B5EF4-FFF2-40B4-BE49-F238E27FC236}">
                  <a16:creationId xmlns:a16="http://schemas.microsoft.com/office/drawing/2014/main" id="{3CCE8D1F-353E-41E5-8957-2ED14942BA48}"/>
                </a:ext>
              </a:extLst>
            </p:cNvPr>
            <p:cNvSpPr txBox="1"/>
            <p:nvPr/>
          </p:nvSpPr>
          <p:spPr>
            <a:xfrm>
              <a:off x="558069" y="476481"/>
              <a:ext cx="3373850" cy="55399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000" b="1" dirty="0">
                  <a:solidFill>
                    <a:srgbClr val="9ABF2D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itchFamily="34" charset="0"/>
                  <a:sym typeface="FZMiaoWuS-GB"/>
                </a:rPr>
                <a:t>夏秋季作息时间：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400822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千图网拥有20W+精美PPT模板 更多PPT模板下载至：www.58pic.com/office/ppt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1508</Words>
  <Application>Microsoft Office PowerPoint</Application>
  <PresentationFormat>宽屏</PresentationFormat>
  <Paragraphs>128</Paragraphs>
  <Slides>23</Slides>
  <Notes>23</Notes>
  <HiddenSlides>0</HiddenSlides>
  <MMClips>2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等线</vt:lpstr>
      <vt:lpstr>等线 Light</vt:lpstr>
      <vt:lpstr>幼圆</vt:lpstr>
      <vt:lpstr>Arial</vt:lpstr>
      <vt:lpstr>千图网拥有20W+精美PPT模板 更多PPT模板下载至：www.58pic.com/office/ppt​​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lzjljlc</dc:creator>
  <cp:lastModifiedBy>Administrator</cp:lastModifiedBy>
  <cp:revision>274</cp:revision>
  <dcterms:created xsi:type="dcterms:W3CDTF">2018-02-23T07:21:00Z</dcterms:created>
  <dcterms:modified xsi:type="dcterms:W3CDTF">2019-03-27T13:52:25Z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