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7"/>
  </p:notesMasterIdLst>
  <p:sldIdLst>
    <p:sldId id="257" r:id="rId5"/>
    <p:sldId id="258" r:id="rId6"/>
    <p:sldId id="259" r:id="rId7"/>
    <p:sldId id="278" r:id="rId8"/>
    <p:sldId id="264" r:id="rId9"/>
    <p:sldId id="265" r:id="rId10"/>
    <p:sldId id="260" r:id="rId11"/>
    <p:sldId id="269" r:id="rId12"/>
    <p:sldId id="267" r:id="rId13"/>
    <p:sldId id="268" r:id="rId14"/>
    <p:sldId id="266" r:id="rId15"/>
    <p:sldId id="261" r:id="rId16"/>
    <p:sldId id="270" r:id="rId17"/>
    <p:sldId id="279" r:id="rId18"/>
    <p:sldId id="282" r:id="rId19"/>
    <p:sldId id="284" r:id="rId20"/>
    <p:sldId id="283" r:id="rId21"/>
    <p:sldId id="262" r:id="rId22"/>
    <p:sldId id="280" r:id="rId23"/>
    <p:sldId id="281" r:id="rId24"/>
    <p:sldId id="271" r:id="rId25"/>
    <p:sldId id="263" r:id="rId26"/>
  </p:sldIdLst>
  <p:sldSz cx="9144000" cy="5144135" type="screen16x9"/>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4C93"/>
    <a:srgbClr val="F296C0"/>
    <a:srgbClr val="FEC2C9"/>
    <a:srgbClr val="FFEBED"/>
    <a:srgbClr val="FB3B52"/>
    <a:srgbClr val="E39351"/>
    <a:srgbClr val="A9ABAD"/>
    <a:srgbClr val="7D8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56" d="100"/>
          <a:sy n="56" d="100"/>
        </p:scale>
        <p:origin x="-84" y="-348"/>
      </p:cViewPr>
      <p:guideLst>
        <p:guide orient="horz" pos="1620"/>
        <p:guide pos="2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508" name="幻灯片图像占位符 3"/>
          <p:cNvSpPr>
            <a:spLocks noGrp="1" noRot="1" noChangeAspect="1"/>
          </p:cNvSpPr>
          <p:nvPr>
            <p:ph type="sldImg" idx="2"/>
          </p:nvPr>
        </p:nvSpPr>
        <p:spPr>
          <a:xfrm>
            <a:off x="686280" y="1143000"/>
            <a:ext cx="548544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8"/>
            <a:ext cx="7772400"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160"/>
            <a:ext cx="6400800" cy="131468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8035" indent="0" algn="ctr">
              <a:buNone/>
              <a:defRPr/>
            </a:lvl7pPr>
            <a:lvl8pPr marL="2400935" indent="0" algn="ctr">
              <a:buNone/>
              <a:defRPr/>
            </a:lvl8pPr>
            <a:lvl9pPr marL="2743835"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8"/>
            <a:ext cx="7772400"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160"/>
            <a:ext cx="6400800" cy="131468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8035" indent="0" algn="ctr">
              <a:buNone/>
              <a:defRPr/>
            </a:lvl7pPr>
            <a:lvl8pPr marL="2400935" indent="0" algn="ctr">
              <a:buNone/>
              <a:defRPr/>
            </a:lvl8pPr>
            <a:lvl9pPr marL="2743835"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754"/>
            <a:ext cx="7772400"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710" y="2180416"/>
            <a:ext cx="7772400" cy="112533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36"/>
            <a:ext cx="4039791"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442"/>
            <a:ext cx="4039791"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4629" y="1151536"/>
            <a:ext cx="4042172"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4629" y="1631442"/>
            <a:ext cx="4042172"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710"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447" y="204823"/>
            <a:ext cx="5111353"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513"/>
            <a:ext cx="3008710"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1080"/>
            <a:ext cx="5486400"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891" y="459662"/>
            <a:ext cx="5486400" cy="308664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1891"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100" name="图片 9"/>
          <p:cNvPicPr>
            <a:picLocks noChangeAspect="1"/>
          </p:cNvPicPr>
          <p:nvPr/>
        </p:nvPicPr>
        <p:blipFill>
          <a:blip r:embed="rId2"/>
          <a:srcRect t="8797" b="7870"/>
          <a:stretch>
            <a:fillRect/>
          </a:stretch>
        </p:blipFill>
        <p:spPr>
          <a:xfrm>
            <a:off x="0" y="0"/>
            <a:ext cx="9144000" cy="5144400"/>
          </a:xfrm>
          <a:prstGeom prst="rect">
            <a:avLst/>
          </a:prstGeom>
          <a:noFill/>
          <a:ln w="9525">
            <a:noFill/>
          </a:ln>
        </p:spPr>
      </p:pic>
      <p:pic>
        <p:nvPicPr>
          <p:cNvPr id="4101" name="图片 10"/>
          <p:cNvPicPr>
            <a:picLocks noChangeAspect="1"/>
          </p:cNvPicPr>
          <p:nvPr/>
        </p:nvPicPr>
        <p:blipFill>
          <a:blip r:embed="rId3"/>
          <a:stretch>
            <a:fillRect/>
          </a:stretch>
        </p:blipFill>
        <p:spPr>
          <a:xfrm>
            <a:off x="1854994" y="196488"/>
            <a:ext cx="4793456" cy="3147372"/>
          </a:xfrm>
          <a:prstGeom prst="rect">
            <a:avLst/>
          </a:prstGeom>
          <a:noFill/>
          <a:ln w="9525">
            <a:noFill/>
          </a:ln>
        </p:spPr>
      </p:pic>
      <p:sp>
        <p:nvSpPr>
          <p:cNvPr id="2" name="Title 1"/>
          <p:cNvSpPr>
            <a:spLocks noGrp="1"/>
          </p:cNvSpPr>
          <p:nvPr>
            <p:ph type="ctrTitle"/>
          </p:nvPr>
        </p:nvSpPr>
        <p:spPr>
          <a:xfrm>
            <a:off x="962025" y="3410547"/>
            <a:ext cx="7429500" cy="509410"/>
          </a:xfrm>
        </p:spPr>
        <p:txBody>
          <a:bodyPr>
            <a:normAutofit/>
          </a:bodyPr>
          <a:lstStyle>
            <a:lvl1pPr algn="ctr">
              <a:lnSpc>
                <a:spcPct val="80000"/>
              </a:lnSpc>
              <a:defRPr sz="36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962025" y="4025053"/>
            <a:ext cx="7429500" cy="425412"/>
          </a:xfrm>
        </p:spPr>
        <p:txBody>
          <a:bodyPr>
            <a:normAutofit/>
          </a:bodyPr>
          <a:lstStyle>
            <a:lvl1pPr marL="0" indent="0" algn="ctr">
              <a:buNone/>
              <a:defRPr sz="1800">
                <a:solidFill>
                  <a:schemeClr val="accent1"/>
                </a:solidFill>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r>
              <a:rPr lang="zh-CN" altLang="en-US" smtClean="0"/>
              <a:t>单击此处编辑母版副标题样式</a:t>
            </a:r>
            <a:endParaRPr lang="en-US" dirty="0"/>
          </a:p>
        </p:txBody>
      </p:sp>
      <p:sp>
        <p:nvSpPr>
          <p:cNvPr id="12" name="Date Placeholder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6457950" y="4768097"/>
            <a:ext cx="2057400" cy="273892"/>
          </a:xfrm>
          <a:prstGeom prst="rect">
            <a:avLst/>
          </a:prstGeom>
        </p:spPr>
        <p:txBody>
          <a:bodyPr vert="horz" lIns="91440" tIns="45720" rIns="91440" bIns="45720" rtlCol="0" anchor="ctr"/>
          <a:p>
            <a:pPr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2090425"/>
            <a:ext cx="7886700" cy="802895"/>
          </a:xfrm>
        </p:spPr>
        <p:txBody>
          <a:bodyPr/>
          <a:lstStyle>
            <a:lvl1pPr>
              <a:defRPr sz="27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2913564"/>
            <a:ext cx="7886700" cy="1125337"/>
          </a:xfrm>
        </p:spPr>
        <p:txBody>
          <a:bodyPr/>
          <a:lstStyle>
            <a:lvl1pPr marL="0" indent="0">
              <a:buNone/>
              <a:defRPr sz="1350">
                <a:solidFill>
                  <a:schemeClr val="bg1">
                    <a:lumMod val="50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458"/>
            <a:ext cx="3886200" cy="32640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458"/>
            <a:ext cx="3886200" cy="32640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95"/>
            <a:ext cx="7886700" cy="99434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093"/>
            <a:ext cx="3868340" cy="61804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9135"/>
            <a:ext cx="3868340" cy="27639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2" y="1261093"/>
            <a:ext cx="3887391" cy="61804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2" y="1879135"/>
            <a:ext cx="3887391" cy="27639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754"/>
            <a:ext cx="7772400"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710" y="2180416"/>
            <a:ext cx="7772400" cy="112533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60"/>
            <a:ext cx="2949178" cy="1200360"/>
          </a:xfrm>
        </p:spPr>
        <p:txBody>
          <a:bodyPr/>
          <a:lstStyle>
            <a:lvl1pPr>
              <a:defRPr sz="18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01"/>
            <a:ext cx="4629150" cy="365585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60"/>
            <a:ext cx="2949178" cy="1200360"/>
          </a:xfrm>
        </p:spPr>
        <p:txBody>
          <a:bodyPr/>
          <a:lstStyle>
            <a:lvl1pPr>
              <a:defRPr sz="18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01"/>
            <a:ext cx="4629150" cy="3655859"/>
          </a:xfrm>
        </p:spPr>
        <p:txBody>
          <a:bodyPr vert="horz" wrap="square" lIns="91440" tIns="45720" rIns="91440" bIns="45720" numCol="1" rtlCol="0" anchor="t" anchorCtr="0" compatLnSpc="1">
            <a:normAutofit/>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a:endParaRPr>
          </a:p>
        </p:txBody>
      </p:sp>
      <p:sp>
        <p:nvSpPr>
          <p:cNvPr id="4" name="Text Placeholder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273892"/>
            <a:ext cx="1971675" cy="435964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273892"/>
            <a:ext cx="5800725" cy="435964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36"/>
            <a:ext cx="4039791"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442"/>
            <a:ext cx="4039791"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4629" y="1151536"/>
            <a:ext cx="4042172"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4629" y="1631442"/>
            <a:ext cx="4042172"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710"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447" y="204823"/>
            <a:ext cx="5111353"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513"/>
            <a:ext cx="3008710"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1080"/>
            <a:ext cx="5486400"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891" y="459662"/>
            <a:ext cx="5486400" cy="308664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1891"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sp>
        <p:nvSpPr>
          <p:cNvPr id="1026" name="标题占位符 1"/>
          <p:cNvSpPr>
            <a:spLocks noGrp="1"/>
          </p:cNvSpPr>
          <p:nvPr>
            <p:ph type="title"/>
          </p:nvPr>
        </p:nvSpPr>
        <p:spPr>
          <a:xfrm>
            <a:off x="628650" y="273892"/>
            <a:ext cx="7886700" cy="994346"/>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628650" y="1369458"/>
            <a:ext cx="7886700" cy="3264075"/>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628650" y="4768097"/>
            <a:ext cx="2057400" cy="273892"/>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9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028950" y="4768097"/>
            <a:ext cx="3086100" cy="273892"/>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9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457950" y="4768097"/>
            <a:ext cx="2057400" cy="273892"/>
          </a:xfrm>
          <a:prstGeom prst="rect">
            <a:avLst/>
          </a:prstGeom>
          <a:noFill/>
          <a:ln>
            <a:noFill/>
          </a:ln>
        </p:spPr>
        <p:txBody>
          <a:bodyPr vert="horz" wrap="square" lIns="91440" tIns="45720" rIns="91440" bIns="45720" numCol="1" anchor="ctr" anchorCtr="0" compatLnSpc="1"/>
          <a:p>
            <a:pPr lvl="0" algn="r" eaLnBrk="1" hangingPunct="1">
              <a:buChar char="•"/>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171450" indent="-170815" algn="l"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0815" algn="l" rtl="0" eaLnBrk="0" fontAlgn="base" hangingPunct="0">
        <a:lnSpc>
          <a:spcPct val="90000"/>
        </a:lnSpc>
        <a:spcBef>
          <a:spcPts val="375"/>
        </a:spcBef>
        <a:spcAft>
          <a:spcPct val="0"/>
        </a:spcAft>
        <a:buFont typeface="Arial" panose="020B0604020202020204" pitchFamily="34" charset="0"/>
        <a:buChar char="•"/>
        <a:defRPr sz="1800">
          <a:solidFill>
            <a:schemeClr val="tx1"/>
          </a:solidFill>
          <a:latin typeface="+mn-lt"/>
          <a:ea typeface="+mn-ea"/>
        </a:defRPr>
      </a:lvl2pPr>
      <a:lvl3pPr marL="857250" indent="-170815" algn="l"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4pPr>
      <a:lvl5pPr marL="1543050"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5pPr>
      <a:lvl6pPr marL="18865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6pPr>
      <a:lvl7pPr marL="22294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7pPr>
      <a:lvl8pPr marL="25723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8pPr>
      <a:lvl9pPr marL="29152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2050" name="图片 6"/>
          <p:cNvPicPr>
            <a:picLocks noChangeAspect="1"/>
          </p:cNvPicPr>
          <p:nvPr/>
        </p:nvPicPr>
        <p:blipFill>
          <a:blip r:embed="rId12"/>
          <a:srcRect t="61418" b="18062"/>
          <a:stretch>
            <a:fillRect/>
          </a:stretch>
        </p:blipFill>
        <p:spPr>
          <a:xfrm>
            <a:off x="0" y="0"/>
            <a:ext cx="9144000" cy="1876753"/>
          </a:xfrm>
          <a:prstGeom prst="rect">
            <a:avLst/>
          </a:prstGeom>
          <a:noFill/>
          <a:ln w="9525">
            <a:noFill/>
          </a:ln>
        </p:spPr>
      </p:pic>
      <p:grpSp>
        <p:nvGrpSpPr>
          <p:cNvPr id="2051" name="矩形 7"/>
          <p:cNvGrpSpPr/>
          <p:nvPr/>
        </p:nvGrpSpPr>
        <p:grpSpPr>
          <a:xfrm>
            <a:off x="0" y="727600"/>
            <a:ext cx="9144000" cy="4416801"/>
            <a:chOff x="0" y="0"/>
            <a:chExt cx="7680" cy="3709"/>
          </a:xfrm>
        </p:grpSpPr>
        <p:pic>
          <p:nvPicPr>
            <p:cNvPr id="2054" name="矩形 7"/>
            <p:cNvPicPr/>
            <p:nvPr/>
          </p:nvPicPr>
          <p:blipFill>
            <a:blip r:embed="rId13"/>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2" name="标题占位符 1"/>
          <p:cNvSpPr>
            <a:spLocks noGrp="1"/>
          </p:cNvSpPr>
          <p:nvPr>
            <p:ph type="title"/>
          </p:nvPr>
        </p:nvSpPr>
        <p:spPr>
          <a:xfrm>
            <a:off x="628650" y="273892"/>
            <a:ext cx="7886700" cy="994346"/>
          </a:xfrm>
          <a:prstGeom prst="rect">
            <a:avLst/>
          </a:prstGeom>
          <a:noFill/>
          <a:ln w="9525">
            <a:noFill/>
          </a:ln>
        </p:spPr>
        <p:txBody>
          <a:bodyPr anchor="ctr"/>
          <a:p>
            <a:pPr lvl="0"/>
            <a:r>
              <a:rPr lang="zh-CN" altLang="zh-CN" dirty="0"/>
              <a:t>单击此处编辑母版标题样式</a:t>
            </a:r>
            <a:endParaRPr lang="zh-CN" altLang="zh-CN" dirty="0"/>
          </a:p>
        </p:txBody>
      </p:sp>
      <p:sp>
        <p:nvSpPr>
          <p:cNvPr id="2053" name="文本占位符 2"/>
          <p:cNvSpPr>
            <a:spLocks noGrp="1"/>
          </p:cNvSpPr>
          <p:nvPr>
            <p:ph type="body" idx="1"/>
          </p:nvPr>
        </p:nvSpPr>
        <p:spPr>
          <a:xfrm>
            <a:off x="628650" y="1369458"/>
            <a:ext cx="7886700" cy="3264075"/>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171450" indent="-170815" algn="l"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0815" algn="l" rtl="0" eaLnBrk="0" fontAlgn="base" hangingPunct="0">
        <a:lnSpc>
          <a:spcPct val="90000"/>
        </a:lnSpc>
        <a:spcBef>
          <a:spcPts val="375"/>
        </a:spcBef>
        <a:spcAft>
          <a:spcPct val="0"/>
        </a:spcAft>
        <a:buFont typeface="Arial" panose="020B0604020202020204" pitchFamily="34" charset="0"/>
        <a:buChar char="•"/>
        <a:defRPr sz="1800">
          <a:solidFill>
            <a:schemeClr val="tx1"/>
          </a:solidFill>
          <a:latin typeface="+mn-lt"/>
          <a:ea typeface="+mn-ea"/>
        </a:defRPr>
      </a:lvl2pPr>
      <a:lvl3pPr marL="857250" indent="-170815" algn="l"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4pPr>
      <a:lvl5pPr marL="1543050"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5pPr>
      <a:lvl6pPr marL="18865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6pPr>
      <a:lvl7pPr marL="22294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7pPr>
      <a:lvl8pPr marL="25723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8pPr>
      <a:lvl9pPr marL="2915285" indent="-170815"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3572" y="0"/>
            <a:ext cx="9140428" cy="5144400"/>
          </a:xfrm>
          <a:prstGeom prst="rect">
            <a:avLst/>
          </a:prstGeom>
          <a:noFill/>
          <a:ln w="9525">
            <a:noFill/>
          </a:ln>
        </p:spPr>
      </p:pic>
      <p:sp>
        <p:nvSpPr>
          <p:cNvPr id="9" name="矩形 8"/>
          <p:cNvSpPr/>
          <p:nvPr/>
        </p:nvSpPr>
        <p:spPr>
          <a:xfrm>
            <a:off x="0" y="0"/>
            <a:ext cx="9144000" cy="514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a:buNone/>
            </a:pPr>
            <a:endParaRPr lang="zh-CN" altLang="en-US" dirty="0">
              <a:solidFill>
                <a:srgbClr val="FFFFFF"/>
              </a:solidFill>
              <a:ea typeface="幼圆"/>
            </a:endParaRPr>
          </a:p>
        </p:txBody>
      </p:sp>
      <p:sp>
        <p:nvSpPr>
          <p:cNvPr id="3076" name="Text Placeholder 2"/>
          <p:cNvSpPr>
            <a:spLocks noGrp="1"/>
          </p:cNvSpPr>
          <p:nvPr>
            <p:ph type="body" idx="1"/>
          </p:nvPr>
        </p:nvSpPr>
        <p:spPr>
          <a:xfrm>
            <a:off x="419100" y="893125"/>
            <a:ext cx="8277225" cy="3874972"/>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eaLnBrk="0" hangingPunct="0">
              <a:buFont typeface="Arial" panose="020B0604020202020204" pitchFamily="34" charset="0"/>
              <a:buNone/>
              <a:defRPr sz="675">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eaLnBrk="0" hangingPunct="0">
              <a:buFont typeface="Arial" panose="020B0604020202020204" pitchFamily="34" charset="0"/>
              <a:buNone/>
              <a:defRPr sz="675">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6457950" y="4768097"/>
            <a:ext cx="2057400" cy="273892"/>
          </a:xfrm>
          <a:prstGeom prst="rect">
            <a:avLst/>
          </a:prstGeom>
        </p:spPr>
        <p:txBody>
          <a:bodyPr vert="horz" lIns="91440" tIns="45720" rIns="91440" bIns="45720" rtlCol="0" anchor="ctr"/>
          <a:p>
            <a:pPr lvl="0" algn="r">
              <a:buChar char="•"/>
            </a:pPr>
            <a:fld id="{9A0DB2DC-4C9A-4742-B13C-FB6460FD3503}" type="slidenum">
              <a:rPr lang="zh-CN" altLang="en-US" sz="900" dirty="0">
                <a:solidFill>
                  <a:srgbClr val="A6A6A6"/>
                </a:solidFill>
              </a:rPr>
            </a:fld>
            <a:endParaRPr lang="zh-CN" altLang="en-US" sz="900" dirty="0">
              <a:solidFill>
                <a:srgbClr val="A6A6A6"/>
              </a:solidFill>
            </a:endParaRPr>
          </a:p>
        </p:txBody>
      </p:sp>
      <p:sp>
        <p:nvSpPr>
          <p:cNvPr id="3080" name="Title Placeholder 1"/>
          <p:cNvSpPr>
            <a:spLocks noGrp="1"/>
          </p:cNvSpPr>
          <p:nvPr>
            <p:ph type="title"/>
          </p:nvPr>
        </p:nvSpPr>
        <p:spPr>
          <a:xfrm>
            <a:off x="419100" y="285800"/>
            <a:ext cx="8277225" cy="445372"/>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l" defTabSz="514350" rtl="0" eaLnBrk="0" fontAlgn="base" hangingPunct="0">
        <a:lnSpc>
          <a:spcPct val="90000"/>
        </a:lnSpc>
        <a:spcBef>
          <a:spcPct val="0"/>
        </a:spcBef>
        <a:spcAft>
          <a:spcPct val="0"/>
        </a:spcAft>
        <a:defRPr sz="3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9pPr>
    </p:titleStyle>
    <p:bodyStyle>
      <a:lvl1pPr marL="200025" indent="-199390" algn="l" defTabSz="514350" rtl="0" eaLnBrk="0" fontAlgn="base" hangingPunct="0">
        <a:lnSpc>
          <a:spcPct val="90000"/>
        </a:lnSpc>
        <a:spcBef>
          <a:spcPct val="203000"/>
        </a:spcBef>
        <a:spcAft>
          <a:spcPct val="0"/>
        </a:spcAft>
        <a:buClr>
          <a:schemeClr val="accent1"/>
        </a:buClr>
        <a:buSzPct val="80000"/>
        <a:buFont typeface="Wingdings 2" panose="05020102010507070707"/>
        <a:buChar char=""/>
        <a:defRPr sz="2100" kern="1200">
          <a:solidFill>
            <a:schemeClr val="accent1"/>
          </a:solidFill>
          <a:latin typeface="+mn-lt"/>
          <a:ea typeface="+mn-ea"/>
          <a:cs typeface="幼圆"/>
        </a:defRPr>
      </a:lvl1pPr>
      <a:lvl2pPr marL="200025" indent="-199390" algn="l" defTabSz="514350" rtl="0" eaLnBrk="0" fontAlgn="base" hangingPunct="0">
        <a:lnSpc>
          <a:spcPct val="130000"/>
        </a:lnSpc>
        <a:spcBef>
          <a:spcPct val="0"/>
        </a:spcBef>
        <a:spcAft>
          <a:spcPct val="0"/>
        </a:spcAft>
        <a:buFont typeface="Calibri" panose="020F0502020204030204" pitchFamily="34" charset="0"/>
        <a:buChar char=" "/>
        <a:defRPr sz="1500" kern="1200">
          <a:solidFill>
            <a:schemeClr val="tx1"/>
          </a:solidFill>
          <a:latin typeface="+mn-lt"/>
          <a:ea typeface="+mn-ea"/>
          <a:cs typeface="幼圆"/>
        </a:defRPr>
      </a:lvl2pPr>
      <a:lvl3pPr marL="643255" indent="-128270" algn="l" defTabSz="514350" rtl="0" eaLnBrk="0" fontAlgn="base" hangingPunct="0">
        <a:lnSpc>
          <a:spcPct val="90000"/>
        </a:lnSpc>
        <a:spcBef>
          <a:spcPts val="280"/>
        </a:spcBef>
        <a:spcAft>
          <a:spcPct val="0"/>
        </a:spcAft>
        <a:buFont typeface="Arial" panose="020B0604020202020204" pitchFamily="34" charset="0"/>
        <a:buChar char="•"/>
        <a:defRPr sz="1125" kern="1200">
          <a:solidFill>
            <a:srgbClr val="7F7F7F"/>
          </a:solidFill>
          <a:latin typeface="+mn-lt"/>
          <a:ea typeface="+mn-ea"/>
          <a:cs typeface="幼圆"/>
        </a:defRPr>
      </a:lvl3pPr>
      <a:lvl4pPr marL="900430" indent="-128270" algn="l" defTabSz="514350" rtl="0" eaLnBrk="0" fontAlgn="base" hangingPunct="0">
        <a:lnSpc>
          <a:spcPct val="90000"/>
        </a:lnSpc>
        <a:spcBef>
          <a:spcPts val="280"/>
        </a:spcBef>
        <a:spcAft>
          <a:spcPct val="0"/>
        </a:spcAft>
        <a:buFont typeface="Arial" panose="020B0604020202020204" pitchFamily="34" charset="0"/>
        <a:buChar char="•"/>
        <a:defRPr sz="975" kern="1200">
          <a:solidFill>
            <a:srgbClr val="7F7F7F"/>
          </a:solidFill>
          <a:latin typeface="+mn-lt"/>
          <a:ea typeface="+mn-ea"/>
          <a:cs typeface="幼圆"/>
        </a:defRPr>
      </a:lvl4pPr>
      <a:lvl5pPr marL="1157605" indent="-128270" algn="l" defTabSz="514350" rtl="0" eaLnBrk="0" fontAlgn="base" hangingPunct="0">
        <a:lnSpc>
          <a:spcPct val="90000"/>
        </a:lnSpc>
        <a:spcBef>
          <a:spcPts val="280"/>
        </a:spcBef>
        <a:spcAft>
          <a:spcPct val="0"/>
        </a:spcAft>
        <a:buFont typeface="Arial" panose="020B0604020202020204" pitchFamily="34" charset="0"/>
        <a:buChar char="•"/>
        <a:defRPr sz="975" kern="1200">
          <a:solidFill>
            <a:srgbClr val="7F7F7F"/>
          </a:solidFill>
          <a:latin typeface="+mn-lt"/>
          <a:ea typeface="+mn-ea"/>
          <a:cs typeface="幼圆"/>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8035"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29.xml"/><Relationship Id="rId7" Type="http://schemas.openxmlformats.org/officeDocument/2006/relationships/image" Target="../media/image17.jpeg"/><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image" Target="../media/image16.jpeg"/><Relationship Id="rId3" Type="http://schemas.openxmlformats.org/officeDocument/2006/relationships/tags" Target="../tags/tag26.xml"/><Relationship Id="rId2" Type="http://schemas.openxmlformats.org/officeDocument/2006/relationships/tags" Target="../tags/tag25.xml"/><Relationship Id="rId16" Type="http://schemas.openxmlformats.org/officeDocument/2006/relationships/slideLayout" Target="../slideLayouts/slideLayout29.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image" Target="../media/image19.jpeg"/><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image" Target="../media/image22.jpeg"/><Relationship Id="rId7" Type="http://schemas.openxmlformats.org/officeDocument/2006/relationships/tags" Target="../tags/tag39.xml"/><Relationship Id="rId6" Type="http://schemas.openxmlformats.org/officeDocument/2006/relationships/image" Target="../media/image21.jpe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5" Type="http://schemas.openxmlformats.org/officeDocument/2006/relationships/slideLayout" Target="../slideLayouts/slideLayout29.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image" Target="../media/image23.jpe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49.xml"/><Relationship Id="rId7" Type="http://schemas.openxmlformats.org/officeDocument/2006/relationships/image" Target="../media/image26.png"/><Relationship Id="rId6" Type="http://schemas.openxmlformats.org/officeDocument/2006/relationships/tags" Target="../tags/tag48.xml"/><Relationship Id="rId5" Type="http://schemas.openxmlformats.org/officeDocument/2006/relationships/image" Target="../media/image25.png"/><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5" Type="http://schemas.openxmlformats.org/officeDocument/2006/relationships/slideLayout" Target="../slideLayouts/slideLayout29.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image" Target="../media/image28.png"/><Relationship Id="rId10" Type="http://schemas.openxmlformats.org/officeDocument/2006/relationships/tags" Target="../tags/tag50.xml"/><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9.jpeg"/><Relationship Id="rId1" Type="http://schemas.openxmlformats.org/officeDocument/2006/relationships/image" Target="../media/image29.jpeg"/></Relationships>
</file>

<file path=ppt/slides/_rels/slide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image" Target="../media/image34.jpeg"/><Relationship Id="rId5" Type="http://schemas.openxmlformats.org/officeDocument/2006/relationships/image" Target="../media/image17.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1" Type="http://schemas.openxmlformats.org/officeDocument/2006/relationships/slideLayout" Target="../slideLayouts/slideLayout29.xml"/><Relationship Id="rId10" Type="http://schemas.openxmlformats.org/officeDocument/2006/relationships/tags" Target="../tags/tag57.xml"/><Relationship Id="rId1"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9.jpeg"/><Relationship Id="rId1" Type="http://schemas.openxmlformats.org/officeDocument/2006/relationships/image" Target="../media/image35.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3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8.jpeg"/><Relationship Id="rId2" Type="http://schemas.openxmlformats.org/officeDocument/2006/relationships/image" Target="../media/image38.png"/><Relationship Id="rId1"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tags" Target="../tags/tag60.xml"/><Relationship Id="rId3" Type="http://schemas.openxmlformats.org/officeDocument/2006/relationships/image" Target="../media/image18.jpeg"/><Relationship Id="rId2" Type="http://schemas.openxmlformats.org/officeDocument/2006/relationships/image" Target="../media/image19.jpeg"/><Relationship Id="rId1" Type="http://schemas.openxmlformats.org/officeDocument/2006/relationships/image" Target="../media/image29.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8" Type="http://schemas.openxmlformats.org/officeDocument/2006/relationships/slideLayout" Target="../slideLayouts/slideLayout2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23.xml"/><Relationship Id="rId6" Type="http://schemas.openxmlformats.org/officeDocument/2006/relationships/image" Target="../media/image13.png"/><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4.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5307806" y="2687691"/>
            <a:ext cx="3689747" cy="41148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rPr>
              <a:t>Add your text here and write down your opninon thank you add your text here</a:t>
            </a:r>
            <a:endPar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5125" name="TextBox 4"/>
          <p:cNvSpPr txBox="1"/>
          <p:nvPr/>
        </p:nvSpPr>
        <p:spPr>
          <a:xfrm>
            <a:off x="4243388" y="698156"/>
            <a:ext cx="2434829" cy="1668780"/>
          </a:xfrm>
          <a:prstGeom prst="rect">
            <a:avLst/>
          </a:prstGeom>
          <a:noFill/>
          <a:ln w="9525">
            <a:noFill/>
          </a:ln>
        </p:spPr>
        <p:txBody>
          <a:bodyPr>
            <a:spAutoFit/>
          </a:bodyPr>
          <a:p>
            <a:pPr lvl="0" eaLnBrk="1" hangingPunct="1"/>
            <a:endParaRPr lang="en-US" altLang="zh-CN" sz="10350" dirty="0">
              <a:solidFill>
                <a:schemeClr val="bg1"/>
              </a:solidFill>
              <a:latin typeface="黑体" panose="02010600030101010101" charset="-122"/>
              <a:ea typeface="黑体" panose="02010600030101010101" charset="-122"/>
            </a:endParaRPr>
          </a:p>
        </p:txBody>
      </p:sp>
      <p:pic>
        <p:nvPicPr>
          <p:cNvPr id="3" name="图片 2" descr="a2040e9579fddd3a524dbeb982aa5439"/>
          <p:cNvPicPr>
            <a:picLocks noChangeAspect="1"/>
          </p:cNvPicPr>
          <p:nvPr/>
        </p:nvPicPr>
        <p:blipFill>
          <a:blip r:embed="rId2"/>
          <a:stretch>
            <a:fillRect/>
          </a:stretch>
        </p:blipFill>
        <p:spPr>
          <a:xfrm>
            <a:off x="1321118" y="70935"/>
            <a:ext cx="6472238" cy="3318034"/>
          </a:xfrm>
          <a:prstGeom prst="rect">
            <a:avLst/>
          </a:prstGeom>
        </p:spPr>
      </p:pic>
      <p:sp>
        <p:nvSpPr>
          <p:cNvPr id="6" name="矩形 5"/>
          <p:cNvSpPr/>
          <p:nvPr/>
        </p:nvSpPr>
        <p:spPr>
          <a:xfrm>
            <a:off x="2881313" y="3223472"/>
            <a:ext cx="3374231" cy="255984"/>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12" name="椭圆 11"/>
          <p:cNvSpPr>
            <a:spLocks noChangeAspect="1"/>
          </p:cNvSpPr>
          <p:nvPr/>
        </p:nvSpPr>
        <p:spPr>
          <a:xfrm>
            <a:off x="3189684" y="3308006"/>
            <a:ext cx="72628" cy="80963"/>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17" name="椭圆 16"/>
          <p:cNvSpPr>
            <a:spLocks noChangeAspect="1"/>
          </p:cNvSpPr>
          <p:nvPr/>
        </p:nvSpPr>
        <p:spPr>
          <a:xfrm>
            <a:off x="5918597" y="3308006"/>
            <a:ext cx="73819" cy="80963"/>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13" name="TextBox 12"/>
          <p:cNvSpPr txBox="1"/>
          <p:nvPr/>
        </p:nvSpPr>
        <p:spPr>
          <a:xfrm>
            <a:off x="3496151" y="3224663"/>
            <a:ext cx="2459831" cy="27432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 For the wedding of ——</a:t>
            </a:r>
            <a:endParaRPr kumimoji="0" lang="en-US" altLang="zh-CN" sz="120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sp>
        <p:nvSpPr>
          <p:cNvPr id="5133" name="TextBox 15"/>
          <p:cNvSpPr txBox="1"/>
          <p:nvPr/>
        </p:nvSpPr>
        <p:spPr>
          <a:xfrm>
            <a:off x="2728913" y="3508031"/>
            <a:ext cx="4758929" cy="708660"/>
          </a:xfrm>
          <a:prstGeom prst="rect">
            <a:avLst/>
          </a:prstGeom>
          <a:noFill/>
          <a:ln w="9525">
            <a:noFill/>
          </a:ln>
        </p:spPr>
        <p:txBody>
          <a:bodyPr>
            <a:spAutoFit/>
          </a:bodyPr>
          <a:p>
            <a:pPr lvl="0" eaLnBrk="1" hangingPunct="1"/>
            <a:r>
              <a:rPr lang="en-US" altLang="zh-CN" sz="4050" dirty="0">
                <a:solidFill>
                  <a:srgbClr val="7D8083"/>
                </a:solidFill>
                <a:latin typeface="黑体" panose="02010600030101010101" charset="-122"/>
                <a:ea typeface="黑体" panose="02010600030101010101" charset="-122"/>
              </a:rPr>
              <a:t>Marry &amp; David</a:t>
            </a:r>
            <a:endParaRPr lang="en-US" altLang="zh-CN" sz="4050" dirty="0">
              <a:solidFill>
                <a:srgbClr val="7D8083"/>
              </a:solidFill>
              <a:latin typeface="黑体" panose="02010600030101010101" charset="-122"/>
              <a:ea typeface="黑体" panose="02010600030101010101" charset="-122"/>
            </a:endParaRPr>
          </a:p>
        </p:txBody>
      </p:sp>
      <p:sp>
        <p:nvSpPr>
          <p:cNvPr id="20" name="TextBox 19"/>
          <p:cNvSpPr txBox="1"/>
          <p:nvPr/>
        </p:nvSpPr>
        <p:spPr>
          <a:xfrm>
            <a:off x="3583781" y="4200975"/>
            <a:ext cx="2335054" cy="29718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5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Friday,18 August 2018</a:t>
            </a:r>
            <a:endParaRPr kumimoji="0" lang="en-US" altLang="zh-CN" sz="135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grpSp>
        <p:nvGrpSpPr>
          <p:cNvPr id="5135" name="组合 32"/>
          <p:cNvGrpSpPr/>
          <p:nvPr/>
        </p:nvGrpSpPr>
        <p:grpSpPr>
          <a:xfrm>
            <a:off x="3976688" y="4646269"/>
            <a:ext cx="1184672" cy="180975"/>
            <a:chOff x="5171650" y="6147506"/>
            <a:chExt cx="1578550" cy="240973"/>
          </a:xfrm>
        </p:grpSpPr>
        <p:sp>
          <p:nvSpPr>
            <p:cNvPr id="29"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1" name="任意多边形 30"/>
            <p:cNvSpPr/>
            <p:nvPr/>
          </p:nvSpPr>
          <p:spPr>
            <a:xfrm>
              <a:off x="6594725" y="6147506"/>
              <a:ext cx="103121"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34" name="任意多边形 33"/>
            <p:cNvSpPr/>
            <p:nvPr/>
          </p:nvSpPr>
          <p:spPr>
            <a:xfrm flipH="1">
              <a:off x="5222417" y="6155433"/>
              <a:ext cx="9043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5136" name="组合 31"/>
          <p:cNvGrpSpPr/>
          <p:nvPr/>
        </p:nvGrpSpPr>
        <p:grpSpPr>
          <a:xfrm>
            <a:off x="4233863" y="4608169"/>
            <a:ext cx="665560" cy="233363"/>
            <a:chOff x="5513645" y="6043438"/>
            <a:chExt cx="888113" cy="363636"/>
          </a:xfrm>
        </p:grpSpPr>
        <p:sp>
          <p:nvSpPr>
            <p:cNvPr id="2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6" name="任意多边形 35"/>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40" name="任意多边形 39"/>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5137" name="组合 42"/>
          <p:cNvGrpSpPr/>
          <p:nvPr/>
        </p:nvGrpSpPr>
        <p:grpSpPr>
          <a:xfrm flipV="1">
            <a:off x="4318397" y="4622456"/>
            <a:ext cx="506015" cy="213122"/>
            <a:chOff x="5513645" y="6043438"/>
            <a:chExt cx="888113" cy="363609"/>
          </a:xfrm>
        </p:grpSpPr>
        <p:sp>
          <p:nvSpPr>
            <p:cNvPr id="44"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45" name="任意多边形 44"/>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46" name="任意多边形 45"/>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76" name="矩形 75"/>
          <p:cNvSpPr/>
          <p:nvPr/>
        </p:nvSpPr>
        <p:spPr>
          <a:xfrm>
            <a:off x="1121569" y="604097"/>
            <a:ext cx="8022431" cy="451485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75" name="矩形 74"/>
          <p:cNvSpPr/>
          <p:nvPr/>
        </p:nvSpPr>
        <p:spPr>
          <a:xfrm>
            <a:off x="0" y="450"/>
            <a:ext cx="8022431" cy="4879181"/>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grpSp>
        <p:nvGrpSpPr>
          <p:cNvPr id="14341" name="组合 63"/>
          <p:cNvGrpSpPr/>
          <p:nvPr/>
        </p:nvGrpSpPr>
        <p:grpSpPr>
          <a:xfrm>
            <a:off x="1420416" y="446935"/>
            <a:ext cx="6442472" cy="4250531"/>
            <a:chOff x="1968501" y="949325"/>
            <a:chExt cx="8590492" cy="4851400"/>
          </a:xfrm>
        </p:grpSpPr>
        <p:sp>
          <p:nvSpPr>
            <p:cNvPr id="65" name="MH_Other_1"/>
            <p:cNvSpPr/>
            <p:nvPr>
              <p:custDataLst>
                <p:tags r:id="rId2"/>
              </p:custDataLst>
            </p:nvPr>
          </p:nvSpPr>
          <p:spPr bwMode="auto">
            <a:xfrm>
              <a:off x="1968501" y="2421052"/>
              <a:ext cx="2019425" cy="1655184"/>
            </a:xfrm>
            <a:prstGeom prst="rect">
              <a:avLst/>
            </a:prstGeom>
            <a:solidFill>
              <a:srgbClr val="FEC2C9"/>
            </a:solidFill>
            <a:ln>
              <a:noFill/>
            </a:ln>
            <a:effectLst/>
          </p:spPr>
          <p:txBody>
            <a:bodyPr anchor="ctr"/>
            <a:p>
              <a:pPr lvl="0" algn="ctr" eaLnBrk="1" hangingPunct="1"/>
              <a:endParaRPr lang="zh-CN" altLang="en-US" sz="1350" dirty="0">
                <a:solidFill>
                  <a:srgbClr val="FFFFFF"/>
                </a:solidFill>
                <a:ea typeface="幼圆"/>
              </a:endParaRPr>
            </a:p>
          </p:txBody>
        </p:sp>
        <p:sp>
          <p:nvSpPr>
            <p:cNvPr id="66" name="MH_Picture_2"/>
            <p:cNvSpPr>
              <a:spLocks noChangeArrowheads="1"/>
            </p:cNvSpPr>
            <p:nvPr>
              <p:custDataLst>
                <p:tags r:id="rId3"/>
              </p:custDataLst>
            </p:nvPr>
          </p:nvSpPr>
          <p:spPr bwMode="auto">
            <a:xfrm>
              <a:off x="4078818" y="2420938"/>
              <a:ext cx="2019300" cy="1655762"/>
            </a:xfrm>
            <a:prstGeom prst="rect">
              <a:avLst/>
            </a:prstGeom>
            <a:blipFill dpi="0" rotWithShape="1">
              <a:blip r:embed="rId4" cstate="print"/>
              <a:srcRect/>
              <a:stretch>
                <a:fillRect l="-16000" t="-1000" r="-22000"/>
              </a:stretch>
            </a:blipFill>
            <a:ln>
              <a:noFill/>
            </a:ln>
          </p:spPr>
          <p:txBody>
            <a:bodyPr anchor="ctr"/>
            <a:lstStyle>
              <a:lvl1pPr>
                <a:defRPr>
                  <a:solidFill>
                    <a:schemeClr val="tx1"/>
                  </a:solidFill>
                  <a:latin typeface="Arial Narrow"/>
                  <a:ea typeface="微软雅黑" panose="020B0503020204020204" pitchFamily="34" charset="-122"/>
                </a:defRPr>
              </a:lvl1pPr>
              <a:lvl2pPr marL="742950" indent="-285750">
                <a:defRPr>
                  <a:solidFill>
                    <a:schemeClr val="tx1"/>
                  </a:solidFill>
                  <a:latin typeface="Arial Narrow"/>
                  <a:ea typeface="微软雅黑" panose="020B0503020204020204" pitchFamily="34" charset="-122"/>
                </a:defRPr>
              </a:lvl2pPr>
              <a:lvl3pPr marL="1143000" indent="-228600">
                <a:defRPr>
                  <a:solidFill>
                    <a:schemeClr val="tx1"/>
                  </a:solidFill>
                  <a:latin typeface="Arial Narrow"/>
                  <a:ea typeface="微软雅黑" panose="020B0503020204020204" pitchFamily="34" charset="-122"/>
                </a:defRPr>
              </a:lvl3pPr>
              <a:lvl4pPr marL="1600200" indent="-228600">
                <a:defRPr>
                  <a:solidFill>
                    <a:schemeClr val="tx1"/>
                  </a:solidFill>
                  <a:latin typeface="Arial Narrow"/>
                  <a:ea typeface="微软雅黑" panose="020B0503020204020204" pitchFamily="34" charset="-122"/>
                </a:defRPr>
              </a:lvl4pPr>
              <a:lvl5pPr marL="2057400" indent="-228600">
                <a:defRPr>
                  <a:solidFill>
                    <a:schemeClr val="tx1"/>
                  </a:solidFill>
                  <a:latin typeface="Arial Narrow"/>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FFFFFF"/>
                </a:solidFill>
                <a:effectLst/>
                <a:uLnTx/>
                <a:uFillTx/>
                <a:latin typeface="Arial Narrow"/>
                <a:ea typeface="微软雅黑" panose="020B0503020204020204" pitchFamily="34" charset="-122"/>
                <a:cs typeface="+mn-cs"/>
              </a:endParaRPr>
            </a:p>
          </p:txBody>
        </p:sp>
        <p:sp>
          <p:nvSpPr>
            <p:cNvPr id="67" name="MH_Other_2"/>
            <p:cNvSpPr/>
            <p:nvPr>
              <p:custDataLst>
                <p:tags r:id="rId5"/>
              </p:custDataLst>
            </p:nvPr>
          </p:nvSpPr>
          <p:spPr bwMode="auto">
            <a:xfrm>
              <a:off x="6189923" y="2421052"/>
              <a:ext cx="2017837" cy="1655184"/>
            </a:xfrm>
            <a:prstGeom prst="rect">
              <a:avLst/>
            </a:prstGeom>
            <a:solidFill>
              <a:srgbClr val="FEC2C9"/>
            </a:solidFill>
            <a:ln>
              <a:noFill/>
            </a:ln>
            <a:effectLst/>
          </p:spPr>
          <p:txBody>
            <a:bodyPr anchor="ctr"/>
            <a:p>
              <a:pPr lvl="0" algn="ctr" eaLnBrk="1" hangingPunct="1"/>
              <a:endParaRPr lang="zh-CN" altLang="en-US" sz="1350" dirty="0">
                <a:solidFill>
                  <a:srgbClr val="FFFFFF"/>
                </a:solidFill>
                <a:ea typeface="幼圆"/>
              </a:endParaRPr>
            </a:p>
          </p:txBody>
        </p:sp>
        <p:sp>
          <p:nvSpPr>
            <p:cNvPr id="68" name="MH_Picture_4"/>
            <p:cNvSpPr>
              <a:spLocks noChangeArrowheads="1"/>
            </p:cNvSpPr>
            <p:nvPr>
              <p:custDataLst>
                <p:tags r:id="rId6"/>
              </p:custDataLst>
            </p:nvPr>
          </p:nvSpPr>
          <p:spPr bwMode="auto">
            <a:xfrm>
              <a:off x="8301567" y="2420938"/>
              <a:ext cx="2019300" cy="1655762"/>
            </a:xfrm>
            <a:prstGeom prst="rect">
              <a:avLst/>
            </a:prstGeom>
            <a:blipFill dpi="0" rotWithShape="1">
              <a:blip r:embed="rId7" cstate="print"/>
              <a:srcRect/>
              <a:stretch>
                <a:fillRect l="-20000" r="-18000"/>
              </a:stretch>
            </a:blipFill>
            <a:ln>
              <a:noFill/>
            </a:ln>
          </p:spPr>
          <p:txBody>
            <a:bodyPr anchor="ctr"/>
            <a:lstStyle>
              <a:lvl1pPr>
                <a:defRPr>
                  <a:solidFill>
                    <a:schemeClr val="tx1"/>
                  </a:solidFill>
                  <a:latin typeface="Arial Narrow"/>
                  <a:ea typeface="微软雅黑" panose="020B0503020204020204" pitchFamily="34" charset="-122"/>
                </a:defRPr>
              </a:lvl1pPr>
              <a:lvl2pPr marL="742950" indent="-285750">
                <a:defRPr>
                  <a:solidFill>
                    <a:schemeClr val="tx1"/>
                  </a:solidFill>
                  <a:latin typeface="Arial Narrow"/>
                  <a:ea typeface="微软雅黑" panose="020B0503020204020204" pitchFamily="34" charset="-122"/>
                </a:defRPr>
              </a:lvl2pPr>
              <a:lvl3pPr marL="1143000" indent="-228600">
                <a:defRPr>
                  <a:solidFill>
                    <a:schemeClr val="tx1"/>
                  </a:solidFill>
                  <a:latin typeface="Arial Narrow"/>
                  <a:ea typeface="微软雅黑" panose="020B0503020204020204" pitchFamily="34" charset="-122"/>
                </a:defRPr>
              </a:lvl3pPr>
              <a:lvl4pPr marL="1600200" indent="-228600">
                <a:defRPr>
                  <a:solidFill>
                    <a:schemeClr val="tx1"/>
                  </a:solidFill>
                  <a:latin typeface="Arial Narrow"/>
                  <a:ea typeface="微软雅黑" panose="020B0503020204020204" pitchFamily="34" charset="-122"/>
                </a:defRPr>
              </a:lvl4pPr>
              <a:lvl5pPr marL="2057400" indent="-228600">
                <a:defRPr>
                  <a:solidFill>
                    <a:schemeClr val="tx1"/>
                  </a:solidFill>
                  <a:latin typeface="Arial Narrow"/>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FFFFFF"/>
                </a:solidFill>
                <a:effectLst/>
                <a:uLnTx/>
                <a:uFillTx/>
                <a:latin typeface="Arial Narrow"/>
                <a:ea typeface="微软雅黑" panose="020B0503020204020204" pitchFamily="34" charset="-122"/>
                <a:cs typeface="+mn-cs"/>
              </a:endParaRPr>
            </a:p>
          </p:txBody>
        </p:sp>
        <p:sp>
          <p:nvSpPr>
            <p:cNvPr id="14350" name="MH_Picture_1"/>
            <p:cNvSpPr/>
            <p:nvPr>
              <p:custDataLst>
                <p:tags r:id="rId8"/>
              </p:custDataLst>
            </p:nvPr>
          </p:nvSpPr>
          <p:spPr>
            <a:xfrm>
              <a:off x="1968501" y="4144963"/>
              <a:ext cx="2019300" cy="1655762"/>
            </a:xfrm>
            <a:prstGeom prst="rect">
              <a:avLst/>
            </a:prstGeom>
            <a:blipFill rotWithShape="1">
              <a:blip r:embed="rId9"/>
              <a:stretch>
                <a:fillRect/>
              </a:stretch>
            </a:blipFill>
            <a:ln w="9525">
              <a:noFill/>
            </a:ln>
          </p:spPr>
          <p:txBody>
            <a:bodyPr anchor="ctr"/>
            <a:p>
              <a:pPr lvl="0" algn="ctr" eaLnBrk="1" hangingPunct="1"/>
              <a:endParaRPr lang="zh-CN" altLang="en-US" sz="1350" dirty="0">
                <a:solidFill>
                  <a:srgbClr val="FFFFFF"/>
                </a:solidFill>
                <a:latin typeface="Arial Narrow" pitchFamily="34" charset="0"/>
                <a:ea typeface="微软雅黑" panose="020B0503020204020204" pitchFamily="34" charset="-122"/>
              </a:endParaRPr>
            </a:p>
          </p:txBody>
        </p:sp>
        <p:sp>
          <p:nvSpPr>
            <p:cNvPr id="70" name="MH_Other_3"/>
            <p:cNvSpPr/>
            <p:nvPr>
              <p:custDataLst>
                <p:tags r:id="rId10"/>
              </p:custDataLst>
            </p:nvPr>
          </p:nvSpPr>
          <p:spPr bwMode="auto">
            <a:xfrm>
              <a:off x="4078418" y="4145541"/>
              <a:ext cx="2019425" cy="1655184"/>
            </a:xfrm>
            <a:prstGeom prst="rect">
              <a:avLst/>
            </a:prstGeom>
            <a:solidFill>
              <a:srgbClr val="FEC2C9"/>
            </a:solidFill>
            <a:ln>
              <a:noFill/>
            </a:ln>
            <a:effectLst/>
          </p:spPr>
          <p:txBody>
            <a:bodyPr anchor="ctr"/>
            <a:p>
              <a:pPr lvl="0" algn="ctr" eaLnBrk="1" hangingPunct="1"/>
              <a:endParaRPr lang="zh-CN" altLang="en-US" sz="1350" dirty="0">
                <a:solidFill>
                  <a:srgbClr val="FFFFFF"/>
                </a:solidFill>
                <a:ea typeface="幼圆"/>
              </a:endParaRPr>
            </a:p>
          </p:txBody>
        </p:sp>
        <p:sp>
          <p:nvSpPr>
            <p:cNvPr id="71" name="MH_Picture_3"/>
            <p:cNvSpPr>
              <a:spLocks noChangeArrowheads="1"/>
            </p:cNvSpPr>
            <p:nvPr>
              <p:custDataLst>
                <p:tags r:id="rId11"/>
              </p:custDataLst>
            </p:nvPr>
          </p:nvSpPr>
          <p:spPr bwMode="auto">
            <a:xfrm>
              <a:off x="6189134" y="4144963"/>
              <a:ext cx="2019300" cy="1655762"/>
            </a:xfrm>
            <a:prstGeom prst="rect">
              <a:avLst/>
            </a:prstGeom>
            <a:blipFill dpi="0" rotWithShape="1">
              <a:blip r:embed="rId12" cstate="print"/>
              <a:srcRect/>
              <a:stretch>
                <a:fillRect l="-16000" t="-1000" r="-18000"/>
              </a:stretch>
            </a:blipFill>
            <a:ln>
              <a:noFill/>
            </a:ln>
          </p:spPr>
          <p:txBody>
            <a:bodyPr anchor="ctr"/>
            <a:lstStyle>
              <a:lvl1pPr>
                <a:defRPr>
                  <a:solidFill>
                    <a:schemeClr val="tx1"/>
                  </a:solidFill>
                  <a:latin typeface="Arial Narrow"/>
                  <a:ea typeface="微软雅黑" panose="020B0503020204020204" pitchFamily="34" charset="-122"/>
                </a:defRPr>
              </a:lvl1pPr>
              <a:lvl2pPr marL="742950" indent="-285750">
                <a:defRPr>
                  <a:solidFill>
                    <a:schemeClr val="tx1"/>
                  </a:solidFill>
                  <a:latin typeface="Arial Narrow"/>
                  <a:ea typeface="微软雅黑" panose="020B0503020204020204" pitchFamily="34" charset="-122"/>
                </a:defRPr>
              </a:lvl2pPr>
              <a:lvl3pPr marL="1143000" indent="-228600">
                <a:defRPr>
                  <a:solidFill>
                    <a:schemeClr val="tx1"/>
                  </a:solidFill>
                  <a:latin typeface="Arial Narrow"/>
                  <a:ea typeface="微软雅黑" panose="020B0503020204020204" pitchFamily="34" charset="-122"/>
                </a:defRPr>
              </a:lvl3pPr>
              <a:lvl4pPr marL="1600200" indent="-228600">
                <a:defRPr>
                  <a:solidFill>
                    <a:schemeClr val="tx1"/>
                  </a:solidFill>
                  <a:latin typeface="Arial Narrow"/>
                  <a:ea typeface="微软雅黑" panose="020B0503020204020204" pitchFamily="34" charset="-122"/>
                </a:defRPr>
              </a:lvl4pPr>
              <a:lvl5pPr marL="2057400" indent="-228600">
                <a:defRPr>
                  <a:solidFill>
                    <a:schemeClr val="tx1"/>
                  </a:solidFill>
                  <a:latin typeface="Arial Narrow"/>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FFFFFF"/>
                </a:solidFill>
                <a:effectLst/>
                <a:uLnTx/>
                <a:uFillTx/>
                <a:latin typeface="Arial Narrow"/>
                <a:ea typeface="微软雅黑" panose="020B0503020204020204" pitchFamily="34" charset="-122"/>
                <a:cs typeface="+mn-cs"/>
              </a:endParaRPr>
            </a:p>
          </p:txBody>
        </p:sp>
        <p:sp>
          <p:nvSpPr>
            <p:cNvPr id="72" name="MH_Other_4"/>
            <p:cNvSpPr/>
            <p:nvPr>
              <p:custDataLst>
                <p:tags r:id="rId13"/>
              </p:custDataLst>
            </p:nvPr>
          </p:nvSpPr>
          <p:spPr bwMode="auto">
            <a:xfrm>
              <a:off x="8301429" y="4145541"/>
              <a:ext cx="2019425" cy="1655184"/>
            </a:xfrm>
            <a:prstGeom prst="rect">
              <a:avLst/>
            </a:prstGeom>
            <a:solidFill>
              <a:srgbClr val="FEC2C9"/>
            </a:solidFill>
            <a:ln>
              <a:noFill/>
            </a:ln>
            <a:effectLst/>
          </p:spPr>
          <p:txBody>
            <a:bodyPr anchor="ctr"/>
            <a:p>
              <a:pPr lvl="0" algn="ctr" eaLnBrk="1" hangingPunct="1"/>
              <a:endParaRPr lang="zh-CN" altLang="en-US" sz="1350" dirty="0">
                <a:solidFill>
                  <a:schemeClr val="bg1"/>
                </a:solidFill>
                <a:ea typeface="幼圆"/>
              </a:endParaRPr>
            </a:p>
          </p:txBody>
        </p:sp>
        <p:sp>
          <p:nvSpPr>
            <p:cNvPr id="73" name="MH_SubTitle_1"/>
            <p:cNvSpPr txBox="1">
              <a:spLocks noChangeArrowheads="1"/>
            </p:cNvSpPr>
            <p:nvPr>
              <p:custDataLst>
                <p:tags r:id="rId14"/>
              </p:custDataLst>
            </p:nvPr>
          </p:nvSpPr>
          <p:spPr bwMode="auto">
            <a:xfrm>
              <a:off x="2030417" y="949325"/>
              <a:ext cx="8528576" cy="596572"/>
            </a:xfrm>
            <a:prstGeom prst="rect">
              <a:avLst/>
            </a:prstGeom>
            <a:noFill/>
            <a:ln>
              <a:noFill/>
            </a:ln>
          </p:spPr>
          <p:txBody>
            <a:bodyPr lIns="0" tIns="0" rIns="0" bIns="0" anchor="b"/>
            <a:p>
              <a:pPr lvl="0" eaLnBrk="1" hangingPunct="1"/>
              <a:endParaRPr lang="en-US" altLang="zh-CN" sz="2100" b="1" dirty="0">
                <a:solidFill>
                  <a:srgbClr val="E84C93"/>
                </a:solidFill>
                <a:ea typeface="幼圆"/>
              </a:endParaRPr>
            </a:p>
            <a:p>
              <a:pPr lvl="0" eaLnBrk="1" hangingPunct="1"/>
              <a:r>
                <a:rPr lang="en-US" altLang="zh-CN" sz="2100" b="1" dirty="0">
                  <a:solidFill>
                    <a:srgbClr val="E84C93"/>
                  </a:solidFill>
                  <a:ea typeface="幼圆"/>
                </a:rPr>
                <a:t>单击此处添加标题</a:t>
              </a:r>
              <a:endParaRPr lang="en-US" altLang="zh-CN" sz="2100" b="1" dirty="0">
                <a:solidFill>
                  <a:srgbClr val="E84C93"/>
                </a:solidFill>
                <a:ea typeface="幼圆"/>
              </a:endParaRPr>
            </a:p>
          </p:txBody>
        </p:sp>
        <p:sp>
          <p:nvSpPr>
            <p:cNvPr id="74" name="MH_Text_1"/>
            <p:cNvSpPr>
              <a:spLocks noChangeArrowheads="1"/>
            </p:cNvSpPr>
            <p:nvPr>
              <p:custDataLst>
                <p:tags r:id="rId15"/>
              </p:custDataLst>
            </p:nvPr>
          </p:nvSpPr>
          <p:spPr bwMode="auto">
            <a:xfrm>
              <a:off x="1968501" y="1583947"/>
              <a:ext cx="8352352" cy="769158"/>
            </a:xfrm>
            <a:prstGeom prst="rect">
              <a:avLst/>
            </a:prstGeom>
            <a:noFill/>
            <a:ln>
              <a:noFill/>
            </a:ln>
          </p:spPr>
          <p:txBody>
            <a:bodyPr/>
            <a:p>
              <a:pPr lvl="0" algn="just" eaLnBrk="1" hangingPunct="1">
                <a:lnSpc>
                  <a:spcPct val="130000"/>
                </a:lnSpc>
              </a:pPr>
              <a:r>
                <a:rPr lang="en-US" altLang="zh-CN" sz="900" dirty="0">
                  <a:solidFill>
                    <a:srgbClr val="595959"/>
                  </a:solidFill>
                  <a:ea typeface="幼圆"/>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900" dirty="0">
                <a:solidFill>
                  <a:srgbClr val="595959"/>
                </a:solidFill>
                <a:ea typeface="幼圆"/>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dpi="0" rotWithShape="1">
            <a:blip r:embed="rId1" cstate="print">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5" name="矩形 4"/>
          <p:cNvSpPr/>
          <p:nvPr/>
        </p:nvSpPr>
        <p:spPr>
          <a:xfrm>
            <a:off x="885825" y="1136306"/>
            <a:ext cx="6950869" cy="3051572"/>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grpSp>
        <p:nvGrpSpPr>
          <p:cNvPr id="12292" name="组合 3"/>
          <p:cNvGrpSpPr/>
          <p:nvPr/>
        </p:nvGrpSpPr>
        <p:grpSpPr>
          <a:xfrm>
            <a:off x="1121569" y="1507781"/>
            <a:ext cx="6530579" cy="2303860"/>
            <a:chOff x="1257289" y="2009451"/>
            <a:chExt cx="9684218" cy="3416625"/>
          </a:xfrm>
        </p:grpSpPr>
        <p:sp>
          <p:nvSpPr>
            <p:cNvPr id="28" name="MH_SubTitle_1"/>
            <p:cNvSpPr/>
            <p:nvPr>
              <p:custDataLst>
                <p:tags r:id="rId2"/>
              </p:custDataLst>
            </p:nvPr>
          </p:nvSpPr>
          <p:spPr>
            <a:xfrm>
              <a:off x="1257289"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单击此处添加标题</a:t>
              </a:r>
              <a:endPar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29" name="MH_SubTitle_2"/>
            <p:cNvSpPr/>
            <p:nvPr>
              <p:custDataLst>
                <p:tags r:id="rId3"/>
              </p:custDataLst>
            </p:nvPr>
          </p:nvSpPr>
          <p:spPr>
            <a:xfrm>
              <a:off x="4705471" y="4465537"/>
              <a:ext cx="2794916"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单击此处添加标题</a:t>
              </a:r>
              <a:endPar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30" name="MH_SubTitle_3"/>
            <p:cNvSpPr/>
            <p:nvPr>
              <p:custDataLst>
                <p:tags r:id="rId4"/>
              </p:custDataLst>
            </p:nvPr>
          </p:nvSpPr>
          <p:spPr>
            <a:xfrm>
              <a:off x="8146590"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单击此处添加标题</a:t>
              </a:r>
              <a:endParaRPr kumimoji="0" lang="da-DK" altLang="zh-CN" sz="15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31" name="MH_Picture_2"/>
            <p:cNvSpPr/>
            <p:nvPr>
              <p:custDataLst>
                <p:tags r:id="rId5"/>
              </p:custDataLst>
            </p:nvPr>
          </p:nvSpPr>
          <p:spPr>
            <a:xfrm>
              <a:off x="4706257" y="2009451"/>
              <a:ext cx="2793600" cy="2458043"/>
            </a:xfrm>
            <a:prstGeom prst="rect">
              <a:avLst/>
            </a:prstGeom>
            <a:blipFill dpi="0" rotWithShape="1">
              <a:blip r:embed="rId6" cstate="print"/>
              <a:srcRect/>
              <a:stretch>
                <a:fillRect t="-13773" b="-137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2" name="MH_Picture_3"/>
            <p:cNvSpPr/>
            <p:nvPr>
              <p:custDataLst>
                <p:tags r:id="rId7"/>
              </p:custDataLst>
            </p:nvPr>
          </p:nvSpPr>
          <p:spPr>
            <a:xfrm>
              <a:off x="8147907" y="2009451"/>
              <a:ext cx="2793600" cy="2458043"/>
            </a:xfrm>
            <a:prstGeom prst="rect">
              <a:avLst/>
            </a:prstGeom>
            <a:blipFill dpi="0" rotWithShape="1">
              <a:blip r:embed="rId8" cstate="print"/>
              <a:srcRect/>
              <a:stretch>
                <a:fillRect t="-9667" b="-9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3" name="MH_Picture_1"/>
            <p:cNvSpPr/>
            <p:nvPr>
              <p:custDataLst>
                <p:tags r:id="rId9"/>
              </p:custDataLst>
            </p:nvPr>
          </p:nvSpPr>
          <p:spPr>
            <a:xfrm>
              <a:off x="1257289" y="2009451"/>
              <a:ext cx="2793600" cy="2458043"/>
            </a:xfrm>
            <a:prstGeom prst="rect">
              <a:avLst/>
            </a:prstGeom>
            <a:blipFill dpi="0" rotWithShape="1">
              <a:blip r:embed="rId10" cstate="print"/>
              <a:srcRect/>
              <a:stretch>
                <a:fillRect t="-14220" b="-142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4" name="MH_Other_1"/>
            <p:cNvSpPr/>
            <p:nvPr>
              <p:custDataLst>
                <p:tags r:id="rId11"/>
              </p:custDataLst>
            </p:nvPr>
          </p:nvSpPr>
          <p:spPr>
            <a:xfrm rot="5400000">
              <a:off x="1367622" y="1899119"/>
              <a:ext cx="478505" cy="699170"/>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5" name="MH_Other_2"/>
            <p:cNvSpPr/>
            <p:nvPr>
              <p:custDataLst>
                <p:tags r:id="rId12"/>
              </p:custDataLst>
            </p:nvPr>
          </p:nvSpPr>
          <p:spPr>
            <a:xfrm rot="5400000">
              <a:off x="4816688" y="1898236"/>
              <a:ext cx="478505" cy="700936"/>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6" name="MH_Other_3"/>
            <p:cNvSpPr/>
            <p:nvPr>
              <p:custDataLst>
                <p:tags r:id="rId13"/>
              </p:custDataLst>
            </p:nvPr>
          </p:nvSpPr>
          <p:spPr>
            <a:xfrm rot="5400000">
              <a:off x="8250744" y="1900002"/>
              <a:ext cx="478505" cy="697404"/>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grpSp>
      <p:sp>
        <p:nvSpPr>
          <p:cNvPr id="37" name="矩形 36"/>
          <p:cNvSpPr/>
          <p:nvPr/>
        </p:nvSpPr>
        <p:spPr>
          <a:xfrm>
            <a:off x="1000125" y="1050581"/>
            <a:ext cx="6950869" cy="30515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8" name="矩形 37"/>
          <p:cNvSpPr/>
          <p:nvPr/>
        </p:nvSpPr>
        <p:spPr>
          <a:xfrm>
            <a:off x="1064419" y="1100588"/>
            <a:ext cx="6950869" cy="30515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9" name="矩形 38"/>
          <p:cNvSpPr/>
          <p:nvPr/>
        </p:nvSpPr>
        <p:spPr>
          <a:xfrm>
            <a:off x="821531" y="1214888"/>
            <a:ext cx="6950869" cy="30515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0" name="矩形 39"/>
          <p:cNvSpPr/>
          <p:nvPr/>
        </p:nvSpPr>
        <p:spPr>
          <a:xfrm>
            <a:off x="821531" y="1136306"/>
            <a:ext cx="6950869" cy="30515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2" name="矩形 41"/>
          <p:cNvSpPr/>
          <p:nvPr/>
        </p:nvSpPr>
        <p:spPr>
          <a:xfrm>
            <a:off x="907256" y="1093444"/>
            <a:ext cx="6950869" cy="30515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9" name="MH_SubTitle_1"/>
          <p:cNvSpPr txBox="1"/>
          <p:nvPr>
            <p:custDataLst>
              <p:tags r:id="rId14"/>
            </p:custDataLst>
          </p:nvPr>
        </p:nvSpPr>
        <p:spPr>
          <a:xfrm>
            <a:off x="604838" y="254053"/>
            <a:ext cx="2401491" cy="678656"/>
          </a:xfrm>
          <a:prstGeom prst="rect">
            <a:avLst/>
          </a:prstGeom>
          <a:noFill/>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endParaRPr>
          </a:p>
        </p:txBody>
      </p:sp>
      <p:cxnSp>
        <p:nvCxnSpPr>
          <p:cNvPr id="50" name="直接连接符 49"/>
          <p:cNvCxnSpPr/>
          <p:nvPr/>
        </p:nvCxnSpPr>
        <p:spPr>
          <a:xfrm>
            <a:off x="692944" y="4377188"/>
            <a:ext cx="7573566"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2300" name="组合 71"/>
          <p:cNvGrpSpPr/>
          <p:nvPr/>
        </p:nvGrpSpPr>
        <p:grpSpPr>
          <a:xfrm>
            <a:off x="3892154" y="4901063"/>
            <a:ext cx="1183481" cy="180975"/>
            <a:chOff x="5171650" y="6147506"/>
            <a:chExt cx="1578550" cy="240973"/>
          </a:xfrm>
        </p:grpSpPr>
        <p:sp>
          <p:nvSpPr>
            <p:cNvPr id="52"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53" name="任意多边形 52"/>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4" name="任意多边形 53"/>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2301" name="组合 75"/>
          <p:cNvGrpSpPr/>
          <p:nvPr/>
        </p:nvGrpSpPr>
        <p:grpSpPr>
          <a:xfrm>
            <a:off x="4148138" y="4861772"/>
            <a:ext cx="665560" cy="233363"/>
            <a:chOff x="5513645" y="6043438"/>
            <a:chExt cx="888113" cy="363636"/>
          </a:xfrm>
        </p:grpSpPr>
        <p:sp>
          <p:nvSpPr>
            <p:cNvPr id="5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57" name="任意多边形 56"/>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8" name="任意多边形 57"/>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2302" name="组合 79"/>
          <p:cNvGrpSpPr/>
          <p:nvPr/>
        </p:nvGrpSpPr>
        <p:grpSpPr>
          <a:xfrm flipV="1">
            <a:off x="4232672" y="4877250"/>
            <a:ext cx="506015" cy="213122"/>
            <a:chOff x="5513645" y="6043438"/>
            <a:chExt cx="888113" cy="363609"/>
          </a:xfrm>
        </p:grpSpPr>
        <p:sp>
          <p:nvSpPr>
            <p:cNvPr id="60"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1" name="任意多边形 60"/>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2" name="任意多边形 61"/>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63" name="矩形 62"/>
          <p:cNvSpPr/>
          <p:nvPr/>
        </p:nvSpPr>
        <p:spPr>
          <a:xfrm>
            <a:off x="2928620" y="4446244"/>
            <a:ext cx="3010535" cy="57277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64" name="直接连接符 63"/>
          <p:cNvCxnSpPr/>
          <p:nvPr/>
        </p:nvCxnSpPr>
        <p:spPr>
          <a:xfrm>
            <a:off x="692944" y="916041"/>
            <a:ext cx="7573566"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5" name="椭圆 4"/>
          <p:cNvSpPr/>
          <p:nvPr/>
        </p:nvSpPr>
        <p:spPr>
          <a:xfrm>
            <a:off x="2436019" y="661247"/>
            <a:ext cx="3821906" cy="3821906"/>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6" name="椭圆 5"/>
          <p:cNvSpPr/>
          <p:nvPr/>
        </p:nvSpPr>
        <p:spPr>
          <a:xfrm>
            <a:off x="2336006" y="7112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7" name="椭圆 6"/>
          <p:cNvSpPr/>
          <p:nvPr/>
        </p:nvSpPr>
        <p:spPr>
          <a:xfrm>
            <a:off x="2528888"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8" name="椭圆 7"/>
          <p:cNvSpPr/>
          <p:nvPr/>
        </p:nvSpPr>
        <p:spPr>
          <a:xfrm>
            <a:off x="2550319" y="6398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9" name="椭圆 8"/>
          <p:cNvSpPr/>
          <p:nvPr/>
        </p:nvSpPr>
        <p:spPr>
          <a:xfrm>
            <a:off x="2260997"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0" name="椭圆 9"/>
          <p:cNvSpPr/>
          <p:nvPr/>
        </p:nvSpPr>
        <p:spPr>
          <a:xfrm>
            <a:off x="2336006"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1" name="椭圆 10"/>
          <p:cNvSpPr/>
          <p:nvPr/>
        </p:nvSpPr>
        <p:spPr>
          <a:xfrm>
            <a:off x="2664619"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2" name="TextBox 24"/>
          <p:cNvSpPr txBox="1"/>
          <p:nvPr/>
        </p:nvSpPr>
        <p:spPr>
          <a:xfrm>
            <a:off x="2777014" y="1848300"/>
            <a:ext cx="4451033" cy="91440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rPr>
              <a:t>Catalogue</a:t>
            </a:r>
            <a:endPar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endParaRPr>
          </a:p>
        </p:txBody>
      </p:sp>
      <p:sp>
        <p:nvSpPr>
          <p:cNvPr id="13" name="TextBox 3"/>
          <p:cNvSpPr txBox="1"/>
          <p:nvPr/>
        </p:nvSpPr>
        <p:spPr>
          <a:xfrm>
            <a:off x="3235960" y="2806700"/>
            <a:ext cx="2922270" cy="64008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rPr>
              <a:t>Pass &amp; 03</a:t>
            </a:r>
            <a:endPar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0" y="450"/>
            <a:ext cx="9169003"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cxnSp>
        <p:nvCxnSpPr>
          <p:cNvPr id="44" name="MH_Other_1"/>
          <p:cNvCxnSpPr/>
          <p:nvPr>
            <p:custDataLst>
              <p:tags r:id="rId2"/>
            </p:custDataLst>
          </p:nvPr>
        </p:nvCxnSpPr>
        <p:spPr>
          <a:xfrm>
            <a:off x="0" y="2250731"/>
            <a:ext cx="9144000" cy="0"/>
          </a:xfrm>
          <a:prstGeom prst="line">
            <a:avLst/>
          </a:prstGeom>
          <a:ln w="28575">
            <a:solidFill>
              <a:srgbClr val="FEC2C9"/>
            </a:solidFill>
          </a:ln>
        </p:spPr>
        <p:style>
          <a:lnRef idx="1">
            <a:schemeClr val="accent1"/>
          </a:lnRef>
          <a:fillRef idx="0">
            <a:schemeClr val="accent1"/>
          </a:fillRef>
          <a:effectRef idx="0">
            <a:schemeClr val="accent1"/>
          </a:effectRef>
          <a:fontRef idx="minor">
            <a:schemeClr val="tx1"/>
          </a:fontRef>
        </p:style>
      </p:cxnSp>
      <p:sp>
        <p:nvSpPr>
          <p:cNvPr id="45" name="MH_Text_1"/>
          <p:cNvSpPr/>
          <p:nvPr>
            <p:custDataLst>
              <p:tags r:id="rId3"/>
            </p:custDataLst>
          </p:nvPr>
        </p:nvSpPr>
        <p:spPr>
          <a:xfrm>
            <a:off x="1691878" y="2386463"/>
            <a:ext cx="7477125" cy="1241822"/>
          </a:xfrm>
          <a:prstGeom prst="rect">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67500" rIns="135000" bIns="67500" anchor="ctr"/>
          <a:p>
            <a:pPr lvl="0" algn="just" eaLnBrk="1" hangingPunct="1">
              <a:lnSpc>
                <a:spcPct val="120000"/>
              </a:lnSpc>
              <a:spcBef>
                <a:spcPts val="600"/>
              </a:spcBef>
              <a:spcAft>
                <a:spcPts val="600"/>
              </a:spcAft>
            </a:pPr>
            <a:r>
              <a:rPr lang="en-US" altLang="zh-CN" sz="1050" dirty="0">
                <a:solidFill>
                  <a:srgbClr val="FFFFFF"/>
                </a:solidFill>
                <a:ea typeface="幼圆"/>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050" dirty="0">
              <a:solidFill>
                <a:srgbClr val="FFFFFF"/>
              </a:solidFill>
              <a:ea typeface="幼圆"/>
            </a:endParaRPr>
          </a:p>
        </p:txBody>
      </p:sp>
      <p:sp>
        <p:nvSpPr>
          <p:cNvPr id="46" name="MH_Picture_1"/>
          <p:cNvSpPr/>
          <p:nvPr>
            <p:custDataLst>
              <p:tags r:id="rId4"/>
            </p:custDataLst>
          </p:nvPr>
        </p:nvSpPr>
        <p:spPr>
          <a:xfrm>
            <a:off x="1691878" y="3790210"/>
            <a:ext cx="1808559" cy="917972"/>
          </a:xfrm>
          <a:prstGeom prst="rect">
            <a:avLst/>
          </a:prstGeom>
          <a:blipFill dpi="0" rotWithShape="1">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7" name="MH_Picture_2"/>
          <p:cNvSpPr/>
          <p:nvPr>
            <p:custDataLst>
              <p:tags r:id="rId6"/>
            </p:custDataLst>
          </p:nvPr>
        </p:nvSpPr>
        <p:spPr>
          <a:xfrm>
            <a:off x="3571875" y="3790210"/>
            <a:ext cx="1808559" cy="917972"/>
          </a:xfrm>
          <a:prstGeom prst="rect">
            <a:avLst/>
          </a:prstGeom>
          <a:blipFill dpi="0" rotWithShape="1">
            <a:blip r:embed="rId7"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8" name="MH_Picture_3"/>
          <p:cNvSpPr/>
          <p:nvPr>
            <p:custDataLst>
              <p:tags r:id="rId8"/>
            </p:custDataLst>
          </p:nvPr>
        </p:nvSpPr>
        <p:spPr>
          <a:xfrm>
            <a:off x="5451872" y="3790210"/>
            <a:ext cx="1807369" cy="917972"/>
          </a:xfrm>
          <a:prstGeom prst="rect">
            <a:avLst/>
          </a:prstGeom>
          <a:blipFill dpi="0" rotWithShape="1">
            <a:blip r:embed="rId9"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49" name="MH_Picture_4"/>
          <p:cNvSpPr/>
          <p:nvPr>
            <p:custDataLst>
              <p:tags r:id="rId10"/>
            </p:custDataLst>
          </p:nvPr>
        </p:nvSpPr>
        <p:spPr>
          <a:xfrm>
            <a:off x="7330678" y="3790210"/>
            <a:ext cx="1808559" cy="917972"/>
          </a:xfrm>
          <a:prstGeom prst="rect">
            <a:avLst/>
          </a:prstGeom>
          <a:blipFill dpi="0" rotWithShape="1">
            <a:blip r:embed="rId11"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50" name="MH_SubTitle_1"/>
          <p:cNvSpPr txBox="1"/>
          <p:nvPr>
            <p:custDataLst>
              <p:tags r:id="rId12"/>
            </p:custDataLst>
          </p:nvPr>
        </p:nvSpPr>
        <p:spPr>
          <a:xfrm>
            <a:off x="1609725" y="1394672"/>
            <a:ext cx="6899672" cy="391716"/>
          </a:xfrm>
          <a:prstGeom prst="rect">
            <a:avLst/>
          </a:prstGeom>
          <a:noFill/>
        </p:spPr>
        <p:txBody>
          <a:bodyPr anchor="ctr"/>
          <a:p>
            <a:pPr lvl="0" eaLnBrk="1" hangingPunct="1"/>
            <a:r>
              <a:rPr lang="en-US" altLang="zh-CN" b="1" dirty="0">
                <a:solidFill>
                  <a:srgbClr val="7F7F7F"/>
                </a:solidFill>
                <a:ea typeface="幼圆"/>
              </a:rPr>
              <a:t>单击此处添加标题</a:t>
            </a:r>
            <a:endParaRPr lang="en-US" altLang="zh-CN" b="1" dirty="0">
              <a:solidFill>
                <a:srgbClr val="7F7F7F"/>
              </a:solidFill>
              <a:ea typeface="幼圆"/>
            </a:endParaRPr>
          </a:p>
        </p:txBody>
      </p:sp>
      <p:sp>
        <p:nvSpPr>
          <p:cNvPr id="51" name="MH_Other_2"/>
          <p:cNvSpPr/>
          <p:nvPr>
            <p:custDataLst>
              <p:tags r:id="rId13"/>
            </p:custDataLst>
          </p:nvPr>
        </p:nvSpPr>
        <p:spPr>
          <a:xfrm rot="5400000">
            <a:off x="1277541" y="1488731"/>
            <a:ext cx="175022" cy="203597"/>
          </a:xfrm>
          <a:prstGeom prst="triangle">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52" name="MH_Desc_1"/>
          <p:cNvSpPr>
            <a:spLocks noChangeArrowheads="1"/>
          </p:cNvSpPr>
          <p:nvPr>
            <p:custDataLst>
              <p:tags r:id="rId14"/>
            </p:custDataLst>
          </p:nvPr>
        </p:nvSpPr>
        <p:spPr bwMode="auto">
          <a:xfrm>
            <a:off x="1638300" y="1748288"/>
            <a:ext cx="6871097" cy="502444"/>
          </a:xfrm>
          <a:prstGeom prst="rect">
            <a:avLst/>
          </a:prstGeom>
          <a:noFill/>
          <a:ln>
            <a:noFill/>
          </a:ln>
        </p:spPr>
        <p:txBody>
          <a:bodyPr/>
          <a:p>
            <a:pPr lvl="0" algn="just" eaLnBrk="1" hangingPunct="1">
              <a:lnSpc>
                <a:spcPct val="130000"/>
              </a:lnSpc>
              <a:spcBef>
                <a:spcPts val="600"/>
              </a:spcBef>
            </a:pPr>
            <a:r>
              <a:rPr lang="en-US" altLang="zh-CN" sz="900" dirty="0">
                <a:solidFill>
                  <a:srgbClr val="7F7F7F"/>
                </a:solidFill>
                <a:ea typeface="幼圆"/>
              </a:rPr>
              <a:t>您的内容打在这里，或者通过复制您的文本后，在此框中选择粘贴，并选择只保留文字。您的内容打在这里，或者通过复制您的文本后，在此框中</a:t>
            </a:r>
            <a:endParaRPr lang="en-US" altLang="zh-CN" sz="900" dirty="0">
              <a:solidFill>
                <a:srgbClr val="7F7F7F"/>
              </a:solidFill>
              <a:ea typeface="幼圆"/>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8196" name="Rectangle 4"/>
          <p:cNvSpPr>
            <a:spLocks noChangeArrowheads="1"/>
          </p:cNvSpPr>
          <p:nvPr/>
        </p:nvSpPr>
        <p:spPr bwMode="auto">
          <a:xfrm>
            <a:off x="0" y="1203325"/>
            <a:ext cx="9144000" cy="2159000"/>
          </a:xfrm>
          <a:prstGeom prst="rect">
            <a:avLst/>
          </a:prstGeom>
          <a:blipFill dpi="0" rotWithShape="1">
            <a:blip r:embed="rId2"/>
            <a:srcRect/>
            <a:stretch>
              <a:fillRect b="-4194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defRPr/>
            </a:pPr>
            <a:endParaRPr lang="zh-CN" altLang="en-US"/>
          </a:p>
        </p:txBody>
      </p:sp>
      <p:sp>
        <p:nvSpPr>
          <p:cNvPr id="7175" name="Rectangle 5"/>
          <p:cNvSpPr>
            <a:spLocks noChangeArrowheads="1"/>
          </p:cNvSpPr>
          <p:nvPr/>
        </p:nvSpPr>
        <p:spPr bwMode="auto">
          <a:xfrm>
            <a:off x="1116013" y="1201738"/>
            <a:ext cx="2087562" cy="3170237"/>
          </a:xfrm>
          <a:prstGeom prst="rect">
            <a:avLst/>
          </a:prstGeom>
          <a:solidFill>
            <a:srgbClr val="F296C0">
              <a:alpha val="9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7176" name="Text Box 6"/>
          <p:cNvSpPr txBox="1">
            <a:spLocks noChangeArrowheads="1"/>
          </p:cNvSpPr>
          <p:nvPr/>
        </p:nvSpPr>
        <p:spPr bwMode="auto">
          <a:xfrm>
            <a:off x="1293813" y="2047875"/>
            <a:ext cx="1727200"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zh-CN" altLang="zh-CN" sz="2000">
                <a:solidFill>
                  <a:schemeClr val="bg1"/>
                </a:solidFill>
                <a:latin typeface="黑体" panose="02010600030101010101" charset="-122"/>
                <a:ea typeface="黑体" panose="02010600030101010101" charset="-122"/>
              </a:rPr>
              <a:t>单击此处添加标题单击此处添加标题</a:t>
            </a:r>
            <a:endParaRPr lang="zh-CN" altLang="zh-CN" sz="2000">
              <a:solidFill>
                <a:schemeClr val="bg1"/>
              </a:solidFill>
              <a:latin typeface="黑体" panose="02010600030101010101" charset="-122"/>
              <a:ea typeface="黑体" panose="02010600030101010101" charset="-122"/>
            </a:endParaRPr>
          </a:p>
        </p:txBody>
      </p:sp>
      <p:sp>
        <p:nvSpPr>
          <p:cNvPr id="7177" name="Rectangle 7"/>
          <p:cNvSpPr>
            <a:spLocks noChangeArrowheads="1"/>
          </p:cNvSpPr>
          <p:nvPr/>
        </p:nvSpPr>
        <p:spPr bwMode="auto">
          <a:xfrm>
            <a:off x="4427538" y="3795713"/>
            <a:ext cx="410368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en-US" altLang="zh-CN" sz="1200" b="1">
                <a:solidFill>
                  <a:schemeClr val="tx1">
                    <a:lumMod val="50000"/>
                    <a:lumOff val="50000"/>
                  </a:schemeClr>
                </a:solidFill>
              </a:rPr>
              <a:t>单击此处添加标题</a:t>
            </a:r>
            <a:endParaRPr lang="en-US" altLang="zh-CN" sz="1200" b="1">
              <a:solidFill>
                <a:schemeClr val="tx1">
                  <a:lumMod val="50000"/>
                  <a:lumOff val="50000"/>
                </a:schemeClr>
              </a:solidFill>
            </a:endParaRPr>
          </a:p>
          <a:p>
            <a:pPr eaLnBrk="1" hangingPunct="1">
              <a:lnSpc>
                <a:spcPct val="120000"/>
              </a:lnSpc>
              <a:spcBef>
                <a:spcPct val="0"/>
              </a:spcBef>
              <a:buFontTx/>
              <a:buNone/>
            </a:pPr>
            <a:endParaRPr lang="en-US" altLang="zh-CN" sz="1200" b="1">
              <a:solidFill>
                <a:schemeClr val="tx1">
                  <a:lumMod val="50000"/>
                  <a:lumOff val="50000"/>
                </a:schemeClr>
              </a:solidFill>
            </a:endParaRPr>
          </a:p>
          <a:p>
            <a:pPr eaLnBrk="1" hangingPunct="1">
              <a:lnSpc>
                <a:spcPct val="120000"/>
              </a:lnSpc>
              <a:spcBef>
                <a:spcPct val="0"/>
              </a:spcBef>
              <a:buFontTx/>
              <a:buNone/>
            </a:pPr>
            <a:r>
              <a:rPr sz="800">
                <a:solidFill>
                  <a:schemeClr val="tx1">
                    <a:lumMod val="50000"/>
                    <a:lumOff val="50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a:solidFill>
                <a:schemeClr val="tx1">
                  <a:lumMod val="50000"/>
                  <a:lumOff val="50000"/>
                </a:schemeClr>
              </a:solidFill>
            </a:endParaRPr>
          </a:p>
        </p:txBody>
      </p:sp>
      <p:sp>
        <p:nvSpPr>
          <p:cNvPr id="7178" name="Freeform 8"/>
          <p:cNvSpPr>
            <a:spLocks noEditPoints="1"/>
          </p:cNvSpPr>
          <p:nvPr/>
        </p:nvSpPr>
        <p:spPr bwMode="auto">
          <a:xfrm>
            <a:off x="3990975" y="3821113"/>
            <a:ext cx="285750" cy="187325"/>
          </a:xfrm>
          <a:custGeom>
            <a:avLst/>
            <a:gdLst>
              <a:gd name="T0" fmla="*/ 153483200 w 532"/>
              <a:gd name="T1" fmla="*/ 91050504 h 355"/>
              <a:gd name="T2" fmla="*/ 153483200 w 532"/>
              <a:gd name="T3" fmla="*/ 20326082 h 355"/>
              <a:gd name="T4" fmla="*/ 149732463 w 532"/>
              <a:gd name="T5" fmla="*/ 16984837 h 355"/>
              <a:gd name="T6" fmla="*/ 147424441 w 532"/>
              <a:gd name="T7" fmla="*/ 16984837 h 355"/>
              <a:gd name="T8" fmla="*/ 144251112 w 532"/>
              <a:gd name="T9" fmla="*/ 13922205 h 355"/>
              <a:gd name="T10" fmla="*/ 144251112 w 532"/>
              <a:gd name="T11" fmla="*/ 7796414 h 355"/>
              <a:gd name="T12" fmla="*/ 141366219 w 532"/>
              <a:gd name="T13" fmla="*/ 4455169 h 355"/>
              <a:gd name="T14" fmla="*/ 79626493 w 532"/>
              <a:gd name="T15" fmla="*/ 11416271 h 355"/>
              <a:gd name="T16" fmla="*/ 73568271 w 532"/>
              <a:gd name="T17" fmla="*/ 11416271 h 355"/>
              <a:gd name="T18" fmla="*/ 11828546 w 532"/>
              <a:gd name="T19" fmla="*/ 4455169 h 355"/>
              <a:gd name="T20" fmla="*/ 8943653 w 532"/>
              <a:gd name="T21" fmla="*/ 7796414 h 355"/>
              <a:gd name="T22" fmla="*/ 8943653 w 532"/>
              <a:gd name="T23" fmla="*/ 13922205 h 355"/>
              <a:gd name="T24" fmla="*/ 5769787 w 532"/>
              <a:gd name="T25" fmla="*/ 16984837 h 355"/>
              <a:gd name="T26" fmla="*/ 3461765 w 532"/>
              <a:gd name="T27" fmla="*/ 16984837 h 355"/>
              <a:gd name="T28" fmla="*/ 0 w 532"/>
              <a:gd name="T29" fmla="*/ 20326082 h 355"/>
              <a:gd name="T30" fmla="*/ 0 w 532"/>
              <a:gd name="T31" fmla="*/ 91050504 h 355"/>
              <a:gd name="T32" fmla="*/ 3461765 w 532"/>
              <a:gd name="T33" fmla="*/ 94670361 h 355"/>
              <a:gd name="T34" fmla="*/ 65489925 w 532"/>
              <a:gd name="T35" fmla="*/ 94670361 h 355"/>
              <a:gd name="T36" fmla="*/ 67509512 w 532"/>
              <a:gd name="T37" fmla="*/ 96619597 h 355"/>
              <a:gd name="T38" fmla="*/ 69529098 w 532"/>
              <a:gd name="T39" fmla="*/ 98846917 h 355"/>
              <a:gd name="T40" fmla="*/ 83665666 w 532"/>
              <a:gd name="T41" fmla="*/ 98846917 h 355"/>
              <a:gd name="T42" fmla="*/ 85685253 w 532"/>
              <a:gd name="T43" fmla="*/ 96619597 h 355"/>
              <a:gd name="T44" fmla="*/ 87704839 w 532"/>
              <a:gd name="T45" fmla="*/ 94670361 h 355"/>
              <a:gd name="T46" fmla="*/ 149732463 w 532"/>
              <a:gd name="T47" fmla="*/ 94670361 h 355"/>
              <a:gd name="T48" fmla="*/ 153483200 w 532"/>
              <a:gd name="T49" fmla="*/ 91050504 h 355"/>
              <a:gd name="T50" fmla="*/ 71548685 w 532"/>
              <a:gd name="T51" fmla="*/ 87709259 h 355"/>
              <a:gd name="T52" fmla="*/ 17598870 w 532"/>
              <a:gd name="T53" fmla="*/ 81304854 h 355"/>
              <a:gd name="T54" fmla="*/ 13559697 w 532"/>
              <a:gd name="T55" fmla="*/ 77963610 h 355"/>
              <a:gd name="T56" fmla="*/ 13559697 w 532"/>
              <a:gd name="T57" fmla="*/ 11137659 h 355"/>
              <a:gd name="T58" fmla="*/ 16733026 w 532"/>
              <a:gd name="T59" fmla="*/ 7796414 h 355"/>
              <a:gd name="T60" fmla="*/ 71548685 w 532"/>
              <a:gd name="T61" fmla="*/ 15871440 h 355"/>
              <a:gd name="T62" fmla="*/ 74433578 w 532"/>
              <a:gd name="T63" fmla="*/ 21440006 h 355"/>
              <a:gd name="T64" fmla="*/ 74433578 w 532"/>
              <a:gd name="T65" fmla="*/ 86317249 h 355"/>
              <a:gd name="T66" fmla="*/ 71548685 w 532"/>
              <a:gd name="T67" fmla="*/ 87709259 h 355"/>
              <a:gd name="T68" fmla="*/ 81646080 w 532"/>
              <a:gd name="T69" fmla="*/ 87709259 h 355"/>
              <a:gd name="T70" fmla="*/ 135595895 w 532"/>
              <a:gd name="T71" fmla="*/ 81304854 h 355"/>
              <a:gd name="T72" fmla="*/ 139635068 w 532"/>
              <a:gd name="T73" fmla="*/ 77963610 h 355"/>
              <a:gd name="T74" fmla="*/ 139635068 w 532"/>
              <a:gd name="T75" fmla="*/ 11137659 h 355"/>
              <a:gd name="T76" fmla="*/ 136750174 w 532"/>
              <a:gd name="T77" fmla="*/ 7796414 h 355"/>
              <a:gd name="T78" fmla="*/ 81934516 w 532"/>
              <a:gd name="T79" fmla="*/ 15871440 h 355"/>
              <a:gd name="T80" fmla="*/ 79049622 w 532"/>
              <a:gd name="T81" fmla="*/ 21440006 h 355"/>
              <a:gd name="T82" fmla="*/ 79049622 w 532"/>
              <a:gd name="T83" fmla="*/ 86317249 h 355"/>
              <a:gd name="T84" fmla="*/ 81646080 w 532"/>
              <a:gd name="T85" fmla="*/ 87709259 h 3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32" h="355">
                <a:moveTo>
                  <a:pt x="532" y="327"/>
                </a:moveTo>
                <a:cubicBezTo>
                  <a:pt x="532" y="73"/>
                  <a:pt x="532" y="73"/>
                  <a:pt x="532" y="73"/>
                </a:cubicBezTo>
                <a:cubicBezTo>
                  <a:pt x="532" y="66"/>
                  <a:pt x="526" y="61"/>
                  <a:pt x="519" y="61"/>
                </a:cubicBezTo>
                <a:cubicBezTo>
                  <a:pt x="511" y="61"/>
                  <a:pt x="511" y="61"/>
                  <a:pt x="511" y="61"/>
                </a:cubicBezTo>
                <a:cubicBezTo>
                  <a:pt x="505" y="61"/>
                  <a:pt x="500" y="56"/>
                  <a:pt x="500" y="50"/>
                </a:cubicBezTo>
                <a:cubicBezTo>
                  <a:pt x="500" y="28"/>
                  <a:pt x="500" y="28"/>
                  <a:pt x="500" y="28"/>
                </a:cubicBezTo>
                <a:cubicBezTo>
                  <a:pt x="500" y="22"/>
                  <a:pt x="496" y="17"/>
                  <a:pt x="490" y="16"/>
                </a:cubicBezTo>
                <a:cubicBezTo>
                  <a:pt x="408" y="0"/>
                  <a:pt x="333" y="1"/>
                  <a:pt x="276" y="41"/>
                </a:cubicBezTo>
                <a:cubicBezTo>
                  <a:pt x="266" y="48"/>
                  <a:pt x="265" y="48"/>
                  <a:pt x="255" y="41"/>
                </a:cubicBezTo>
                <a:cubicBezTo>
                  <a:pt x="198" y="1"/>
                  <a:pt x="124" y="0"/>
                  <a:pt x="41" y="16"/>
                </a:cubicBezTo>
                <a:cubicBezTo>
                  <a:pt x="35" y="17"/>
                  <a:pt x="31" y="22"/>
                  <a:pt x="31" y="28"/>
                </a:cubicBezTo>
                <a:cubicBezTo>
                  <a:pt x="31" y="50"/>
                  <a:pt x="31" y="50"/>
                  <a:pt x="31" y="50"/>
                </a:cubicBezTo>
                <a:cubicBezTo>
                  <a:pt x="31" y="56"/>
                  <a:pt x="26" y="61"/>
                  <a:pt x="20" y="61"/>
                </a:cubicBezTo>
                <a:cubicBezTo>
                  <a:pt x="12" y="61"/>
                  <a:pt x="12" y="61"/>
                  <a:pt x="12" y="61"/>
                </a:cubicBezTo>
                <a:cubicBezTo>
                  <a:pt x="5" y="61"/>
                  <a:pt x="0" y="66"/>
                  <a:pt x="0" y="73"/>
                </a:cubicBezTo>
                <a:cubicBezTo>
                  <a:pt x="0" y="327"/>
                  <a:pt x="0" y="327"/>
                  <a:pt x="0" y="327"/>
                </a:cubicBezTo>
                <a:cubicBezTo>
                  <a:pt x="0" y="334"/>
                  <a:pt x="6" y="340"/>
                  <a:pt x="12" y="340"/>
                </a:cubicBezTo>
                <a:cubicBezTo>
                  <a:pt x="227" y="340"/>
                  <a:pt x="227" y="340"/>
                  <a:pt x="227" y="340"/>
                </a:cubicBezTo>
                <a:cubicBezTo>
                  <a:pt x="231" y="340"/>
                  <a:pt x="234" y="343"/>
                  <a:pt x="234" y="347"/>
                </a:cubicBezTo>
                <a:cubicBezTo>
                  <a:pt x="234" y="351"/>
                  <a:pt x="237" y="355"/>
                  <a:pt x="241" y="355"/>
                </a:cubicBezTo>
                <a:cubicBezTo>
                  <a:pt x="290" y="355"/>
                  <a:pt x="290" y="355"/>
                  <a:pt x="290" y="355"/>
                </a:cubicBezTo>
                <a:cubicBezTo>
                  <a:pt x="294" y="355"/>
                  <a:pt x="297" y="351"/>
                  <a:pt x="297" y="347"/>
                </a:cubicBezTo>
                <a:cubicBezTo>
                  <a:pt x="297" y="343"/>
                  <a:pt x="300" y="340"/>
                  <a:pt x="304" y="340"/>
                </a:cubicBezTo>
                <a:cubicBezTo>
                  <a:pt x="519" y="340"/>
                  <a:pt x="519" y="340"/>
                  <a:pt x="519" y="340"/>
                </a:cubicBezTo>
                <a:cubicBezTo>
                  <a:pt x="526" y="340"/>
                  <a:pt x="532" y="334"/>
                  <a:pt x="532" y="327"/>
                </a:cubicBezTo>
                <a:close/>
                <a:moveTo>
                  <a:pt x="248" y="315"/>
                </a:moveTo>
                <a:cubicBezTo>
                  <a:pt x="197" y="283"/>
                  <a:pt x="131" y="280"/>
                  <a:pt x="61" y="292"/>
                </a:cubicBezTo>
                <a:cubicBezTo>
                  <a:pt x="54" y="293"/>
                  <a:pt x="47" y="287"/>
                  <a:pt x="47" y="280"/>
                </a:cubicBezTo>
                <a:cubicBezTo>
                  <a:pt x="47" y="40"/>
                  <a:pt x="47" y="40"/>
                  <a:pt x="47" y="40"/>
                </a:cubicBezTo>
                <a:cubicBezTo>
                  <a:pt x="47" y="34"/>
                  <a:pt x="52" y="29"/>
                  <a:pt x="58" y="28"/>
                </a:cubicBezTo>
                <a:cubicBezTo>
                  <a:pt x="131" y="15"/>
                  <a:pt x="199" y="20"/>
                  <a:pt x="248" y="57"/>
                </a:cubicBezTo>
                <a:cubicBezTo>
                  <a:pt x="254" y="62"/>
                  <a:pt x="258" y="69"/>
                  <a:pt x="258" y="77"/>
                </a:cubicBezTo>
                <a:cubicBezTo>
                  <a:pt x="258" y="310"/>
                  <a:pt x="258" y="310"/>
                  <a:pt x="258" y="310"/>
                </a:cubicBezTo>
                <a:cubicBezTo>
                  <a:pt x="258" y="315"/>
                  <a:pt x="252" y="318"/>
                  <a:pt x="248" y="315"/>
                </a:cubicBezTo>
                <a:close/>
                <a:moveTo>
                  <a:pt x="283" y="315"/>
                </a:moveTo>
                <a:cubicBezTo>
                  <a:pt x="334" y="283"/>
                  <a:pt x="400" y="280"/>
                  <a:pt x="470" y="292"/>
                </a:cubicBezTo>
                <a:cubicBezTo>
                  <a:pt x="478" y="293"/>
                  <a:pt x="484" y="287"/>
                  <a:pt x="484" y="280"/>
                </a:cubicBezTo>
                <a:cubicBezTo>
                  <a:pt x="484" y="40"/>
                  <a:pt x="484" y="40"/>
                  <a:pt x="484" y="40"/>
                </a:cubicBezTo>
                <a:cubicBezTo>
                  <a:pt x="484" y="34"/>
                  <a:pt x="480" y="29"/>
                  <a:pt x="474" y="28"/>
                </a:cubicBezTo>
                <a:cubicBezTo>
                  <a:pt x="400" y="15"/>
                  <a:pt x="333" y="20"/>
                  <a:pt x="284" y="57"/>
                </a:cubicBezTo>
                <a:cubicBezTo>
                  <a:pt x="277" y="62"/>
                  <a:pt x="274" y="69"/>
                  <a:pt x="274" y="77"/>
                </a:cubicBezTo>
                <a:cubicBezTo>
                  <a:pt x="274" y="310"/>
                  <a:pt x="274" y="310"/>
                  <a:pt x="274" y="310"/>
                </a:cubicBezTo>
                <a:cubicBezTo>
                  <a:pt x="274" y="315"/>
                  <a:pt x="279" y="318"/>
                  <a:pt x="283" y="315"/>
                </a:cubicBezTo>
                <a:close/>
              </a:path>
            </a:pathLst>
          </a:custGeom>
          <a:solidFill>
            <a:srgbClr val="F296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pic>
        <p:nvPicPr>
          <p:cNvPr id="3" name="图片 2" descr="QQ截图20170104155137"/>
          <p:cNvPicPr>
            <a:picLocks noChangeAspect="1"/>
          </p:cNvPicPr>
          <p:nvPr/>
        </p:nvPicPr>
        <p:blipFill>
          <a:blip r:embed="rId1"/>
          <a:stretch>
            <a:fillRect/>
          </a:stretch>
        </p:blipFill>
        <p:spPr>
          <a:xfrm>
            <a:off x="5007610" y="-24130"/>
            <a:ext cx="4147820" cy="5150485"/>
          </a:xfrm>
          <a:prstGeom prst="rect">
            <a:avLst/>
          </a:prstGeom>
        </p:spPr>
      </p:pic>
      <p:sp>
        <p:nvSpPr>
          <p:cNvPr id="16386" name="Rectangle 2"/>
          <p:cNvSpPr>
            <a:spLocks noChangeArrowheads="1"/>
          </p:cNvSpPr>
          <p:nvPr/>
        </p:nvSpPr>
        <p:spPr bwMode="auto">
          <a:xfrm>
            <a:off x="468313" y="1441450"/>
            <a:ext cx="2746375" cy="1590675"/>
          </a:xfrm>
          <a:prstGeom prst="rect">
            <a:avLst/>
          </a:prstGeom>
          <a:solidFill>
            <a:srgbClr val="F296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411" name="Rectangle 3"/>
          <p:cNvSpPr>
            <a:spLocks noChangeArrowheads="1"/>
          </p:cNvSpPr>
          <p:nvPr/>
        </p:nvSpPr>
        <p:spPr bwMode="auto">
          <a:xfrm>
            <a:off x="3200400" y="1439863"/>
            <a:ext cx="2746375" cy="1590675"/>
          </a:xfrm>
          <a:prstGeom prst="rect">
            <a:avLst/>
          </a:prstGeom>
          <a:blipFill dpi="0" rotWithShape="1">
            <a:blip r:embed="rId2"/>
            <a:srcRect/>
            <a:stretch>
              <a:fillRect r="-41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17412" name="Rectangle 4"/>
          <p:cNvSpPr>
            <a:spLocks noChangeArrowheads="1"/>
          </p:cNvSpPr>
          <p:nvPr/>
        </p:nvSpPr>
        <p:spPr bwMode="auto">
          <a:xfrm>
            <a:off x="5962650" y="1439863"/>
            <a:ext cx="2746375" cy="1590675"/>
          </a:xfrm>
          <a:prstGeom prst="rect">
            <a:avLst/>
          </a:prstGeom>
          <a:blipFill dpi="0" rotWithShape="1">
            <a:blip r:embed="rId3"/>
            <a:srcRect/>
            <a:stretch>
              <a:fillRect r="-298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17413" name="Rectangle 5"/>
          <p:cNvSpPr>
            <a:spLocks noChangeArrowheads="1"/>
          </p:cNvSpPr>
          <p:nvPr/>
        </p:nvSpPr>
        <p:spPr bwMode="auto">
          <a:xfrm>
            <a:off x="434975" y="3049588"/>
            <a:ext cx="2746375" cy="1590675"/>
          </a:xfrm>
          <a:prstGeom prst="rect">
            <a:avLst/>
          </a:prstGeom>
          <a:blipFill dpi="0" rotWithShape="1">
            <a:blip r:embed="rId4"/>
            <a:srcRect/>
            <a:stretch>
              <a:fillRect b="-315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17414" name="Rectangle 6"/>
          <p:cNvSpPr>
            <a:spLocks noChangeArrowheads="1"/>
          </p:cNvSpPr>
          <p:nvPr/>
        </p:nvSpPr>
        <p:spPr bwMode="auto">
          <a:xfrm>
            <a:off x="3200400" y="3049588"/>
            <a:ext cx="2746375" cy="1590675"/>
          </a:xfrm>
          <a:prstGeom prst="rect">
            <a:avLst/>
          </a:prstGeom>
          <a:blipFill dpi="0" rotWithShape="1">
            <a:blip r:embed="rId5"/>
            <a:srcRect/>
            <a:stretch>
              <a:fillRect b="-157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17415" name="Rectangle 7"/>
          <p:cNvSpPr>
            <a:spLocks noChangeArrowheads="1"/>
          </p:cNvSpPr>
          <p:nvPr/>
        </p:nvSpPr>
        <p:spPr bwMode="auto">
          <a:xfrm>
            <a:off x="5962650" y="3049588"/>
            <a:ext cx="2746375" cy="1590675"/>
          </a:xfrm>
          <a:prstGeom prst="rect">
            <a:avLst/>
          </a:prstGeom>
          <a:blipFill dpi="0" rotWithShape="1">
            <a:blip r:embed="rId6"/>
            <a:srcRect/>
            <a:stretch>
              <a:fillRect b="-1596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16402" name="Rectangle 8"/>
          <p:cNvSpPr>
            <a:spLocks noChangeArrowheads="1"/>
          </p:cNvSpPr>
          <p:nvPr/>
        </p:nvSpPr>
        <p:spPr bwMode="auto">
          <a:xfrm>
            <a:off x="684213" y="1778000"/>
            <a:ext cx="2232025"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000" b="1">
                <a:solidFill>
                  <a:schemeClr val="bg1"/>
                </a:solidFill>
              </a:rPr>
              <a:t>单击此处添加标题</a:t>
            </a:r>
            <a:endParaRPr lang="zh-CN" altLang="en-US" sz="1000" b="1">
              <a:solidFill>
                <a:schemeClr val="bg1"/>
              </a:solidFill>
            </a:endParaRPr>
          </a:p>
          <a:p>
            <a:pPr eaLnBrk="1" hangingPunct="1">
              <a:lnSpc>
                <a:spcPct val="120000"/>
              </a:lnSpc>
              <a:spcBef>
                <a:spcPct val="0"/>
              </a:spcBef>
              <a:buFontTx/>
              <a:buNone/>
            </a:pPr>
            <a:endParaRPr lang="zh-CN" altLang="en-US" sz="1000" b="1">
              <a:solidFill>
                <a:schemeClr val="bg1"/>
              </a:solidFill>
            </a:endParaRPr>
          </a:p>
          <a:p>
            <a:pP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cxnSp>
        <p:nvCxnSpPr>
          <p:cNvPr id="44" name="MH_Other_1"/>
          <p:cNvCxnSpPr/>
          <p:nvPr>
            <p:custDataLst>
              <p:tags r:id="rId7"/>
            </p:custDataLst>
          </p:nvPr>
        </p:nvCxnSpPr>
        <p:spPr>
          <a:xfrm>
            <a:off x="0" y="1242986"/>
            <a:ext cx="9144000" cy="0"/>
          </a:xfrm>
          <a:prstGeom prst="line">
            <a:avLst/>
          </a:prstGeom>
          <a:ln w="28575">
            <a:solidFill>
              <a:srgbClr val="FEC2C9"/>
            </a:solidFill>
          </a:ln>
        </p:spPr>
        <p:style>
          <a:lnRef idx="1">
            <a:schemeClr val="accent1"/>
          </a:lnRef>
          <a:fillRef idx="0">
            <a:schemeClr val="accent1"/>
          </a:fillRef>
          <a:effectRef idx="0">
            <a:schemeClr val="accent1"/>
          </a:effectRef>
          <a:fontRef idx="minor">
            <a:schemeClr val="tx1"/>
          </a:fontRef>
        </p:style>
      </p:cxnSp>
      <p:sp>
        <p:nvSpPr>
          <p:cNvPr id="50" name="MH_SubTitle_1"/>
          <p:cNvSpPr txBox="1"/>
          <p:nvPr>
            <p:custDataLst>
              <p:tags r:id="rId8"/>
            </p:custDataLst>
          </p:nvPr>
        </p:nvSpPr>
        <p:spPr>
          <a:xfrm>
            <a:off x="1609725" y="386927"/>
            <a:ext cx="6899672" cy="391716"/>
          </a:xfrm>
          <a:prstGeom prst="rect">
            <a:avLst/>
          </a:prstGeom>
          <a:noFill/>
        </p:spPr>
        <p:txBody>
          <a:bodyPr anchor="ctr"/>
          <a:p>
            <a:pPr lvl="0" eaLnBrk="1" hangingPunct="1"/>
            <a:r>
              <a:rPr lang="en-US" altLang="zh-CN" b="1" dirty="0">
                <a:solidFill>
                  <a:srgbClr val="7F7F7F"/>
                </a:solidFill>
                <a:ea typeface="幼圆"/>
              </a:rPr>
              <a:t>单击此处添加标题</a:t>
            </a:r>
            <a:endParaRPr lang="en-US" altLang="zh-CN" b="1" dirty="0">
              <a:solidFill>
                <a:srgbClr val="7F7F7F"/>
              </a:solidFill>
              <a:ea typeface="幼圆"/>
            </a:endParaRPr>
          </a:p>
        </p:txBody>
      </p:sp>
      <p:sp>
        <p:nvSpPr>
          <p:cNvPr id="51" name="MH_Other_2"/>
          <p:cNvSpPr/>
          <p:nvPr>
            <p:custDataLst>
              <p:tags r:id="rId9"/>
            </p:custDataLst>
          </p:nvPr>
        </p:nvSpPr>
        <p:spPr>
          <a:xfrm rot="5400000">
            <a:off x="1277541" y="480986"/>
            <a:ext cx="175022" cy="203597"/>
          </a:xfrm>
          <a:prstGeom prst="triangle">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52" name="MH_Desc_1"/>
          <p:cNvSpPr>
            <a:spLocks noChangeArrowheads="1"/>
          </p:cNvSpPr>
          <p:nvPr>
            <p:custDataLst>
              <p:tags r:id="rId10"/>
            </p:custDataLst>
          </p:nvPr>
        </p:nvSpPr>
        <p:spPr bwMode="auto">
          <a:xfrm>
            <a:off x="1638300" y="740543"/>
            <a:ext cx="6871097" cy="502444"/>
          </a:xfrm>
          <a:prstGeom prst="rect">
            <a:avLst/>
          </a:prstGeom>
          <a:noFill/>
          <a:ln>
            <a:noFill/>
          </a:ln>
        </p:spPr>
        <p:txBody>
          <a:bodyPr/>
          <a:p>
            <a:pPr lvl="0" algn="just" eaLnBrk="1" hangingPunct="1">
              <a:lnSpc>
                <a:spcPct val="130000"/>
              </a:lnSpc>
              <a:spcBef>
                <a:spcPts val="600"/>
              </a:spcBef>
            </a:pPr>
            <a:r>
              <a:rPr lang="en-US" altLang="zh-CN" sz="900" dirty="0">
                <a:solidFill>
                  <a:srgbClr val="7F7F7F"/>
                </a:solidFill>
                <a:ea typeface="幼圆"/>
              </a:rPr>
              <a:t>您的内容打在这里，或者通过复制您的文本后，在此框中选择粘贴，并选择只保留文字。您的内容打在这里，或者通过复制您的文本后，在此框中</a:t>
            </a:r>
            <a:endParaRPr lang="en-US" altLang="zh-CN" sz="900" dirty="0">
              <a:solidFill>
                <a:srgbClr val="7F7F7F"/>
              </a:solidFill>
              <a:ea typeface="幼圆"/>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15362" name="Rectangle 2"/>
          <p:cNvSpPr>
            <a:spLocks noChangeArrowheads="1"/>
          </p:cNvSpPr>
          <p:nvPr/>
        </p:nvSpPr>
        <p:spPr bwMode="auto">
          <a:xfrm>
            <a:off x="3851275" y="1079183"/>
            <a:ext cx="5292725" cy="3024187"/>
          </a:xfrm>
          <a:prstGeom prst="rect">
            <a:avLst/>
          </a:prstGeom>
          <a:blipFill dpi="0" rotWithShape="1">
            <a:blip r:embed="rId2"/>
            <a:srcRect/>
            <a:stretch>
              <a:fillRect r="-157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defRPr/>
            </a:pPr>
            <a:endParaRPr lang="zh-CN" altLang="en-US">
              <a:solidFill>
                <a:schemeClr val="bg1"/>
              </a:solidFill>
            </a:endParaRPr>
          </a:p>
        </p:txBody>
      </p:sp>
      <p:sp>
        <p:nvSpPr>
          <p:cNvPr id="14341" name="Rectangle 3"/>
          <p:cNvSpPr>
            <a:spLocks noChangeArrowheads="1"/>
          </p:cNvSpPr>
          <p:nvPr/>
        </p:nvSpPr>
        <p:spPr bwMode="auto">
          <a:xfrm>
            <a:off x="8820150" y="2590483"/>
            <a:ext cx="323850" cy="1512887"/>
          </a:xfrm>
          <a:prstGeom prst="rect">
            <a:avLst/>
          </a:prstGeom>
          <a:solidFill>
            <a:srgbClr val="F296C0">
              <a:alpha val="9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bg1"/>
              </a:solidFill>
            </a:endParaRPr>
          </a:p>
        </p:txBody>
      </p:sp>
      <p:sp>
        <p:nvSpPr>
          <p:cNvPr id="14342" name="Rectangle 4"/>
          <p:cNvSpPr>
            <a:spLocks noChangeArrowheads="1"/>
          </p:cNvSpPr>
          <p:nvPr/>
        </p:nvSpPr>
        <p:spPr bwMode="auto">
          <a:xfrm>
            <a:off x="1403350" y="1471295"/>
            <a:ext cx="22320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800" b="1">
                <a:solidFill>
                  <a:schemeClr val="bg1"/>
                </a:solidFill>
              </a:rPr>
              <a:t>单击此处添加标题</a:t>
            </a:r>
            <a:endParaRPr lang="zh-CN" altLang="en-US" sz="800" b="1">
              <a:solidFill>
                <a:schemeClr val="bg1"/>
              </a:solidFill>
            </a:endParaRPr>
          </a:p>
          <a:p>
            <a:pPr eaLnBrk="1" hangingPunct="1">
              <a:lnSpc>
                <a:spcPct val="120000"/>
              </a:lnSpc>
              <a:spcBef>
                <a:spcPct val="0"/>
              </a:spcBef>
              <a:buFontTx/>
              <a:buNone/>
            </a:pPr>
            <a:endParaRPr lang="zh-CN" altLang="en-US" sz="800" b="1">
              <a:solidFill>
                <a:schemeClr val="bg1"/>
              </a:solidFill>
            </a:endParaRPr>
          </a:p>
          <a:p>
            <a:pP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sp>
        <p:nvSpPr>
          <p:cNvPr id="14343" name="Rectangle 5"/>
          <p:cNvSpPr>
            <a:spLocks noChangeArrowheads="1"/>
          </p:cNvSpPr>
          <p:nvPr/>
        </p:nvSpPr>
        <p:spPr bwMode="auto">
          <a:xfrm>
            <a:off x="395288" y="502920"/>
            <a:ext cx="83534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a:solidFill>
                <a:schemeClr val="bg1"/>
              </a:solidFill>
            </a:endParaRPr>
          </a:p>
        </p:txBody>
      </p:sp>
      <p:sp>
        <p:nvSpPr>
          <p:cNvPr id="14344" name="Text Box 6"/>
          <p:cNvSpPr txBox="1">
            <a:spLocks noChangeArrowheads="1"/>
          </p:cNvSpPr>
          <p:nvPr/>
        </p:nvSpPr>
        <p:spPr bwMode="auto">
          <a:xfrm>
            <a:off x="666750" y="1536383"/>
            <a:ext cx="466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2000">
                <a:solidFill>
                  <a:schemeClr val="bg1"/>
                </a:solidFill>
              </a:rPr>
              <a:t>08</a:t>
            </a:r>
            <a:endParaRPr lang="zh-CN" altLang="zh-CN" sz="2000">
              <a:solidFill>
                <a:schemeClr val="bg1"/>
              </a:solidFill>
            </a:endParaRPr>
          </a:p>
        </p:txBody>
      </p:sp>
      <p:sp>
        <p:nvSpPr>
          <p:cNvPr id="14345" name="Text Box 7"/>
          <p:cNvSpPr txBox="1">
            <a:spLocks noChangeArrowheads="1"/>
          </p:cNvSpPr>
          <p:nvPr/>
        </p:nvSpPr>
        <p:spPr bwMode="auto">
          <a:xfrm>
            <a:off x="700088" y="1969770"/>
            <a:ext cx="398462" cy="214313"/>
          </a:xfrm>
          <a:prstGeom prst="rect">
            <a:avLst/>
          </a:prstGeom>
          <a:solidFill>
            <a:srgbClr val="F296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800">
                <a:solidFill>
                  <a:schemeClr val="bg1"/>
                </a:solidFill>
              </a:rPr>
              <a:t>DEC</a:t>
            </a:r>
            <a:endParaRPr lang="zh-CN" altLang="zh-CN" sz="800">
              <a:solidFill>
                <a:schemeClr val="bg1"/>
              </a:solidFill>
            </a:endParaRPr>
          </a:p>
        </p:txBody>
      </p:sp>
      <p:sp>
        <p:nvSpPr>
          <p:cNvPr id="14346" name="Rectangle 8"/>
          <p:cNvSpPr>
            <a:spLocks noChangeArrowheads="1"/>
          </p:cNvSpPr>
          <p:nvPr/>
        </p:nvSpPr>
        <p:spPr bwMode="auto">
          <a:xfrm>
            <a:off x="1403350" y="2860358"/>
            <a:ext cx="22320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800" b="1">
                <a:solidFill>
                  <a:schemeClr val="bg1"/>
                </a:solidFill>
              </a:rPr>
              <a:t>单击此处添加标题</a:t>
            </a:r>
            <a:endParaRPr lang="zh-CN" altLang="en-US" sz="800" b="1">
              <a:solidFill>
                <a:schemeClr val="bg1"/>
              </a:solidFill>
            </a:endParaRPr>
          </a:p>
          <a:p>
            <a:pPr eaLnBrk="1" hangingPunct="1">
              <a:lnSpc>
                <a:spcPct val="120000"/>
              </a:lnSpc>
              <a:spcBef>
                <a:spcPct val="0"/>
              </a:spcBef>
              <a:buFontTx/>
              <a:buNone/>
            </a:pPr>
            <a:endParaRPr lang="zh-CN" altLang="en-US" sz="800" b="1">
              <a:solidFill>
                <a:schemeClr val="bg1"/>
              </a:solidFill>
            </a:endParaRPr>
          </a:p>
          <a:p>
            <a:pP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sp>
        <p:nvSpPr>
          <p:cNvPr id="14347" name="Text Box 9"/>
          <p:cNvSpPr txBox="1">
            <a:spLocks noChangeArrowheads="1"/>
          </p:cNvSpPr>
          <p:nvPr/>
        </p:nvSpPr>
        <p:spPr bwMode="auto">
          <a:xfrm>
            <a:off x="666750" y="2925445"/>
            <a:ext cx="466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2000">
                <a:solidFill>
                  <a:schemeClr val="bg1"/>
                </a:solidFill>
              </a:rPr>
              <a:t>12</a:t>
            </a:r>
            <a:endParaRPr lang="zh-CN" altLang="zh-CN" sz="2000">
              <a:solidFill>
                <a:schemeClr val="bg1"/>
              </a:solidFill>
            </a:endParaRPr>
          </a:p>
        </p:txBody>
      </p:sp>
      <p:sp>
        <p:nvSpPr>
          <p:cNvPr id="14348" name="Text Box 10"/>
          <p:cNvSpPr txBox="1">
            <a:spLocks noChangeArrowheads="1"/>
          </p:cNvSpPr>
          <p:nvPr/>
        </p:nvSpPr>
        <p:spPr bwMode="auto">
          <a:xfrm>
            <a:off x="696913" y="3358833"/>
            <a:ext cx="404812" cy="214312"/>
          </a:xfrm>
          <a:prstGeom prst="rect">
            <a:avLst/>
          </a:prstGeom>
          <a:solidFill>
            <a:srgbClr val="E84C9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800">
                <a:solidFill>
                  <a:schemeClr val="bg1"/>
                </a:solidFill>
              </a:rPr>
              <a:t>NOV</a:t>
            </a:r>
            <a:endParaRPr lang="zh-CN" altLang="zh-CN" sz="800">
              <a:solidFill>
                <a:schemeClr val="bg1"/>
              </a:solidFill>
            </a:endParaRPr>
          </a:p>
        </p:txBody>
      </p:sp>
      <p:sp>
        <p:nvSpPr>
          <p:cNvPr id="14349" name="Rectangle 11"/>
          <p:cNvSpPr>
            <a:spLocks noChangeArrowheads="1"/>
          </p:cNvSpPr>
          <p:nvPr/>
        </p:nvSpPr>
        <p:spPr bwMode="auto">
          <a:xfrm>
            <a:off x="8820150" y="1079183"/>
            <a:ext cx="323850" cy="1512887"/>
          </a:xfrm>
          <a:prstGeom prst="rect">
            <a:avLst/>
          </a:prstGeom>
          <a:solidFill>
            <a:srgbClr val="E84C93">
              <a:alpha val="9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bg1"/>
              </a:solidFill>
            </a:endParaRPr>
          </a:p>
        </p:txBody>
      </p:sp>
      <p:sp>
        <p:nvSpPr>
          <p:cNvPr id="14350" name="Rectangle 12"/>
          <p:cNvSpPr>
            <a:spLocks noChangeArrowheads="1"/>
          </p:cNvSpPr>
          <p:nvPr/>
        </p:nvSpPr>
        <p:spPr bwMode="auto">
          <a:xfrm>
            <a:off x="8496300" y="2590483"/>
            <a:ext cx="323850" cy="1512887"/>
          </a:xfrm>
          <a:prstGeom prst="rect">
            <a:avLst/>
          </a:prstGeom>
          <a:solidFill>
            <a:srgbClr val="FFEBED">
              <a:alpha val="9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bg1"/>
              </a:solidFill>
            </a:endParaRPr>
          </a:p>
        </p:txBody>
      </p:sp>
      <p:sp>
        <p:nvSpPr>
          <p:cNvPr id="14351" name="Rectangle 13"/>
          <p:cNvSpPr>
            <a:spLocks noChangeArrowheads="1"/>
          </p:cNvSpPr>
          <p:nvPr/>
        </p:nvSpPr>
        <p:spPr bwMode="auto">
          <a:xfrm>
            <a:off x="8496300" y="1079183"/>
            <a:ext cx="323850" cy="1512887"/>
          </a:xfrm>
          <a:prstGeom prst="rect">
            <a:avLst/>
          </a:prstGeom>
          <a:solidFill>
            <a:srgbClr val="FEC2C9">
              <a:alpha val="9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bg1"/>
              </a:solidFill>
            </a:endParaRPr>
          </a:p>
        </p:txBody>
      </p:sp>
      <p:sp>
        <p:nvSpPr>
          <p:cNvPr id="2" name="矩形 1"/>
          <p:cNvSpPr/>
          <p:nvPr/>
        </p:nvSpPr>
        <p:spPr>
          <a:xfrm>
            <a:off x="2540" y="4916170"/>
            <a:ext cx="9140825" cy="254635"/>
          </a:xfrm>
          <a:prstGeom prst="rect">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pic>
        <p:nvPicPr>
          <p:cNvPr id="2" name="图片 1" descr="QQ截图20170104155147"/>
          <p:cNvPicPr>
            <a:picLocks noChangeAspect="1"/>
          </p:cNvPicPr>
          <p:nvPr/>
        </p:nvPicPr>
        <p:blipFill>
          <a:blip r:embed="rId1"/>
          <a:stretch>
            <a:fillRect/>
          </a:stretch>
        </p:blipFill>
        <p:spPr>
          <a:xfrm>
            <a:off x="45085" y="300355"/>
            <a:ext cx="4512945" cy="4739640"/>
          </a:xfrm>
          <a:prstGeom prst="rect">
            <a:avLst/>
          </a:prstGeom>
        </p:spPr>
      </p:pic>
      <p:grpSp>
        <p:nvGrpSpPr>
          <p:cNvPr id="23563" name="Group 13"/>
          <p:cNvGrpSpPr/>
          <p:nvPr/>
        </p:nvGrpSpPr>
        <p:grpSpPr bwMode="auto">
          <a:xfrm>
            <a:off x="4196080" y="3411855"/>
            <a:ext cx="177800" cy="187325"/>
            <a:chOff x="0" y="0"/>
            <a:chExt cx="167" cy="177"/>
          </a:xfrm>
          <a:solidFill>
            <a:srgbClr val="F296C0"/>
          </a:solidFill>
        </p:grpSpPr>
        <p:sp>
          <p:nvSpPr>
            <p:cNvPr id="23584" name="Freeform 14"/>
            <p:cNvSpPr/>
            <p:nvPr/>
          </p:nvSpPr>
          <p:spPr bwMode="auto">
            <a:xfrm>
              <a:off x="133" y="42"/>
              <a:ext cx="16" cy="135"/>
            </a:xfrm>
            <a:custGeom>
              <a:avLst/>
              <a:gdLst>
                <a:gd name="T0" fmla="*/ 16 w 8"/>
                <a:gd name="T1" fmla="*/ 0 h 68"/>
                <a:gd name="T2" fmla="*/ 0 w 8"/>
                <a:gd name="T3" fmla="*/ 16 h 68"/>
                <a:gd name="T4" fmla="*/ 0 w 8"/>
                <a:gd name="T5" fmla="*/ 252 h 68"/>
                <a:gd name="T6" fmla="*/ 16 w 8"/>
                <a:gd name="T7" fmla="*/ 268 h 68"/>
                <a:gd name="T8" fmla="*/ 32 w 8"/>
                <a:gd name="T9" fmla="*/ 252 h 68"/>
                <a:gd name="T10" fmla="*/ 32 w 8"/>
                <a:gd name="T11" fmla="*/ 16 h 68"/>
                <a:gd name="T12" fmla="*/ 16 w 8"/>
                <a:gd name="T13" fmla="*/ 0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8">
                  <a:moveTo>
                    <a:pt x="4" y="0"/>
                  </a:moveTo>
                  <a:cubicBezTo>
                    <a:pt x="2" y="0"/>
                    <a:pt x="0" y="2"/>
                    <a:pt x="0" y="4"/>
                  </a:cubicBezTo>
                  <a:cubicBezTo>
                    <a:pt x="0" y="64"/>
                    <a:pt x="0" y="64"/>
                    <a:pt x="0" y="64"/>
                  </a:cubicBezTo>
                  <a:cubicBezTo>
                    <a:pt x="0" y="66"/>
                    <a:pt x="2" y="68"/>
                    <a:pt x="4" y="68"/>
                  </a:cubicBezTo>
                  <a:cubicBezTo>
                    <a:pt x="6" y="68"/>
                    <a:pt x="8" y="66"/>
                    <a:pt x="8" y="64"/>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5" name="Freeform 15"/>
            <p:cNvSpPr/>
            <p:nvPr/>
          </p:nvSpPr>
          <p:spPr bwMode="auto">
            <a:xfrm>
              <a:off x="153" y="66"/>
              <a:ext cx="14" cy="111"/>
            </a:xfrm>
            <a:custGeom>
              <a:avLst/>
              <a:gdLst>
                <a:gd name="T0" fmla="*/ 16 w 7"/>
                <a:gd name="T1" fmla="*/ 0 h 56"/>
                <a:gd name="T2" fmla="*/ 0 w 7"/>
                <a:gd name="T3" fmla="*/ 16 h 56"/>
                <a:gd name="T4" fmla="*/ 0 w 7"/>
                <a:gd name="T5" fmla="*/ 204 h 56"/>
                <a:gd name="T6" fmla="*/ 16 w 7"/>
                <a:gd name="T7" fmla="*/ 220 h 56"/>
                <a:gd name="T8" fmla="*/ 28 w 7"/>
                <a:gd name="T9" fmla="*/ 204 h 56"/>
                <a:gd name="T10" fmla="*/ 28 w 7"/>
                <a:gd name="T11" fmla="*/ 16 h 56"/>
                <a:gd name="T12" fmla="*/ 16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4" y="0"/>
                  </a:moveTo>
                  <a:cubicBezTo>
                    <a:pt x="1" y="0"/>
                    <a:pt x="0" y="2"/>
                    <a:pt x="0" y="4"/>
                  </a:cubicBezTo>
                  <a:cubicBezTo>
                    <a:pt x="0" y="52"/>
                    <a:pt x="0" y="52"/>
                    <a:pt x="0" y="52"/>
                  </a:cubicBezTo>
                  <a:cubicBezTo>
                    <a:pt x="0" y="54"/>
                    <a:pt x="1" y="56"/>
                    <a:pt x="4" y="56"/>
                  </a:cubicBezTo>
                  <a:cubicBezTo>
                    <a:pt x="6" y="56"/>
                    <a:pt x="7" y="54"/>
                    <a:pt x="7" y="52"/>
                  </a:cubicBezTo>
                  <a:cubicBezTo>
                    <a:pt x="7" y="4"/>
                    <a:pt x="7" y="4"/>
                    <a:pt x="7" y="4"/>
                  </a:cubicBezTo>
                  <a:cubicBezTo>
                    <a:pt x="7"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6" name="Freeform 16"/>
            <p:cNvSpPr/>
            <p:nvPr/>
          </p:nvSpPr>
          <p:spPr bwMode="auto">
            <a:xfrm>
              <a:off x="32" y="52"/>
              <a:ext cx="61" cy="16"/>
            </a:xfrm>
            <a:custGeom>
              <a:avLst/>
              <a:gdLst>
                <a:gd name="T0" fmla="*/ 104 w 31"/>
                <a:gd name="T1" fmla="*/ 0 h 8"/>
                <a:gd name="T2" fmla="*/ 16 w 31"/>
                <a:gd name="T3" fmla="*/ 0 h 8"/>
                <a:gd name="T4" fmla="*/ 0 w 31"/>
                <a:gd name="T5" fmla="*/ 16 h 8"/>
                <a:gd name="T6" fmla="*/ 16 w 31"/>
                <a:gd name="T7" fmla="*/ 32 h 8"/>
                <a:gd name="T8" fmla="*/ 104 w 31"/>
                <a:gd name="T9" fmla="*/ 32 h 8"/>
                <a:gd name="T10" fmla="*/ 120 w 31"/>
                <a:gd name="T11" fmla="*/ 16 h 8"/>
                <a:gd name="T12" fmla="*/ 104 w 31"/>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
                  <a:moveTo>
                    <a:pt x="27" y="0"/>
                  </a:moveTo>
                  <a:cubicBezTo>
                    <a:pt x="4" y="0"/>
                    <a:pt x="4" y="0"/>
                    <a:pt x="4" y="0"/>
                  </a:cubicBezTo>
                  <a:cubicBezTo>
                    <a:pt x="2" y="0"/>
                    <a:pt x="0" y="2"/>
                    <a:pt x="0" y="4"/>
                  </a:cubicBezTo>
                  <a:cubicBezTo>
                    <a:pt x="0" y="6"/>
                    <a:pt x="2" y="8"/>
                    <a:pt x="4" y="8"/>
                  </a:cubicBezTo>
                  <a:cubicBezTo>
                    <a:pt x="27" y="8"/>
                    <a:pt x="27" y="8"/>
                    <a:pt x="27" y="8"/>
                  </a:cubicBezTo>
                  <a:cubicBezTo>
                    <a:pt x="30" y="8"/>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7" name="Freeform 17"/>
            <p:cNvSpPr/>
            <p:nvPr/>
          </p:nvSpPr>
          <p:spPr bwMode="auto">
            <a:xfrm>
              <a:off x="32" y="82"/>
              <a:ext cx="61" cy="14"/>
            </a:xfrm>
            <a:custGeom>
              <a:avLst/>
              <a:gdLst>
                <a:gd name="T0" fmla="*/ 104 w 31"/>
                <a:gd name="T1" fmla="*/ 0 h 7"/>
                <a:gd name="T2" fmla="*/ 16 w 31"/>
                <a:gd name="T3" fmla="*/ 0 h 7"/>
                <a:gd name="T4" fmla="*/ 0 w 31"/>
                <a:gd name="T5" fmla="*/ 16 h 7"/>
                <a:gd name="T6" fmla="*/ 16 w 31"/>
                <a:gd name="T7" fmla="*/ 28 h 7"/>
                <a:gd name="T8" fmla="*/ 104 w 31"/>
                <a:gd name="T9" fmla="*/ 28 h 7"/>
                <a:gd name="T10" fmla="*/ 120 w 31"/>
                <a:gd name="T11" fmla="*/ 16 h 7"/>
                <a:gd name="T12" fmla="*/ 104 w 31"/>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7">
                  <a:moveTo>
                    <a:pt x="27" y="0"/>
                  </a:moveTo>
                  <a:cubicBezTo>
                    <a:pt x="4" y="0"/>
                    <a:pt x="4" y="0"/>
                    <a:pt x="4" y="0"/>
                  </a:cubicBezTo>
                  <a:cubicBezTo>
                    <a:pt x="2" y="0"/>
                    <a:pt x="0" y="2"/>
                    <a:pt x="0" y="4"/>
                  </a:cubicBezTo>
                  <a:cubicBezTo>
                    <a:pt x="0" y="6"/>
                    <a:pt x="2" y="7"/>
                    <a:pt x="4" y="7"/>
                  </a:cubicBezTo>
                  <a:cubicBezTo>
                    <a:pt x="27" y="7"/>
                    <a:pt x="27" y="7"/>
                    <a:pt x="27" y="7"/>
                  </a:cubicBezTo>
                  <a:cubicBezTo>
                    <a:pt x="30" y="7"/>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8" name="Freeform 18"/>
            <p:cNvSpPr/>
            <p:nvPr/>
          </p:nvSpPr>
          <p:spPr bwMode="auto">
            <a:xfrm>
              <a:off x="34" y="112"/>
              <a:ext cx="45" cy="14"/>
            </a:xfrm>
            <a:custGeom>
              <a:avLst/>
              <a:gdLst>
                <a:gd name="T0" fmla="*/ 72 w 23"/>
                <a:gd name="T1" fmla="*/ 0 h 7"/>
                <a:gd name="T2" fmla="*/ 12 w 23"/>
                <a:gd name="T3" fmla="*/ 0 h 7"/>
                <a:gd name="T4" fmla="*/ 0 w 23"/>
                <a:gd name="T5" fmla="*/ 16 h 7"/>
                <a:gd name="T6" fmla="*/ 12 w 23"/>
                <a:gd name="T7" fmla="*/ 28 h 7"/>
                <a:gd name="T8" fmla="*/ 72 w 23"/>
                <a:gd name="T9" fmla="*/ 28 h 7"/>
                <a:gd name="T10" fmla="*/ 88 w 23"/>
                <a:gd name="T11" fmla="*/ 16 h 7"/>
                <a:gd name="T12" fmla="*/ 7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3" y="0"/>
                    <a:pt x="3" y="0"/>
                    <a:pt x="3" y="0"/>
                  </a:cubicBezTo>
                  <a:cubicBezTo>
                    <a:pt x="1" y="0"/>
                    <a:pt x="0" y="1"/>
                    <a:pt x="0" y="4"/>
                  </a:cubicBezTo>
                  <a:cubicBezTo>
                    <a:pt x="0" y="6"/>
                    <a:pt x="1" y="7"/>
                    <a:pt x="3" y="7"/>
                  </a:cubicBezTo>
                  <a:cubicBezTo>
                    <a:pt x="19" y="7"/>
                    <a:pt x="19" y="7"/>
                    <a:pt x="19" y="7"/>
                  </a:cubicBezTo>
                  <a:cubicBezTo>
                    <a:pt x="21" y="7"/>
                    <a:pt x="23" y="6"/>
                    <a:pt x="23" y="4"/>
                  </a:cubicBezTo>
                  <a:cubicBezTo>
                    <a:pt x="23" y="1"/>
                    <a:pt x="21"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9" name="Freeform 19"/>
            <p:cNvSpPr>
              <a:spLocks noEditPoints="1"/>
            </p:cNvSpPr>
            <p:nvPr/>
          </p:nvSpPr>
          <p:spPr bwMode="auto">
            <a:xfrm>
              <a:off x="0" y="0"/>
              <a:ext cx="127" cy="177"/>
            </a:xfrm>
            <a:custGeom>
              <a:avLst/>
              <a:gdLst>
                <a:gd name="T0" fmla="*/ 216 w 64"/>
                <a:gd name="T1" fmla="*/ 0 h 89"/>
                <a:gd name="T2" fmla="*/ 36 w 64"/>
                <a:gd name="T3" fmla="*/ 0 h 89"/>
                <a:gd name="T4" fmla="*/ 0 w 64"/>
                <a:gd name="T5" fmla="*/ 36 h 89"/>
                <a:gd name="T6" fmla="*/ 0 w 64"/>
                <a:gd name="T7" fmla="*/ 320 h 89"/>
                <a:gd name="T8" fmla="*/ 36 w 64"/>
                <a:gd name="T9" fmla="*/ 352 h 89"/>
                <a:gd name="T10" fmla="*/ 216 w 64"/>
                <a:gd name="T11" fmla="*/ 352 h 89"/>
                <a:gd name="T12" fmla="*/ 252 w 64"/>
                <a:gd name="T13" fmla="*/ 320 h 89"/>
                <a:gd name="T14" fmla="*/ 252 w 64"/>
                <a:gd name="T15" fmla="*/ 36 h 89"/>
                <a:gd name="T16" fmla="*/ 216 w 64"/>
                <a:gd name="T17" fmla="*/ 0 h 89"/>
                <a:gd name="T18" fmla="*/ 220 w 64"/>
                <a:gd name="T19" fmla="*/ 320 h 89"/>
                <a:gd name="T20" fmla="*/ 216 w 64"/>
                <a:gd name="T21" fmla="*/ 324 h 89"/>
                <a:gd name="T22" fmla="*/ 36 w 64"/>
                <a:gd name="T23" fmla="*/ 324 h 89"/>
                <a:gd name="T24" fmla="*/ 32 w 64"/>
                <a:gd name="T25" fmla="*/ 320 h 89"/>
                <a:gd name="T26" fmla="*/ 32 w 64"/>
                <a:gd name="T27" fmla="*/ 36 h 89"/>
                <a:gd name="T28" fmla="*/ 36 w 64"/>
                <a:gd name="T29" fmla="*/ 32 h 89"/>
                <a:gd name="T30" fmla="*/ 216 w 64"/>
                <a:gd name="T31" fmla="*/ 32 h 89"/>
                <a:gd name="T32" fmla="*/ 220 w 64"/>
                <a:gd name="T33" fmla="*/ 36 h 89"/>
                <a:gd name="T34" fmla="*/ 220 w 64"/>
                <a:gd name="T35" fmla="*/ 320 h 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89">
                  <a:moveTo>
                    <a:pt x="55" y="0"/>
                  </a:moveTo>
                  <a:cubicBezTo>
                    <a:pt x="9" y="0"/>
                    <a:pt x="9" y="0"/>
                    <a:pt x="9" y="0"/>
                  </a:cubicBezTo>
                  <a:cubicBezTo>
                    <a:pt x="4" y="0"/>
                    <a:pt x="0" y="4"/>
                    <a:pt x="0" y="9"/>
                  </a:cubicBezTo>
                  <a:cubicBezTo>
                    <a:pt x="0" y="81"/>
                    <a:pt x="0" y="81"/>
                    <a:pt x="0" y="81"/>
                  </a:cubicBezTo>
                  <a:cubicBezTo>
                    <a:pt x="0" y="85"/>
                    <a:pt x="4" y="89"/>
                    <a:pt x="9" y="89"/>
                  </a:cubicBezTo>
                  <a:cubicBezTo>
                    <a:pt x="55" y="89"/>
                    <a:pt x="55" y="89"/>
                    <a:pt x="55" y="89"/>
                  </a:cubicBezTo>
                  <a:cubicBezTo>
                    <a:pt x="60" y="89"/>
                    <a:pt x="64" y="85"/>
                    <a:pt x="64" y="81"/>
                  </a:cubicBezTo>
                  <a:cubicBezTo>
                    <a:pt x="64" y="9"/>
                    <a:pt x="64" y="9"/>
                    <a:pt x="64" y="9"/>
                  </a:cubicBezTo>
                  <a:cubicBezTo>
                    <a:pt x="64" y="4"/>
                    <a:pt x="60" y="0"/>
                    <a:pt x="55" y="0"/>
                  </a:cubicBezTo>
                  <a:close/>
                  <a:moveTo>
                    <a:pt x="56" y="81"/>
                  </a:moveTo>
                  <a:cubicBezTo>
                    <a:pt x="56" y="81"/>
                    <a:pt x="56" y="82"/>
                    <a:pt x="55" y="82"/>
                  </a:cubicBezTo>
                  <a:cubicBezTo>
                    <a:pt x="9" y="82"/>
                    <a:pt x="9" y="82"/>
                    <a:pt x="9" y="82"/>
                  </a:cubicBezTo>
                  <a:cubicBezTo>
                    <a:pt x="8" y="82"/>
                    <a:pt x="8" y="81"/>
                    <a:pt x="8" y="81"/>
                  </a:cubicBezTo>
                  <a:cubicBezTo>
                    <a:pt x="8" y="9"/>
                    <a:pt x="8" y="9"/>
                    <a:pt x="8" y="9"/>
                  </a:cubicBezTo>
                  <a:cubicBezTo>
                    <a:pt x="8" y="8"/>
                    <a:pt x="8" y="8"/>
                    <a:pt x="9" y="8"/>
                  </a:cubicBezTo>
                  <a:cubicBezTo>
                    <a:pt x="55" y="8"/>
                    <a:pt x="55" y="8"/>
                    <a:pt x="55" y="8"/>
                  </a:cubicBezTo>
                  <a:cubicBezTo>
                    <a:pt x="56" y="8"/>
                    <a:pt x="56" y="8"/>
                    <a:pt x="56" y="9"/>
                  </a:cubicBezTo>
                  <a:lnTo>
                    <a:pt x="56"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sp>
        <p:nvSpPr>
          <p:cNvPr id="23564" name="Freeform 20"/>
          <p:cNvSpPr>
            <a:spLocks noEditPoints="1"/>
          </p:cNvSpPr>
          <p:nvPr/>
        </p:nvSpPr>
        <p:spPr bwMode="auto">
          <a:xfrm>
            <a:off x="4183063" y="2853055"/>
            <a:ext cx="190500" cy="187325"/>
          </a:xfrm>
          <a:custGeom>
            <a:avLst/>
            <a:gdLst>
              <a:gd name="T0" fmla="*/ 407755618 w 89"/>
              <a:gd name="T1" fmla="*/ 217073894 h 89"/>
              <a:gd name="T2" fmla="*/ 178680438 w 89"/>
              <a:gd name="T3" fmla="*/ 0 h 89"/>
              <a:gd name="T4" fmla="*/ 164934472 w 89"/>
              <a:gd name="T5" fmla="*/ 0 h 89"/>
              <a:gd name="T6" fmla="*/ 164934472 w 89"/>
              <a:gd name="T7" fmla="*/ 44301310 h 89"/>
              <a:gd name="T8" fmla="*/ 0 w 89"/>
              <a:gd name="T9" fmla="*/ 217073894 h 89"/>
              <a:gd name="T10" fmla="*/ 178680438 w 89"/>
              <a:gd name="T11" fmla="*/ 394277029 h 89"/>
              <a:gd name="T12" fmla="*/ 284054764 w 89"/>
              <a:gd name="T13" fmla="*/ 363267375 h 89"/>
              <a:gd name="T14" fmla="*/ 361941438 w 89"/>
              <a:gd name="T15" fmla="*/ 234793997 h 89"/>
              <a:gd name="T16" fmla="*/ 407755618 w 89"/>
              <a:gd name="T17" fmla="*/ 234793997 h 89"/>
              <a:gd name="T18" fmla="*/ 407755618 w 89"/>
              <a:gd name="T19" fmla="*/ 217073894 h 89"/>
              <a:gd name="T20" fmla="*/ 261147674 w 89"/>
              <a:gd name="T21" fmla="*/ 336686168 h 89"/>
              <a:gd name="T22" fmla="*/ 178680438 w 89"/>
              <a:gd name="T23" fmla="*/ 358836823 h 89"/>
              <a:gd name="T24" fmla="*/ 32070354 w 89"/>
              <a:gd name="T25" fmla="*/ 217073894 h 89"/>
              <a:gd name="T26" fmla="*/ 164934472 w 89"/>
              <a:gd name="T27" fmla="*/ 79741516 h 89"/>
              <a:gd name="T28" fmla="*/ 164934472 w 89"/>
              <a:gd name="T29" fmla="*/ 234793997 h 89"/>
              <a:gd name="T30" fmla="*/ 325288382 w 89"/>
              <a:gd name="T31" fmla="*/ 234793997 h 89"/>
              <a:gd name="T32" fmla="*/ 261147674 w 89"/>
              <a:gd name="T33" fmla="*/ 336686168 h 89"/>
              <a:gd name="T34" fmla="*/ 197004826 w 89"/>
              <a:gd name="T35" fmla="*/ 199353791 h 89"/>
              <a:gd name="T36" fmla="*/ 197004826 w 89"/>
              <a:gd name="T37" fmla="*/ 35440206 h 89"/>
              <a:gd name="T38" fmla="*/ 371102562 w 89"/>
              <a:gd name="T39" fmla="*/ 199353791 h 89"/>
              <a:gd name="T40" fmla="*/ 197004826 w 89"/>
              <a:gd name="T41" fmla="*/ 199353791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9">
                <a:moveTo>
                  <a:pt x="89" y="49"/>
                </a:moveTo>
                <a:cubicBezTo>
                  <a:pt x="89" y="22"/>
                  <a:pt x="67" y="0"/>
                  <a:pt x="39" y="0"/>
                </a:cubicBezTo>
                <a:cubicBezTo>
                  <a:pt x="36" y="0"/>
                  <a:pt x="36" y="0"/>
                  <a:pt x="36" y="0"/>
                </a:cubicBezTo>
                <a:cubicBezTo>
                  <a:pt x="36" y="10"/>
                  <a:pt x="36" y="10"/>
                  <a:pt x="36" y="10"/>
                </a:cubicBezTo>
                <a:cubicBezTo>
                  <a:pt x="16" y="12"/>
                  <a:pt x="0" y="29"/>
                  <a:pt x="0" y="49"/>
                </a:cubicBezTo>
                <a:cubicBezTo>
                  <a:pt x="0" y="71"/>
                  <a:pt x="18" y="89"/>
                  <a:pt x="39" y="89"/>
                </a:cubicBezTo>
                <a:cubicBezTo>
                  <a:pt x="47" y="89"/>
                  <a:pt x="55" y="86"/>
                  <a:pt x="62" y="82"/>
                </a:cubicBezTo>
                <a:cubicBezTo>
                  <a:pt x="71" y="75"/>
                  <a:pt x="78" y="65"/>
                  <a:pt x="79" y="53"/>
                </a:cubicBezTo>
                <a:cubicBezTo>
                  <a:pt x="89" y="53"/>
                  <a:pt x="89" y="53"/>
                  <a:pt x="89" y="53"/>
                </a:cubicBezTo>
                <a:lnTo>
                  <a:pt x="89" y="49"/>
                </a:lnTo>
                <a:close/>
                <a:moveTo>
                  <a:pt x="57" y="76"/>
                </a:moveTo>
                <a:cubicBezTo>
                  <a:pt x="52" y="79"/>
                  <a:pt x="46" y="81"/>
                  <a:pt x="39" y="81"/>
                </a:cubicBezTo>
                <a:cubicBezTo>
                  <a:pt x="22" y="81"/>
                  <a:pt x="7" y="67"/>
                  <a:pt x="7" y="49"/>
                </a:cubicBezTo>
                <a:cubicBezTo>
                  <a:pt x="7" y="33"/>
                  <a:pt x="20" y="19"/>
                  <a:pt x="36" y="18"/>
                </a:cubicBezTo>
                <a:cubicBezTo>
                  <a:pt x="36" y="53"/>
                  <a:pt x="36" y="53"/>
                  <a:pt x="36" y="53"/>
                </a:cubicBezTo>
                <a:cubicBezTo>
                  <a:pt x="71" y="53"/>
                  <a:pt x="71" y="53"/>
                  <a:pt x="71" y="53"/>
                </a:cubicBezTo>
                <a:cubicBezTo>
                  <a:pt x="70" y="62"/>
                  <a:pt x="65" y="70"/>
                  <a:pt x="57" y="76"/>
                </a:cubicBezTo>
                <a:close/>
                <a:moveTo>
                  <a:pt x="43" y="45"/>
                </a:moveTo>
                <a:cubicBezTo>
                  <a:pt x="43" y="8"/>
                  <a:pt x="43" y="8"/>
                  <a:pt x="43" y="8"/>
                </a:cubicBezTo>
                <a:cubicBezTo>
                  <a:pt x="63" y="9"/>
                  <a:pt x="79" y="25"/>
                  <a:pt x="81" y="45"/>
                </a:cubicBezTo>
                <a:lnTo>
                  <a:pt x="43" y="45"/>
                </a:lnTo>
                <a:close/>
              </a:path>
            </a:pathLst>
          </a:custGeom>
          <a:solidFill>
            <a:srgbClr val="F296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nvGrpSpPr>
          <p:cNvPr id="23565" name="Group 21"/>
          <p:cNvGrpSpPr/>
          <p:nvPr/>
        </p:nvGrpSpPr>
        <p:grpSpPr bwMode="auto">
          <a:xfrm>
            <a:off x="4183063" y="2252980"/>
            <a:ext cx="190500" cy="165100"/>
            <a:chOff x="0" y="0"/>
            <a:chExt cx="177" cy="155"/>
          </a:xfrm>
          <a:solidFill>
            <a:srgbClr val="F296C0"/>
          </a:solidFill>
        </p:grpSpPr>
        <p:sp>
          <p:nvSpPr>
            <p:cNvPr id="23582" name="Freeform 22"/>
            <p:cNvSpPr>
              <a:spLocks noEditPoints="1"/>
            </p:cNvSpPr>
            <p:nvPr/>
          </p:nvSpPr>
          <p:spPr bwMode="auto">
            <a:xfrm>
              <a:off x="0" y="32"/>
              <a:ext cx="143" cy="123"/>
            </a:xfrm>
            <a:custGeom>
              <a:avLst/>
              <a:gdLst>
                <a:gd name="T0" fmla="*/ 268 w 72"/>
                <a:gd name="T1" fmla="*/ 0 h 62"/>
                <a:gd name="T2" fmla="*/ 16 w 72"/>
                <a:gd name="T3" fmla="*/ 0 h 62"/>
                <a:gd name="T4" fmla="*/ 0 w 72"/>
                <a:gd name="T5" fmla="*/ 16 h 62"/>
                <a:gd name="T6" fmla="*/ 0 w 72"/>
                <a:gd name="T7" fmla="*/ 228 h 62"/>
                <a:gd name="T8" fmla="*/ 16 w 72"/>
                <a:gd name="T9" fmla="*/ 244 h 62"/>
                <a:gd name="T10" fmla="*/ 268 w 72"/>
                <a:gd name="T11" fmla="*/ 244 h 62"/>
                <a:gd name="T12" fmla="*/ 284 w 72"/>
                <a:gd name="T13" fmla="*/ 228 h 62"/>
                <a:gd name="T14" fmla="*/ 284 w 72"/>
                <a:gd name="T15" fmla="*/ 141 h 62"/>
                <a:gd name="T16" fmla="*/ 284 w 72"/>
                <a:gd name="T17" fmla="*/ 103 h 62"/>
                <a:gd name="T18" fmla="*/ 284 w 72"/>
                <a:gd name="T19" fmla="*/ 16 h 62"/>
                <a:gd name="T20" fmla="*/ 268 w 72"/>
                <a:gd name="T21" fmla="*/ 0 h 62"/>
                <a:gd name="T22" fmla="*/ 28 w 72"/>
                <a:gd name="T23" fmla="*/ 212 h 62"/>
                <a:gd name="T24" fmla="*/ 28 w 72"/>
                <a:gd name="T25" fmla="*/ 32 h 62"/>
                <a:gd name="T26" fmla="*/ 256 w 72"/>
                <a:gd name="T27" fmla="*/ 32 h 62"/>
                <a:gd name="T28" fmla="*/ 256 w 72"/>
                <a:gd name="T29" fmla="*/ 91 h 62"/>
                <a:gd name="T30" fmla="*/ 224 w 72"/>
                <a:gd name="T31" fmla="*/ 91 h 62"/>
                <a:gd name="T32" fmla="*/ 189 w 72"/>
                <a:gd name="T33" fmla="*/ 123 h 62"/>
                <a:gd name="T34" fmla="*/ 224 w 72"/>
                <a:gd name="T35" fmla="*/ 157 h 62"/>
                <a:gd name="T36" fmla="*/ 256 w 72"/>
                <a:gd name="T37" fmla="*/ 157 h 62"/>
                <a:gd name="T38" fmla="*/ 256 w 72"/>
                <a:gd name="T39" fmla="*/ 212 h 62"/>
                <a:gd name="T40" fmla="*/ 28 w 72"/>
                <a:gd name="T41" fmla="*/ 212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62">
                  <a:moveTo>
                    <a:pt x="68" y="0"/>
                  </a:moveTo>
                  <a:cubicBezTo>
                    <a:pt x="4" y="0"/>
                    <a:pt x="4" y="0"/>
                    <a:pt x="4" y="0"/>
                  </a:cubicBezTo>
                  <a:cubicBezTo>
                    <a:pt x="2" y="0"/>
                    <a:pt x="0" y="2"/>
                    <a:pt x="0" y="4"/>
                  </a:cubicBezTo>
                  <a:cubicBezTo>
                    <a:pt x="0" y="58"/>
                    <a:pt x="0" y="58"/>
                    <a:pt x="0" y="58"/>
                  </a:cubicBezTo>
                  <a:cubicBezTo>
                    <a:pt x="0" y="60"/>
                    <a:pt x="2" y="62"/>
                    <a:pt x="4" y="62"/>
                  </a:cubicBezTo>
                  <a:cubicBezTo>
                    <a:pt x="68" y="62"/>
                    <a:pt x="68" y="62"/>
                    <a:pt x="68" y="62"/>
                  </a:cubicBezTo>
                  <a:cubicBezTo>
                    <a:pt x="70" y="62"/>
                    <a:pt x="72" y="60"/>
                    <a:pt x="72" y="58"/>
                  </a:cubicBezTo>
                  <a:cubicBezTo>
                    <a:pt x="72" y="36"/>
                    <a:pt x="72" y="36"/>
                    <a:pt x="72" y="36"/>
                  </a:cubicBezTo>
                  <a:cubicBezTo>
                    <a:pt x="72" y="26"/>
                    <a:pt x="72" y="26"/>
                    <a:pt x="72" y="26"/>
                  </a:cubicBezTo>
                  <a:cubicBezTo>
                    <a:pt x="72" y="4"/>
                    <a:pt x="72" y="4"/>
                    <a:pt x="72" y="4"/>
                  </a:cubicBezTo>
                  <a:cubicBezTo>
                    <a:pt x="72" y="2"/>
                    <a:pt x="70" y="0"/>
                    <a:pt x="68" y="0"/>
                  </a:cubicBezTo>
                  <a:close/>
                  <a:moveTo>
                    <a:pt x="7" y="54"/>
                  </a:moveTo>
                  <a:cubicBezTo>
                    <a:pt x="7" y="8"/>
                    <a:pt x="7" y="8"/>
                    <a:pt x="7" y="8"/>
                  </a:cubicBezTo>
                  <a:cubicBezTo>
                    <a:pt x="65" y="8"/>
                    <a:pt x="65" y="8"/>
                    <a:pt x="65" y="8"/>
                  </a:cubicBezTo>
                  <a:cubicBezTo>
                    <a:pt x="65" y="23"/>
                    <a:pt x="65" y="23"/>
                    <a:pt x="65" y="23"/>
                  </a:cubicBezTo>
                  <a:cubicBezTo>
                    <a:pt x="57" y="23"/>
                    <a:pt x="57" y="23"/>
                    <a:pt x="57" y="23"/>
                  </a:cubicBezTo>
                  <a:cubicBezTo>
                    <a:pt x="52" y="23"/>
                    <a:pt x="48" y="26"/>
                    <a:pt x="48" y="31"/>
                  </a:cubicBezTo>
                  <a:cubicBezTo>
                    <a:pt x="48" y="36"/>
                    <a:pt x="52" y="40"/>
                    <a:pt x="57" y="40"/>
                  </a:cubicBezTo>
                  <a:cubicBezTo>
                    <a:pt x="65" y="40"/>
                    <a:pt x="65" y="40"/>
                    <a:pt x="65" y="40"/>
                  </a:cubicBezTo>
                  <a:cubicBezTo>
                    <a:pt x="65" y="54"/>
                    <a:pt x="65" y="54"/>
                    <a:pt x="65" y="54"/>
                  </a:cubicBezTo>
                  <a:lnTo>
                    <a:pt x="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3" name="Freeform 23"/>
            <p:cNvSpPr/>
            <p:nvPr/>
          </p:nvSpPr>
          <p:spPr bwMode="auto">
            <a:xfrm>
              <a:off x="34" y="0"/>
              <a:ext cx="143" cy="121"/>
            </a:xfrm>
            <a:custGeom>
              <a:avLst/>
              <a:gdLst>
                <a:gd name="T0" fmla="*/ 268 w 72"/>
                <a:gd name="T1" fmla="*/ 0 h 61"/>
                <a:gd name="T2" fmla="*/ 12 w 72"/>
                <a:gd name="T3" fmla="*/ 0 h 61"/>
                <a:gd name="T4" fmla="*/ 0 w 72"/>
                <a:gd name="T5" fmla="*/ 16 h 61"/>
                <a:gd name="T6" fmla="*/ 12 w 72"/>
                <a:gd name="T7" fmla="*/ 28 h 61"/>
                <a:gd name="T8" fmla="*/ 252 w 72"/>
                <a:gd name="T9" fmla="*/ 28 h 61"/>
                <a:gd name="T10" fmla="*/ 252 w 72"/>
                <a:gd name="T11" fmla="*/ 224 h 61"/>
                <a:gd name="T12" fmla="*/ 268 w 72"/>
                <a:gd name="T13" fmla="*/ 240 h 61"/>
                <a:gd name="T14" fmla="*/ 284 w 72"/>
                <a:gd name="T15" fmla="*/ 224 h 61"/>
                <a:gd name="T16" fmla="*/ 284 w 72"/>
                <a:gd name="T17" fmla="*/ 16 h 61"/>
                <a:gd name="T18" fmla="*/ 268 w 72"/>
                <a:gd name="T19" fmla="*/ 0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61">
                  <a:moveTo>
                    <a:pt x="68" y="0"/>
                  </a:moveTo>
                  <a:cubicBezTo>
                    <a:pt x="3" y="0"/>
                    <a:pt x="3" y="0"/>
                    <a:pt x="3" y="0"/>
                  </a:cubicBezTo>
                  <a:cubicBezTo>
                    <a:pt x="1" y="0"/>
                    <a:pt x="0" y="1"/>
                    <a:pt x="0" y="4"/>
                  </a:cubicBezTo>
                  <a:cubicBezTo>
                    <a:pt x="0" y="6"/>
                    <a:pt x="1" y="7"/>
                    <a:pt x="3" y="7"/>
                  </a:cubicBezTo>
                  <a:cubicBezTo>
                    <a:pt x="64" y="7"/>
                    <a:pt x="64" y="7"/>
                    <a:pt x="64" y="7"/>
                  </a:cubicBezTo>
                  <a:cubicBezTo>
                    <a:pt x="64" y="57"/>
                    <a:pt x="64" y="57"/>
                    <a:pt x="64" y="57"/>
                  </a:cubicBezTo>
                  <a:cubicBezTo>
                    <a:pt x="64" y="60"/>
                    <a:pt x="66" y="61"/>
                    <a:pt x="68" y="61"/>
                  </a:cubicBezTo>
                  <a:cubicBezTo>
                    <a:pt x="70" y="61"/>
                    <a:pt x="72" y="60"/>
                    <a:pt x="72" y="57"/>
                  </a:cubicBezTo>
                  <a:cubicBezTo>
                    <a:pt x="72" y="4"/>
                    <a:pt x="72" y="4"/>
                    <a:pt x="72" y="4"/>
                  </a:cubicBezTo>
                  <a:cubicBezTo>
                    <a:pt x="72" y="1"/>
                    <a:pt x="70" y="0"/>
                    <a:pt x="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23566" name="Group 24"/>
          <p:cNvGrpSpPr/>
          <p:nvPr/>
        </p:nvGrpSpPr>
        <p:grpSpPr bwMode="auto">
          <a:xfrm>
            <a:off x="4183063" y="1643380"/>
            <a:ext cx="190500" cy="187325"/>
            <a:chOff x="0" y="0"/>
            <a:chExt cx="177" cy="177"/>
          </a:xfrm>
          <a:solidFill>
            <a:srgbClr val="F296C0"/>
          </a:solidFill>
        </p:grpSpPr>
        <p:sp>
          <p:nvSpPr>
            <p:cNvPr id="23580" name="Freeform 25"/>
            <p:cNvSpPr>
              <a:spLocks noEditPoints="1"/>
            </p:cNvSpPr>
            <p:nvPr/>
          </p:nvSpPr>
          <p:spPr bwMode="auto">
            <a:xfrm>
              <a:off x="48" y="48"/>
              <a:ext cx="81" cy="81"/>
            </a:xfrm>
            <a:custGeom>
              <a:avLst/>
              <a:gdLst>
                <a:gd name="T0" fmla="*/ 136 w 41"/>
                <a:gd name="T1" fmla="*/ 4 h 41"/>
                <a:gd name="T2" fmla="*/ 43 w 41"/>
                <a:gd name="T3" fmla="*/ 40 h 41"/>
                <a:gd name="T4" fmla="*/ 43 w 41"/>
                <a:gd name="T5" fmla="*/ 40 h 41"/>
                <a:gd name="T6" fmla="*/ 43 w 41"/>
                <a:gd name="T7" fmla="*/ 40 h 41"/>
                <a:gd name="T8" fmla="*/ 40 w 41"/>
                <a:gd name="T9" fmla="*/ 40 h 41"/>
                <a:gd name="T10" fmla="*/ 40 w 41"/>
                <a:gd name="T11" fmla="*/ 43 h 41"/>
                <a:gd name="T12" fmla="*/ 40 w 41"/>
                <a:gd name="T13" fmla="*/ 43 h 41"/>
                <a:gd name="T14" fmla="*/ 36 w 41"/>
                <a:gd name="T15" fmla="*/ 43 h 41"/>
                <a:gd name="T16" fmla="*/ 36 w 41"/>
                <a:gd name="T17" fmla="*/ 47 h 41"/>
                <a:gd name="T18" fmla="*/ 36 w 41"/>
                <a:gd name="T19" fmla="*/ 47 h 41"/>
                <a:gd name="T20" fmla="*/ 0 w 41"/>
                <a:gd name="T21" fmla="*/ 140 h 41"/>
                <a:gd name="T22" fmla="*/ 4 w 41"/>
                <a:gd name="T23" fmla="*/ 156 h 41"/>
                <a:gd name="T24" fmla="*/ 16 w 41"/>
                <a:gd name="T25" fmla="*/ 160 h 41"/>
                <a:gd name="T26" fmla="*/ 20 w 41"/>
                <a:gd name="T27" fmla="*/ 160 h 41"/>
                <a:gd name="T28" fmla="*/ 113 w 41"/>
                <a:gd name="T29" fmla="*/ 124 h 41"/>
                <a:gd name="T30" fmla="*/ 117 w 41"/>
                <a:gd name="T31" fmla="*/ 124 h 41"/>
                <a:gd name="T32" fmla="*/ 117 w 41"/>
                <a:gd name="T33" fmla="*/ 124 h 41"/>
                <a:gd name="T34" fmla="*/ 117 w 41"/>
                <a:gd name="T35" fmla="*/ 124 h 41"/>
                <a:gd name="T36" fmla="*/ 121 w 41"/>
                <a:gd name="T37" fmla="*/ 121 h 41"/>
                <a:gd name="T38" fmla="*/ 121 w 41"/>
                <a:gd name="T39" fmla="*/ 121 h 41"/>
                <a:gd name="T40" fmla="*/ 121 w 41"/>
                <a:gd name="T41" fmla="*/ 121 h 41"/>
                <a:gd name="T42" fmla="*/ 124 w 41"/>
                <a:gd name="T43" fmla="*/ 117 h 41"/>
                <a:gd name="T44" fmla="*/ 124 w 41"/>
                <a:gd name="T45" fmla="*/ 117 h 41"/>
                <a:gd name="T46" fmla="*/ 156 w 41"/>
                <a:gd name="T47" fmla="*/ 24 h 41"/>
                <a:gd name="T48" fmla="*/ 152 w 41"/>
                <a:gd name="T49" fmla="*/ 8 h 41"/>
                <a:gd name="T50" fmla="*/ 136 w 41"/>
                <a:gd name="T51" fmla="*/ 4 h 41"/>
                <a:gd name="T52" fmla="*/ 40 w 41"/>
                <a:gd name="T53" fmla="*/ 121 h 41"/>
                <a:gd name="T54" fmla="*/ 55 w 41"/>
                <a:gd name="T55" fmla="*/ 79 h 41"/>
                <a:gd name="T56" fmla="*/ 81 w 41"/>
                <a:gd name="T57" fmla="*/ 105 h 41"/>
                <a:gd name="T58" fmla="*/ 40 w 41"/>
                <a:gd name="T59" fmla="*/ 121 h 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41">
                  <a:moveTo>
                    <a:pt x="35" y="1"/>
                  </a:moveTo>
                  <a:cubicBezTo>
                    <a:pt x="11" y="10"/>
                    <a:pt x="11" y="10"/>
                    <a:pt x="11" y="10"/>
                  </a:cubicBezTo>
                  <a:cubicBezTo>
                    <a:pt x="11" y="10"/>
                    <a:pt x="11" y="10"/>
                    <a:pt x="11" y="10"/>
                  </a:cubicBezTo>
                  <a:cubicBezTo>
                    <a:pt x="11" y="10"/>
                    <a:pt x="11" y="10"/>
                    <a:pt x="11" y="10"/>
                  </a:cubicBezTo>
                  <a:cubicBezTo>
                    <a:pt x="11" y="10"/>
                    <a:pt x="10" y="10"/>
                    <a:pt x="10" y="10"/>
                  </a:cubicBezTo>
                  <a:cubicBezTo>
                    <a:pt x="10" y="10"/>
                    <a:pt x="10" y="10"/>
                    <a:pt x="10" y="11"/>
                  </a:cubicBezTo>
                  <a:cubicBezTo>
                    <a:pt x="10" y="11"/>
                    <a:pt x="10" y="11"/>
                    <a:pt x="10" y="11"/>
                  </a:cubicBezTo>
                  <a:cubicBezTo>
                    <a:pt x="10" y="11"/>
                    <a:pt x="9" y="11"/>
                    <a:pt x="9" y="11"/>
                  </a:cubicBezTo>
                  <a:cubicBezTo>
                    <a:pt x="9" y="11"/>
                    <a:pt x="9" y="12"/>
                    <a:pt x="9" y="12"/>
                  </a:cubicBezTo>
                  <a:cubicBezTo>
                    <a:pt x="9" y="12"/>
                    <a:pt x="9" y="12"/>
                    <a:pt x="9" y="12"/>
                  </a:cubicBezTo>
                  <a:cubicBezTo>
                    <a:pt x="0" y="36"/>
                    <a:pt x="0" y="36"/>
                    <a:pt x="0" y="36"/>
                  </a:cubicBezTo>
                  <a:cubicBezTo>
                    <a:pt x="0" y="37"/>
                    <a:pt x="0" y="39"/>
                    <a:pt x="1" y="40"/>
                  </a:cubicBezTo>
                  <a:cubicBezTo>
                    <a:pt x="2" y="41"/>
                    <a:pt x="3" y="41"/>
                    <a:pt x="4" y="41"/>
                  </a:cubicBezTo>
                  <a:cubicBezTo>
                    <a:pt x="4" y="41"/>
                    <a:pt x="5" y="41"/>
                    <a:pt x="5" y="41"/>
                  </a:cubicBezTo>
                  <a:cubicBezTo>
                    <a:pt x="29" y="32"/>
                    <a:pt x="29" y="32"/>
                    <a:pt x="29" y="32"/>
                  </a:cubicBezTo>
                  <a:cubicBezTo>
                    <a:pt x="29" y="32"/>
                    <a:pt x="29" y="32"/>
                    <a:pt x="30" y="32"/>
                  </a:cubicBezTo>
                  <a:cubicBezTo>
                    <a:pt x="30" y="32"/>
                    <a:pt x="30" y="32"/>
                    <a:pt x="30" y="32"/>
                  </a:cubicBezTo>
                  <a:cubicBezTo>
                    <a:pt x="30" y="32"/>
                    <a:pt x="30" y="32"/>
                    <a:pt x="30" y="32"/>
                  </a:cubicBezTo>
                  <a:cubicBezTo>
                    <a:pt x="31" y="32"/>
                    <a:pt x="31" y="31"/>
                    <a:pt x="31" y="31"/>
                  </a:cubicBezTo>
                  <a:cubicBezTo>
                    <a:pt x="31" y="31"/>
                    <a:pt x="31" y="31"/>
                    <a:pt x="31" y="31"/>
                  </a:cubicBezTo>
                  <a:cubicBezTo>
                    <a:pt x="31" y="31"/>
                    <a:pt x="31" y="31"/>
                    <a:pt x="31" y="31"/>
                  </a:cubicBezTo>
                  <a:cubicBezTo>
                    <a:pt x="31" y="30"/>
                    <a:pt x="31" y="30"/>
                    <a:pt x="32" y="30"/>
                  </a:cubicBezTo>
                  <a:cubicBezTo>
                    <a:pt x="32" y="30"/>
                    <a:pt x="32" y="30"/>
                    <a:pt x="32" y="30"/>
                  </a:cubicBezTo>
                  <a:cubicBezTo>
                    <a:pt x="40" y="6"/>
                    <a:pt x="40" y="6"/>
                    <a:pt x="40" y="6"/>
                  </a:cubicBezTo>
                  <a:cubicBezTo>
                    <a:pt x="41" y="4"/>
                    <a:pt x="40" y="3"/>
                    <a:pt x="39" y="2"/>
                  </a:cubicBezTo>
                  <a:cubicBezTo>
                    <a:pt x="38" y="1"/>
                    <a:pt x="37" y="0"/>
                    <a:pt x="35" y="1"/>
                  </a:cubicBezTo>
                  <a:close/>
                  <a:moveTo>
                    <a:pt x="10" y="31"/>
                  </a:moveTo>
                  <a:cubicBezTo>
                    <a:pt x="14" y="20"/>
                    <a:pt x="14" y="20"/>
                    <a:pt x="14" y="20"/>
                  </a:cubicBezTo>
                  <a:cubicBezTo>
                    <a:pt x="21" y="27"/>
                    <a:pt x="21" y="27"/>
                    <a:pt x="21" y="27"/>
                  </a:cubicBezTo>
                  <a:lnTo>
                    <a:pt x="1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3581" name="Freeform 26"/>
            <p:cNvSpPr>
              <a:spLocks noEditPoints="1"/>
            </p:cNvSpPr>
            <p:nvPr/>
          </p:nvSpPr>
          <p:spPr bwMode="auto">
            <a:xfrm>
              <a:off x="0" y="0"/>
              <a:ext cx="177" cy="177"/>
            </a:xfrm>
            <a:custGeom>
              <a:avLst/>
              <a:gdLst>
                <a:gd name="T0" fmla="*/ 284 w 89"/>
                <a:gd name="T1" fmla="*/ 0 h 89"/>
                <a:gd name="T2" fmla="*/ 64 w 89"/>
                <a:gd name="T3" fmla="*/ 0 h 89"/>
                <a:gd name="T4" fmla="*/ 0 w 89"/>
                <a:gd name="T5" fmla="*/ 68 h 89"/>
                <a:gd name="T6" fmla="*/ 0 w 89"/>
                <a:gd name="T7" fmla="*/ 288 h 89"/>
                <a:gd name="T8" fmla="*/ 64 w 89"/>
                <a:gd name="T9" fmla="*/ 352 h 89"/>
                <a:gd name="T10" fmla="*/ 284 w 89"/>
                <a:gd name="T11" fmla="*/ 352 h 89"/>
                <a:gd name="T12" fmla="*/ 300 w 89"/>
                <a:gd name="T13" fmla="*/ 352 h 89"/>
                <a:gd name="T14" fmla="*/ 352 w 89"/>
                <a:gd name="T15" fmla="*/ 288 h 89"/>
                <a:gd name="T16" fmla="*/ 352 w 89"/>
                <a:gd name="T17" fmla="*/ 68 h 89"/>
                <a:gd name="T18" fmla="*/ 284 w 89"/>
                <a:gd name="T19" fmla="*/ 0 h 89"/>
                <a:gd name="T20" fmla="*/ 320 w 89"/>
                <a:gd name="T21" fmla="*/ 288 h 89"/>
                <a:gd name="T22" fmla="*/ 292 w 89"/>
                <a:gd name="T23" fmla="*/ 324 h 89"/>
                <a:gd name="T24" fmla="*/ 284 w 89"/>
                <a:gd name="T25" fmla="*/ 324 h 89"/>
                <a:gd name="T26" fmla="*/ 64 w 89"/>
                <a:gd name="T27" fmla="*/ 324 h 89"/>
                <a:gd name="T28" fmla="*/ 28 w 89"/>
                <a:gd name="T29" fmla="*/ 288 h 89"/>
                <a:gd name="T30" fmla="*/ 28 w 89"/>
                <a:gd name="T31" fmla="*/ 68 h 89"/>
                <a:gd name="T32" fmla="*/ 64 w 89"/>
                <a:gd name="T33" fmla="*/ 32 h 89"/>
                <a:gd name="T34" fmla="*/ 284 w 89"/>
                <a:gd name="T35" fmla="*/ 32 h 89"/>
                <a:gd name="T36" fmla="*/ 320 w 89"/>
                <a:gd name="T37" fmla="*/ 68 h 89"/>
                <a:gd name="T38" fmla="*/ 320 w 89"/>
                <a:gd name="T39" fmla="*/ 288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9" h="89">
                  <a:moveTo>
                    <a:pt x="72" y="0"/>
                  </a:moveTo>
                  <a:cubicBezTo>
                    <a:pt x="16" y="0"/>
                    <a:pt x="16" y="0"/>
                    <a:pt x="16" y="0"/>
                  </a:cubicBezTo>
                  <a:cubicBezTo>
                    <a:pt x="7" y="0"/>
                    <a:pt x="0" y="8"/>
                    <a:pt x="0" y="17"/>
                  </a:cubicBezTo>
                  <a:cubicBezTo>
                    <a:pt x="0" y="73"/>
                    <a:pt x="0" y="73"/>
                    <a:pt x="0" y="73"/>
                  </a:cubicBezTo>
                  <a:cubicBezTo>
                    <a:pt x="0" y="82"/>
                    <a:pt x="7" y="89"/>
                    <a:pt x="16" y="89"/>
                  </a:cubicBezTo>
                  <a:cubicBezTo>
                    <a:pt x="72" y="89"/>
                    <a:pt x="72" y="89"/>
                    <a:pt x="72" y="89"/>
                  </a:cubicBezTo>
                  <a:cubicBezTo>
                    <a:pt x="73" y="89"/>
                    <a:pt x="75" y="89"/>
                    <a:pt x="76" y="89"/>
                  </a:cubicBezTo>
                  <a:cubicBezTo>
                    <a:pt x="83" y="88"/>
                    <a:pt x="89" y="81"/>
                    <a:pt x="89" y="73"/>
                  </a:cubicBezTo>
                  <a:cubicBezTo>
                    <a:pt x="89" y="17"/>
                    <a:pt x="89" y="17"/>
                    <a:pt x="89" y="17"/>
                  </a:cubicBezTo>
                  <a:cubicBezTo>
                    <a:pt x="89" y="8"/>
                    <a:pt x="81" y="0"/>
                    <a:pt x="72" y="0"/>
                  </a:cubicBezTo>
                  <a:close/>
                  <a:moveTo>
                    <a:pt x="81" y="73"/>
                  </a:moveTo>
                  <a:cubicBezTo>
                    <a:pt x="81" y="77"/>
                    <a:pt x="78" y="81"/>
                    <a:pt x="74" y="82"/>
                  </a:cubicBezTo>
                  <a:cubicBezTo>
                    <a:pt x="74" y="82"/>
                    <a:pt x="73" y="82"/>
                    <a:pt x="72" y="82"/>
                  </a:cubicBezTo>
                  <a:cubicBezTo>
                    <a:pt x="16" y="82"/>
                    <a:pt x="16" y="82"/>
                    <a:pt x="16" y="82"/>
                  </a:cubicBezTo>
                  <a:cubicBezTo>
                    <a:pt x="11" y="82"/>
                    <a:pt x="7" y="78"/>
                    <a:pt x="7" y="73"/>
                  </a:cubicBezTo>
                  <a:cubicBezTo>
                    <a:pt x="7" y="17"/>
                    <a:pt x="7" y="17"/>
                    <a:pt x="7" y="17"/>
                  </a:cubicBezTo>
                  <a:cubicBezTo>
                    <a:pt x="7" y="12"/>
                    <a:pt x="11" y="8"/>
                    <a:pt x="16" y="8"/>
                  </a:cubicBezTo>
                  <a:cubicBezTo>
                    <a:pt x="72" y="8"/>
                    <a:pt x="72" y="8"/>
                    <a:pt x="72" y="8"/>
                  </a:cubicBezTo>
                  <a:cubicBezTo>
                    <a:pt x="77" y="8"/>
                    <a:pt x="81" y="12"/>
                    <a:pt x="81" y="17"/>
                  </a:cubicBezTo>
                  <a:lnTo>
                    <a:pt x="8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sp>
        <p:nvSpPr>
          <p:cNvPr id="23567" name="Text Box 27"/>
          <p:cNvSpPr txBox="1">
            <a:spLocks noChangeArrowheads="1"/>
          </p:cNvSpPr>
          <p:nvPr/>
        </p:nvSpPr>
        <p:spPr bwMode="auto">
          <a:xfrm>
            <a:off x="4427855" y="1544955"/>
            <a:ext cx="64262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1800" b="1">
                <a:solidFill>
                  <a:schemeClr val="tx1">
                    <a:lumMod val="50000"/>
                    <a:lumOff val="50000"/>
                  </a:schemeClr>
                </a:solidFill>
              </a:rPr>
              <a:t>标题</a:t>
            </a:r>
            <a:endParaRPr lang="zh-CN" altLang="zh-CN" sz="1800" b="1">
              <a:solidFill>
                <a:schemeClr val="tx1">
                  <a:lumMod val="50000"/>
                  <a:lumOff val="50000"/>
                </a:schemeClr>
              </a:solidFill>
            </a:endParaRPr>
          </a:p>
        </p:txBody>
      </p:sp>
      <p:sp>
        <p:nvSpPr>
          <p:cNvPr id="23568" name="Rectangle 28"/>
          <p:cNvSpPr>
            <a:spLocks noChangeArrowheads="1"/>
          </p:cNvSpPr>
          <p:nvPr/>
        </p:nvSpPr>
        <p:spPr bwMode="auto">
          <a:xfrm>
            <a:off x="5075555" y="1576705"/>
            <a:ext cx="36004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800">
                <a:solidFill>
                  <a:schemeClr val="tx1">
                    <a:lumMod val="50000"/>
                    <a:lumOff val="50000"/>
                  </a:schemeClr>
                </a:solidFill>
              </a:rPr>
              <a:t>您的内容打在这里，或者通过复制您的文本后，在此框中选择粘贴，并选择只保留文字。您的内容打在这里，或者通过复制您的文本后，在此框中</a:t>
            </a:r>
            <a:endParaRPr sz="800">
              <a:solidFill>
                <a:schemeClr val="tx1">
                  <a:lumMod val="50000"/>
                  <a:lumOff val="50000"/>
                </a:schemeClr>
              </a:solidFill>
            </a:endParaRPr>
          </a:p>
        </p:txBody>
      </p:sp>
      <p:sp>
        <p:nvSpPr>
          <p:cNvPr id="23569" name="Text Box 29"/>
          <p:cNvSpPr txBox="1">
            <a:spLocks noChangeArrowheads="1"/>
          </p:cNvSpPr>
          <p:nvPr/>
        </p:nvSpPr>
        <p:spPr bwMode="auto">
          <a:xfrm>
            <a:off x="4427855" y="2148205"/>
            <a:ext cx="64262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1800" b="1">
                <a:solidFill>
                  <a:schemeClr val="tx1">
                    <a:lumMod val="50000"/>
                    <a:lumOff val="50000"/>
                  </a:schemeClr>
                </a:solidFill>
              </a:rPr>
              <a:t>标题</a:t>
            </a:r>
            <a:endParaRPr lang="zh-CN" altLang="zh-CN" sz="1800" b="1">
              <a:solidFill>
                <a:schemeClr val="tx1">
                  <a:lumMod val="50000"/>
                  <a:lumOff val="50000"/>
                </a:schemeClr>
              </a:solidFill>
            </a:endParaRPr>
          </a:p>
        </p:txBody>
      </p:sp>
      <p:sp>
        <p:nvSpPr>
          <p:cNvPr id="23570" name="Rectangle 30"/>
          <p:cNvSpPr>
            <a:spLocks noChangeArrowheads="1"/>
          </p:cNvSpPr>
          <p:nvPr/>
        </p:nvSpPr>
        <p:spPr bwMode="auto">
          <a:xfrm>
            <a:off x="5075555" y="2179955"/>
            <a:ext cx="36004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800">
                <a:solidFill>
                  <a:schemeClr val="tx1">
                    <a:lumMod val="50000"/>
                    <a:lumOff val="50000"/>
                  </a:schemeClr>
                </a:solidFill>
              </a:rPr>
              <a:t>您的内容打在这里，或者通过复制您的文本后，在此框中选择粘贴，并选择只保留文字。您的内容打在这里，或者通过复制您的文本后，在此框中</a:t>
            </a:r>
            <a:endParaRPr sz="800">
              <a:solidFill>
                <a:schemeClr val="tx1">
                  <a:lumMod val="50000"/>
                  <a:lumOff val="50000"/>
                </a:schemeClr>
              </a:solidFill>
            </a:endParaRPr>
          </a:p>
        </p:txBody>
      </p:sp>
      <p:sp>
        <p:nvSpPr>
          <p:cNvPr id="23571" name="Text Box 31"/>
          <p:cNvSpPr txBox="1">
            <a:spLocks noChangeArrowheads="1"/>
          </p:cNvSpPr>
          <p:nvPr/>
        </p:nvSpPr>
        <p:spPr bwMode="auto">
          <a:xfrm>
            <a:off x="4427855" y="2764155"/>
            <a:ext cx="64262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1800" b="1">
                <a:solidFill>
                  <a:schemeClr val="tx1">
                    <a:lumMod val="50000"/>
                    <a:lumOff val="50000"/>
                  </a:schemeClr>
                </a:solidFill>
              </a:rPr>
              <a:t>标题</a:t>
            </a:r>
            <a:endParaRPr lang="zh-CN" altLang="zh-CN" sz="1800" b="1">
              <a:solidFill>
                <a:schemeClr val="tx1">
                  <a:lumMod val="50000"/>
                  <a:lumOff val="50000"/>
                </a:schemeClr>
              </a:solidFill>
            </a:endParaRPr>
          </a:p>
        </p:txBody>
      </p:sp>
      <p:sp>
        <p:nvSpPr>
          <p:cNvPr id="23572" name="Rectangle 32"/>
          <p:cNvSpPr>
            <a:spLocks noChangeArrowheads="1"/>
          </p:cNvSpPr>
          <p:nvPr/>
        </p:nvSpPr>
        <p:spPr bwMode="auto">
          <a:xfrm>
            <a:off x="5075555" y="2795905"/>
            <a:ext cx="36004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800">
                <a:solidFill>
                  <a:schemeClr val="tx1">
                    <a:lumMod val="50000"/>
                    <a:lumOff val="50000"/>
                  </a:schemeClr>
                </a:solidFill>
              </a:rPr>
              <a:t>您的内容打在这里，或者通过复制您的文本后，在此框中选择粘贴，并选择只保留文字。您的内容打在这里，或者通过复制您的文本后，在此框中</a:t>
            </a:r>
            <a:endParaRPr sz="800">
              <a:solidFill>
                <a:schemeClr val="tx1">
                  <a:lumMod val="50000"/>
                  <a:lumOff val="50000"/>
                </a:schemeClr>
              </a:solidFill>
            </a:endParaRPr>
          </a:p>
        </p:txBody>
      </p:sp>
      <p:sp>
        <p:nvSpPr>
          <p:cNvPr id="23573" name="Text Box 33"/>
          <p:cNvSpPr txBox="1">
            <a:spLocks noChangeArrowheads="1"/>
          </p:cNvSpPr>
          <p:nvPr/>
        </p:nvSpPr>
        <p:spPr bwMode="auto">
          <a:xfrm>
            <a:off x="4427855" y="3316605"/>
            <a:ext cx="64262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1800" b="1">
                <a:solidFill>
                  <a:schemeClr val="tx1">
                    <a:lumMod val="50000"/>
                    <a:lumOff val="50000"/>
                  </a:schemeClr>
                </a:solidFill>
              </a:rPr>
              <a:t>标题</a:t>
            </a:r>
            <a:endParaRPr lang="zh-CN" altLang="zh-CN" sz="1800" b="1">
              <a:solidFill>
                <a:schemeClr val="tx1">
                  <a:lumMod val="50000"/>
                  <a:lumOff val="50000"/>
                </a:schemeClr>
              </a:solidFill>
            </a:endParaRPr>
          </a:p>
        </p:txBody>
      </p:sp>
      <p:sp>
        <p:nvSpPr>
          <p:cNvPr id="23574" name="Rectangle 34"/>
          <p:cNvSpPr>
            <a:spLocks noChangeArrowheads="1"/>
          </p:cNvSpPr>
          <p:nvPr/>
        </p:nvSpPr>
        <p:spPr bwMode="auto">
          <a:xfrm>
            <a:off x="5075555" y="3348355"/>
            <a:ext cx="36004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800">
                <a:solidFill>
                  <a:schemeClr val="tx1">
                    <a:lumMod val="50000"/>
                    <a:lumOff val="50000"/>
                  </a:schemeClr>
                </a:solidFill>
              </a:rPr>
              <a:t>您的内容打在这里，或者通过复制您的文本后，在此框中选择粘贴，并选择只保留文字。您的内容打在这里，或者通过复制您的文本后，在此框中</a:t>
            </a:r>
            <a:endParaRPr sz="800">
              <a:solidFill>
                <a:schemeClr val="tx1">
                  <a:lumMod val="50000"/>
                  <a:lumOff val="50000"/>
                </a:schemeClr>
              </a:solidFill>
            </a:endParaRPr>
          </a:p>
        </p:txBody>
      </p:sp>
      <p:sp>
        <p:nvSpPr>
          <p:cNvPr id="15364" name="MH_Other_2"/>
          <p:cNvSpPr/>
          <p:nvPr>
            <p:custDataLst>
              <p:tags r:id="rId2"/>
            </p:custDataLst>
          </p:nvPr>
        </p:nvSpPr>
        <p:spPr>
          <a:xfrm rot="5400000">
            <a:off x="7171055" y="10610"/>
            <a:ext cx="1989535" cy="1982391"/>
          </a:xfrm>
          <a:custGeom>
            <a:avLst/>
            <a:gdLst>
              <a:gd name="txL" fmla="*/ 0 w 1993900"/>
              <a:gd name="txT" fmla="*/ 0 h 2647950"/>
              <a:gd name="txR" fmla="*/ 1993900 w 1993900"/>
              <a:gd name="txB" fmla="*/ 2647950 h 2647950"/>
            </a:gdLst>
            <a:ahLst/>
            <a:cxnLst>
              <a:cxn ang="0">
                <a:pos x="0" y="4963"/>
              </a:cxn>
              <a:cxn ang="0">
                <a:pos x="0" y="2586708"/>
              </a:cxn>
              <a:cxn ang="0">
                <a:pos x="6112488" y="0"/>
              </a:cxn>
              <a:cxn ang="0">
                <a:pos x="0" y="4963"/>
              </a:cxn>
            </a:cxnLst>
            <a:rect l="txL" t="txT" r="txR" b="txB"/>
            <a:pathLst>
              <a:path w="1993900" h="2647950">
                <a:moveTo>
                  <a:pt x="0" y="5080"/>
                </a:moveTo>
                <a:lnTo>
                  <a:pt x="0" y="2647950"/>
                </a:lnTo>
                <a:lnTo>
                  <a:pt x="1993900" y="0"/>
                </a:lnTo>
                <a:lnTo>
                  <a:pt x="0" y="5080"/>
                </a:lnTo>
                <a:close/>
              </a:path>
            </a:pathLst>
          </a:custGeom>
          <a:solidFill>
            <a:srgbClr val="F296C0">
              <a:alpha val="100000"/>
            </a:srgbClr>
          </a:solidFill>
          <a:ln w="9525">
            <a:noFill/>
          </a:ln>
        </p:spPr>
        <p:txBody>
          <a:bodyPr/>
          <a:p>
            <a:endParaRPr lang="zh-CN" altLang="en-US" sz="1350"/>
          </a:p>
        </p:txBody>
      </p:sp>
      <p:sp>
        <p:nvSpPr>
          <p:cNvPr id="6" name="MH_SubTitle_1"/>
          <p:cNvSpPr txBox="1"/>
          <p:nvPr>
            <p:custDataLst>
              <p:tags r:id="rId3"/>
            </p:custDataLst>
          </p:nvPr>
        </p:nvSpPr>
        <p:spPr>
          <a:xfrm>
            <a:off x="471488" y="145786"/>
            <a:ext cx="2400300" cy="678656"/>
          </a:xfrm>
          <a:prstGeom prst="rect">
            <a:avLst/>
          </a:prstGeom>
          <a:noFill/>
        </p:spPr>
        <p:txBody>
          <a:bodyPr anchor="ct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黑体" panose="02010600030101010101" charset="-122"/>
                <a:ea typeface="黑体" panose="02010600030101010101"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黑体" panose="02010600030101010101" charset="-122"/>
              <a:ea typeface="黑体" panose="02010600030101010101" charset="-122"/>
              <a:cs typeface="+mn-cs"/>
            </a:endParaRPr>
          </a:p>
        </p:txBody>
      </p:sp>
      <p:cxnSp>
        <p:nvCxnSpPr>
          <p:cNvPr id="21" name="直接连接符 20"/>
          <p:cNvCxnSpPr/>
          <p:nvPr/>
        </p:nvCxnSpPr>
        <p:spPr>
          <a:xfrm>
            <a:off x="360363" y="751258"/>
            <a:ext cx="8422481" cy="0"/>
          </a:xfrm>
          <a:prstGeom prst="line">
            <a:avLst/>
          </a:prstGeom>
          <a:ln>
            <a:solidFill>
              <a:srgbClr val="A9ABA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14338" y="412001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p:nvPr/>
        </p:nvGrpSpPr>
        <p:grpSpPr>
          <a:xfrm>
            <a:off x="3892154" y="4743900"/>
            <a:ext cx="1183481" cy="180975"/>
            <a:chOff x="5171650" y="6147506"/>
            <a:chExt cx="1578550" cy="240973"/>
          </a:xfrm>
        </p:grpSpPr>
        <p:sp>
          <p:nvSpPr>
            <p:cNvPr id="37"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1" name="组合 75"/>
          <p:cNvGrpSpPr/>
          <p:nvPr/>
        </p:nvGrpSpPr>
        <p:grpSpPr>
          <a:xfrm>
            <a:off x="4148138" y="4704610"/>
            <a:ext cx="665560" cy="233363"/>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2" name="组合 79"/>
          <p:cNvGrpSpPr/>
          <p:nvPr/>
        </p:nvGrpSpPr>
        <p:grpSpPr>
          <a:xfrm flipV="1">
            <a:off x="4232672" y="4720088"/>
            <a:ext cx="506015" cy="213122"/>
            <a:chOff x="5513645" y="6043438"/>
            <a:chExt cx="888113" cy="363609"/>
          </a:xfrm>
        </p:grpSpPr>
        <p:sp>
          <p:nvSpPr>
            <p:cNvPr id="6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70" name="矩形 69"/>
          <p:cNvSpPr/>
          <p:nvPr/>
        </p:nvSpPr>
        <p:spPr>
          <a:xfrm>
            <a:off x="2729230" y="4189069"/>
            <a:ext cx="3409315" cy="641985"/>
          </a:xfrm>
          <a:prstGeom prst="rect">
            <a:avLst/>
          </a:prstGeom>
        </p:spPr>
        <p:txBody>
          <a:bodyPr wrap="none">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 name="椭圆 2"/>
          <p:cNvSpPr/>
          <p:nvPr/>
        </p:nvSpPr>
        <p:spPr>
          <a:xfrm>
            <a:off x="2436019" y="661247"/>
            <a:ext cx="3821906" cy="3821906"/>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7" name="椭圆 16"/>
          <p:cNvSpPr/>
          <p:nvPr/>
        </p:nvSpPr>
        <p:spPr>
          <a:xfrm>
            <a:off x="2336006" y="7112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0" name="椭圆 19"/>
          <p:cNvSpPr/>
          <p:nvPr/>
        </p:nvSpPr>
        <p:spPr>
          <a:xfrm>
            <a:off x="2528888"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1" name="椭圆 20"/>
          <p:cNvSpPr/>
          <p:nvPr/>
        </p:nvSpPr>
        <p:spPr>
          <a:xfrm>
            <a:off x="2550319" y="6398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2" name="椭圆 21"/>
          <p:cNvSpPr/>
          <p:nvPr/>
        </p:nvSpPr>
        <p:spPr>
          <a:xfrm>
            <a:off x="2260997"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3" name="椭圆 22"/>
          <p:cNvSpPr/>
          <p:nvPr/>
        </p:nvSpPr>
        <p:spPr>
          <a:xfrm>
            <a:off x="2336006"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4" name="椭圆 23"/>
          <p:cNvSpPr/>
          <p:nvPr/>
        </p:nvSpPr>
        <p:spPr>
          <a:xfrm>
            <a:off x="2664619"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5" name="TextBox 24"/>
          <p:cNvSpPr txBox="1"/>
          <p:nvPr/>
        </p:nvSpPr>
        <p:spPr>
          <a:xfrm>
            <a:off x="2777014" y="1848300"/>
            <a:ext cx="4451033" cy="91440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rPr>
              <a:t>Catalogue</a:t>
            </a:r>
            <a:endPar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endParaRPr>
          </a:p>
        </p:txBody>
      </p:sp>
      <p:sp>
        <p:nvSpPr>
          <p:cNvPr id="4" name="TextBox 3"/>
          <p:cNvSpPr txBox="1"/>
          <p:nvPr/>
        </p:nvSpPr>
        <p:spPr>
          <a:xfrm>
            <a:off x="3235960" y="2806700"/>
            <a:ext cx="2465705" cy="64008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rPr>
              <a:t>Pass &amp; 04</a:t>
            </a:r>
            <a:endPar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grpSp>
        <p:nvGrpSpPr>
          <p:cNvPr id="18434" name="Group 2"/>
          <p:cNvGrpSpPr/>
          <p:nvPr/>
        </p:nvGrpSpPr>
        <p:grpSpPr bwMode="auto">
          <a:xfrm>
            <a:off x="2900363" y="1036638"/>
            <a:ext cx="3343275" cy="2251075"/>
            <a:chOff x="0" y="0"/>
            <a:chExt cx="2724" cy="1835"/>
          </a:xfrm>
        </p:grpSpPr>
        <p:sp>
          <p:nvSpPr>
            <p:cNvPr id="19459" name="Oval 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defRPr/>
              </a:pPr>
              <a:endParaRPr lang="zh-CN" altLang="en-US">
                <a:solidFill>
                  <a:schemeClr val="tx1"/>
                </a:solidFill>
              </a:endParaRPr>
            </a:p>
          </p:txBody>
        </p:sp>
        <p:grpSp>
          <p:nvGrpSpPr>
            <p:cNvPr id="18451" name="Group 4"/>
            <p:cNvGrpSpPr/>
            <p:nvPr/>
          </p:nvGrpSpPr>
          <p:grpSpPr bwMode="auto">
            <a:xfrm>
              <a:off x="240" y="0"/>
              <a:ext cx="2246" cy="1810"/>
              <a:chOff x="0" y="0"/>
              <a:chExt cx="2556" cy="1958"/>
            </a:xfrm>
          </p:grpSpPr>
          <p:pic>
            <p:nvPicPr>
              <p:cNvPr id="18452" name="Picture 5" descr="apple ic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6"/>
              <p:cNvSpPr>
                <a:spLocks noChangeArrowheads="1"/>
              </p:cNvSpPr>
              <p:nvPr/>
            </p:nvSpPr>
            <p:spPr bwMode="auto">
              <a:xfrm>
                <a:off x="99" y="100"/>
                <a:ext cx="2358" cy="1336"/>
              </a:xfrm>
              <a:prstGeom prst="rect">
                <a:avLst/>
              </a:prstGeom>
              <a:blipFill dpi="0" rotWithShape="1">
                <a:blip r:embed="rId3"/>
                <a:srcRect/>
                <a:stretch>
                  <a:fillRect b="-1031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defRPr/>
                </a:pPr>
                <a:endParaRPr lang="zh-CN" altLang="en-US">
                  <a:solidFill>
                    <a:schemeClr val="tx1"/>
                  </a:solidFill>
                </a:endParaRPr>
              </a:p>
            </p:txBody>
          </p:sp>
        </p:grpSp>
      </p:grpSp>
      <p:sp>
        <p:nvSpPr>
          <p:cNvPr id="18439" name="Rectangle 13"/>
          <p:cNvSpPr>
            <a:spLocks noChangeArrowheads="1"/>
          </p:cNvSpPr>
          <p:nvPr/>
        </p:nvSpPr>
        <p:spPr bwMode="auto">
          <a:xfrm>
            <a:off x="6243638" y="919163"/>
            <a:ext cx="1943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800" b="1">
                <a:solidFill>
                  <a:schemeClr val="bg1"/>
                </a:solidFill>
              </a:rPr>
              <a:t>单击此处添加标题</a:t>
            </a:r>
            <a:endParaRPr lang="zh-CN" altLang="en-US" sz="800" b="1">
              <a:solidFill>
                <a:schemeClr val="bg1"/>
              </a:solidFill>
            </a:endParaRPr>
          </a:p>
          <a:p>
            <a:pPr eaLnBrk="1" hangingPunct="1">
              <a:lnSpc>
                <a:spcPct val="120000"/>
              </a:lnSpc>
              <a:spcBef>
                <a:spcPct val="0"/>
              </a:spcBef>
              <a:buFontTx/>
              <a:buNone/>
            </a:pPr>
            <a:endParaRPr lang="zh-CN" altLang="en-US" sz="800" b="1">
              <a:solidFill>
                <a:schemeClr val="bg1"/>
              </a:solidFill>
            </a:endParaRPr>
          </a:p>
          <a:p>
            <a:pP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sp>
        <p:nvSpPr>
          <p:cNvPr id="18440" name="Rectangle 14"/>
          <p:cNvSpPr>
            <a:spLocks noChangeArrowheads="1"/>
          </p:cNvSpPr>
          <p:nvPr/>
        </p:nvSpPr>
        <p:spPr bwMode="auto">
          <a:xfrm>
            <a:off x="6243638" y="2752725"/>
            <a:ext cx="1943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800" b="1">
                <a:solidFill>
                  <a:schemeClr val="tx1"/>
                </a:solidFill>
              </a:rPr>
              <a:t>单击此处添加标题</a:t>
            </a:r>
            <a:endParaRPr lang="zh-CN" altLang="en-US" sz="800" b="1">
              <a:solidFill>
                <a:schemeClr val="tx1"/>
              </a:solidFill>
            </a:endParaRPr>
          </a:p>
          <a:p>
            <a:pPr eaLnBrk="1" hangingPunct="1">
              <a:lnSpc>
                <a:spcPct val="120000"/>
              </a:lnSpc>
              <a:spcBef>
                <a:spcPct val="0"/>
              </a:spcBef>
              <a:buFontTx/>
              <a:buNone/>
            </a:pPr>
            <a:endParaRPr lang="zh-CN" altLang="en-US" sz="800" b="1">
              <a:solidFill>
                <a:schemeClr val="tx1"/>
              </a:solidFill>
            </a:endParaRPr>
          </a:p>
          <a:p>
            <a:pPr eaLnBrk="1" hangingPunct="1">
              <a:lnSpc>
                <a:spcPct val="120000"/>
              </a:lnSpc>
              <a:spcBef>
                <a:spcPct val="0"/>
              </a:spcBef>
              <a:buFontTx/>
              <a:buNone/>
            </a:pPr>
            <a:r>
              <a:rPr sz="800">
                <a:solidFill>
                  <a:schemeClr val="tx1"/>
                </a:solidFill>
              </a:rPr>
              <a:t>您的内容打在这里，或者通过复制您的文本后，在此框中选择粘贴，并选择只保留文字。您的内容打在这里，或者通过复制您的文本后，在此框中</a:t>
            </a:r>
            <a:endParaRPr sz="800">
              <a:solidFill>
                <a:schemeClr val="tx1"/>
              </a:solidFill>
            </a:endParaRPr>
          </a:p>
        </p:txBody>
      </p:sp>
      <p:sp>
        <p:nvSpPr>
          <p:cNvPr id="18441" name="Rectangle 15"/>
          <p:cNvSpPr>
            <a:spLocks noChangeArrowheads="1"/>
          </p:cNvSpPr>
          <p:nvPr/>
        </p:nvSpPr>
        <p:spPr bwMode="auto">
          <a:xfrm>
            <a:off x="957263" y="919163"/>
            <a:ext cx="19431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lnSpc>
                <a:spcPct val="120000"/>
              </a:lnSpc>
              <a:spcBef>
                <a:spcPct val="0"/>
              </a:spcBef>
              <a:buFontTx/>
              <a:buNone/>
            </a:pPr>
            <a:r>
              <a:rPr lang="zh-CN" altLang="en-US" sz="800" b="1">
                <a:solidFill>
                  <a:schemeClr val="tx1"/>
                </a:solidFill>
              </a:rPr>
              <a:t>单击此处添加标题</a:t>
            </a:r>
            <a:endParaRPr lang="zh-CN" altLang="en-US" sz="800" b="1">
              <a:solidFill>
                <a:schemeClr val="tx1"/>
              </a:solidFill>
            </a:endParaRPr>
          </a:p>
          <a:p>
            <a:pPr algn="r" eaLnBrk="1" hangingPunct="1">
              <a:lnSpc>
                <a:spcPct val="120000"/>
              </a:lnSpc>
              <a:spcBef>
                <a:spcPct val="0"/>
              </a:spcBef>
              <a:buFontTx/>
              <a:buNone/>
            </a:pPr>
            <a:r>
              <a:rPr sz="800">
                <a:solidFill>
                  <a:schemeClr val="tx1"/>
                </a:solidFill>
              </a:rPr>
              <a:t>您的内容打在这里，或者通过复制您的文本后，在此框中选择粘贴，并选择只保留文字。您的内容打在这里，或者通过复制您的文本后，在此框中</a:t>
            </a:r>
            <a:endParaRPr sz="800">
              <a:solidFill>
                <a:schemeClr val="tx1"/>
              </a:solidFill>
            </a:endParaRPr>
          </a:p>
        </p:txBody>
      </p:sp>
      <p:sp>
        <p:nvSpPr>
          <p:cNvPr id="18442" name="Rectangle 16"/>
          <p:cNvSpPr>
            <a:spLocks noChangeArrowheads="1"/>
          </p:cNvSpPr>
          <p:nvPr/>
        </p:nvSpPr>
        <p:spPr bwMode="auto">
          <a:xfrm>
            <a:off x="957263" y="2752725"/>
            <a:ext cx="1943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lnSpc>
                <a:spcPct val="120000"/>
              </a:lnSpc>
              <a:spcBef>
                <a:spcPct val="0"/>
              </a:spcBef>
              <a:buFontTx/>
              <a:buNone/>
            </a:pPr>
            <a:r>
              <a:rPr lang="zh-CN" altLang="en-US" sz="800" b="1">
                <a:sym typeface="+mn-ea"/>
              </a:rPr>
              <a:t>单击此处添加标题</a:t>
            </a:r>
            <a:endParaRPr lang="zh-CN" altLang="en-US" sz="800" b="1">
              <a:sym typeface="+mn-ea"/>
            </a:endParaRPr>
          </a:p>
          <a:p>
            <a:pPr algn="r" eaLnBrk="1" hangingPunct="1">
              <a:lnSpc>
                <a:spcPct val="120000"/>
              </a:lnSpc>
              <a:spcBef>
                <a:spcPct val="0"/>
              </a:spcBef>
              <a:buFontTx/>
              <a:buNone/>
            </a:pPr>
            <a:endParaRPr lang="zh-CN" altLang="en-US" sz="800" b="1">
              <a:sym typeface="+mn-ea"/>
            </a:endParaRPr>
          </a:p>
          <a:p>
            <a:pPr algn="r" eaLnBrk="1" hangingPunct="1">
              <a:lnSpc>
                <a:spcPct val="120000"/>
              </a:lnSpc>
              <a:spcBef>
                <a:spcPct val="0"/>
              </a:spcBef>
              <a:buFontTx/>
              <a:buNone/>
            </a:pPr>
            <a:r>
              <a:rPr sz="800">
                <a:solidFill>
                  <a:schemeClr val="tx1"/>
                </a:solidFill>
              </a:rPr>
              <a:t>您的内容打在这里，或者通过复制您的文本后，在此框中选择粘贴，并选择只保留文字。您的内容打在这里，或者通过复制您的文本后，在此框中</a:t>
            </a:r>
            <a:endParaRPr sz="800">
              <a:solidFill>
                <a:schemeClr val="tx1"/>
              </a:solidFill>
            </a:endParaRPr>
          </a:p>
        </p:txBody>
      </p:sp>
      <p:cxnSp>
        <p:nvCxnSpPr>
          <p:cNvPr id="35" name="直接连接符 34"/>
          <p:cNvCxnSpPr/>
          <p:nvPr/>
        </p:nvCxnSpPr>
        <p:spPr>
          <a:xfrm>
            <a:off x="414338" y="412001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p:nvPr/>
        </p:nvGrpSpPr>
        <p:grpSpPr>
          <a:xfrm>
            <a:off x="3892154" y="4743900"/>
            <a:ext cx="1183481" cy="180975"/>
            <a:chOff x="5171650" y="6147506"/>
            <a:chExt cx="1578550" cy="240973"/>
          </a:xfrm>
        </p:grpSpPr>
        <p:sp>
          <p:nvSpPr>
            <p:cNvPr id="37"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1" name="组合 75"/>
          <p:cNvGrpSpPr/>
          <p:nvPr/>
        </p:nvGrpSpPr>
        <p:grpSpPr>
          <a:xfrm>
            <a:off x="4148138" y="4704610"/>
            <a:ext cx="665560" cy="233363"/>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2" name="组合 79"/>
          <p:cNvGrpSpPr/>
          <p:nvPr/>
        </p:nvGrpSpPr>
        <p:grpSpPr>
          <a:xfrm flipV="1">
            <a:off x="4232672" y="4720088"/>
            <a:ext cx="506015" cy="213122"/>
            <a:chOff x="5513645" y="6043438"/>
            <a:chExt cx="888113" cy="363609"/>
          </a:xfrm>
        </p:grpSpPr>
        <p:sp>
          <p:nvSpPr>
            <p:cNvPr id="6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70" name="矩形 69"/>
          <p:cNvSpPr/>
          <p:nvPr/>
        </p:nvSpPr>
        <p:spPr>
          <a:xfrm>
            <a:off x="2729230" y="4189069"/>
            <a:ext cx="3409315" cy="641985"/>
          </a:xfrm>
          <a:prstGeom prst="rect">
            <a:avLst/>
          </a:prstGeom>
        </p:spPr>
        <p:txBody>
          <a:bodyPr wrap="none">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5307806" y="2437660"/>
            <a:ext cx="3689747" cy="41148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rPr>
              <a:t>Add your text here and write down your opninon thank you add your text here</a:t>
            </a:r>
            <a:endPar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cxnSp>
        <p:nvCxnSpPr>
          <p:cNvPr id="7" name="直接连接符 6"/>
          <p:cNvCxnSpPr/>
          <p:nvPr/>
        </p:nvCxnSpPr>
        <p:spPr>
          <a:xfrm>
            <a:off x="314325" y="3962850"/>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633028" y="4048178"/>
            <a:ext cx="4069080" cy="64008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grpSp>
        <p:nvGrpSpPr>
          <p:cNvPr id="6156" name="组合 71"/>
          <p:cNvGrpSpPr/>
          <p:nvPr/>
        </p:nvGrpSpPr>
        <p:grpSpPr>
          <a:xfrm>
            <a:off x="4174649" y="4722072"/>
            <a:ext cx="1183481" cy="180975"/>
            <a:chOff x="5171650" y="6147506"/>
            <a:chExt cx="1578550" cy="240973"/>
          </a:xfrm>
        </p:grpSpPr>
        <p:sp>
          <p:nvSpPr>
            <p:cNvPr id="73" name="右大括号 28"/>
            <p:cNvSpPr/>
            <p:nvPr/>
          </p:nvSpPr>
          <p:spPr>
            <a:xfrm rot="5400000">
              <a:off x="5845987" y="5484265"/>
              <a:ext cx="229876"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74" name="任意多边形 73"/>
            <p:cNvSpPr/>
            <p:nvPr/>
          </p:nvSpPr>
          <p:spPr>
            <a:xfrm>
              <a:off x="6594568" y="6147506"/>
              <a:ext cx="103226" cy="90364"/>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75" name="任意多边形 74"/>
            <p:cNvSpPr/>
            <p:nvPr/>
          </p:nvSpPr>
          <p:spPr>
            <a:xfrm flipH="1">
              <a:off x="5222469" y="6155432"/>
              <a:ext cx="90521" cy="77683"/>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6157" name="组合 75"/>
          <p:cNvGrpSpPr/>
          <p:nvPr/>
        </p:nvGrpSpPr>
        <p:grpSpPr>
          <a:xfrm>
            <a:off x="4430634" y="4682781"/>
            <a:ext cx="665559" cy="233363"/>
            <a:chOff x="5513645" y="6043438"/>
            <a:chExt cx="888113" cy="363636"/>
          </a:xfrm>
        </p:grpSpPr>
        <p:sp>
          <p:nvSpPr>
            <p:cNvPr id="77" name="右大括号 25"/>
            <p:cNvSpPr/>
            <p:nvPr/>
          </p:nvSpPr>
          <p:spPr>
            <a:xfrm rot="5400000">
              <a:off x="5818022" y="5823339"/>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78" name="任意多边形 77"/>
            <p:cNvSpPr/>
            <p:nvPr/>
          </p:nvSpPr>
          <p:spPr>
            <a:xfrm rot="5400000">
              <a:off x="6299764" y="6064950"/>
              <a:ext cx="103896"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79" name="任意多边形 78"/>
            <p:cNvSpPr/>
            <p:nvPr/>
          </p:nvSpPr>
          <p:spPr>
            <a:xfrm rot="5400000" flipV="1">
              <a:off x="5505387" y="6051697"/>
              <a:ext cx="103896"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6158" name="组合 79"/>
          <p:cNvGrpSpPr/>
          <p:nvPr/>
        </p:nvGrpSpPr>
        <p:grpSpPr>
          <a:xfrm flipV="1">
            <a:off x="4515168" y="4698260"/>
            <a:ext cx="506016" cy="213122"/>
            <a:chOff x="5513645" y="6043438"/>
            <a:chExt cx="888113" cy="363609"/>
          </a:xfrm>
        </p:grpSpPr>
        <p:sp>
          <p:nvSpPr>
            <p:cNvPr id="81" name="右大括号 25"/>
            <p:cNvSpPr/>
            <p:nvPr/>
          </p:nvSpPr>
          <p:spPr>
            <a:xfrm rot="5400000">
              <a:off x="5818643" y="5823932"/>
              <a:ext cx="284387"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82" name="任意多边形 81"/>
            <p:cNvSpPr/>
            <p:nvPr/>
          </p:nvSpPr>
          <p:spPr>
            <a:xfrm rot="5400000">
              <a:off x="6298762" y="6066561"/>
              <a:ext cx="103598"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83" name="任意多边形 82"/>
            <p:cNvSpPr/>
            <p:nvPr/>
          </p:nvSpPr>
          <p:spPr>
            <a:xfrm rot="5400000" flipV="1">
              <a:off x="5505730" y="6051354"/>
              <a:ext cx="103598"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sp>
        <p:nvSpPr>
          <p:cNvPr id="5125" name="TextBox 64"/>
          <p:cNvSpPr>
            <a:spLocks noChangeArrowheads="1"/>
          </p:cNvSpPr>
          <p:nvPr/>
        </p:nvSpPr>
        <p:spPr bwMode="auto">
          <a:xfrm>
            <a:off x="1679337" y="3086789"/>
            <a:ext cx="8686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en-US" altLang="zh-CN" sz="1350" dirty="0">
                <a:solidFill>
                  <a:schemeClr val="tx1">
                    <a:lumMod val="50000"/>
                    <a:lumOff val="50000"/>
                  </a:schemeClr>
                </a:solidFill>
                <a:latin typeface="黑体" panose="02010600030101010101" charset="-122"/>
                <a:ea typeface="黑体" panose="02010600030101010101" charset="-122"/>
              </a:rPr>
              <a:t>PART 01</a:t>
            </a:r>
            <a:endParaRPr lang="en-US" altLang="zh-CN" sz="1350" dirty="0">
              <a:solidFill>
                <a:schemeClr val="tx1">
                  <a:lumMod val="50000"/>
                  <a:lumOff val="50000"/>
                </a:schemeClr>
              </a:solidFill>
              <a:latin typeface="黑体" panose="02010600030101010101" charset="-122"/>
              <a:ea typeface="黑体" panose="02010600030101010101" charset="-122"/>
            </a:endParaRPr>
          </a:p>
          <a:p>
            <a:pPr algn="ctr" eaLnBrk="1" fontAlgn="base" hangingPunct="1">
              <a:lnSpc>
                <a:spcPct val="100000"/>
              </a:lnSpc>
              <a:spcBef>
                <a:spcPct val="0"/>
              </a:spcBef>
              <a:spcAft>
                <a:spcPct val="0"/>
              </a:spcAft>
              <a:buFont typeface="Arial" panose="020B0604020202020204" pitchFamily="34" charset="0"/>
              <a:buNone/>
            </a:pPr>
            <a:r>
              <a:rPr lang="zh-CN" altLang="en-US" sz="1350" dirty="0">
                <a:solidFill>
                  <a:schemeClr val="tx1">
                    <a:lumMod val="50000"/>
                    <a:lumOff val="50000"/>
                  </a:schemeClr>
                </a:solidFill>
                <a:latin typeface="黑体" panose="02010600030101010101" charset="-122"/>
                <a:ea typeface="黑体" panose="02010600030101010101" charset="-122"/>
                <a:sym typeface="方正兰亭黑_GBK" pitchFamily="2" charset="-122"/>
              </a:rPr>
              <a:t>添加标题</a:t>
            </a:r>
            <a:endParaRPr lang="zh-CN" altLang="en-US" sz="1350" dirty="0">
              <a:solidFill>
                <a:schemeClr val="tx1">
                  <a:lumMod val="50000"/>
                  <a:lumOff val="50000"/>
                </a:schemeClr>
              </a:solidFill>
              <a:latin typeface="黑体" panose="02010600030101010101" charset="-122"/>
              <a:ea typeface="黑体" panose="02010600030101010101" charset="-122"/>
              <a:sym typeface="方正兰亭黑_GBK" pitchFamily="2" charset="-122"/>
            </a:endParaRPr>
          </a:p>
          <a:p>
            <a:pPr algn="ctr" eaLnBrk="1" fontAlgn="base" hangingPunct="1">
              <a:lnSpc>
                <a:spcPct val="100000"/>
              </a:lnSpc>
              <a:spcBef>
                <a:spcPct val="0"/>
              </a:spcBef>
              <a:spcAft>
                <a:spcPct val="0"/>
              </a:spcAft>
              <a:buFont typeface="Arial" panose="020B0604020202020204" pitchFamily="34" charset="0"/>
              <a:buNone/>
            </a:pPr>
            <a:r>
              <a:rPr lang="en-US" altLang="zh-CN" sz="1200" dirty="0">
                <a:solidFill>
                  <a:schemeClr val="tx1">
                    <a:lumMod val="50000"/>
                    <a:lumOff val="50000"/>
                  </a:schemeClr>
                </a:solidFill>
                <a:latin typeface="黑体" panose="02010600030101010101" charset="-122"/>
                <a:ea typeface="黑体" panose="02010600030101010101" charset="-122"/>
                <a:sym typeface="Arial" panose="020B0604020202020204" pitchFamily="34" charset="0"/>
              </a:rPr>
              <a:t>Add title</a:t>
            </a:r>
            <a:endParaRPr lang="en-US" altLang="zh-CN" sz="1200" dirty="0">
              <a:solidFill>
                <a:schemeClr val="tx1">
                  <a:lumMod val="50000"/>
                  <a:lumOff val="50000"/>
                </a:schemeClr>
              </a:solidFill>
              <a:latin typeface="黑体" panose="02010600030101010101" charset="-122"/>
              <a:ea typeface="黑体" panose="02010600030101010101" charset="-122"/>
              <a:sym typeface="Arial" panose="020B0604020202020204" pitchFamily="34" charset="0"/>
            </a:endParaRPr>
          </a:p>
        </p:txBody>
      </p:sp>
      <p:sp>
        <p:nvSpPr>
          <p:cNvPr id="5126" name="TextBox 65"/>
          <p:cNvSpPr>
            <a:spLocks noChangeArrowheads="1"/>
          </p:cNvSpPr>
          <p:nvPr/>
        </p:nvSpPr>
        <p:spPr bwMode="auto">
          <a:xfrm>
            <a:off x="3306921" y="3086789"/>
            <a:ext cx="8686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en-US" altLang="zh-CN" sz="1350" dirty="0">
                <a:solidFill>
                  <a:schemeClr val="tx1">
                    <a:lumMod val="50000"/>
                    <a:lumOff val="50000"/>
                  </a:schemeClr>
                </a:solidFill>
                <a:latin typeface="黑体" panose="02010600030101010101" charset="-122"/>
                <a:ea typeface="黑体" panose="02010600030101010101" charset="-122"/>
              </a:rPr>
              <a:t>PART 02</a:t>
            </a:r>
            <a:endParaRPr lang="en-US" altLang="zh-CN" sz="1350" dirty="0">
              <a:solidFill>
                <a:schemeClr val="tx1">
                  <a:lumMod val="50000"/>
                  <a:lumOff val="50000"/>
                </a:schemeClr>
              </a:solidFill>
              <a:latin typeface="黑体" panose="02010600030101010101" charset="-122"/>
              <a:ea typeface="黑体" panose="02010600030101010101" charset="-122"/>
            </a:endParaRPr>
          </a:p>
          <a:p>
            <a:pPr algn="ctr" eaLnBrk="1" fontAlgn="base" hangingPunct="1">
              <a:lnSpc>
                <a:spcPct val="100000"/>
              </a:lnSpc>
              <a:spcBef>
                <a:spcPct val="0"/>
              </a:spcBef>
              <a:spcAft>
                <a:spcPct val="0"/>
              </a:spcAft>
              <a:buFont typeface="Arial" panose="020B0604020202020204" pitchFamily="34" charset="0"/>
              <a:buNone/>
            </a:pPr>
            <a:r>
              <a:rPr lang="zh-CN" altLang="en-US" sz="1350" dirty="0">
                <a:solidFill>
                  <a:schemeClr val="tx1">
                    <a:lumMod val="50000"/>
                    <a:lumOff val="50000"/>
                  </a:schemeClr>
                </a:solidFill>
                <a:latin typeface="黑体" panose="02010600030101010101" charset="-122"/>
                <a:ea typeface="黑体" panose="02010600030101010101" charset="-122"/>
                <a:sym typeface="方正兰亭黑_GBK" pitchFamily="2" charset="-122"/>
              </a:rPr>
              <a:t>添加标题</a:t>
            </a:r>
            <a:endParaRPr lang="zh-CN" altLang="en-US" sz="1350" dirty="0">
              <a:solidFill>
                <a:schemeClr val="tx1">
                  <a:lumMod val="50000"/>
                  <a:lumOff val="50000"/>
                </a:schemeClr>
              </a:solidFill>
              <a:latin typeface="黑体" panose="02010600030101010101" charset="-122"/>
              <a:ea typeface="黑体" panose="02010600030101010101" charset="-122"/>
              <a:sym typeface="方正兰亭黑_GBK" pitchFamily="2" charset="-122"/>
            </a:endParaRPr>
          </a:p>
          <a:p>
            <a:pPr algn="ctr" eaLnBrk="1" fontAlgn="base" hangingPunct="1">
              <a:lnSpc>
                <a:spcPct val="100000"/>
              </a:lnSpc>
              <a:spcBef>
                <a:spcPct val="0"/>
              </a:spcBef>
              <a:spcAft>
                <a:spcPct val="0"/>
              </a:spcAft>
              <a:buFont typeface="Arial" panose="020B0604020202020204" pitchFamily="34" charset="0"/>
              <a:buNone/>
            </a:pPr>
            <a:r>
              <a:rPr lang="en-US" altLang="zh-CN" sz="1200" dirty="0">
                <a:solidFill>
                  <a:schemeClr val="tx1">
                    <a:lumMod val="50000"/>
                    <a:lumOff val="50000"/>
                  </a:schemeClr>
                </a:solidFill>
                <a:latin typeface="黑体" panose="02010600030101010101" charset="-122"/>
                <a:ea typeface="黑体" panose="02010600030101010101" charset="-122"/>
                <a:sym typeface="Arial" panose="020B0604020202020204" pitchFamily="34" charset="0"/>
              </a:rPr>
              <a:t>Add title</a:t>
            </a:r>
            <a:endParaRPr lang="en-US" altLang="zh-CN" sz="1200" dirty="0">
              <a:solidFill>
                <a:schemeClr val="tx1">
                  <a:lumMod val="50000"/>
                  <a:lumOff val="50000"/>
                </a:schemeClr>
              </a:solidFill>
              <a:latin typeface="黑体" panose="02010600030101010101" charset="-122"/>
              <a:ea typeface="黑体" panose="02010600030101010101" charset="-122"/>
              <a:sym typeface="Arial" panose="020B0604020202020204" pitchFamily="34" charset="0"/>
            </a:endParaRPr>
          </a:p>
        </p:txBody>
      </p:sp>
      <p:sp>
        <p:nvSpPr>
          <p:cNvPr id="5127" name="TextBox 66"/>
          <p:cNvSpPr>
            <a:spLocks noChangeArrowheads="1"/>
          </p:cNvSpPr>
          <p:nvPr/>
        </p:nvSpPr>
        <p:spPr bwMode="auto">
          <a:xfrm>
            <a:off x="4861878" y="3086789"/>
            <a:ext cx="8686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en-US" altLang="zh-CN" sz="1350">
                <a:solidFill>
                  <a:schemeClr val="tx1">
                    <a:lumMod val="50000"/>
                    <a:lumOff val="50000"/>
                  </a:schemeClr>
                </a:solidFill>
                <a:latin typeface="黑体" panose="02010600030101010101" charset="-122"/>
                <a:ea typeface="黑体" panose="02010600030101010101" charset="-122"/>
              </a:rPr>
              <a:t>PART 03</a:t>
            </a:r>
            <a:endParaRPr lang="en-US" altLang="zh-CN" sz="1350">
              <a:solidFill>
                <a:schemeClr val="tx1">
                  <a:lumMod val="50000"/>
                  <a:lumOff val="50000"/>
                </a:schemeClr>
              </a:solidFill>
              <a:latin typeface="黑体" panose="02010600030101010101" charset="-122"/>
              <a:ea typeface="黑体" panose="02010600030101010101" charset="-122"/>
            </a:endParaRPr>
          </a:p>
          <a:p>
            <a:pPr algn="ctr" eaLnBrk="1" fontAlgn="base" hangingPunct="1">
              <a:lnSpc>
                <a:spcPct val="100000"/>
              </a:lnSpc>
              <a:spcBef>
                <a:spcPct val="0"/>
              </a:spcBef>
              <a:spcAft>
                <a:spcPct val="0"/>
              </a:spcAft>
              <a:buFont typeface="Arial" panose="020B0604020202020204" pitchFamily="34" charset="0"/>
              <a:buNone/>
            </a:pPr>
            <a:r>
              <a:rPr lang="zh-CN" altLang="en-US" sz="1350">
                <a:solidFill>
                  <a:schemeClr val="tx1">
                    <a:lumMod val="50000"/>
                    <a:lumOff val="50000"/>
                  </a:schemeClr>
                </a:solidFill>
                <a:latin typeface="黑体" panose="02010600030101010101" charset="-122"/>
                <a:ea typeface="黑体" panose="02010600030101010101" charset="-122"/>
                <a:sym typeface="方正兰亭黑_GBK" pitchFamily="2" charset="-122"/>
              </a:rPr>
              <a:t>添加标题</a:t>
            </a:r>
            <a:endParaRPr lang="zh-CN" altLang="en-US" sz="1350">
              <a:solidFill>
                <a:schemeClr val="tx1">
                  <a:lumMod val="50000"/>
                  <a:lumOff val="50000"/>
                </a:schemeClr>
              </a:solidFill>
              <a:latin typeface="黑体" panose="02010600030101010101" charset="-122"/>
              <a:ea typeface="黑体" panose="02010600030101010101" charset="-122"/>
              <a:sym typeface="方正兰亭黑_GBK" pitchFamily="2" charset="-122"/>
            </a:endParaRPr>
          </a:p>
          <a:p>
            <a:pPr algn="ctr" eaLnBrk="1" fontAlgn="base" hangingPunct="1">
              <a:lnSpc>
                <a:spcPct val="100000"/>
              </a:lnSpc>
              <a:spcBef>
                <a:spcPct val="0"/>
              </a:spcBef>
              <a:spcAft>
                <a:spcPct val="0"/>
              </a:spcAft>
              <a:buFont typeface="Arial" panose="020B0604020202020204" pitchFamily="34" charset="0"/>
              <a:buNone/>
            </a:pPr>
            <a:r>
              <a:rPr lang="en-US" altLang="zh-CN" sz="1200">
                <a:solidFill>
                  <a:schemeClr val="tx1">
                    <a:lumMod val="50000"/>
                    <a:lumOff val="50000"/>
                  </a:schemeClr>
                </a:solidFill>
                <a:latin typeface="黑体" panose="02010600030101010101" charset="-122"/>
                <a:ea typeface="黑体" panose="02010600030101010101" charset="-122"/>
                <a:sym typeface="Arial" panose="020B0604020202020204" pitchFamily="34" charset="0"/>
              </a:rPr>
              <a:t>Add title</a:t>
            </a:r>
            <a:endParaRPr lang="en-US" altLang="zh-CN" sz="1200">
              <a:solidFill>
                <a:schemeClr val="tx1">
                  <a:lumMod val="50000"/>
                  <a:lumOff val="50000"/>
                </a:schemeClr>
              </a:solidFill>
              <a:latin typeface="黑体" panose="02010600030101010101" charset="-122"/>
              <a:ea typeface="黑体" panose="02010600030101010101" charset="-122"/>
              <a:sym typeface="Arial" panose="020B0604020202020204" pitchFamily="34" charset="0"/>
            </a:endParaRPr>
          </a:p>
        </p:txBody>
      </p:sp>
      <p:sp>
        <p:nvSpPr>
          <p:cNvPr id="5128" name="TextBox 67"/>
          <p:cNvSpPr>
            <a:spLocks noChangeArrowheads="1"/>
          </p:cNvSpPr>
          <p:nvPr/>
        </p:nvSpPr>
        <p:spPr bwMode="auto">
          <a:xfrm>
            <a:off x="6562685" y="3086789"/>
            <a:ext cx="8686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en-US" altLang="zh-CN" sz="1350">
                <a:solidFill>
                  <a:schemeClr val="tx1">
                    <a:lumMod val="50000"/>
                    <a:lumOff val="50000"/>
                  </a:schemeClr>
                </a:solidFill>
                <a:latin typeface="黑体" panose="02010600030101010101" charset="-122"/>
                <a:ea typeface="黑体" panose="02010600030101010101" charset="-122"/>
              </a:rPr>
              <a:t>PART 04</a:t>
            </a:r>
            <a:endParaRPr lang="en-US" altLang="zh-CN" sz="1350">
              <a:solidFill>
                <a:schemeClr val="tx1">
                  <a:lumMod val="50000"/>
                  <a:lumOff val="50000"/>
                </a:schemeClr>
              </a:solidFill>
              <a:latin typeface="黑体" panose="02010600030101010101" charset="-122"/>
              <a:ea typeface="黑体" panose="02010600030101010101" charset="-122"/>
            </a:endParaRPr>
          </a:p>
          <a:p>
            <a:pPr algn="ctr" eaLnBrk="1" fontAlgn="base" hangingPunct="1">
              <a:lnSpc>
                <a:spcPct val="100000"/>
              </a:lnSpc>
              <a:spcBef>
                <a:spcPct val="0"/>
              </a:spcBef>
              <a:spcAft>
                <a:spcPct val="0"/>
              </a:spcAft>
              <a:buFont typeface="Arial" panose="020B0604020202020204" pitchFamily="34" charset="0"/>
              <a:buNone/>
            </a:pPr>
            <a:r>
              <a:rPr lang="zh-CN" altLang="en-US" sz="1350">
                <a:solidFill>
                  <a:schemeClr val="tx1">
                    <a:lumMod val="50000"/>
                    <a:lumOff val="50000"/>
                  </a:schemeClr>
                </a:solidFill>
                <a:latin typeface="黑体" panose="02010600030101010101" charset="-122"/>
                <a:ea typeface="黑体" panose="02010600030101010101" charset="-122"/>
                <a:sym typeface="方正兰亭黑_GBK" pitchFamily="2" charset="-122"/>
              </a:rPr>
              <a:t>添加标题</a:t>
            </a:r>
            <a:endParaRPr lang="zh-CN" altLang="en-US" sz="1350">
              <a:solidFill>
                <a:schemeClr val="tx1">
                  <a:lumMod val="50000"/>
                  <a:lumOff val="50000"/>
                </a:schemeClr>
              </a:solidFill>
              <a:latin typeface="黑体" panose="02010600030101010101" charset="-122"/>
              <a:ea typeface="黑体" panose="02010600030101010101" charset="-122"/>
              <a:sym typeface="方正兰亭黑_GBK" pitchFamily="2" charset="-122"/>
            </a:endParaRPr>
          </a:p>
          <a:p>
            <a:pPr algn="ctr" eaLnBrk="1" fontAlgn="base" hangingPunct="1">
              <a:lnSpc>
                <a:spcPct val="100000"/>
              </a:lnSpc>
              <a:spcBef>
                <a:spcPct val="0"/>
              </a:spcBef>
              <a:spcAft>
                <a:spcPct val="0"/>
              </a:spcAft>
              <a:buFont typeface="Arial" panose="020B0604020202020204" pitchFamily="34" charset="0"/>
              <a:buNone/>
            </a:pPr>
            <a:r>
              <a:rPr lang="en-US" altLang="zh-CN" sz="1200">
                <a:solidFill>
                  <a:schemeClr val="tx1">
                    <a:lumMod val="50000"/>
                    <a:lumOff val="50000"/>
                  </a:schemeClr>
                </a:solidFill>
                <a:latin typeface="黑体" panose="02010600030101010101" charset="-122"/>
                <a:ea typeface="黑体" panose="02010600030101010101" charset="-122"/>
                <a:sym typeface="Arial" panose="020B0604020202020204" pitchFamily="34" charset="0"/>
              </a:rPr>
              <a:t>Add title</a:t>
            </a:r>
            <a:endParaRPr lang="en-US" altLang="zh-CN" sz="1200">
              <a:solidFill>
                <a:schemeClr val="tx1">
                  <a:lumMod val="50000"/>
                  <a:lumOff val="50000"/>
                </a:schemeClr>
              </a:solidFill>
              <a:latin typeface="黑体" panose="02010600030101010101" charset="-122"/>
              <a:ea typeface="黑体" panose="02010600030101010101" charset="-122"/>
              <a:sym typeface="Arial" panose="020B0604020202020204" pitchFamily="34" charset="0"/>
            </a:endParaRPr>
          </a:p>
        </p:txBody>
      </p:sp>
      <p:sp>
        <p:nvSpPr>
          <p:cNvPr id="5130" name="矩形 91"/>
          <p:cNvSpPr>
            <a:spLocks noChangeArrowheads="1"/>
          </p:cNvSpPr>
          <p:nvPr/>
        </p:nvSpPr>
        <p:spPr bwMode="auto">
          <a:xfrm>
            <a:off x="1521936" y="2697454"/>
            <a:ext cx="297656" cy="13097"/>
          </a:xfrm>
          <a:prstGeom prst="rect">
            <a:avLst/>
          </a:prstGeom>
          <a:solidFill>
            <a:srgbClr val="FFD860"/>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350">
              <a:solidFill>
                <a:schemeClr val="tx1">
                  <a:lumMod val="50000"/>
                  <a:lumOff val="50000"/>
                </a:schemeClr>
              </a:solidFill>
              <a:latin typeface="黑体" panose="02010600030101010101" charset="-122"/>
              <a:ea typeface="黑体" panose="02010600030101010101" charset="-122"/>
              <a:sym typeface="宋体" panose="02010600030101010101" pitchFamily="2" charset="-122"/>
            </a:endParaRPr>
          </a:p>
        </p:txBody>
      </p:sp>
      <p:grpSp>
        <p:nvGrpSpPr>
          <p:cNvPr id="20" name="组合 125"/>
          <p:cNvGrpSpPr/>
          <p:nvPr/>
        </p:nvGrpSpPr>
        <p:grpSpPr bwMode="auto">
          <a:xfrm>
            <a:off x="5035471" y="2409323"/>
            <a:ext cx="588169" cy="588169"/>
            <a:chOff x="0" y="0"/>
            <a:chExt cx="784512" cy="784512"/>
          </a:xfrm>
        </p:grpSpPr>
        <p:sp>
          <p:nvSpPr>
            <p:cNvPr id="28701" name="椭圆 134"/>
            <p:cNvSpPr>
              <a:spLocks noChangeArrowheads="1"/>
            </p:cNvSpPr>
            <p:nvPr/>
          </p:nvSpPr>
          <p:spPr bwMode="auto">
            <a:xfrm>
              <a:off x="0" y="0"/>
              <a:ext cx="784512" cy="784512"/>
            </a:xfrm>
            <a:prstGeom prst="ellipse">
              <a:avLst/>
            </a:prstGeom>
            <a:solidFill>
              <a:srgbClr val="F296C0">
                <a:alpha val="30000"/>
              </a:srgbClr>
            </a:solidFill>
            <a:ln w="12700">
              <a:noFill/>
              <a:bevel/>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50">
                <a:solidFill>
                  <a:schemeClr val="tx1">
                    <a:lumMod val="50000"/>
                    <a:lumOff val="50000"/>
                  </a:schemeClr>
                </a:solidFill>
                <a:latin typeface="黑体" panose="02010600030101010101" charset="-122"/>
                <a:ea typeface="黑体" panose="02010600030101010101" charset="-122"/>
                <a:sym typeface="宋体" panose="02010600030101010101" pitchFamily="2" charset="-122"/>
              </a:endParaRPr>
            </a:p>
          </p:txBody>
        </p:sp>
        <p:sp>
          <p:nvSpPr>
            <p:cNvPr id="28702" name="Freeform 129"/>
            <p:cNvSpPr>
              <a:spLocks noChangeAspect="1" noEditPoints="1" noChangeArrowheads="1"/>
            </p:cNvSpPr>
            <p:nvPr/>
          </p:nvSpPr>
          <p:spPr bwMode="auto">
            <a:xfrm>
              <a:off x="135246" y="135246"/>
              <a:ext cx="514020" cy="514020"/>
            </a:xfrm>
            <a:custGeom>
              <a:avLst/>
              <a:gdLst>
                <a:gd name="T0" fmla="*/ 1347898219 w 97"/>
                <a:gd name="T1" fmla="*/ 0 h 97"/>
                <a:gd name="T2" fmla="*/ 1404064177 w 97"/>
                <a:gd name="T3" fmla="*/ 0 h 97"/>
                <a:gd name="T4" fmla="*/ 1488305166 w 97"/>
                <a:gd name="T5" fmla="*/ 758195398 h 97"/>
                <a:gd name="T6" fmla="*/ 1375983847 w 97"/>
                <a:gd name="T7" fmla="*/ 926682675 h 97"/>
                <a:gd name="T8" fmla="*/ 1375983847 w 97"/>
                <a:gd name="T9" fmla="*/ 954763005 h 97"/>
                <a:gd name="T10" fmla="*/ 1039009293 w 97"/>
                <a:gd name="T11" fmla="*/ 1123250282 h 97"/>
                <a:gd name="T12" fmla="*/ 645868780 w 97"/>
                <a:gd name="T13" fmla="*/ 1291737559 h 97"/>
                <a:gd name="T14" fmla="*/ 505461832 w 97"/>
                <a:gd name="T15" fmla="*/ 1207496570 h 97"/>
                <a:gd name="T16" fmla="*/ 365054884 w 97"/>
                <a:gd name="T17" fmla="*/ 1263657229 h 97"/>
                <a:gd name="T18" fmla="*/ 28080330 w 97"/>
                <a:gd name="T19" fmla="*/ 1067089622 h 97"/>
                <a:gd name="T20" fmla="*/ 1347898219 w 97"/>
                <a:gd name="T21" fmla="*/ 0 h 97"/>
                <a:gd name="T22" fmla="*/ 1600631784 w 97"/>
                <a:gd name="T23" fmla="*/ 28080330 h 97"/>
                <a:gd name="T24" fmla="*/ 2147483647 w 97"/>
                <a:gd name="T25" fmla="*/ 336974555 h 97"/>
                <a:gd name="T26" fmla="*/ 1712958402 w 97"/>
                <a:gd name="T27" fmla="*/ 758195398 h 97"/>
                <a:gd name="T28" fmla="*/ 1684872773 w 97"/>
                <a:gd name="T29" fmla="*/ 730115068 h 97"/>
                <a:gd name="T30" fmla="*/ 1600631784 w 97"/>
                <a:gd name="T31" fmla="*/ 28080330 h 97"/>
                <a:gd name="T32" fmla="*/ 2147483647 w 97"/>
                <a:gd name="T33" fmla="*/ 477381502 h 97"/>
                <a:gd name="T34" fmla="*/ 1825279721 w 97"/>
                <a:gd name="T35" fmla="*/ 926682675 h 97"/>
                <a:gd name="T36" fmla="*/ 1825279721 w 97"/>
                <a:gd name="T37" fmla="*/ 926682675 h 97"/>
                <a:gd name="T38" fmla="*/ 1656792444 w 97"/>
                <a:gd name="T39" fmla="*/ 1123250282 h 97"/>
                <a:gd name="T40" fmla="*/ 1656792444 w 97"/>
                <a:gd name="T41" fmla="*/ 1263657229 h 97"/>
                <a:gd name="T42" fmla="*/ 1600631784 w 97"/>
                <a:gd name="T43" fmla="*/ 1769119061 h 97"/>
                <a:gd name="T44" fmla="*/ 1684872773 w 97"/>
                <a:gd name="T45" fmla="*/ 1909526009 h 97"/>
                <a:gd name="T46" fmla="*/ 2147483647 w 97"/>
                <a:gd name="T47" fmla="*/ 2106093616 h 97"/>
                <a:gd name="T48" fmla="*/ 2147483647 w 97"/>
                <a:gd name="T49" fmla="*/ 1347898219 h 97"/>
                <a:gd name="T50" fmla="*/ 2147483647 w 97"/>
                <a:gd name="T51" fmla="*/ 477381502 h 97"/>
                <a:gd name="T52" fmla="*/ 2147483647 w 97"/>
                <a:gd name="T53" fmla="*/ 2147483647 h 97"/>
                <a:gd name="T54" fmla="*/ 1375983847 w 97"/>
                <a:gd name="T55" fmla="*/ 2147483647 h 97"/>
                <a:gd name="T56" fmla="*/ 1516385496 w 97"/>
                <a:gd name="T57" fmla="*/ 2147483647 h 97"/>
                <a:gd name="T58" fmla="*/ 1628712114 w 97"/>
                <a:gd name="T59" fmla="*/ 2078013286 h 97"/>
                <a:gd name="T60" fmla="*/ 2147483647 w 97"/>
                <a:gd name="T61" fmla="*/ 2147483647 h 97"/>
                <a:gd name="T62" fmla="*/ 1179410941 w 97"/>
                <a:gd name="T63" fmla="*/ 2147483647 h 97"/>
                <a:gd name="T64" fmla="*/ 28080330 w 97"/>
                <a:gd name="T65" fmla="*/ 1684872773 h 97"/>
                <a:gd name="T66" fmla="*/ 336974555 w 97"/>
                <a:gd name="T67" fmla="*/ 1600631784 h 97"/>
                <a:gd name="T68" fmla="*/ 505461832 w 97"/>
                <a:gd name="T69" fmla="*/ 1656792444 h 97"/>
                <a:gd name="T70" fmla="*/ 589708120 w 97"/>
                <a:gd name="T71" fmla="*/ 1628712114 h 97"/>
                <a:gd name="T72" fmla="*/ 1263657229 w 97"/>
                <a:gd name="T73" fmla="*/ 1965686668 h 97"/>
                <a:gd name="T74" fmla="*/ 1347898219 w 97"/>
                <a:gd name="T75" fmla="*/ 2106093616 h 97"/>
                <a:gd name="T76" fmla="*/ 1179410941 w 97"/>
                <a:gd name="T77" fmla="*/ 2147483647 h 97"/>
                <a:gd name="T78" fmla="*/ 0 w 97"/>
                <a:gd name="T79" fmla="*/ 1488305166 h 97"/>
                <a:gd name="T80" fmla="*/ 224647937 w 97"/>
                <a:gd name="T81" fmla="*/ 1432144507 h 97"/>
                <a:gd name="T82" fmla="*/ 0 w 97"/>
                <a:gd name="T83" fmla="*/ 1263657229 h 97"/>
                <a:gd name="T84" fmla="*/ 0 w 97"/>
                <a:gd name="T85" fmla="*/ 1347898219 h 97"/>
                <a:gd name="T86" fmla="*/ 0 w 97"/>
                <a:gd name="T87" fmla="*/ 1488305166 h 97"/>
                <a:gd name="T88" fmla="*/ 1460224836 w 97"/>
                <a:gd name="T89" fmla="*/ 1123250282 h 97"/>
                <a:gd name="T90" fmla="*/ 1123250282 w 97"/>
                <a:gd name="T91" fmla="*/ 1291737559 h 97"/>
                <a:gd name="T92" fmla="*/ 702029439 w 97"/>
                <a:gd name="T93" fmla="*/ 1460224836 h 97"/>
                <a:gd name="T94" fmla="*/ 702029439 w 97"/>
                <a:gd name="T95" fmla="*/ 1460224836 h 97"/>
                <a:gd name="T96" fmla="*/ 1347898219 w 97"/>
                <a:gd name="T97" fmla="*/ 1769119061 h 97"/>
                <a:gd name="T98" fmla="*/ 1404064177 w 97"/>
                <a:gd name="T99" fmla="*/ 1741038732 h 97"/>
                <a:gd name="T100" fmla="*/ 1460224836 w 97"/>
                <a:gd name="T101" fmla="*/ 1235576900 h 97"/>
                <a:gd name="T102" fmla="*/ 1460224836 w 97"/>
                <a:gd name="T103" fmla="*/ 1123250282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rgbClr val="E84C93"/>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350">
                <a:solidFill>
                  <a:schemeClr val="tx1">
                    <a:lumMod val="50000"/>
                    <a:lumOff val="50000"/>
                  </a:schemeClr>
                </a:solidFill>
                <a:latin typeface="黑体" panose="02010600030101010101" charset="-122"/>
                <a:ea typeface="黑体" panose="02010600030101010101" charset="-122"/>
              </a:endParaRPr>
            </a:p>
          </p:txBody>
        </p:sp>
      </p:grpSp>
      <p:grpSp>
        <p:nvGrpSpPr>
          <p:cNvPr id="21" name="组合 144"/>
          <p:cNvGrpSpPr/>
          <p:nvPr/>
        </p:nvGrpSpPr>
        <p:grpSpPr bwMode="auto">
          <a:xfrm>
            <a:off x="6642815" y="2409323"/>
            <a:ext cx="588169" cy="588169"/>
            <a:chOff x="0" y="0"/>
            <a:chExt cx="784512" cy="784512"/>
          </a:xfrm>
        </p:grpSpPr>
        <p:sp>
          <p:nvSpPr>
            <p:cNvPr id="28699" name="椭圆 145"/>
            <p:cNvSpPr>
              <a:spLocks noChangeArrowheads="1"/>
            </p:cNvSpPr>
            <p:nvPr/>
          </p:nvSpPr>
          <p:spPr bwMode="auto">
            <a:xfrm>
              <a:off x="0" y="0"/>
              <a:ext cx="784512" cy="784512"/>
            </a:xfrm>
            <a:prstGeom prst="ellipse">
              <a:avLst/>
            </a:prstGeom>
            <a:solidFill>
              <a:srgbClr val="F296C0">
                <a:alpha val="30000"/>
              </a:srgbClr>
            </a:solidFill>
            <a:ln w="12700">
              <a:noFill/>
              <a:bevel/>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50">
                <a:solidFill>
                  <a:schemeClr val="tx1">
                    <a:lumMod val="50000"/>
                    <a:lumOff val="50000"/>
                  </a:schemeClr>
                </a:solidFill>
                <a:latin typeface="黑体" panose="02010600030101010101" charset="-122"/>
                <a:ea typeface="黑体" panose="02010600030101010101" charset="-122"/>
                <a:sym typeface="宋体" panose="02010600030101010101" pitchFamily="2" charset="-122"/>
              </a:endParaRPr>
            </a:p>
          </p:txBody>
        </p:sp>
        <p:sp>
          <p:nvSpPr>
            <p:cNvPr id="28700" name="任意多边形 146"/>
            <p:cNvSpPr>
              <a:spLocks noChangeArrowheads="1"/>
            </p:cNvSpPr>
            <p:nvPr/>
          </p:nvSpPr>
          <p:spPr bwMode="auto">
            <a:xfrm>
              <a:off x="105574" y="174618"/>
              <a:ext cx="550505" cy="412416"/>
            </a:xfrm>
            <a:custGeom>
              <a:avLst/>
              <a:gdLst>
                <a:gd name="T0" fmla="*/ 152941 w 574972"/>
                <a:gd name="T1" fmla="*/ 399844 h 399845"/>
                <a:gd name="T2" fmla="*/ 61228 w 574972"/>
                <a:gd name="T3" fmla="*/ 398217 h 399845"/>
                <a:gd name="T4" fmla="*/ 121790 w 574972"/>
                <a:gd name="T5" fmla="*/ 346388 h 399845"/>
                <a:gd name="T6" fmla="*/ 147415 w 574972"/>
                <a:gd name="T7" fmla="*/ 328444 h 399845"/>
                <a:gd name="T8" fmla="*/ 270881 w 574972"/>
                <a:gd name="T9" fmla="*/ 219691 h 399845"/>
                <a:gd name="T10" fmla="*/ 179168 w 574972"/>
                <a:gd name="T11" fmla="*/ 399845 h 399845"/>
                <a:gd name="T12" fmla="*/ 185489 w 574972"/>
                <a:gd name="T13" fmla="*/ 291396 h 399845"/>
                <a:gd name="T14" fmla="*/ 226257 w 574972"/>
                <a:gd name="T15" fmla="*/ 259235 h 399845"/>
                <a:gd name="T16" fmla="*/ 263531 w 574972"/>
                <a:gd name="T17" fmla="*/ 225912 h 399845"/>
                <a:gd name="T18" fmla="*/ 297108 w 574972"/>
                <a:gd name="T19" fmla="*/ 209429 h 399845"/>
                <a:gd name="T20" fmla="*/ 309758 w 574972"/>
                <a:gd name="T21" fmla="*/ 223349 h 399845"/>
                <a:gd name="T22" fmla="*/ 342372 w 574972"/>
                <a:gd name="T23" fmla="*/ 256672 h 399845"/>
                <a:gd name="T24" fmla="*/ 370328 w 574972"/>
                <a:gd name="T25" fmla="*/ 264362 h 399845"/>
                <a:gd name="T26" fmla="*/ 388821 w 574972"/>
                <a:gd name="T27" fmla="*/ 248907 h 399845"/>
                <a:gd name="T28" fmla="*/ 297108 w 574972"/>
                <a:gd name="T29" fmla="*/ 399844 h 399845"/>
                <a:gd name="T30" fmla="*/ 506761 w 574972"/>
                <a:gd name="T31" fmla="*/ 139370 h 399845"/>
                <a:gd name="T32" fmla="*/ 415048 w 574972"/>
                <a:gd name="T33" fmla="*/ 399844 h 399845"/>
                <a:gd name="T34" fmla="*/ 418375 w 574972"/>
                <a:gd name="T35" fmla="*/ 219183 h 399845"/>
                <a:gd name="T36" fmla="*/ 458488 w 574972"/>
                <a:gd name="T37" fmla="*/ 184898 h 399845"/>
                <a:gd name="T38" fmla="*/ 506761 w 574972"/>
                <a:gd name="T39" fmla="*/ 139370 h 399845"/>
                <a:gd name="T40" fmla="*/ 533039 w 574972"/>
                <a:gd name="T41" fmla="*/ 0 h 399845"/>
                <a:gd name="T42" fmla="*/ 567983 w 574972"/>
                <a:gd name="T43" fmla="*/ 5127 h 399845"/>
                <a:gd name="T44" fmla="*/ 574972 w 574972"/>
                <a:gd name="T45" fmla="*/ 117913 h 399845"/>
                <a:gd name="T46" fmla="*/ 535369 w 574972"/>
                <a:gd name="T47" fmla="*/ 117913 h 399845"/>
                <a:gd name="T48" fmla="*/ 533039 w 574972"/>
                <a:gd name="T49" fmla="*/ 69209 h 399845"/>
                <a:gd name="T50" fmla="*/ 437526 w 574972"/>
                <a:gd name="T51" fmla="*/ 156362 h 399845"/>
                <a:gd name="T52" fmla="*/ 383945 w 574972"/>
                <a:gd name="T53" fmla="*/ 202502 h 399845"/>
                <a:gd name="T54" fmla="*/ 349001 w 574972"/>
                <a:gd name="T55" fmla="*/ 207629 h 399845"/>
                <a:gd name="T56" fmla="*/ 337353 w 574972"/>
                <a:gd name="T57" fmla="*/ 194812 h 399845"/>
                <a:gd name="T58" fmla="*/ 293091 w 574972"/>
                <a:gd name="T59" fmla="*/ 146109 h 399845"/>
                <a:gd name="T60" fmla="*/ 239510 w 574972"/>
                <a:gd name="T61" fmla="*/ 192249 h 399845"/>
                <a:gd name="T62" fmla="*/ 216214 w 574972"/>
                <a:gd name="T63" fmla="*/ 210192 h 399845"/>
                <a:gd name="T64" fmla="*/ 139337 w 574972"/>
                <a:gd name="T65" fmla="*/ 274275 h 399845"/>
                <a:gd name="T66" fmla="*/ 32175 w 574972"/>
                <a:gd name="T67" fmla="*/ 363992 h 399845"/>
                <a:gd name="T68" fmla="*/ 4220 w 574972"/>
                <a:gd name="T69" fmla="*/ 358865 h 399845"/>
                <a:gd name="T70" fmla="*/ 18197 w 574972"/>
                <a:gd name="T71" fmla="*/ 317851 h 399845"/>
                <a:gd name="T72" fmla="*/ 139337 w 574972"/>
                <a:gd name="T73" fmla="*/ 220445 h 399845"/>
                <a:gd name="T74" fmla="*/ 216214 w 574972"/>
                <a:gd name="T75" fmla="*/ 156362 h 399845"/>
                <a:gd name="T76" fmla="*/ 239510 w 574972"/>
                <a:gd name="T77" fmla="*/ 138419 h 399845"/>
                <a:gd name="T78" fmla="*/ 283772 w 574972"/>
                <a:gd name="T79" fmla="*/ 99969 h 399845"/>
                <a:gd name="T80" fmla="*/ 314057 w 574972"/>
                <a:gd name="T81" fmla="*/ 107659 h 399845"/>
                <a:gd name="T82" fmla="*/ 346671 w 574972"/>
                <a:gd name="T83" fmla="*/ 140982 h 399845"/>
                <a:gd name="T84" fmla="*/ 383945 w 574972"/>
                <a:gd name="T85" fmla="*/ 146109 h 399845"/>
                <a:gd name="T86" fmla="*/ 437526 w 574972"/>
                <a:gd name="T87" fmla="*/ 99969 h 399845"/>
                <a:gd name="T88" fmla="*/ 498095 w 574972"/>
                <a:gd name="T89" fmla="*/ 43576 h 399845"/>
                <a:gd name="T90" fmla="*/ 463151 w 574972"/>
                <a:gd name="T91" fmla="*/ 43576 h 399845"/>
                <a:gd name="T92" fmla="*/ 442185 w 574972"/>
                <a:gd name="T93" fmla="*/ 20506 h 399845"/>
                <a:gd name="T94" fmla="*/ 456163 w 574972"/>
                <a:gd name="T95" fmla="*/ 2563 h 399845"/>
                <a:gd name="T96" fmla="*/ 0 w 574972"/>
                <a:gd name="T97" fmla="*/ 0 h 399845"/>
                <a:gd name="T98" fmla="*/ 574972 w 574972"/>
                <a:gd name="T99" fmla="*/ 399845 h 399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lnTo>
                    <a:pt x="152941" y="323694"/>
                  </a:ln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lnTo>
                    <a:pt x="270881" y="219691"/>
                  </a:ln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lnTo>
                    <a:pt x="297108" y="209429"/>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lnTo>
                    <a:pt x="506761" y="139370"/>
                  </a:ln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E84C93"/>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350">
                <a:solidFill>
                  <a:schemeClr val="tx1">
                    <a:lumMod val="50000"/>
                    <a:lumOff val="50000"/>
                  </a:schemeClr>
                </a:solidFill>
                <a:latin typeface="黑体" panose="02010600030101010101" charset="-122"/>
                <a:ea typeface="黑体" panose="02010600030101010101" charset="-122"/>
              </a:endParaRPr>
            </a:p>
          </p:txBody>
        </p:sp>
      </p:grpSp>
      <p:grpSp>
        <p:nvGrpSpPr>
          <p:cNvPr id="22" name="组合 151"/>
          <p:cNvGrpSpPr/>
          <p:nvPr/>
        </p:nvGrpSpPr>
        <p:grpSpPr bwMode="auto">
          <a:xfrm>
            <a:off x="3426936" y="2409323"/>
            <a:ext cx="588169" cy="588169"/>
            <a:chOff x="0" y="0"/>
            <a:chExt cx="784512" cy="784512"/>
          </a:xfrm>
        </p:grpSpPr>
        <p:sp>
          <p:nvSpPr>
            <p:cNvPr id="28697" name="椭圆 153"/>
            <p:cNvSpPr>
              <a:spLocks noChangeArrowheads="1"/>
            </p:cNvSpPr>
            <p:nvPr/>
          </p:nvSpPr>
          <p:spPr bwMode="auto">
            <a:xfrm>
              <a:off x="0" y="0"/>
              <a:ext cx="784512" cy="784512"/>
            </a:xfrm>
            <a:prstGeom prst="ellipse">
              <a:avLst/>
            </a:prstGeom>
            <a:solidFill>
              <a:srgbClr val="F296C0">
                <a:alpha val="30000"/>
              </a:srgbClr>
            </a:solidFill>
            <a:ln w="12700">
              <a:noFill/>
              <a:bevel/>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50">
                <a:solidFill>
                  <a:schemeClr val="tx1">
                    <a:lumMod val="50000"/>
                    <a:lumOff val="50000"/>
                  </a:schemeClr>
                </a:solidFill>
                <a:latin typeface="黑体" panose="02010600030101010101" charset="-122"/>
                <a:ea typeface="黑体" panose="02010600030101010101" charset="-122"/>
                <a:sym typeface="宋体" panose="02010600030101010101" pitchFamily="2" charset="-122"/>
              </a:endParaRPr>
            </a:p>
          </p:txBody>
        </p:sp>
        <p:sp>
          <p:nvSpPr>
            <p:cNvPr id="28698" name="Freeform 168"/>
            <p:cNvSpPr>
              <a:spLocks noChangeAspect="1" noEditPoints="1" noChangeArrowheads="1"/>
            </p:cNvSpPr>
            <p:nvPr/>
          </p:nvSpPr>
          <p:spPr bwMode="auto">
            <a:xfrm>
              <a:off x="145149" y="167123"/>
              <a:ext cx="494214" cy="450267"/>
            </a:xfrm>
            <a:custGeom>
              <a:avLst/>
              <a:gdLst>
                <a:gd name="T0" fmla="*/ 110567239 w 94"/>
                <a:gd name="T1" fmla="*/ 587114815 h 81"/>
                <a:gd name="T2" fmla="*/ 1271544273 w 94"/>
                <a:gd name="T3" fmla="*/ 587114815 h 81"/>
                <a:gd name="T4" fmla="*/ 1382116769 w 94"/>
                <a:gd name="T5" fmla="*/ 494415401 h 81"/>
                <a:gd name="T6" fmla="*/ 2017891535 w 94"/>
                <a:gd name="T7" fmla="*/ 0 h 81"/>
                <a:gd name="T8" fmla="*/ 2017891535 w 94"/>
                <a:gd name="T9" fmla="*/ 1019726901 h 81"/>
                <a:gd name="T10" fmla="*/ 2017891535 w 94"/>
                <a:gd name="T11" fmla="*/ 2039453803 h 81"/>
                <a:gd name="T12" fmla="*/ 1382116769 w 94"/>
                <a:gd name="T13" fmla="*/ 1514142303 h 81"/>
                <a:gd name="T14" fmla="*/ 1271544273 w 94"/>
                <a:gd name="T15" fmla="*/ 1452338988 h 81"/>
                <a:gd name="T16" fmla="*/ 912198119 w 94"/>
                <a:gd name="T17" fmla="*/ 1452338988 h 81"/>
                <a:gd name="T18" fmla="*/ 1105693415 w 94"/>
                <a:gd name="T19" fmla="*/ 2147483647 h 81"/>
                <a:gd name="T20" fmla="*/ 1243905092 w 94"/>
                <a:gd name="T21" fmla="*/ 2147483647 h 81"/>
                <a:gd name="T22" fmla="*/ 1243905092 w 94"/>
                <a:gd name="T23" fmla="*/ 2147483647 h 81"/>
                <a:gd name="T24" fmla="*/ 1188621473 w 94"/>
                <a:gd name="T25" fmla="*/ 2147483647 h 81"/>
                <a:gd name="T26" fmla="*/ 580491146 w 94"/>
                <a:gd name="T27" fmla="*/ 2147483647 h 81"/>
                <a:gd name="T28" fmla="*/ 304067792 w 94"/>
                <a:gd name="T29" fmla="*/ 1452338988 h 81"/>
                <a:gd name="T30" fmla="*/ 110567239 w 94"/>
                <a:gd name="T31" fmla="*/ 1452338988 h 81"/>
                <a:gd name="T32" fmla="*/ 110567239 w 94"/>
                <a:gd name="T33" fmla="*/ 587114815 h 81"/>
                <a:gd name="T34" fmla="*/ 2147483647 w 94"/>
                <a:gd name="T35" fmla="*/ 710721445 h 81"/>
                <a:gd name="T36" fmla="*/ 2147483647 w 94"/>
                <a:gd name="T37" fmla="*/ 1019726901 h 81"/>
                <a:gd name="T38" fmla="*/ 2147483647 w 94"/>
                <a:gd name="T39" fmla="*/ 1328737917 h 81"/>
                <a:gd name="T40" fmla="*/ 2147483647 w 94"/>
                <a:gd name="T41" fmla="*/ 2039453803 h 81"/>
                <a:gd name="T42" fmla="*/ 2147483647 w 94"/>
                <a:gd name="T43" fmla="*/ 2039453803 h 81"/>
                <a:gd name="T44" fmla="*/ 2147483647 w 94"/>
                <a:gd name="T45" fmla="*/ 0 h 81"/>
                <a:gd name="T46" fmla="*/ 2147483647 w 94"/>
                <a:gd name="T47" fmla="*/ 0 h 81"/>
                <a:gd name="T48" fmla="*/ 2147483647 w 94"/>
                <a:gd name="T49" fmla="*/ 710721445 h 81"/>
                <a:gd name="T50" fmla="*/ 1271544273 w 94"/>
                <a:gd name="T51" fmla="*/ 1514142303 h 81"/>
                <a:gd name="T52" fmla="*/ 1022765358 w 94"/>
                <a:gd name="T53" fmla="*/ 1514142303 h 81"/>
                <a:gd name="T54" fmla="*/ 1105693415 w 94"/>
                <a:gd name="T55" fmla="*/ 1884951074 h 81"/>
                <a:gd name="T56" fmla="*/ 1188621473 w 94"/>
                <a:gd name="T57" fmla="*/ 1884951074 h 81"/>
                <a:gd name="T58" fmla="*/ 1188621473 w 94"/>
                <a:gd name="T59" fmla="*/ 1761350004 h 81"/>
                <a:gd name="T60" fmla="*/ 1271544273 w 94"/>
                <a:gd name="T61" fmla="*/ 1514142303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E84C93"/>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350">
                <a:solidFill>
                  <a:schemeClr val="tx1">
                    <a:lumMod val="50000"/>
                    <a:lumOff val="50000"/>
                  </a:schemeClr>
                </a:solidFill>
                <a:latin typeface="黑体" panose="02010600030101010101" charset="-122"/>
                <a:ea typeface="黑体" panose="02010600030101010101" charset="-122"/>
              </a:endParaRPr>
            </a:p>
          </p:txBody>
        </p:sp>
      </p:grpSp>
      <p:grpSp>
        <p:nvGrpSpPr>
          <p:cNvPr id="23" name="组合 155"/>
          <p:cNvGrpSpPr/>
          <p:nvPr/>
        </p:nvGrpSpPr>
        <p:grpSpPr bwMode="auto">
          <a:xfrm>
            <a:off x="1819593" y="2400750"/>
            <a:ext cx="588169" cy="588169"/>
            <a:chOff x="0" y="0"/>
            <a:chExt cx="784512" cy="784512"/>
          </a:xfrm>
        </p:grpSpPr>
        <p:sp>
          <p:nvSpPr>
            <p:cNvPr id="28695" name="椭圆 156"/>
            <p:cNvSpPr>
              <a:spLocks noChangeArrowheads="1"/>
            </p:cNvSpPr>
            <p:nvPr/>
          </p:nvSpPr>
          <p:spPr bwMode="auto">
            <a:xfrm>
              <a:off x="0" y="0"/>
              <a:ext cx="784512" cy="784512"/>
            </a:xfrm>
            <a:prstGeom prst="ellipse">
              <a:avLst/>
            </a:prstGeom>
            <a:solidFill>
              <a:srgbClr val="F296C0">
                <a:alpha val="30000"/>
              </a:srgbClr>
            </a:solidFill>
            <a:ln w="12700">
              <a:noFill/>
              <a:bevel/>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50">
                <a:solidFill>
                  <a:schemeClr val="tx1">
                    <a:lumMod val="50000"/>
                    <a:lumOff val="50000"/>
                  </a:schemeClr>
                </a:solidFill>
                <a:latin typeface="黑体" panose="02010600030101010101" charset="-122"/>
                <a:ea typeface="黑体" panose="02010600030101010101" charset="-122"/>
                <a:sym typeface="宋体" panose="02010600030101010101" pitchFamily="2" charset="-122"/>
              </a:endParaRPr>
            </a:p>
          </p:txBody>
        </p:sp>
        <p:sp>
          <p:nvSpPr>
            <p:cNvPr id="28696" name="任意多边形 157"/>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lnTo>
                    <a:pt x="262805" y="111558"/>
                  </a:ln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E84C93"/>
            </a:solidFill>
            <a:ln>
              <a:noFill/>
            </a:ln>
            <a:extLst>
              <a:ext uri="{91240B29-F687-4F45-9708-019B960494DF}">
                <a14:hiddenLine xmlns:a14="http://schemas.microsoft.com/office/drawing/2010/main" w="12700">
                  <a:solidFill>
                    <a:srgbClr val="000000"/>
                  </a:solidFill>
                  <a:bevel/>
                </a14:hiddenLine>
              </a:ext>
            </a:extLst>
          </p:spPr>
          <p:txBody>
            <a:bodyPr anchor="ctr"/>
            <a:lstStyle/>
            <a:p>
              <a:pPr fontAlgn="base">
                <a:spcBef>
                  <a:spcPct val="0"/>
                </a:spcBef>
                <a:spcAft>
                  <a:spcPct val="0"/>
                </a:spcAft>
                <a:buFont typeface="Arial" panose="020B0604020202020204" pitchFamily="34" charset="0"/>
                <a:buNone/>
              </a:pPr>
              <a:endParaRPr lang="zh-CN" altLang="en-US" sz="1350">
                <a:solidFill>
                  <a:schemeClr val="tx1">
                    <a:lumMod val="50000"/>
                    <a:lumOff val="50000"/>
                  </a:schemeClr>
                </a:solidFill>
                <a:latin typeface="黑体" panose="02010600030101010101" charset="-122"/>
                <a:ea typeface="黑体" panose="02010600030101010101" charset="-122"/>
              </a:endParaRPr>
            </a:p>
          </p:txBody>
        </p:sp>
      </p:grpSp>
      <p:sp>
        <p:nvSpPr>
          <p:cNvPr id="25" name="TextBox 26"/>
          <p:cNvSpPr txBox="1"/>
          <p:nvPr/>
        </p:nvSpPr>
        <p:spPr>
          <a:xfrm>
            <a:off x="2070100" y="602615"/>
            <a:ext cx="4813300" cy="1406525"/>
          </a:xfrm>
          <a:prstGeom prst="rect">
            <a:avLst/>
          </a:prstGeom>
          <a:noFill/>
          <a:ln w="9525">
            <a:noFill/>
          </a:ln>
        </p:spPr>
        <p:txBody>
          <a:bodyPr wrap="square">
            <a:spAutoFit/>
          </a:bodyPr>
          <a:p>
            <a:pPr lvl="0" eaLnBrk="1" hangingPunct="1"/>
            <a:r>
              <a:rPr lang="en-US" altLang="zh-CN" sz="8625" dirty="0">
                <a:solidFill>
                  <a:schemeClr val="bg1"/>
                </a:solidFill>
                <a:latin typeface="楷体" panose="02010609060101010101" charset="-122"/>
                <a:ea typeface="楷体" panose="02010609060101010101" charset="-122"/>
              </a:rPr>
              <a:t>CONTENTS</a:t>
            </a:r>
            <a:endParaRPr lang="en-US" altLang="zh-CN" sz="8625" dirty="0">
              <a:solidFill>
                <a:schemeClr val="bg1"/>
              </a:solidFill>
              <a:latin typeface="楷体" panose="02010609060101010101" charset="-122"/>
              <a:ea typeface="楷体" panose="02010609060101010101" charset="-122"/>
            </a:endParaRPr>
          </a:p>
        </p:txBody>
      </p:sp>
      <p:sp>
        <p:nvSpPr>
          <p:cNvPr id="26" name="TextBox 26"/>
          <p:cNvSpPr txBox="1"/>
          <p:nvPr/>
        </p:nvSpPr>
        <p:spPr>
          <a:xfrm>
            <a:off x="6562884" y="894213"/>
            <a:ext cx="502920" cy="822960"/>
          </a:xfrm>
          <a:prstGeom prst="rect">
            <a:avLst/>
          </a:prstGeom>
          <a:noFill/>
          <a:ln w="9525">
            <a:noFill/>
          </a:ln>
        </p:spPr>
        <p:txBody>
          <a:bodyPr wrap="square">
            <a:spAutoFit/>
          </a:bodyPr>
          <a:p>
            <a:pPr lvl="0" eaLnBrk="1" hangingPunct="1"/>
            <a:r>
              <a:rPr lang="zh-CN" altLang="en-US" sz="2400" dirty="0">
                <a:solidFill>
                  <a:schemeClr val="bg1"/>
                </a:solidFill>
                <a:latin typeface="黑体" panose="02010600030101010101" charset="-122"/>
                <a:ea typeface="黑体" panose="02010600030101010101" charset="-122"/>
              </a:rPr>
              <a:t>目</a:t>
            </a:r>
            <a:endParaRPr lang="zh-CN" altLang="en-US" sz="2400" dirty="0">
              <a:solidFill>
                <a:schemeClr val="bg1"/>
              </a:solidFill>
              <a:latin typeface="黑体" panose="02010600030101010101" charset="-122"/>
              <a:ea typeface="黑体" panose="02010600030101010101" charset="-122"/>
            </a:endParaRPr>
          </a:p>
          <a:p>
            <a:pPr lvl="0" eaLnBrk="1" hangingPunct="1"/>
            <a:r>
              <a:rPr lang="zh-CN" altLang="en-US" sz="2400" dirty="0">
                <a:solidFill>
                  <a:schemeClr val="bg1"/>
                </a:solidFill>
                <a:latin typeface="黑体" panose="02010600030101010101" charset="-122"/>
                <a:ea typeface="黑体" panose="02010600030101010101" charset="-122"/>
              </a:rPr>
              <a:t>录</a:t>
            </a:r>
            <a:endParaRPr lang="zh-CN" altLang="en-US" sz="2400" dirty="0">
              <a:solidFill>
                <a:schemeClr val="bg1"/>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30"/>
                                        </p:tgtEl>
                                        <p:attrNameLst>
                                          <p:attrName>style.visibility</p:attrName>
                                        </p:attrNameLst>
                                      </p:cBhvr>
                                      <p:to>
                                        <p:strVal val="visible"/>
                                      </p:to>
                                    </p:set>
                                    <p:animEffect>
                                      <p:cBhvr>
                                        <p:cTn id="7" dur="350"/>
                                        <p:tgtEl>
                                          <p:spTgt spid="5130"/>
                                        </p:tgtEl>
                                      </p:cBhvr>
                                    </p:animEffect>
                                  </p:childTnLst>
                                </p:cTn>
                              </p:par>
                              <p:par>
                                <p:cTn id="8" presetID="10" presetClass="entr" presetSubtype="0" fill="hold"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p:cBhvr>
                                        <p:cTn id="10" dur="350"/>
                                        <p:tgtEl>
                                          <p:spTgt spid="23"/>
                                        </p:tgtEl>
                                      </p:cBhvr>
                                    </p:animEffect>
                                  </p:childTnLst>
                                </p:cTn>
                              </p:par>
                              <p:par>
                                <p:cTn id="11" presetID="26" presetClass="emph" presetSubtype="0" fill="hold" nodeType="withEffect">
                                  <p:stCondLst>
                                    <p:cond delay="350"/>
                                  </p:stCondLst>
                                  <p:childTnLst>
                                    <p:animEffect>
                                      <p:cBhvr>
                                        <p:cTn id="12" dur="350" tmFilter="0, 0; .2, .5; .8, .5; 1, 0"/>
                                        <p:tgtEl>
                                          <p:spTgt spid="23"/>
                                        </p:tgtEl>
                                      </p:cBhvr>
                                    </p:animEffect>
                                    <p:animScale>
                                      <p:cBhvr>
                                        <p:cTn id="13" dur="175" autoRev="1" fill="hold"/>
                                        <p:tgtEl>
                                          <p:spTgt spid="23"/>
                                        </p:tgtEl>
                                      </p:cBhvr>
                                      <p:by x="105000" y="105000"/>
                                    </p:animScale>
                                  </p:childTnLst>
                                </p:cTn>
                              </p:par>
                              <p:par>
                                <p:cTn id="14" presetID="22" presetClass="entr" presetSubtype="8" fill="hold" grpId="0" nodeType="withEffect">
                                  <p:stCondLst>
                                    <p:cond delay="500"/>
                                  </p:stCondLst>
                                  <p:childTnLst>
                                    <p:set>
                                      <p:cBhvr>
                                        <p:cTn id="15" dur="1" fill="hold">
                                          <p:stCondLst>
                                            <p:cond delay="0"/>
                                          </p:stCondLst>
                                        </p:cTn>
                                        <p:tgtEl>
                                          <p:spTgt spid="5125"/>
                                        </p:tgtEl>
                                        <p:attrNameLst>
                                          <p:attrName>style.visibility</p:attrName>
                                        </p:attrNameLst>
                                      </p:cBhvr>
                                      <p:to>
                                        <p:strVal val="visible"/>
                                      </p:to>
                                    </p:set>
                                    <p:animEffect>
                                      <p:cBhvr>
                                        <p:cTn id="16" dur="350"/>
                                        <p:tgtEl>
                                          <p:spTgt spid="5125"/>
                                        </p:tgtEl>
                                      </p:cBhvr>
                                    </p:animEffect>
                                  </p:childTnLst>
                                </p:cTn>
                              </p:par>
                              <p:par>
                                <p:cTn id="17" presetID="10" presetClass="entr" presetSubtype="0" fill="hold" nodeType="withEffect">
                                  <p:stCondLst>
                                    <p:cond delay="1250"/>
                                  </p:stCondLst>
                                  <p:childTnLst>
                                    <p:set>
                                      <p:cBhvr>
                                        <p:cTn id="18" dur="1" fill="hold">
                                          <p:stCondLst>
                                            <p:cond delay="0"/>
                                          </p:stCondLst>
                                        </p:cTn>
                                        <p:tgtEl>
                                          <p:spTgt spid="22"/>
                                        </p:tgtEl>
                                        <p:attrNameLst>
                                          <p:attrName>style.visibility</p:attrName>
                                        </p:attrNameLst>
                                      </p:cBhvr>
                                      <p:to>
                                        <p:strVal val="visible"/>
                                      </p:to>
                                    </p:set>
                                    <p:animEffect>
                                      <p:cBhvr>
                                        <p:cTn id="19" dur="350"/>
                                        <p:tgtEl>
                                          <p:spTgt spid="22"/>
                                        </p:tgtEl>
                                      </p:cBhvr>
                                    </p:animEffect>
                                  </p:childTnLst>
                                </p:cTn>
                              </p:par>
                              <p:par>
                                <p:cTn id="20" presetID="26" presetClass="emph" presetSubtype="0" fill="hold" nodeType="withEffect">
                                  <p:stCondLst>
                                    <p:cond delay="1350"/>
                                  </p:stCondLst>
                                  <p:childTnLst>
                                    <p:animEffect>
                                      <p:cBhvr>
                                        <p:cTn id="21" dur="350" tmFilter="0, 0; .2, .5; .8, .5; 1, 0"/>
                                        <p:tgtEl>
                                          <p:spTgt spid="22"/>
                                        </p:tgtEl>
                                      </p:cBhvr>
                                    </p:animEffect>
                                    <p:animScale>
                                      <p:cBhvr>
                                        <p:cTn id="22" dur="175" autoRev="1" fill="hold"/>
                                        <p:tgtEl>
                                          <p:spTgt spid="22"/>
                                        </p:tgtEl>
                                      </p:cBhvr>
                                      <p:by x="105000" y="105000"/>
                                    </p:animScale>
                                  </p:childTnLst>
                                </p:cTn>
                              </p:par>
                              <p:par>
                                <p:cTn id="23" presetID="22" presetClass="entr" presetSubtype="8" fill="hold" grpId="0" nodeType="withEffect">
                                  <p:stCondLst>
                                    <p:cond delay="1500"/>
                                  </p:stCondLst>
                                  <p:childTnLst>
                                    <p:set>
                                      <p:cBhvr>
                                        <p:cTn id="24" dur="1" fill="hold">
                                          <p:stCondLst>
                                            <p:cond delay="0"/>
                                          </p:stCondLst>
                                        </p:cTn>
                                        <p:tgtEl>
                                          <p:spTgt spid="5126"/>
                                        </p:tgtEl>
                                        <p:attrNameLst>
                                          <p:attrName>style.visibility</p:attrName>
                                        </p:attrNameLst>
                                      </p:cBhvr>
                                      <p:to>
                                        <p:strVal val="visible"/>
                                      </p:to>
                                    </p:set>
                                    <p:animEffect>
                                      <p:cBhvr>
                                        <p:cTn id="25" dur="350"/>
                                        <p:tgtEl>
                                          <p:spTgt spid="5126"/>
                                        </p:tgtEl>
                                      </p:cBhvr>
                                    </p:animEffect>
                                  </p:childTnLst>
                                </p:cTn>
                              </p:par>
                              <p:par>
                                <p:cTn id="26" presetID="10" presetClass="entr" presetSubtype="0" fill="hold" nodeType="withEffect">
                                  <p:stCondLst>
                                    <p:cond delay="2250"/>
                                  </p:stCondLst>
                                  <p:childTnLst>
                                    <p:set>
                                      <p:cBhvr>
                                        <p:cTn id="27" dur="1" fill="hold">
                                          <p:stCondLst>
                                            <p:cond delay="0"/>
                                          </p:stCondLst>
                                        </p:cTn>
                                        <p:tgtEl>
                                          <p:spTgt spid="20"/>
                                        </p:tgtEl>
                                        <p:attrNameLst>
                                          <p:attrName>style.visibility</p:attrName>
                                        </p:attrNameLst>
                                      </p:cBhvr>
                                      <p:to>
                                        <p:strVal val="visible"/>
                                      </p:to>
                                    </p:set>
                                    <p:animEffect>
                                      <p:cBhvr>
                                        <p:cTn id="28" dur="350"/>
                                        <p:tgtEl>
                                          <p:spTgt spid="20"/>
                                        </p:tgtEl>
                                      </p:cBhvr>
                                    </p:animEffect>
                                  </p:childTnLst>
                                </p:cTn>
                              </p:par>
                              <p:par>
                                <p:cTn id="29" presetID="26" presetClass="emph" presetSubtype="0" fill="hold" nodeType="withEffect">
                                  <p:stCondLst>
                                    <p:cond delay="2350"/>
                                  </p:stCondLst>
                                  <p:childTnLst>
                                    <p:animEffect>
                                      <p:cBhvr>
                                        <p:cTn id="30" dur="350" tmFilter="0, 0; .2, .5; .8, .5; 1, 0"/>
                                        <p:tgtEl>
                                          <p:spTgt spid="20"/>
                                        </p:tgtEl>
                                      </p:cBhvr>
                                    </p:animEffect>
                                    <p:animScale>
                                      <p:cBhvr>
                                        <p:cTn id="31" dur="175" autoRev="1" fill="hold"/>
                                        <p:tgtEl>
                                          <p:spTgt spid="20"/>
                                        </p:tgtEl>
                                      </p:cBhvr>
                                      <p:by x="105000" y="105000"/>
                                    </p:animScale>
                                  </p:childTnLst>
                                </p:cTn>
                              </p:par>
                              <p:par>
                                <p:cTn id="32" presetID="22" presetClass="entr" presetSubtype="8" fill="hold" grpId="0" nodeType="withEffect">
                                  <p:stCondLst>
                                    <p:cond delay="2500"/>
                                  </p:stCondLst>
                                  <p:childTnLst>
                                    <p:set>
                                      <p:cBhvr>
                                        <p:cTn id="33" dur="1" fill="hold">
                                          <p:stCondLst>
                                            <p:cond delay="0"/>
                                          </p:stCondLst>
                                        </p:cTn>
                                        <p:tgtEl>
                                          <p:spTgt spid="5127"/>
                                        </p:tgtEl>
                                        <p:attrNameLst>
                                          <p:attrName>style.visibility</p:attrName>
                                        </p:attrNameLst>
                                      </p:cBhvr>
                                      <p:to>
                                        <p:strVal val="visible"/>
                                      </p:to>
                                    </p:set>
                                    <p:animEffect>
                                      <p:cBhvr>
                                        <p:cTn id="34" dur="350"/>
                                        <p:tgtEl>
                                          <p:spTgt spid="5127"/>
                                        </p:tgtEl>
                                      </p:cBhvr>
                                    </p:animEffect>
                                  </p:childTnLst>
                                </p:cTn>
                              </p:par>
                              <p:par>
                                <p:cTn id="35" presetID="10" presetClass="entr" presetSubtype="0" fill="hold" nodeType="withEffect">
                                  <p:stCondLst>
                                    <p:cond delay="3250"/>
                                  </p:stCondLst>
                                  <p:childTnLst>
                                    <p:set>
                                      <p:cBhvr>
                                        <p:cTn id="36" dur="1" fill="hold">
                                          <p:stCondLst>
                                            <p:cond delay="0"/>
                                          </p:stCondLst>
                                        </p:cTn>
                                        <p:tgtEl>
                                          <p:spTgt spid="21"/>
                                        </p:tgtEl>
                                        <p:attrNameLst>
                                          <p:attrName>style.visibility</p:attrName>
                                        </p:attrNameLst>
                                      </p:cBhvr>
                                      <p:to>
                                        <p:strVal val="visible"/>
                                      </p:to>
                                    </p:set>
                                    <p:animEffect>
                                      <p:cBhvr>
                                        <p:cTn id="37" dur="350"/>
                                        <p:tgtEl>
                                          <p:spTgt spid="21"/>
                                        </p:tgtEl>
                                      </p:cBhvr>
                                    </p:animEffect>
                                  </p:childTnLst>
                                </p:cTn>
                              </p:par>
                              <p:par>
                                <p:cTn id="38" presetID="26" presetClass="emph" presetSubtype="0" fill="hold" nodeType="withEffect">
                                  <p:stCondLst>
                                    <p:cond delay="3350"/>
                                  </p:stCondLst>
                                  <p:childTnLst>
                                    <p:animEffect>
                                      <p:cBhvr>
                                        <p:cTn id="39" dur="350" tmFilter="0, 0; .2, .5; .8, .5; 1, 0"/>
                                        <p:tgtEl>
                                          <p:spTgt spid="21"/>
                                        </p:tgtEl>
                                      </p:cBhvr>
                                    </p:animEffect>
                                    <p:animScale>
                                      <p:cBhvr>
                                        <p:cTn id="40" dur="175" autoRev="1" fill="hold"/>
                                        <p:tgtEl>
                                          <p:spTgt spid="21"/>
                                        </p:tgtEl>
                                      </p:cBhvr>
                                      <p:by x="105000" y="105000"/>
                                    </p:animScale>
                                  </p:childTnLst>
                                </p:cTn>
                              </p:par>
                              <p:par>
                                <p:cTn id="41" presetID="22" presetClass="entr" presetSubtype="8" fill="hold" grpId="0" nodeType="withEffect">
                                  <p:stCondLst>
                                    <p:cond delay="3500"/>
                                  </p:stCondLst>
                                  <p:childTnLst>
                                    <p:set>
                                      <p:cBhvr>
                                        <p:cTn id="42" dur="1" fill="hold">
                                          <p:stCondLst>
                                            <p:cond delay="0"/>
                                          </p:stCondLst>
                                        </p:cTn>
                                        <p:tgtEl>
                                          <p:spTgt spid="5128"/>
                                        </p:tgtEl>
                                        <p:attrNameLst>
                                          <p:attrName>style.visibility</p:attrName>
                                        </p:attrNameLst>
                                      </p:cBhvr>
                                      <p:to>
                                        <p:strVal val="visible"/>
                                      </p:to>
                                    </p:set>
                                    <p:animEffect>
                                      <p:cBhvr>
                                        <p:cTn id="43" dur="35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utoUpdateAnimBg="0"/>
      <p:bldP spid="5126" grpId="0" bldLvl="0" autoUpdateAnimBg="0"/>
      <p:bldP spid="5127" grpId="0" bldLvl="0" autoUpdateAnimBg="0"/>
      <p:bldP spid="5128" grpId="0" bldLvl="0" autoUpdateAnimBg="0"/>
      <p:bldP spid="5130"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32770" name="Rectangle 2"/>
          <p:cNvSpPr>
            <a:spLocks noChangeArrowheads="1"/>
          </p:cNvSpPr>
          <p:nvPr/>
        </p:nvSpPr>
        <p:spPr bwMode="auto">
          <a:xfrm>
            <a:off x="962025" y="1256030"/>
            <a:ext cx="1206500" cy="1206500"/>
          </a:xfrm>
          <a:prstGeom prst="rect">
            <a:avLst/>
          </a:prstGeom>
          <a:solidFill>
            <a:srgbClr val="FEC2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33795" name="Rectangle 3"/>
          <p:cNvSpPr>
            <a:spLocks noChangeArrowheads="1"/>
          </p:cNvSpPr>
          <p:nvPr/>
        </p:nvSpPr>
        <p:spPr bwMode="auto">
          <a:xfrm>
            <a:off x="2297113" y="1256030"/>
            <a:ext cx="1863725" cy="1866900"/>
          </a:xfrm>
          <a:prstGeom prst="rect">
            <a:avLst/>
          </a:prstGeom>
          <a:blipFill dpi="0" rotWithShape="1">
            <a:blip r:embed="rId2"/>
            <a:srcRect/>
            <a:stretch>
              <a:fillRect b="-16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32774" name="Rectangle 4"/>
          <p:cNvSpPr>
            <a:spLocks noChangeArrowheads="1"/>
          </p:cNvSpPr>
          <p:nvPr/>
        </p:nvSpPr>
        <p:spPr bwMode="auto">
          <a:xfrm>
            <a:off x="4279900" y="1256030"/>
            <a:ext cx="1868488" cy="1206500"/>
          </a:xfrm>
          <a:prstGeom prst="rect">
            <a:avLst/>
          </a:prstGeom>
          <a:solidFill>
            <a:srgbClr val="F296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32775" name="Rectangle 5"/>
          <p:cNvSpPr>
            <a:spLocks noChangeArrowheads="1"/>
          </p:cNvSpPr>
          <p:nvPr/>
        </p:nvSpPr>
        <p:spPr bwMode="auto">
          <a:xfrm>
            <a:off x="6272213" y="1256030"/>
            <a:ext cx="1225550" cy="1206500"/>
          </a:xfrm>
          <a:prstGeom prst="rect">
            <a:avLst/>
          </a:prstGeom>
          <a:solidFill>
            <a:srgbClr val="FFEB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32776" name="Rectangle 6"/>
          <p:cNvSpPr>
            <a:spLocks noChangeArrowheads="1"/>
          </p:cNvSpPr>
          <p:nvPr/>
        </p:nvSpPr>
        <p:spPr bwMode="auto">
          <a:xfrm>
            <a:off x="6950075" y="2580005"/>
            <a:ext cx="1230313" cy="1206500"/>
          </a:xfrm>
          <a:prstGeom prst="rect">
            <a:avLst/>
          </a:prstGeom>
          <a:solidFill>
            <a:srgbClr val="E84C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32777" name="Rectangle 7"/>
          <p:cNvSpPr>
            <a:spLocks noChangeArrowheads="1"/>
          </p:cNvSpPr>
          <p:nvPr/>
        </p:nvSpPr>
        <p:spPr bwMode="auto">
          <a:xfrm>
            <a:off x="2297113" y="3249930"/>
            <a:ext cx="1863725" cy="1223963"/>
          </a:xfrm>
          <a:prstGeom prst="rect">
            <a:avLst/>
          </a:prstGeom>
          <a:solidFill>
            <a:srgbClr val="F296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33800" name="Rectangle 8"/>
          <p:cNvSpPr>
            <a:spLocks noChangeArrowheads="1"/>
          </p:cNvSpPr>
          <p:nvPr/>
        </p:nvSpPr>
        <p:spPr bwMode="auto">
          <a:xfrm>
            <a:off x="4279900" y="2580005"/>
            <a:ext cx="2559050" cy="1893888"/>
          </a:xfrm>
          <a:prstGeom prst="rect">
            <a:avLst/>
          </a:prstGeom>
          <a:blipFill dpi="0" rotWithShape="1">
            <a:blip r:embed="rId3"/>
            <a:srcRect/>
            <a:stretch>
              <a:fillRect b="-348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en-US"/>
          </a:p>
        </p:txBody>
      </p:sp>
      <p:sp>
        <p:nvSpPr>
          <p:cNvPr id="32781" name="Rectangle 9"/>
          <p:cNvSpPr>
            <a:spLocks noChangeArrowheads="1"/>
          </p:cNvSpPr>
          <p:nvPr/>
        </p:nvSpPr>
        <p:spPr bwMode="auto">
          <a:xfrm>
            <a:off x="962025" y="2580005"/>
            <a:ext cx="1206500" cy="1206500"/>
          </a:xfrm>
          <a:prstGeom prst="rect">
            <a:avLst/>
          </a:prstGeom>
          <a:solidFill>
            <a:srgbClr val="E84C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grpSp>
        <p:nvGrpSpPr>
          <p:cNvPr id="32782" name="Group 10"/>
          <p:cNvGrpSpPr/>
          <p:nvPr/>
        </p:nvGrpSpPr>
        <p:grpSpPr bwMode="auto">
          <a:xfrm>
            <a:off x="7385050" y="2954655"/>
            <a:ext cx="357188" cy="460375"/>
            <a:chOff x="0" y="0"/>
            <a:chExt cx="225" cy="290"/>
          </a:xfrm>
        </p:grpSpPr>
        <p:sp>
          <p:nvSpPr>
            <p:cNvPr id="32799" name="Freeform 11"/>
            <p:cNvSpPr/>
            <p:nvPr/>
          </p:nvSpPr>
          <p:spPr bwMode="auto">
            <a:xfrm>
              <a:off x="0" y="0"/>
              <a:ext cx="225" cy="290"/>
            </a:xfrm>
            <a:custGeom>
              <a:avLst/>
              <a:gdLst>
                <a:gd name="T0" fmla="*/ 118 w 95"/>
                <a:gd name="T1" fmla="*/ 622 h 123"/>
                <a:gd name="T2" fmla="*/ 62 w 95"/>
                <a:gd name="T3" fmla="*/ 622 h 123"/>
                <a:gd name="T4" fmla="*/ 62 w 95"/>
                <a:gd name="T5" fmla="*/ 57 h 123"/>
                <a:gd name="T6" fmla="*/ 504 w 95"/>
                <a:gd name="T7" fmla="*/ 57 h 123"/>
                <a:gd name="T8" fmla="*/ 533 w 95"/>
                <a:gd name="T9" fmla="*/ 28 h 123"/>
                <a:gd name="T10" fmla="*/ 504 w 95"/>
                <a:gd name="T11" fmla="*/ 0 h 123"/>
                <a:gd name="T12" fmla="*/ 28 w 95"/>
                <a:gd name="T13" fmla="*/ 0 h 123"/>
                <a:gd name="T14" fmla="*/ 0 w 95"/>
                <a:gd name="T15" fmla="*/ 28 h 123"/>
                <a:gd name="T16" fmla="*/ 0 w 95"/>
                <a:gd name="T17" fmla="*/ 655 h 123"/>
                <a:gd name="T18" fmla="*/ 28 w 95"/>
                <a:gd name="T19" fmla="*/ 684 h 123"/>
                <a:gd name="T20" fmla="*/ 118 w 95"/>
                <a:gd name="T21" fmla="*/ 684 h 123"/>
                <a:gd name="T22" fmla="*/ 147 w 95"/>
                <a:gd name="T23" fmla="*/ 655 h 123"/>
                <a:gd name="T24" fmla="*/ 118 w 95"/>
                <a:gd name="T25" fmla="*/ 622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0" name="Freeform 12"/>
            <p:cNvSpPr/>
            <p:nvPr/>
          </p:nvSpPr>
          <p:spPr bwMode="auto">
            <a:xfrm>
              <a:off x="142" y="170"/>
              <a:ext cx="83" cy="120"/>
            </a:xfrm>
            <a:custGeom>
              <a:avLst/>
              <a:gdLst>
                <a:gd name="T0" fmla="*/ 168 w 35"/>
                <a:gd name="T1" fmla="*/ 0 h 51"/>
                <a:gd name="T2" fmla="*/ 140 w 35"/>
                <a:gd name="T3" fmla="*/ 28 h 51"/>
                <a:gd name="T4" fmla="*/ 140 w 35"/>
                <a:gd name="T5" fmla="*/ 221 h 51"/>
                <a:gd name="T6" fmla="*/ 28 w 35"/>
                <a:gd name="T7" fmla="*/ 221 h 51"/>
                <a:gd name="T8" fmla="*/ 0 w 35"/>
                <a:gd name="T9" fmla="*/ 254 h 51"/>
                <a:gd name="T10" fmla="*/ 28 w 35"/>
                <a:gd name="T11" fmla="*/ 282 h 51"/>
                <a:gd name="T12" fmla="*/ 168 w 35"/>
                <a:gd name="T13" fmla="*/ 282 h 51"/>
                <a:gd name="T14" fmla="*/ 192 w 35"/>
                <a:gd name="T15" fmla="*/ 271 h 51"/>
                <a:gd name="T16" fmla="*/ 197 w 35"/>
                <a:gd name="T17" fmla="*/ 254 h 51"/>
                <a:gd name="T18" fmla="*/ 197 w 35"/>
                <a:gd name="T19" fmla="*/ 28 h 51"/>
                <a:gd name="T20" fmla="*/ 168 w 35"/>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1" name="Freeform 13"/>
            <p:cNvSpPr>
              <a:spLocks noEditPoints="1"/>
            </p:cNvSpPr>
            <p:nvPr/>
          </p:nvSpPr>
          <p:spPr bwMode="auto">
            <a:xfrm>
              <a:off x="81" y="59"/>
              <a:ext cx="141" cy="205"/>
            </a:xfrm>
            <a:custGeom>
              <a:avLst/>
              <a:gdLst>
                <a:gd name="T0" fmla="*/ 287 w 60"/>
                <a:gd name="T1" fmla="*/ 12 h 87"/>
                <a:gd name="T2" fmla="*/ 254 w 60"/>
                <a:gd name="T3" fmla="*/ 0 h 87"/>
                <a:gd name="T4" fmla="*/ 193 w 60"/>
                <a:gd name="T5" fmla="*/ 38 h 87"/>
                <a:gd name="T6" fmla="*/ 5 w 60"/>
                <a:gd name="T7" fmla="*/ 368 h 87"/>
                <a:gd name="T8" fmla="*/ 0 w 60"/>
                <a:gd name="T9" fmla="*/ 384 h 87"/>
                <a:gd name="T10" fmla="*/ 0 w 60"/>
                <a:gd name="T11" fmla="*/ 455 h 87"/>
                <a:gd name="T12" fmla="*/ 16 w 60"/>
                <a:gd name="T13" fmla="*/ 483 h 87"/>
                <a:gd name="T14" fmla="*/ 33 w 60"/>
                <a:gd name="T15" fmla="*/ 483 h 87"/>
                <a:gd name="T16" fmla="*/ 45 w 60"/>
                <a:gd name="T17" fmla="*/ 483 h 87"/>
                <a:gd name="T18" fmla="*/ 110 w 60"/>
                <a:gd name="T19" fmla="*/ 445 h 87"/>
                <a:gd name="T20" fmla="*/ 122 w 60"/>
                <a:gd name="T21" fmla="*/ 434 h 87"/>
                <a:gd name="T22" fmla="*/ 310 w 60"/>
                <a:gd name="T23" fmla="*/ 106 h 87"/>
                <a:gd name="T24" fmla="*/ 287 w 60"/>
                <a:gd name="T25" fmla="*/ 12 h 87"/>
                <a:gd name="T26" fmla="*/ 259 w 60"/>
                <a:gd name="T27" fmla="*/ 78 h 87"/>
                <a:gd name="T28" fmla="*/ 78 w 60"/>
                <a:gd name="T29" fmla="*/ 401 h 87"/>
                <a:gd name="T30" fmla="*/ 61 w 60"/>
                <a:gd name="T31" fmla="*/ 405 h 87"/>
                <a:gd name="T32" fmla="*/ 61 w 60"/>
                <a:gd name="T33" fmla="*/ 389 h 87"/>
                <a:gd name="T34" fmla="*/ 242 w 60"/>
                <a:gd name="T35" fmla="*/ 66 h 87"/>
                <a:gd name="T36" fmla="*/ 259 w 60"/>
                <a:gd name="T37" fmla="*/ 61 h 87"/>
                <a:gd name="T38" fmla="*/ 259 w 60"/>
                <a:gd name="T39" fmla="*/ 78 h 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2" name="Freeform 14"/>
            <p:cNvSpPr/>
            <p:nvPr/>
          </p:nvSpPr>
          <p:spPr bwMode="auto">
            <a:xfrm>
              <a:off x="41" y="83"/>
              <a:ext cx="89" cy="23"/>
            </a:xfrm>
            <a:custGeom>
              <a:avLst/>
              <a:gdLst>
                <a:gd name="T0" fmla="*/ 208 w 38"/>
                <a:gd name="T1" fmla="*/ 28 h 10"/>
                <a:gd name="T2" fmla="*/ 176 w 38"/>
                <a:gd name="T3" fmla="*/ 0 h 10"/>
                <a:gd name="T4" fmla="*/ 33 w 38"/>
                <a:gd name="T5" fmla="*/ 0 h 10"/>
                <a:gd name="T6" fmla="*/ 0 w 38"/>
                <a:gd name="T7" fmla="*/ 28 h 10"/>
                <a:gd name="T8" fmla="*/ 33 w 38"/>
                <a:gd name="T9" fmla="*/ 53 h 10"/>
                <a:gd name="T10" fmla="*/ 176 w 38"/>
                <a:gd name="T11" fmla="*/ 53 h 10"/>
                <a:gd name="T12" fmla="*/ 208 w 38"/>
                <a:gd name="T13" fmla="*/ 28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3" name="Freeform 15"/>
            <p:cNvSpPr/>
            <p:nvPr/>
          </p:nvSpPr>
          <p:spPr bwMode="auto">
            <a:xfrm>
              <a:off x="41" y="132"/>
              <a:ext cx="56" cy="24"/>
            </a:xfrm>
            <a:custGeom>
              <a:avLst/>
              <a:gdLst>
                <a:gd name="T0" fmla="*/ 33 w 24"/>
                <a:gd name="T1" fmla="*/ 0 h 10"/>
                <a:gd name="T2" fmla="*/ 0 w 24"/>
                <a:gd name="T3" fmla="*/ 29 h 10"/>
                <a:gd name="T4" fmla="*/ 33 w 24"/>
                <a:gd name="T5" fmla="*/ 58 h 10"/>
                <a:gd name="T6" fmla="*/ 103 w 24"/>
                <a:gd name="T7" fmla="*/ 58 h 10"/>
                <a:gd name="T8" fmla="*/ 131 w 24"/>
                <a:gd name="T9" fmla="*/ 29 h 10"/>
                <a:gd name="T10" fmla="*/ 103 w 24"/>
                <a:gd name="T11" fmla="*/ 0 h 10"/>
                <a:gd name="T12" fmla="*/ 33 w 24"/>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783" name="Group 16"/>
          <p:cNvGrpSpPr/>
          <p:nvPr/>
        </p:nvGrpSpPr>
        <p:grpSpPr bwMode="auto">
          <a:xfrm>
            <a:off x="6661150" y="1600518"/>
            <a:ext cx="442913" cy="442912"/>
            <a:chOff x="0" y="0"/>
            <a:chExt cx="279" cy="279"/>
          </a:xfrm>
        </p:grpSpPr>
        <p:sp>
          <p:nvSpPr>
            <p:cNvPr id="32797" name="Freeform 17"/>
            <p:cNvSpPr>
              <a:spLocks noEditPoints="1"/>
            </p:cNvSpPr>
            <p:nvPr/>
          </p:nvSpPr>
          <p:spPr bwMode="auto">
            <a:xfrm>
              <a:off x="0" y="0"/>
              <a:ext cx="279" cy="279"/>
            </a:xfrm>
            <a:custGeom>
              <a:avLst/>
              <a:gdLst>
                <a:gd name="T0" fmla="*/ 638 w 118"/>
                <a:gd name="T1" fmla="*/ 258 h 118"/>
                <a:gd name="T2" fmla="*/ 577 w 118"/>
                <a:gd name="T3" fmla="*/ 213 h 118"/>
                <a:gd name="T4" fmla="*/ 598 w 118"/>
                <a:gd name="T5" fmla="*/ 135 h 118"/>
                <a:gd name="T6" fmla="*/ 497 w 118"/>
                <a:gd name="T7" fmla="*/ 61 h 118"/>
                <a:gd name="T8" fmla="*/ 426 w 118"/>
                <a:gd name="T9" fmla="*/ 73 h 118"/>
                <a:gd name="T10" fmla="*/ 381 w 118"/>
                <a:gd name="T11" fmla="*/ 5 h 118"/>
                <a:gd name="T12" fmla="*/ 258 w 118"/>
                <a:gd name="T13" fmla="*/ 21 h 118"/>
                <a:gd name="T14" fmla="*/ 218 w 118"/>
                <a:gd name="T15" fmla="*/ 83 h 118"/>
                <a:gd name="T16" fmla="*/ 135 w 118"/>
                <a:gd name="T17" fmla="*/ 61 h 118"/>
                <a:gd name="T18" fmla="*/ 61 w 118"/>
                <a:gd name="T19" fmla="*/ 163 h 118"/>
                <a:gd name="T20" fmla="*/ 78 w 118"/>
                <a:gd name="T21" fmla="*/ 241 h 118"/>
                <a:gd name="T22" fmla="*/ 5 w 118"/>
                <a:gd name="T23" fmla="*/ 279 h 118"/>
                <a:gd name="T24" fmla="*/ 5 w 118"/>
                <a:gd name="T25" fmla="*/ 381 h 118"/>
                <a:gd name="T26" fmla="*/ 78 w 118"/>
                <a:gd name="T27" fmla="*/ 419 h 118"/>
                <a:gd name="T28" fmla="*/ 61 w 118"/>
                <a:gd name="T29" fmla="*/ 497 h 118"/>
                <a:gd name="T30" fmla="*/ 135 w 118"/>
                <a:gd name="T31" fmla="*/ 593 h 118"/>
                <a:gd name="T32" fmla="*/ 218 w 118"/>
                <a:gd name="T33" fmla="*/ 577 h 118"/>
                <a:gd name="T34" fmla="*/ 258 w 118"/>
                <a:gd name="T35" fmla="*/ 638 h 118"/>
                <a:gd name="T36" fmla="*/ 331 w 118"/>
                <a:gd name="T37" fmla="*/ 660 h 118"/>
                <a:gd name="T38" fmla="*/ 402 w 118"/>
                <a:gd name="T39" fmla="*/ 638 h 118"/>
                <a:gd name="T40" fmla="*/ 447 w 118"/>
                <a:gd name="T41" fmla="*/ 577 h 118"/>
                <a:gd name="T42" fmla="*/ 525 w 118"/>
                <a:gd name="T43" fmla="*/ 593 h 118"/>
                <a:gd name="T44" fmla="*/ 598 w 118"/>
                <a:gd name="T45" fmla="*/ 497 h 118"/>
                <a:gd name="T46" fmla="*/ 586 w 118"/>
                <a:gd name="T47" fmla="*/ 419 h 118"/>
                <a:gd name="T48" fmla="*/ 660 w 118"/>
                <a:gd name="T49" fmla="*/ 381 h 118"/>
                <a:gd name="T50" fmla="*/ 660 w 118"/>
                <a:gd name="T51" fmla="*/ 279 h 118"/>
                <a:gd name="T52" fmla="*/ 553 w 118"/>
                <a:gd name="T53" fmla="*/ 369 h 118"/>
                <a:gd name="T54" fmla="*/ 520 w 118"/>
                <a:gd name="T55" fmla="*/ 430 h 118"/>
                <a:gd name="T56" fmla="*/ 541 w 118"/>
                <a:gd name="T57" fmla="*/ 504 h 118"/>
                <a:gd name="T58" fmla="*/ 459 w 118"/>
                <a:gd name="T59" fmla="*/ 515 h 118"/>
                <a:gd name="T60" fmla="*/ 392 w 118"/>
                <a:gd name="T61" fmla="*/ 537 h 118"/>
                <a:gd name="T62" fmla="*/ 357 w 118"/>
                <a:gd name="T63" fmla="*/ 598 h 118"/>
                <a:gd name="T64" fmla="*/ 291 w 118"/>
                <a:gd name="T65" fmla="*/ 553 h 118"/>
                <a:gd name="T66" fmla="*/ 229 w 118"/>
                <a:gd name="T67" fmla="*/ 520 h 118"/>
                <a:gd name="T68" fmla="*/ 156 w 118"/>
                <a:gd name="T69" fmla="*/ 537 h 118"/>
                <a:gd name="T70" fmla="*/ 144 w 118"/>
                <a:gd name="T71" fmla="*/ 459 h 118"/>
                <a:gd name="T72" fmla="*/ 128 w 118"/>
                <a:gd name="T73" fmla="*/ 392 h 118"/>
                <a:gd name="T74" fmla="*/ 61 w 118"/>
                <a:gd name="T75" fmla="*/ 352 h 118"/>
                <a:gd name="T76" fmla="*/ 61 w 118"/>
                <a:gd name="T77" fmla="*/ 303 h 118"/>
                <a:gd name="T78" fmla="*/ 128 w 118"/>
                <a:gd name="T79" fmla="*/ 267 h 118"/>
                <a:gd name="T80" fmla="*/ 144 w 118"/>
                <a:gd name="T81" fmla="*/ 201 h 118"/>
                <a:gd name="T82" fmla="*/ 156 w 118"/>
                <a:gd name="T83" fmla="*/ 118 h 118"/>
                <a:gd name="T84" fmla="*/ 229 w 118"/>
                <a:gd name="T85" fmla="*/ 140 h 118"/>
                <a:gd name="T86" fmla="*/ 291 w 118"/>
                <a:gd name="T87" fmla="*/ 106 h 118"/>
                <a:gd name="T88" fmla="*/ 357 w 118"/>
                <a:gd name="T89" fmla="*/ 57 h 118"/>
                <a:gd name="T90" fmla="*/ 392 w 118"/>
                <a:gd name="T91" fmla="*/ 123 h 118"/>
                <a:gd name="T92" fmla="*/ 459 w 118"/>
                <a:gd name="T93" fmla="*/ 140 h 118"/>
                <a:gd name="T94" fmla="*/ 541 w 118"/>
                <a:gd name="T95" fmla="*/ 156 h 118"/>
                <a:gd name="T96" fmla="*/ 520 w 118"/>
                <a:gd name="T97" fmla="*/ 229 h 118"/>
                <a:gd name="T98" fmla="*/ 553 w 118"/>
                <a:gd name="T99" fmla="*/ 286 h 118"/>
                <a:gd name="T100" fmla="*/ 603 w 118"/>
                <a:gd name="T101" fmla="*/ 331 h 1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E84C9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8" name="Freeform 18"/>
            <p:cNvSpPr>
              <a:spLocks noEditPoints="1"/>
            </p:cNvSpPr>
            <p:nvPr/>
          </p:nvSpPr>
          <p:spPr bwMode="auto">
            <a:xfrm>
              <a:off x="86" y="80"/>
              <a:ext cx="111" cy="111"/>
            </a:xfrm>
            <a:custGeom>
              <a:avLst/>
              <a:gdLst>
                <a:gd name="T0" fmla="*/ 128 w 47"/>
                <a:gd name="T1" fmla="*/ 0 h 47"/>
                <a:gd name="T2" fmla="*/ 0 w 47"/>
                <a:gd name="T3" fmla="*/ 135 h 47"/>
                <a:gd name="T4" fmla="*/ 128 w 47"/>
                <a:gd name="T5" fmla="*/ 262 h 47"/>
                <a:gd name="T6" fmla="*/ 262 w 47"/>
                <a:gd name="T7" fmla="*/ 135 h 47"/>
                <a:gd name="T8" fmla="*/ 128 w 47"/>
                <a:gd name="T9" fmla="*/ 0 h 47"/>
                <a:gd name="T10" fmla="*/ 128 w 47"/>
                <a:gd name="T11" fmla="*/ 205 h 47"/>
                <a:gd name="T12" fmla="*/ 57 w 47"/>
                <a:gd name="T13" fmla="*/ 135 h 47"/>
                <a:gd name="T14" fmla="*/ 128 w 47"/>
                <a:gd name="T15" fmla="*/ 57 h 47"/>
                <a:gd name="T16" fmla="*/ 205 w 47"/>
                <a:gd name="T17" fmla="*/ 135 h 47"/>
                <a:gd name="T18" fmla="*/ 128 w 47"/>
                <a:gd name="T19" fmla="*/ 205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E84C9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784" name="Group 19"/>
          <p:cNvGrpSpPr/>
          <p:nvPr/>
        </p:nvGrpSpPr>
        <p:grpSpPr bwMode="auto">
          <a:xfrm>
            <a:off x="1344613" y="2957830"/>
            <a:ext cx="446087" cy="450850"/>
            <a:chOff x="0" y="0"/>
            <a:chExt cx="281" cy="284"/>
          </a:xfrm>
        </p:grpSpPr>
        <p:sp>
          <p:nvSpPr>
            <p:cNvPr id="32795" name="Freeform 20"/>
            <p:cNvSpPr/>
            <p:nvPr/>
          </p:nvSpPr>
          <p:spPr bwMode="auto">
            <a:xfrm>
              <a:off x="0" y="0"/>
              <a:ext cx="281" cy="206"/>
            </a:xfrm>
            <a:custGeom>
              <a:avLst/>
              <a:gdLst>
                <a:gd name="T0" fmla="*/ 508 w 119"/>
                <a:gd name="T1" fmla="*/ 180 h 87"/>
                <a:gd name="T2" fmla="*/ 479 w 119"/>
                <a:gd name="T3" fmla="*/ 180 h 87"/>
                <a:gd name="T4" fmla="*/ 479 w 119"/>
                <a:gd name="T5" fmla="*/ 168 h 87"/>
                <a:gd name="T6" fmla="*/ 312 w 119"/>
                <a:gd name="T7" fmla="*/ 0 h 87"/>
                <a:gd name="T8" fmla="*/ 151 w 119"/>
                <a:gd name="T9" fmla="*/ 140 h 87"/>
                <a:gd name="T10" fmla="*/ 106 w 119"/>
                <a:gd name="T11" fmla="*/ 147 h 87"/>
                <a:gd name="T12" fmla="*/ 106 w 119"/>
                <a:gd name="T13" fmla="*/ 147 h 87"/>
                <a:gd name="T14" fmla="*/ 40 w 119"/>
                <a:gd name="T15" fmla="*/ 242 h 87"/>
                <a:gd name="T16" fmla="*/ 50 w 119"/>
                <a:gd name="T17" fmla="*/ 291 h 87"/>
                <a:gd name="T18" fmla="*/ 0 w 119"/>
                <a:gd name="T19" fmla="*/ 381 h 87"/>
                <a:gd name="T20" fmla="*/ 106 w 119"/>
                <a:gd name="T21" fmla="*/ 488 h 87"/>
                <a:gd name="T22" fmla="*/ 217 w 119"/>
                <a:gd name="T23" fmla="*/ 488 h 87"/>
                <a:gd name="T24" fmla="*/ 246 w 119"/>
                <a:gd name="T25" fmla="*/ 455 h 87"/>
                <a:gd name="T26" fmla="*/ 217 w 119"/>
                <a:gd name="T27" fmla="*/ 426 h 87"/>
                <a:gd name="T28" fmla="*/ 106 w 119"/>
                <a:gd name="T29" fmla="*/ 426 h 87"/>
                <a:gd name="T30" fmla="*/ 57 w 119"/>
                <a:gd name="T31" fmla="*/ 381 h 87"/>
                <a:gd name="T32" fmla="*/ 102 w 119"/>
                <a:gd name="T33" fmla="*/ 331 h 87"/>
                <a:gd name="T34" fmla="*/ 123 w 119"/>
                <a:gd name="T35" fmla="*/ 308 h 87"/>
                <a:gd name="T36" fmla="*/ 111 w 119"/>
                <a:gd name="T37" fmla="*/ 279 h 87"/>
                <a:gd name="T38" fmla="*/ 94 w 119"/>
                <a:gd name="T39" fmla="*/ 242 h 87"/>
                <a:gd name="T40" fmla="*/ 123 w 119"/>
                <a:gd name="T41" fmla="*/ 197 h 87"/>
                <a:gd name="T42" fmla="*/ 123 w 119"/>
                <a:gd name="T43" fmla="*/ 197 h 87"/>
                <a:gd name="T44" fmla="*/ 168 w 119"/>
                <a:gd name="T45" fmla="*/ 201 h 87"/>
                <a:gd name="T46" fmla="*/ 196 w 119"/>
                <a:gd name="T47" fmla="*/ 201 h 87"/>
                <a:gd name="T48" fmla="*/ 205 w 119"/>
                <a:gd name="T49" fmla="*/ 173 h 87"/>
                <a:gd name="T50" fmla="*/ 205 w 119"/>
                <a:gd name="T51" fmla="*/ 168 h 87"/>
                <a:gd name="T52" fmla="*/ 205 w 119"/>
                <a:gd name="T53" fmla="*/ 168 h 87"/>
                <a:gd name="T54" fmla="*/ 312 w 119"/>
                <a:gd name="T55" fmla="*/ 62 h 87"/>
                <a:gd name="T56" fmla="*/ 418 w 119"/>
                <a:gd name="T57" fmla="*/ 168 h 87"/>
                <a:gd name="T58" fmla="*/ 406 w 119"/>
                <a:gd name="T59" fmla="*/ 225 h 87"/>
                <a:gd name="T60" fmla="*/ 413 w 119"/>
                <a:gd name="T61" fmla="*/ 258 h 87"/>
                <a:gd name="T62" fmla="*/ 446 w 119"/>
                <a:gd name="T63" fmla="*/ 258 h 87"/>
                <a:gd name="T64" fmla="*/ 508 w 119"/>
                <a:gd name="T65" fmla="*/ 234 h 87"/>
                <a:gd name="T66" fmla="*/ 602 w 119"/>
                <a:gd name="T67" fmla="*/ 331 h 87"/>
                <a:gd name="T68" fmla="*/ 508 w 119"/>
                <a:gd name="T69" fmla="*/ 426 h 87"/>
                <a:gd name="T70" fmla="*/ 446 w 119"/>
                <a:gd name="T71" fmla="*/ 426 h 87"/>
                <a:gd name="T72" fmla="*/ 418 w 119"/>
                <a:gd name="T73" fmla="*/ 455 h 87"/>
                <a:gd name="T74" fmla="*/ 446 w 119"/>
                <a:gd name="T75" fmla="*/ 488 h 87"/>
                <a:gd name="T76" fmla="*/ 508 w 119"/>
                <a:gd name="T77" fmla="*/ 488 h 87"/>
                <a:gd name="T78" fmla="*/ 664 w 119"/>
                <a:gd name="T79" fmla="*/ 331 h 87"/>
                <a:gd name="T80" fmla="*/ 508 w 119"/>
                <a:gd name="T81" fmla="*/ 180 h 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6" name="Freeform 21"/>
            <p:cNvSpPr/>
            <p:nvPr/>
          </p:nvSpPr>
          <p:spPr bwMode="auto">
            <a:xfrm>
              <a:off x="85" y="116"/>
              <a:ext cx="108" cy="168"/>
            </a:xfrm>
            <a:custGeom>
              <a:avLst/>
              <a:gdLst>
                <a:gd name="T0" fmla="*/ 204 w 46"/>
                <a:gd name="T1" fmla="*/ 251 h 71"/>
                <a:gd name="T2" fmla="*/ 155 w 46"/>
                <a:gd name="T3" fmla="*/ 303 h 71"/>
                <a:gd name="T4" fmla="*/ 155 w 46"/>
                <a:gd name="T5" fmla="*/ 28 h 71"/>
                <a:gd name="T6" fmla="*/ 127 w 46"/>
                <a:gd name="T7" fmla="*/ 0 h 71"/>
                <a:gd name="T8" fmla="*/ 99 w 46"/>
                <a:gd name="T9" fmla="*/ 28 h 71"/>
                <a:gd name="T10" fmla="*/ 99 w 46"/>
                <a:gd name="T11" fmla="*/ 303 h 71"/>
                <a:gd name="T12" fmla="*/ 49 w 46"/>
                <a:gd name="T13" fmla="*/ 251 h 71"/>
                <a:gd name="T14" fmla="*/ 12 w 46"/>
                <a:gd name="T15" fmla="*/ 251 h 71"/>
                <a:gd name="T16" fmla="*/ 12 w 46"/>
                <a:gd name="T17" fmla="*/ 291 h 71"/>
                <a:gd name="T18" fmla="*/ 110 w 46"/>
                <a:gd name="T19" fmla="*/ 393 h 71"/>
                <a:gd name="T20" fmla="*/ 127 w 46"/>
                <a:gd name="T21" fmla="*/ 398 h 71"/>
                <a:gd name="T22" fmla="*/ 148 w 46"/>
                <a:gd name="T23" fmla="*/ 393 h 71"/>
                <a:gd name="T24" fmla="*/ 242 w 46"/>
                <a:gd name="T25" fmla="*/ 291 h 71"/>
                <a:gd name="T26" fmla="*/ 242 w 46"/>
                <a:gd name="T27" fmla="*/ 251 h 71"/>
                <a:gd name="T28" fmla="*/ 204 w 46"/>
                <a:gd name="T29" fmla="*/ 251 h 7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785" name="Group 22"/>
          <p:cNvGrpSpPr/>
          <p:nvPr/>
        </p:nvGrpSpPr>
        <p:grpSpPr bwMode="auto">
          <a:xfrm>
            <a:off x="1362075" y="1649730"/>
            <a:ext cx="406400" cy="400050"/>
            <a:chOff x="0" y="0"/>
            <a:chExt cx="256" cy="252"/>
          </a:xfrm>
        </p:grpSpPr>
        <p:sp>
          <p:nvSpPr>
            <p:cNvPr id="32793" name="Freeform 23"/>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4" name="Freeform 24"/>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2786" name="Rectangle 25"/>
          <p:cNvSpPr>
            <a:spLocks noChangeArrowheads="1"/>
          </p:cNvSpPr>
          <p:nvPr/>
        </p:nvSpPr>
        <p:spPr bwMode="auto">
          <a:xfrm>
            <a:off x="4572000" y="1548130"/>
            <a:ext cx="1368425"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000" b="1">
                <a:solidFill>
                  <a:schemeClr val="bg1"/>
                </a:solidFill>
              </a:rPr>
              <a:t>单击此处添加标题</a:t>
            </a:r>
            <a:endParaRPr lang="zh-CN" altLang="en-US" sz="1000" b="1">
              <a:solidFill>
                <a:schemeClr val="bg1"/>
              </a:solidFill>
            </a:endParaRPr>
          </a:p>
          <a:p>
            <a:pPr eaLnBrk="1" hangingPunct="1">
              <a:lnSpc>
                <a:spcPct val="120000"/>
              </a:lnSpc>
              <a:spcBef>
                <a:spcPct val="0"/>
              </a:spcBef>
              <a:buFontTx/>
              <a:buNone/>
            </a:pPr>
            <a:r>
              <a:rPr sz="800">
                <a:solidFill>
                  <a:schemeClr val="bg1"/>
                </a:solidFill>
              </a:rPr>
              <a:t>请在此粘贴或者输入您的文字内容请在此粘贴或者输入您的文字内容</a:t>
            </a:r>
            <a:endParaRPr sz="800">
              <a:solidFill>
                <a:schemeClr val="bg1"/>
              </a:solidFill>
            </a:endParaRPr>
          </a:p>
        </p:txBody>
      </p:sp>
      <p:sp>
        <p:nvSpPr>
          <p:cNvPr id="32787" name="Rectangle 26"/>
          <p:cNvSpPr>
            <a:spLocks noChangeArrowheads="1"/>
          </p:cNvSpPr>
          <p:nvPr/>
        </p:nvSpPr>
        <p:spPr bwMode="auto">
          <a:xfrm>
            <a:off x="2555875" y="3564255"/>
            <a:ext cx="1368425"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000" b="1">
                <a:solidFill>
                  <a:schemeClr val="bg1"/>
                </a:solidFill>
              </a:rPr>
              <a:t>单击此处添加标题</a:t>
            </a:r>
            <a:endParaRPr lang="zh-CN" altLang="en-US" sz="1000" b="1">
              <a:solidFill>
                <a:schemeClr val="bg1"/>
              </a:solidFill>
            </a:endParaRPr>
          </a:p>
          <a:p>
            <a:pPr eaLnBrk="1" hangingPunct="1">
              <a:lnSpc>
                <a:spcPct val="120000"/>
              </a:lnSpc>
              <a:spcBef>
                <a:spcPct val="0"/>
              </a:spcBef>
              <a:buFontTx/>
              <a:buNone/>
            </a:pPr>
            <a:r>
              <a:rPr sz="800">
                <a:solidFill>
                  <a:schemeClr val="bg1"/>
                </a:solidFill>
              </a:rPr>
              <a:t>请在此粘贴或者输入您的文字内容请在此粘贴或者输入您的文字内容</a:t>
            </a:r>
            <a:endParaRPr sz="800">
              <a:solidFill>
                <a:schemeClr val="bg1"/>
              </a:solidFill>
            </a:endParaRPr>
          </a:p>
        </p:txBody>
      </p:sp>
      <p:sp>
        <p:nvSpPr>
          <p:cNvPr id="6" name="MH_SubTitle_1"/>
          <p:cNvSpPr txBox="1"/>
          <p:nvPr>
            <p:custDataLst>
              <p:tags r:id="rId4"/>
            </p:custDataLst>
          </p:nvPr>
        </p:nvSpPr>
        <p:spPr>
          <a:xfrm>
            <a:off x="471488" y="411216"/>
            <a:ext cx="2400300" cy="678656"/>
          </a:xfrm>
          <a:prstGeom prst="rect">
            <a:avLst/>
          </a:prstGeom>
          <a:noFill/>
        </p:spPr>
        <p:txBody>
          <a:bodyPr anchor="ct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bg1"/>
                </a:solidFill>
                <a:effectLst/>
                <a:uLnTx/>
                <a:uFillTx/>
                <a:latin typeface="黑体" panose="02010600030101010101" charset="-122"/>
                <a:ea typeface="黑体" panose="02010600030101010101" charset="-122"/>
                <a:cs typeface="+mn-cs"/>
              </a:rPr>
              <a:t>单击此处添加标题</a:t>
            </a:r>
            <a:endParaRPr kumimoji="0" lang="en-US" altLang="zh-CN" sz="2100" b="0" i="0" u="none" strike="noStrike" kern="1200" cap="none" spc="0" normalizeH="0" baseline="0" noProof="0" dirty="0">
              <a:ln>
                <a:noFill/>
              </a:ln>
              <a:solidFill>
                <a:schemeClr val="bg1"/>
              </a:solidFill>
              <a:effectLst/>
              <a:uLnTx/>
              <a:uFillTx/>
              <a:latin typeface="黑体" panose="02010600030101010101" charset="-122"/>
              <a:ea typeface="黑体" panose="02010600030101010101" charset="-122"/>
              <a:cs typeface="+mn-cs"/>
            </a:endParaRPr>
          </a:p>
        </p:txBody>
      </p:sp>
      <p:cxnSp>
        <p:nvCxnSpPr>
          <p:cNvPr id="21" name="直接连接符 20"/>
          <p:cNvCxnSpPr/>
          <p:nvPr/>
        </p:nvCxnSpPr>
        <p:spPr>
          <a:xfrm>
            <a:off x="414338" y="1073203"/>
            <a:ext cx="8422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0981"/>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4" name="MH_Text_1"/>
          <p:cNvSpPr>
            <a:spLocks noChangeArrowheads="1"/>
          </p:cNvSpPr>
          <p:nvPr>
            <p:custDataLst>
              <p:tags r:id="rId2"/>
            </p:custDataLst>
          </p:nvPr>
        </p:nvSpPr>
        <p:spPr bwMode="auto">
          <a:xfrm>
            <a:off x="1164431" y="1245844"/>
            <a:ext cx="3343275" cy="2943225"/>
          </a:xfrm>
          <a:prstGeom prst="rect">
            <a:avLst/>
          </a:prstGeom>
          <a:noFill/>
          <a:ln>
            <a:noFill/>
          </a:ln>
        </p:spPr>
        <p:txBody>
          <a:bodyPr/>
          <a:p>
            <a:pPr lvl="0" algn="ctr" eaLnBrk="1" hangingPunct="1">
              <a:lnSpc>
                <a:spcPct val="150000"/>
              </a:lnSpc>
            </a:pPr>
            <a:r>
              <a:rPr lang="en-US" altLang="zh-CN" sz="1050" dirty="0">
                <a:solidFill>
                  <a:srgbClr val="595959"/>
                </a:solidFill>
                <a:ea typeface="幼圆"/>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endParaRPr lang="en-US" altLang="zh-CN" sz="1050" dirty="0">
              <a:solidFill>
                <a:srgbClr val="595959"/>
              </a:solidFill>
              <a:ea typeface="幼圆"/>
            </a:endParaRPr>
          </a:p>
        </p:txBody>
      </p:sp>
      <p:cxnSp>
        <p:nvCxnSpPr>
          <p:cNvPr id="35" name="MH_Other_1"/>
          <p:cNvCxnSpPr/>
          <p:nvPr>
            <p:custDataLst>
              <p:tags r:id="rId3"/>
            </p:custDataLst>
          </p:nvPr>
        </p:nvCxnSpPr>
        <p:spPr>
          <a:xfrm>
            <a:off x="1164431" y="3288480"/>
            <a:ext cx="3486150" cy="0"/>
          </a:xfrm>
          <a:prstGeom prst="line">
            <a:avLst/>
          </a:prstGeom>
          <a:ln w="15875">
            <a:solidFill>
              <a:srgbClr val="E84C93"/>
            </a:solidFill>
          </a:ln>
        </p:spPr>
        <p:style>
          <a:lnRef idx="1">
            <a:schemeClr val="accent1"/>
          </a:lnRef>
          <a:fillRef idx="0">
            <a:schemeClr val="accent1"/>
          </a:fillRef>
          <a:effectRef idx="0">
            <a:schemeClr val="accent1"/>
          </a:effectRef>
          <a:fontRef idx="minor">
            <a:schemeClr val="tx1"/>
          </a:fontRef>
        </p:style>
      </p:cxnSp>
      <p:sp>
        <p:nvSpPr>
          <p:cNvPr id="39" name="MH_Text_1"/>
          <p:cNvSpPr>
            <a:spLocks noChangeArrowheads="1"/>
          </p:cNvSpPr>
          <p:nvPr>
            <p:custDataLst>
              <p:tags r:id="rId4"/>
            </p:custDataLst>
          </p:nvPr>
        </p:nvSpPr>
        <p:spPr bwMode="auto">
          <a:xfrm>
            <a:off x="1164431" y="3288639"/>
            <a:ext cx="3343275" cy="900113"/>
          </a:xfrm>
          <a:prstGeom prst="rect">
            <a:avLst/>
          </a:prstGeom>
          <a:noFill/>
          <a:ln>
            <a:noFill/>
          </a:ln>
        </p:spPr>
        <p:txBody>
          <a:bodyPr/>
          <a:p>
            <a:pPr lvl="0" algn="ctr" eaLnBrk="1" hangingPunct="1">
              <a:lnSpc>
                <a:spcPct val="150000"/>
              </a:lnSpc>
            </a:pPr>
            <a:r>
              <a:rPr lang="en-US" altLang="zh-CN" sz="1050" dirty="0">
                <a:solidFill>
                  <a:srgbClr val="595959"/>
                </a:solidFill>
                <a:ea typeface="幼圆"/>
              </a:rPr>
              <a:t>您的内容打在这里，或者通过复制您的文本后，在此框中选择粘贴，并选择只保留文字。您的内容打在这里，或者通过复制您的文本后，在此框中</a:t>
            </a:r>
            <a:endParaRPr lang="en-US" altLang="zh-CN" sz="1050" dirty="0">
              <a:solidFill>
                <a:srgbClr val="595959"/>
              </a:solidFill>
              <a:ea typeface="幼圆"/>
            </a:endParaRPr>
          </a:p>
        </p:txBody>
      </p:sp>
      <p:sp>
        <p:nvSpPr>
          <p:cNvPr id="6" name="MH_SubTitle_1"/>
          <p:cNvSpPr txBox="1"/>
          <p:nvPr>
            <p:custDataLst>
              <p:tags r:id="rId5"/>
            </p:custDataLst>
          </p:nvPr>
        </p:nvSpPr>
        <p:spPr>
          <a:xfrm>
            <a:off x="471488" y="411216"/>
            <a:ext cx="2400300" cy="678656"/>
          </a:xfrm>
          <a:prstGeom prst="rect">
            <a:avLst/>
          </a:prstGeom>
          <a:noFill/>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endParaRPr>
          </a:p>
        </p:txBody>
      </p:sp>
      <p:cxnSp>
        <p:nvCxnSpPr>
          <p:cNvPr id="7" name="直接连接符 6"/>
          <p:cNvCxnSpPr/>
          <p:nvPr/>
        </p:nvCxnSpPr>
        <p:spPr>
          <a:xfrm>
            <a:off x="414338" y="4279556"/>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8440" name="组合 71"/>
          <p:cNvGrpSpPr/>
          <p:nvPr/>
        </p:nvGrpSpPr>
        <p:grpSpPr>
          <a:xfrm>
            <a:off x="3892154" y="4870106"/>
            <a:ext cx="1183481" cy="180975"/>
            <a:chOff x="5171650" y="6147506"/>
            <a:chExt cx="1578550" cy="240973"/>
          </a:xfrm>
        </p:grpSpPr>
        <p:sp>
          <p:nvSpPr>
            <p:cNvPr id="9"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0" name="任意多边形 9"/>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 name="任意多边形 10"/>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8441" name="组合 75"/>
          <p:cNvGrpSpPr/>
          <p:nvPr/>
        </p:nvGrpSpPr>
        <p:grpSpPr>
          <a:xfrm>
            <a:off x="4155281" y="4833197"/>
            <a:ext cx="665560" cy="233363"/>
            <a:chOff x="5513645" y="6043438"/>
            <a:chExt cx="888113" cy="363636"/>
          </a:xfrm>
        </p:grpSpPr>
        <p:sp>
          <p:nvSpPr>
            <p:cNvPr id="13"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4" name="任意多边形 1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任意多边形 1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8442" name="组合 79"/>
          <p:cNvGrpSpPr/>
          <p:nvPr/>
        </p:nvGrpSpPr>
        <p:grpSpPr>
          <a:xfrm flipV="1">
            <a:off x="4232672" y="4846294"/>
            <a:ext cx="506015" cy="213122"/>
            <a:chOff x="5513645" y="6043438"/>
            <a:chExt cx="888113" cy="363609"/>
          </a:xfrm>
        </p:grpSpPr>
        <p:sp>
          <p:nvSpPr>
            <p:cNvPr id="1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8" name="任意多边形 1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9" name="任意多边形 1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0" name="矩形 19"/>
          <p:cNvSpPr/>
          <p:nvPr/>
        </p:nvSpPr>
        <p:spPr>
          <a:xfrm>
            <a:off x="2928620" y="4315275"/>
            <a:ext cx="3010535" cy="41275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05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21" name="直接连接符 20"/>
          <p:cNvCxnSpPr/>
          <p:nvPr/>
        </p:nvCxnSpPr>
        <p:spPr>
          <a:xfrm>
            <a:off x="414338" y="107320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TextBox 6"/>
          <p:cNvSpPr txBox="1">
            <a:spLocks noChangeArrowheads="1"/>
          </p:cNvSpPr>
          <p:nvPr/>
        </p:nvSpPr>
        <p:spPr bwMode="auto">
          <a:xfrm>
            <a:off x="5307806" y="2687691"/>
            <a:ext cx="3689747" cy="41148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rPr>
              <a:t>Add your text here and write down your opninon thank you add your text here</a:t>
            </a:r>
            <a:endPar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sp>
        <p:nvSpPr>
          <p:cNvPr id="5" name="矩形 4"/>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5125" name="TextBox 4"/>
          <p:cNvSpPr txBox="1"/>
          <p:nvPr/>
        </p:nvSpPr>
        <p:spPr>
          <a:xfrm>
            <a:off x="4243388" y="698156"/>
            <a:ext cx="2434829" cy="1668780"/>
          </a:xfrm>
          <a:prstGeom prst="rect">
            <a:avLst/>
          </a:prstGeom>
          <a:noFill/>
          <a:ln w="9525">
            <a:noFill/>
          </a:ln>
        </p:spPr>
        <p:txBody>
          <a:bodyPr>
            <a:spAutoFit/>
          </a:bodyPr>
          <a:p>
            <a:pPr lvl="0" eaLnBrk="1" hangingPunct="1"/>
            <a:endParaRPr lang="en-US" altLang="zh-CN" sz="10350" dirty="0">
              <a:solidFill>
                <a:schemeClr val="bg1"/>
              </a:solidFill>
              <a:latin typeface="黑体" panose="02010600030101010101" charset="-122"/>
              <a:ea typeface="黑体" panose="02010600030101010101" charset="-122"/>
            </a:endParaRPr>
          </a:p>
        </p:txBody>
      </p:sp>
      <p:pic>
        <p:nvPicPr>
          <p:cNvPr id="7" name="图片 6" descr="a2040e9579fddd3a524dbeb982aa5439"/>
          <p:cNvPicPr>
            <a:picLocks noChangeAspect="1"/>
          </p:cNvPicPr>
          <p:nvPr/>
        </p:nvPicPr>
        <p:blipFill>
          <a:blip r:embed="rId2"/>
          <a:stretch>
            <a:fillRect/>
          </a:stretch>
        </p:blipFill>
        <p:spPr>
          <a:xfrm>
            <a:off x="1331913" y="180790"/>
            <a:ext cx="6472238" cy="3318034"/>
          </a:xfrm>
          <a:prstGeom prst="rect">
            <a:avLst/>
          </a:prstGeom>
        </p:spPr>
      </p:pic>
      <p:sp>
        <p:nvSpPr>
          <p:cNvPr id="8" name="矩形 5"/>
          <p:cNvSpPr/>
          <p:nvPr/>
        </p:nvSpPr>
        <p:spPr>
          <a:xfrm>
            <a:off x="2881313" y="3223472"/>
            <a:ext cx="3374231" cy="255984"/>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9" name="椭圆 8"/>
          <p:cNvSpPr>
            <a:spLocks noChangeAspect="1"/>
          </p:cNvSpPr>
          <p:nvPr/>
        </p:nvSpPr>
        <p:spPr>
          <a:xfrm>
            <a:off x="3189684" y="3308006"/>
            <a:ext cx="72628" cy="80963"/>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15" name="椭圆 14"/>
          <p:cNvSpPr>
            <a:spLocks noChangeAspect="1"/>
          </p:cNvSpPr>
          <p:nvPr/>
        </p:nvSpPr>
        <p:spPr>
          <a:xfrm>
            <a:off x="5918597" y="3308006"/>
            <a:ext cx="73819" cy="80963"/>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黑体" panose="02010600030101010101" charset="-122"/>
              <a:ea typeface="黑体" panose="02010600030101010101" charset="-122"/>
            </a:endParaRPr>
          </a:p>
        </p:txBody>
      </p:sp>
      <p:sp>
        <p:nvSpPr>
          <p:cNvPr id="16" name="TextBox 12"/>
          <p:cNvSpPr txBox="1"/>
          <p:nvPr/>
        </p:nvSpPr>
        <p:spPr>
          <a:xfrm>
            <a:off x="3496151" y="3224663"/>
            <a:ext cx="2459831" cy="27432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 For the wedding of ——</a:t>
            </a:r>
            <a:endParaRPr kumimoji="0" lang="en-US" altLang="zh-CN" sz="120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sp>
        <p:nvSpPr>
          <p:cNvPr id="5133" name="TextBox 15"/>
          <p:cNvSpPr txBox="1"/>
          <p:nvPr/>
        </p:nvSpPr>
        <p:spPr>
          <a:xfrm>
            <a:off x="2511425" y="3569970"/>
            <a:ext cx="5574665" cy="579120"/>
          </a:xfrm>
          <a:prstGeom prst="rect">
            <a:avLst/>
          </a:prstGeom>
          <a:noFill/>
          <a:ln w="9525">
            <a:noFill/>
          </a:ln>
        </p:spPr>
        <p:txBody>
          <a:bodyPr wrap="square">
            <a:spAutoFit/>
          </a:bodyPr>
          <a:p>
            <a:pPr lvl="0" eaLnBrk="1" hangingPunct="1"/>
            <a:r>
              <a:rPr lang="zh-CN" altLang="en-US" sz="3200" dirty="0">
                <a:solidFill>
                  <a:srgbClr val="7D8083"/>
                </a:solidFill>
                <a:latin typeface="黑体" panose="02010600030101010101" charset="-122"/>
                <a:ea typeface="黑体" panose="02010600030101010101" charset="-122"/>
              </a:rPr>
              <a:t>感谢来参加我们的婚礼</a:t>
            </a:r>
            <a:endParaRPr lang="zh-CN" altLang="en-US" sz="3200" dirty="0">
              <a:solidFill>
                <a:srgbClr val="7D8083"/>
              </a:solidFill>
              <a:latin typeface="黑体" panose="02010600030101010101" charset="-122"/>
              <a:ea typeface="黑体" panose="02010600030101010101" charset="-122"/>
            </a:endParaRPr>
          </a:p>
        </p:txBody>
      </p:sp>
      <p:sp>
        <p:nvSpPr>
          <p:cNvPr id="20" name="TextBox 19"/>
          <p:cNvSpPr txBox="1"/>
          <p:nvPr/>
        </p:nvSpPr>
        <p:spPr>
          <a:xfrm>
            <a:off x="3583781" y="4079055"/>
            <a:ext cx="2335054" cy="29718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5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rPr>
              <a:t>Friday,18 August 2018</a:t>
            </a:r>
            <a:endParaRPr kumimoji="0" lang="en-US" altLang="zh-CN" sz="1350" b="1" i="0" u="none" strike="noStrike" kern="1200" cap="none" spc="0" normalizeH="0" baseline="0" noProof="0" dirty="0">
              <a:ln>
                <a:noFill/>
              </a:ln>
              <a:solidFill>
                <a:schemeClr val="tx1">
                  <a:lumMod val="60000"/>
                  <a:lumOff val="40000"/>
                </a:schemeClr>
              </a:solidFill>
              <a:effectLst/>
              <a:uLnTx/>
              <a:uFillTx/>
              <a:latin typeface="黑体" panose="02010600030101010101" charset="-122"/>
              <a:ea typeface="黑体" panose="02010600030101010101" charset="-122"/>
              <a:cs typeface="+mn-cs"/>
            </a:endParaRPr>
          </a:p>
        </p:txBody>
      </p:sp>
      <p:grpSp>
        <p:nvGrpSpPr>
          <p:cNvPr id="5135" name="组合 32"/>
          <p:cNvGrpSpPr/>
          <p:nvPr/>
        </p:nvGrpSpPr>
        <p:grpSpPr>
          <a:xfrm>
            <a:off x="3976688" y="4524349"/>
            <a:ext cx="1184672" cy="180975"/>
            <a:chOff x="5171650" y="6147506"/>
            <a:chExt cx="1578550" cy="240973"/>
          </a:xfrm>
        </p:grpSpPr>
        <p:sp>
          <p:nvSpPr>
            <p:cNvPr id="18"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19" name="任意多边形 18"/>
            <p:cNvSpPr/>
            <p:nvPr/>
          </p:nvSpPr>
          <p:spPr>
            <a:xfrm>
              <a:off x="6594725" y="6147506"/>
              <a:ext cx="103121"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21" name="任意多边形 20"/>
            <p:cNvSpPr/>
            <p:nvPr/>
          </p:nvSpPr>
          <p:spPr>
            <a:xfrm flipH="1">
              <a:off x="5222417" y="6155433"/>
              <a:ext cx="9043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5136" name="组合 31"/>
          <p:cNvGrpSpPr/>
          <p:nvPr/>
        </p:nvGrpSpPr>
        <p:grpSpPr>
          <a:xfrm>
            <a:off x="4233863" y="4486249"/>
            <a:ext cx="665560" cy="233363"/>
            <a:chOff x="5513645" y="6043438"/>
            <a:chExt cx="888113" cy="363636"/>
          </a:xfrm>
        </p:grpSpPr>
        <p:sp>
          <p:nvSpPr>
            <p:cNvPr id="2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23" name="任意多边形 22"/>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24" name="任意多边形 23"/>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grpSp>
        <p:nvGrpSpPr>
          <p:cNvPr id="5137" name="组合 42"/>
          <p:cNvGrpSpPr/>
          <p:nvPr/>
        </p:nvGrpSpPr>
        <p:grpSpPr>
          <a:xfrm flipV="1">
            <a:off x="4318397" y="4500536"/>
            <a:ext cx="506015" cy="213122"/>
            <a:chOff x="5513645" y="6043438"/>
            <a:chExt cx="888113" cy="363609"/>
          </a:xfrm>
        </p:grpSpPr>
        <p:sp>
          <p:nvSpPr>
            <p:cNvPr id="25"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27" name="任意多边形 26"/>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28" name="任意多边形 27"/>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3" name="椭圆 2"/>
          <p:cNvSpPr/>
          <p:nvPr/>
        </p:nvSpPr>
        <p:spPr>
          <a:xfrm>
            <a:off x="2760504" y="611717"/>
            <a:ext cx="3821906" cy="3821906"/>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7" name="椭圆 16"/>
          <p:cNvSpPr/>
          <p:nvPr/>
        </p:nvSpPr>
        <p:spPr>
          <a:xfrm>
            <a:off x="2660491" y="661723"/>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0" name="椭圆 19"/>
          <p:cNvSpPr/>
          <p:nvPr/>
        </p:nvSpPr>
        <p:spPr>
          <a:xfrm>
            <a:off x="2853373" y="547423"/>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1" name="椭圆 20"/>
          <p:cNvSpPr/>
          <p:nvPr/>
        </p:nvSpPr>
        <p:spPr>
          <a:xfrm>
            <a:off x="2874804" y="59028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2" name="椭圆 21"/>
          <p:cNvSpPr/>
          <p:nvPr/>
        </p:nvSpPr>
        <p:spPr>
          <a:xfrm>
            <a:off x="2585482" y="70458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3" name="椭圆 22"/>
          <p:cNvSpPr/>
          <p:nvPr/>
        </p:nvSpPr>
        <p:spPr>
          <a:xfrm>
            <a:off x="2660491" y="547423"/>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4" name="椭圆 23"/>
          <p:cNvSpPr/>
          <p:nvPr/>
        </p:nvSpPr>
        <p:spPr>
          <a:xfrm>
            <a:off x="2989104" y="70458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5" name="TextBox 24"/>
          <p:cNvSpPr txBox="1"/>
          <p:nvPr/>
        </p:nvSpPr>
        <p:spPr>
          <a:xfrm>
            <a:off x="3101499" y="1798770"/>
            <a:ext cx="4451033" cy="91440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rPr>
              <a:t>Catalogue</a:t>
            </a:r>
            <a:endPar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endParaRPr>
          </a:p>
        </p:txBody>
      </p:sp>
      <p:sp>
        <p:nvSpPr>
          <p:cNvPr id="4" name="TextBox 3"/>
          <p:cNvSpPr txBox="1"/>
          <p:nvPr/>
        </p:nvSpPr>
        <p:spPr>
          <a:xfrm>
            <a:off x="3560445" y="2757170"/>
            <a:ext cx="2602865" cy="64008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rPr>
              <a:t>Pass &amp; 01</a:t>
            </a:r>
            <a:endPar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5307806" y="2437660"/>
            <a:ext cx="3689747" cy="41148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楷体" panose="02010609060101010101" charset="-122"/>
                <a:ea typeface="楷体" panose="02010609060101010101" charset="-122"/>
                <a:cs typeface="+mn-cs"/>
              </a:rPr>
              <a:t>Add your text here and write down your opninon thank you add your text here</a:t>
            </a:r>
            <a:endParaRPr kumimoji="0" lang="en-US" altLang="zh-CN" sz="1050" b="0" i="0" u="none" strike="noStrike" kern="1200" cap="none" spc="0" normalizeH="0" baseline="0" noProof="0" dirty="0" smtClean="0">
              <a:ln>
                <a:noFill/>
              </a:ln>
              <a:solidFill>
                <a:schemeClr val="tx1">
                  <a:lumMod val="60000"/>
                  <a:lumOff val="40000"/>
                </a:schemeClr>
              </a:solidFill>
              <a:effectLst/>
              <a:uLnTx/>
              <a:uFillTx/>
              <a:latin typeface="楷体" panose="02010609060101010101" charset="-122"/>
              <a:ea typeface="楷体" panose="02010609060101010101" charset="-122"/>
              <a:cs typeface="+mn-cs"/>
            </a:endParaRPr>
          </a:p>
        </p:txBody>
      </p:sp>
      <p:sp>
        <p:nvSpPr>
          <p:cNvPr id="2" name="矩形 1"/>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cxnSp>
        <p:nvCxnSpPr>
          <p:cNvPr id="7" name="直接连接符 6"/>
          <p:cNvCxnSpPr/>
          <p:nvPr/>
        </p:nvCxnSpPr>
        <p:spPr>
          <a:xfrm>
            <a:off x="314325" y="3790130"/>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399348" y="3977059"/>
            <a:ext cx="4069080" cy="64008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p:txBody>
      </p:sp>
      <p:grpSp>
        <p:nvGrpSpPr>
          <p:cNvPr id="6156" name="组合 71"/>
          <p:cNvGrpSpPr/>
          <p:nvPr/>
        </p:nvGrpSpPr>
        <p:grpSpPr>
          <a:xfrm>
            <a:off x="3940969" y="4650952"/>
            <a:ext cx="1183481" cy="180975"/>
            <a:chOff x="5171650" y="6147506"/>
            <a:chExt cx="1578550" cy="240973"/>
          </a:xfrm>
        </p:grpSpPr>
        <p:sp>
          <p:nvSpPr>
            <p:cNvPr id="73" name="右大括号 28"/>
            <p:cNvSpPr/>
            <p:nvPr/>
          </p:nvSpPr>
          <p:spPr>
            <a:xfrm rot="5400000">
              <a:off x="5845987" y="5484265"/>
              <a:ext cx="229876"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74" name="任意多边形 73"/>
            <p:cNvSpPr/>
            <p:nvPr/>
          </p:nvSpPr>
          <p:spPr>
            <a:xfrm>
              <a:off x="6594568" y="6147506"/>
              <a:ext cx="103226" cy="90364"/>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75" name="任意多边形 74"/>
            <p:cNvSpPr/>
            <p:nvPr/>
          </p:nvSpPr>
          <p:spPr>
            <a:xfrm flipH="1">
              <a:off x="5222469" y="6155432"/>
              <a:ext cx="90521" cy="77683"/>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6157" name="组合 75"/>
          <p:cNvGrpSpPr/>
          <p:nvPr/>
        </p:nvGrpSpPr>
        <p:grpSpPr>
          <a:xfrm>
            <a:off x="4196954" y="4611661"/>
            <a:ext cx="665559" cy="233363"/>
            <a:chOff x="5513645" y="6043438"/>
            <a:chExt cx="888113" cy="363636"/>
          </a:xfrm>
        </p:grpSpPr>
        <p:sp>
          <p:nvSpPr>
            <p:cNvPr id="77" name="右大括号 25"/>
            <p:cNvSpPr/>
            <p:nvPr/>
          </p:nvSpPr>
          <p:spPr>
            <a:xfrm rot="5400000">
              <a:off x="5818022" y="5823339"/>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78" name="任意多边形 77"/>
            <p:cNvSpPr/>
            <p:nvPr/>
          </p:nvSpPr>
          <p:spPr>
            <a:xfrm rot="5400000">
              <a:off x="6299764" y="6064950"/>
              <a:ext cx="103896"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79" name="任意多边形 78"/>
            <p:cNvSpPr/>
            <p:nvPr/>
          </p:nvSpPr>
          <p:spPr>
            <a:xfrm rot="5400000" flipV="1">
              <a:off x="5505387" y="6051697"/>
              <a:ext cx="103896"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6158" name="组合 79"/>
          <p:cNvGrpSpPr/>
          <p:nvPr/>
        </p:nvGrpSpPr>
        <p:grpSpPr>
          <a:xfrm flipV="1">
            <a:off x="4281488" y="4627140"/>
            <a:ext cx="506016" cy="213122"/>
            <a:chOff x="5513645" y="6043438"/>
            <a:chExt cx="888113" cy="363609"/>
          </a:xfrm>
        </p:grpSpPr>
        <p:sp>
          <p:nvSpPr>
            <p:cNvPr id="81" name="右大括号 25"/>
            <p:cNvSpPr/>
            <p:nvPr/>
          </p:nvSpPr>
          <p:spPr>
            <a:xfrm rot="5400000">
              <a:off x="5818643" y="5823932"/>
              <a:ext cx="284387"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82" name="任意多边形 81"/>
            <p:cNvSpPr/>
            <p:nvPr/>
          </p:nvSpPr>
          <p:spPr>
            <a:xfrm rot="5400000">
              <a:off x="6298762" y="6066561"/>
              <a:ext cx="103598"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83" name="任意多边形 82"/>
            <p:cNvSpPr/>
            <p:nvPr/>
          </p:nvSpPr>
          <p:spPr>
            <a:xfrm rot="5400000" flipV="1">
              <a:off x="5505730" y="6051354"/>
              <a:ext cx="103598"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sp>
        <p:nvSpPr>
          <p:cNvPr id="21506" name="Freeform 2"/>
          <p:cNvSpPr/>
          <p:nvPr/>
        </p:nvSpPr>
        <p:spPr bwMode="auto">
          <a:xfrm>
            <a:off x="2498725" y="2566988"/>
            <a:ext cx="1582738" cy="792162"/>
          </a:xfrm>
          <a:custGeom>
            <a:avLst/>
            <a:gdLst>
              <a:gd name="T0" fmla="*/ 2147483646 w 457"/>
              <a:gd name="T1" fmla="*/ 1699204786 h 229"/>
              <a:gd name="T2" fmla="*/ 1043529987 w 457"/>
              <a:gd name="T3" fmla="*/ 0 h 229"/>
              <a:gd name="T4" fmla="*/ 0 w 457"/>
              <a:gd name="T5" fmla="*/ 0 h 229"/>
              <a:gd name="T6" fmla="*/ 2147483646 w 457"/>
              <a:gd name="T7" fmla="*/ 2147483646 h 229"/>
              <a:gd name="T8" fmla="*/ 2147483646 w 457"/>
              <a:gd name="T9" fmla="*/ 0 h 229"/>
              <a:gd name="T10" fmla="*/ 2147483646 w 457"/>
              <a:gd name="T11" fmla="*/ 0 h 229"/>
              <a:gd name="T12" fmla="*/ 2147483646 w 457"/>
              <a:gd name="T13" fmla="*/ 1699204786 h 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F296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07" name="Freeform 3"/>
          <p:cNvSpPr/>
          <p:nvPr/>
        </p:nvSpPr>
        <p:spPr bwMode="auto">
          <a:xfrm>
            <a:off x="3779838" y="1774825"/>
            <a:ext cx="1584325" cy="792163"/>
          </a:xfrm>
          <a:custGeom>
            <a:avLst/>
            <a:gdLst>
              <a:gd name="T0" fmla="*/ 2147483646 w 458"/>
              <a:gd name="T1" fmla="*/ 1041064766 h 229"/>
              <a:gd name="T2" fmla="*/ 2147483646 w 458"/>
              <a:gd name="T3" fmla="*/ 2147483646 h 229"/>
              <a:gd name="T4" fmla="*/ 2147483646 w 458"/>
              <a:gd name="T5" fmla="*/ 2147483646 h 229"/>
              <a:gd name="T6" fmla="*/ 2147483646 w 458"/>
              <a:gd name="T7" fmla="*/ 0 h 229"/>
              <a:gd name="T8" fmla="*/ 0 w 458"/>
              <a:gd name="T9" fmla="*/ 2147483646 h 229"/>
              <a:gd name="T10" fmla="*/ 1041064109 w 458"/>
              <a:gd name="T11" fmla="*/ 2147483646 h 229"/>
              <a:gd name="T12" fmla="*/ 2147483646 w 458"/>
              <a:gd name="T13" fmla="*/ 1041064766 h 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FEC2C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08" name="Freeform 4"/>
          <p:cNvSpPr/>
          <p:nvPr/>
        </p:nvSpPr>
        <p:spPr bwMode="auto">
          <a:xfrm>
            <a:off x="5062538" y="2566988"/>
            <a:ext cx="1582737" cy="792162"/>
          </a:xfrm>
          <a:custGeom>
            <a:avLst/>
            <a:gdLst>
              <a:gd name="T0" fmla="*/ 2147483646 w 457"/>
              <a:gd name="T1" fmla="*/ 1699204786 h 229"/>
              <a:gd name="T2" fmla="*/ 1031532389 w 457"/>
              <a:gd name="T3" fmla="*/ 0 h 229"/>
              <a:gd name="T4" fmla="*/ 0 w 457"/>
              <a:gd name="T5" fmla="*/ 0 h 229"/>
              <a:gd name="T6" fmla="*/ 2147483646 w 457"/>
              <a:gd name="T7" fmla="*/ 2147483646 h 229"/>
              <a:gd name="T8" fmla="*/ 2147483646 w 457"/>
              <a:gd name="T9" fmla="*/ 0 h 229"/>
              <a:gd name="T10" fmla="*/ 2147483646 w 457"/>
              <a:gd name="T11" fmla="*/ 0 h 229"/>
              <a:gd name="T12" fmla="*/ 2147483646 w 457"/>
              <a:gd name="T13" fmla="*/ 1699204786 h 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F296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09" name="Freeform 5"/>
          <p:cNvSpPr/>
          <p:nvPr/>
        </p:nvSpPr>
        <p:spPr bwMode="auto">
          <a:xfrm>
            <a:off x="1216025" y="1774825"/>
            <a:ext cx="1584325" cy="941388"/>
          </a:xfrm>
          <a:custGeom>
            <a:avLst/>
            <a:gdLst>
              <a:gd name="T0" fmla="*/ 2147483646 w 458"/>
              <a:gd name="T1" fmla="*/ 0 h 272"/>
              <a:gd name="T2" fmla="*/ 0 w 458"/>
              <a:gd name="T3" fmla="*/ 2147483646 h 272"/>
              <a:gd name="T4" fmla="*/ 526514784 w 458"/>
              <a:gd name="T5" fmla="*/ 2147483646 h 272"/>
              <a:gd name="T6" fmla="*/ 1041064109 w 458"/>
              <a:gd name="T7" fmla="*/ 2147483646 h 272"/>
              <a:gd name="T8" fmla="*/ 2147483646 w 458"/>
              <a:gd name="T9" fmla="*/ 1042123438 h 272"/>
              <a:gd name="T10" fmla="*/ 2147483646 w 458"/>
              <a:gd name="T11" fmla="*/ 2147483646 h 272"/>
              <a:gd name="T12" fmla="*/ 2147483646 w 458"/>
              <a:gd name="T13" fmla="*/ 2147483646 h 272"/>
              <a:gd name="T14" fmla="*/ 2147483646 w 458"/>
              <a:gd name="T15" fmla="*/ 0 h 2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FEC2C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10" name="Freeform 6"/>
          <p:cNvSpPr/>
          <p:nvPr/>
        </p:nvSpPr>
        <p:spPr bwMode="auto">
          <a:xfrm>
            <a:off x="6343650" y="1774825"/>
            <a:ext cx="1584325" cy="941388"/>
          </a:xfrm>
          <a:custGeom>
            <a:avLst/>
            <a:gdLst>
              <a:gd name="T0" fmla="*/ 2147483646 w 458"/>
              <a:gd name="T1" fmla="*/ 0 h 272"/>
              <a:gd name="T2" fmla="*/ 0 w 458"/>
              <a:gd name="T3" fmla="*/ 2147483646 h 272"/>
              <a:gd name="T4" fmla="*/ 1041064109 w 458"/>
              <a:gd name="T5" fmla="*/ 2147483646 h 272"/>
              <a:gd name="T6" fmla="*/ 2147483646 w 458"/>
              <a:gd name="T7" fmla="*/ 1042123438 h 272"/>
              <a:gd name="T8" fmla="*/ 2147483646 w 458"/>
              <a:gd name="T9" fmla="*/ 2147483646 h 272"/>
              <a:gd name="T10" fmla="*/ 2147483646 w 458"/>
              <a:gd name="T11" fmla="*/ 2147483646 h 272"/>
              <a:gd name="T12" fmla="*/ 2147483646 w 458"/>
              <a:gd name="T13" fmla="*/ 2147483646 h 272"/>
              <a:gd name="T14" fmla="*/ 2147483646 w 458"/>
              <a:gd name="T15" fmla="*/ 0 h 2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FEC2C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1511" name="Group 7"/>
          <p:cNvGrpSpPr/>
          <p:nvPr/>
        </p:nvGrpSpPr>
        <p:grpSpPr bwMode="auto">
          <a:xfrm>
            <a:off x="1862138" y="2379663"/>
            <a:ext cx="292100" cy="374650"/>
            <a:chOff x="0" y="0"/>
            <a:chExt cx="184" cy="236"/>
          </a:xfrm>
          <a:solidFill>
            <a:srgbClr val="E84C93"/>
          </a:solidFill>
        </p:grpSpPr>
        <p:sp>
          <p:nvSpPr>
            <p:cNvPr id="21539" name="Freeform 8"/>
            <p:cNvSpPr/>
            <p:nvPr/>
          </p:nvSpPr>
          <p:spPr bwMode="auto">
            <a:xfrm>
              <a:off x="0" y="0"/>
              <a:ext cx="184" cy="236"/>
            </a:xfrm>
            <a:custGeom>
              <a:avLst/>
              <a:gdLst>
                <a:gd name="T0" fmla="*/ 92 w 84"/>
                <a:gd name="T1" fmla="*/ 468 h 108"/>
                <a:gd name="T2" fmla="*/ 48 w 84"/>
                <a:gd name="T3" fmla="*/ 468 h 108"/>
                <a:gd name="T4" fmla="*/ 48 w 84"/>
                <a:gd name="T5" fmla="*/ 44 h 108"/>
                <a:gd name="T6" fmla="*/ 379 w 84"/>
                <a:gd name="T7" fmla="*/ 44 h 108"/>
                <a:gd name="T8" fmla="*/ 403 w 84"/>
                <a:gd name="T9" fmla="*/ 24 h 108"/>
                <a:gd name="T10" fmla="*/ 379 w 84"/>
                <a:gd name="T11" fmla="*/ 0 h 108"/>
                <a:gd name="T12" fmla="*/ 24 w 84"/>
                <a:gd name="T13" fmla="*/ 0 h 108"/>
                <a:gd name="T14" fmla="*/ 0 w 84"/>
                <a:gd name="T15" fmla="*/ 24 h 108"/>
                <a:gd name="T16" fmla="*/ 0 w 84"/>
                <a:gd name="T17" fmla="*/ 492 h 108"/>
                <a:gd name="T18" fmla="*/ 24 w 84"/>
                <a:gd name="T19" fmla="*/ 516 h 108"/>
                <a:gd name="T20" fmla="*/ 92 w 84"/>
                <a:gd name="T21" fmla="*/ 516 h 108"/>
                <a:gd name="T22" fmla="*/ 110 w 84"/>
                <a:gd name="T23" fmla="*/ 492 h 108"/>
                <a:gd name="T24" fmla="*/ 92 w 84"/>
                <a:gd name="T25" fmla="*/ 468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40" name="Freeform 9"/>
            <p:cNvSpPr/>
            <p:nvPr/>
          </p:nvSpPr>
          <p:spPr bwMode="auto">
            <a:xfrm>
              <a:off x="116" y="138"/>
              <a:ext cx="68" cy="98"/>
            </a:xfrm>
            <a:custGeom>
              <a:avLst/>
              <a:gdLst>
                <a:gd name="T0" fmla="*/ 125 w 31"/>
                <a:gd name="T1" fmla="*/ 0 h 45"/>
                <a:gd name="T2" fmla="*/ 101 w 31"/>
                <a:gd name="T3" fmla="*/ 24 h 45"/>
                <a:gd name="T4" fmla="*/ 101 w 31"/>
                <a:gd name="T5" fmla="*/ 166 h 45"/>
                <a:gd name="T6" fmla="*/ 20 w 31"/>
                <a:gd name="T7" fmla="*/ 166 h 45"/>
                <a:gd name="T8" fmla="*/ 0 w 31"/>
                <a:gd name="T9" fmla="*/ 189 h 45"/>
                <a:gd name="T10" fmla="*/ 20 w 31"/>
                <a:gd name="T11" fmla="*/ 213 h 45"/>
                <a:gd name="T12" fmla="*/ 125 w 31"/>
                <a:gd name="T13" fmla="*/ 213 h 45"/>
                <a:gd name="T14" fmla="*/ 140 w 31"/>
                <a:gd name="T15" fmla="*/ 205 h 45"/>
                <a:gd name="T16" fmla="*/ 149 w 31"/>
                <a:gd name="T17" fmla="*/ 189 h 45"/>
                <a:gd name="T18" fmla="*/ 149 w 31"/>
                <a:gd name="T19" fmla="*/ 24 h 45"/>
                <a:gd name="T20" fmla="*/ 125 w 31"/>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41" name="Freeform 10"/>
            <p:cNvSpPr>
              <a:spLocks noEditPoints="1"/>
            </p:cNvSpPr>
            <p:nvPr/>
          </p:nvSpPr>
          <p:spPr bwMode="auto">
            <a:xfrm>
              <a:off x="66" y="51"/>
              <a:ext cx="113" cy="163"/>
            </a:xfrm>
            <a:custGeom>
              <a:avLst/>
              <a:gdLst>
                <a:gd name="T0" fmla="*/ 213 w 52"/>
                <a:gd name="T1" fmla="*/ 4 h 75"/>
                <a:gd name="T2" fmla="*/ 189 w 52"/>
                <a:gd name="T3" fmla="*/ 0 h 75"/>
                <a:gd name="T4" fmla="*/ 141 w 52"/>
                <a:gd name="T5" fmla="*/ 24 h 75"/>
                <a:gd name="T6" fmla="*/ 4 w 52"/>
                <a:gd name="T7" fmla="*/ 269 h 75"/>
                <a:gd name="T8" fmla="*/ 0 w 52"/>
                <a:gd name="T9" fmla="*/ 278 h 75"/>
                <a:gd name="T10" fmla="*/ 0 w 52"/>
                <a:gd name="T11" fmla="*/ 335 h 75"/>
                <a:gd name="T12" fmla="*/ 15 w 52"/>
                <a:gd name="T13" fmla="*/ 354 h 75"/>
                <a:gd name="T14" fmla="*/ 24 w 52"/>
                <a:gd name="T15" fmla="*/ 354 h 75"/>
                <a:gd name="T16" fmla="*/ 33 w 52"/>
                <a:gd name="T17" fmla="*/ 354 h 75"/>
                <a:gd name="T18" fmla="*/ 85 w 52"/>
                <a:gd name="T19" fmla="*/ 326 h 75"/>
                <a:gd name="T20" fmla="*/ 89 w 52"/>
                <a:gd name="T21" fmla="*/ 317 h 75"/>
                <a:gd name="T22" fmla="*/ 230 w 52"/>
                <a:gd name="T23" fmla="*/ 76 h 75"/>
                <a:gd name="T24" fmla="*/ 213 w 52"/>
                <a:gd name="T25" fmla="*/ 4 h 75"/>
                <a:gd name="T26" fmla="*/ 193 w 52"/>
                <a:gd name="T27" fmla="*/ 52 h 75"/>
                <a:gd name="T28" fmla="*/ 56 w 52"/>
                <a:gd name="T29" fmla="*/ 293 h 75"/>
                <a:gd name="T30" fmla="*/ 43 w 52"/>
                <a:gd name="T31" fmla="*/ 298 h 75"/>
                <a:gd name="T32" fmla="*/ 43 w 52"/>
                <a:gd name="T33" fmla="*/ 283 h 75"/>
                <a:gd name="T34" fmla="*/ 180 w 52"/>
                <a:gd name="T35" fmla="*/ 48 h 75"/>
                <a:gd name="T36" fmla="*/ 193 w 52"/>
                <a:gd name="T37" fmla="*/ 43 h 75"/>
                <a:gd name="T38" fmla="*/ 193 w 52"/>
                <a:gd name="T39" fmla="*/ 52 h 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42" name="Freeform 11"/>
            <p:cNvSpPr/>
            <p:nvPr/>
          </p:nvSpPr>
          <p:spPr bwMode="auto">
            <a:xfrm>
              <a:off x="35" y="68"/>
              <a:ext cx="70" cy="20"/>
            </a:xfrm>
            <a:custGeom>
              <a:avLst/>
              <a:gdLst>
                <a:gd name="T0" fmla="*/ 153 w 32"/>
                <a:gd name="T1" fmla="*/ 20 h 9"/>
                <a:gd name="T2" fmla="*/ 133 w 32"/>
                <a:gd name="T3" fmla="*/ 0 h 9"/>
                <a:gd name="T4" fmla="*/ 20 w 32"/>
                <a:gd name="T5" fmla="*/ 0 h 9"/>
                <a:gd name="T6" fmla="*/ 0 w 32"/>
                <a:gd name="T7" fmla="*/ 20 h 9"/>
                <a:gd name="T8" fmla="*/ 20 w 32"/>
                <a:gd name="T9" fmla="*/ 44 h 9"/>
                <a:gd name="T10" fmla="*/ 133 w 32"/>
                <a:gd name="T11" fmla="*/ 44 h 9"/>
                <a:gd name="T12" fmla="*/ 153 w 32"/>
                <a:gd name="T13" fmla="*/ 2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43" name="Freeform 12"/>
            <p:cNvSpPr/>
            <p:nvPr/>
          </p:nvSpPr>
          <p:spPr bwMode="auto">
            <a:xfrm>
              <a:off x="35" y="107"/>
              <a:ext cx="46" cy="20"/>
            </a:xfrm>
            <a:custGeom>
              <a:avLst/>
              <a:gdLst>
                <a:gd name="T0" fmla="*/ 20 w 21"/>
                <a:gd name="T1" fmla="*/ 0 h 9"/>
                <a:gd name="T2" fmla="*/ 0 w 21"/>
                <a:gd name="T3" fmla="*/ 20 h 9"/>
                <a:gd name="T4" fmla="*/ 20 w 21"/>
                <a:gd name="T5" fmla="*/ 44 h 9"/>
                <a:gd name="T6" fmla="*/ 77 w 21"/>
                <a:gd name="T7" fmla="*/ 44 h 9"/>
                <a:gd name="T8" fmla="*/ 101 w 21"/>
                <a:gd name="T9" fmla="*/ 20 h 9"/>
                <a:gd name="T10" fmla="*/ 77 w 21"/>
                <a:gd name="T11" fmla="*/ 0 h 9"/>
                <a:gd name="T12" fmla="*/ 20 w 21"/>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1512" name="Group 13"/>
          <p:cNvGrpSpPr/>
          <p:nvPr/>
        </p:nvGrpSpPr>
        <p:grpSpPr bwMode="auto">
          <a:xfrm>
            <a:off x="5668963" y="2379663"/>
            <a:ext cx="369887" cy="374650"/>
            <a:chOff x="0" y="0"/>
            <a:chExt cx="233" cy="236"/>
          </a:xfrm>
          <a:solidFill>
            <a:srgbClr val="E84C93"/>
          </a:solidFill>
        </p:grpSpPr>
        <p:sp>
          <p:nvSpPr>
            <p:cNvPr id="21537" name="Freeform 14"/>
            <p:cNvSpPr>
              <a:spLocks noEditPoints="1"/>
            </p:cNvSpPr>
            <p:nvPr/>
          </p:nvSpPr>
          <p:spPr bwMode="auto">
            <a:xfrm>
              <a:off x="0" y="0"/>
              <a:ext cx="233" cy="236"/>
            </a:xfrm>
            <a:custGeom>
              <a:avLst/>
              <a:gdLst>
                <a:gd name="T0" fmla="*/ 488 w 107"/>
                <a:gd name="T1" fmla="*/ 201 h 108"/>
                <a:gd name="T2" fmla="*/ 442 w 107"/>
                <a:gd name="T3" fmla="*/ 166 h 108"/>
                <a:gd name="T4" fmla="*/ 459 w 107"/>
                <a:gd name="T5" fmla="*/ 105 h 108"/>
                <a:gd name="T6" fmla="*/ 379 w 107"/>
                <a:gd name="T7" fmla="*/ 48 h 108"/>
                <a:gd name="T8" fmla="*/ 322 w 107"/>
                <a:gd name="T9" fmla="*/ 57 h 108"/>
                <a:gd name="T10" fmla="*/ 294 w 107"/>
                <a:gd name="T11" fmla="*/ 4 h 108"/>
                <a:gd name="T12" fmla="*/ 198 w 107"/>
                <a:gd name="T13" fmla="*/ 20 h 108"/>
                <a:gd name="T14" fmla="*/ 161 w 107"/>
                <a:gd name="T15" fmla="*/ 68 h 108"/>
                <a:gd name="T16" fmla="*/ 105 w 107"/>
                <a:gd name="T17" fmla="*/ 52 h 108"/>
                <a:gd name="T18" fmla="*/ 48 w 107"/>
                <a:gd name="T19" fmla="*/ 129 h 108"/>
                <a:gd name="T20" fmla="*/ 57 w 107"/>
                <a:gd name="T21" fmla="*/ 186 h 108"/>
                <a:gd name="T22" fmla="*/ 0 w 107"/>
                <a:gd name="T23" fmla="*/ 221 h 108"/>
                <a:gd name="T24" fmla="*/ 0 w 107"/>
                <a:gd name="T25" fmla="*/ 295 h 108"/>
                <a:gd name="T26" fmla="*/ 57 w 107"/>
                <a:gd name="T27" fmla="*/ 330 h 108"/>
                <a:gd name="T28" fmla="*/ 48 w 107"/>
                <a:gd name="T29" fmla="*/ 387 h 108"/>
                <a:gd name="T30" fmla="*/ 105 w 107"/>
                <a:gd name="T31" fmla="*/ 463 h 108"/>
                <a:gd name="T32" fmla="*/ 161 w 107"/>
                <a:gd name="T33" fmla="*/ 448 h 108"/>
                <a:gd name="T34" fmla="*/ 198 w 107"/>
                <a:gd name="T35" fmla="*/ 496 h 108"/>
                <a:gd name="T36" fmla="*/ 250 w 107"/>
                <a:gd name="T37" fmla="*/ 516 h 108"/>
                <a:gd name="T38" fmla="*/ 309 w 107"/>
                <a:gd name="T39" fmla="*/ 496 h 108"/>
                <a:gd name="T40" fmla="*/ 342 w 107"/>
                <a:gd name="T41" fmla="*/ 448 h 108"/>
                <a:gd name="T42" fmla="*/ 403 w 107"/>
                <a:gd name="T43" fmla="*/ 463 h 108"/>
                <a:gd name="T44" fmla="*/ 459 w 107"/>
                <a:gd name="T45" fmla="*/ 387 h 108"/>
                <a:gd name="T46" fmla="*/ 451 w 107"/>
                <a:gd name="T47" fmla="*/ 330 h 108"/>
                <a:gd name="T48" fmla="*/ 503 w 107"/>
                <a:gd name="T49" fmla="*/ 295 h 108"/>
                <a:gd name="T50" fmla="*/ 503 w 107"/>
                <a:gd name="T51" fmla="*/ 221 h 108"/>
                <a:gd name="T52" fmla="*/ 427 w 107"/>
                <a:gd name="T53" fmla="*/ 291 h 108"/>
                <a:gd name="T54" fmla="*/ 398 w 107"/>
                <a:gd name="T55" fmla="*/ 339 h 108"/>
                <a:gd name="T56" fmla="*/ 418 w 107"/>
                <a:gd name="T57" fmla="*/ 391 h 108"/>
                <a:gd name="T58" fmla="*/ 351 w 107"/>
                <a:gd name="T59" fmla="*/ 402 h 108"/>
                <a:gd name="T60" fmla="*/ 298 w 107"/>
                <a:gd name="T61" fmla="*/ 415 h 108"/>
                <a:gd name="T62" fmla="*/ 270 w 107"/>
                <a:gd name="T63" fmla="*/ 468 h 108"/>
                <a:gd name="T64" fmla="*/ 222 w 107"/>
                <a:gd name="T65" fmla="*/ 430 h 108"/>
                <a:gd name="T66" fmla="*/ 176 w 107"/>
                <a:gd name="T67" fmla="*/ 406 h 108"/>
                <a:gd name="T68" fmla="*/ 118 w 107"/>
                <a:gd name="T69" fmla="*/ 420 h 108"/>
                <a:gd name="T70" fmla="*/ 109 w 107"/>
                <a:gd name="T71" fmla="*/ 358 h 108"/>
                <a:gd name="T72" fmla="*/ 96 w 107"/>
                <a:gd name="T73" fmla="*/ 306 h 108"/>
                <a:gd name="T74" fmla="*/ 44 w 107"/>
                <a:gd name="T75" fmla="*/ 278 h 108"/>
                <a:gd name="T76" fmla="*/ 44 w 107"/>
                <a:gd name="T77" fmla="*/ 238 h 108"/>
                <a:gd name="T78" fmla="*/ 96 w 107"/>
                <a:gd name="T79" fmla="*/ 210 h 108"/>
                <a:gd name="T80" fmla="*/ 109 w 107"/>
                <a:gd name="T81" fmla="*/ 157 h 108"/>
                <a:gd name="T82" fmla="*/ 118 w 107"/>
                <a:gd name="T83" fmla="*/ 96 h 108"/>
                <a:gd name="T84" fmla="*/ 176 w 107"/>
                <a:gd name="T85" fmla="*/ 109 h 108"/>
                <a:gd name="T86" fmla="*/ 222 w 107"/>
                <a:gd name="T87" fmla="*/ 85 h 108"/>
                <a:gd name="T88" fmla="*/ 270 w 107"/>
                <a:gd name="T89" fmla="*/ 48 h 108"/>
                <a:gd name="T90" fmla="*/ 298 w 107"/>
                <a:gd name="T91" fmla="*/ 101 h 108"/>
                <a:gd name="T92" fmla="*/ 351 w 107"/>
                <a:gd name="T93" fmla="*/ 109 h 108"/>
                <a:gd name="T94" fmla="*/ 418 w 107"/>
                <a:gd name="T95" fmla="*/ 125 h 108"/>
                <a:gd name="T96" fmla="*/ 398 w 107"/>
                <a:gd name="T97" fmla="*/ 177 h 108"/>
                <a:gd name="T98" fmla="*/ 427 w 107"/>
                <a:gd name="T99" fmla="*/ 225 h 108"/>
                <a:gd name="T100" fmla="*/ 464 w 107"/>
                <a:gd name="T101" fmla="*/ 258 h 1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38" name="Freeform 15"/>
            <p:cNvSpPr>
              <a:spLocks noEditPoints="1"/>
            </p:cNvSpPr>
            <p:nvPr/>
          </p:nvSpPr>
          <p:spPr bwMode="auto">
            <a:xfrm>
              <a:off x="70" y="70"/>
              <a:ext cx="93" cy="92"/>
            </a:xfrm>
            <a:custGeom>
              <a:avLst/>
              <a:gdLst>
                <a:gd name="T0" fmla="*/ 97 w 43"/>
                <a:gd name="T1" fmla="*/ 0 h 42"/>
                <a:gd name="T2" fmla="*/ 0 w 43"/>
                <a:gd name="T3" fmla="*/ 101 h 42"/>
                <a:gd name="T4" fmla="*/ 97 w 43"/>
                <a:gd name="T5" fmla="*/ 202 h 42"/>
                <a:gd name="T6" fmla="*/ 201 w 43"/>
                <a:gd name="T7" fmla="*/ 101 h 42"/>
                <a:gd name="T8" fmla="*/ 97 w 43"/>
                <a:gd name="T9" fmla="*/ 0 h 42"/>
                <a:gd name="T10" fmla="*/ 97 w 43"/>
                <a:gd name="T11" fmla="*/ 158 h 42"/>
                <a:gd name="T12" fmla="*/ 41 w 43"/>
                <a:gd name="T13" fmla="*/ 101 h 42"/>
                <a:gd name="T14" fmla="*/ 97 w 43"/>
                <a:gd name="T15" fmla="*/ 44 h 42"/>
                <a:gd name="T16" fmla="*/ 154 w 43"/>
                <a:gd name="T17" fmla="*/ 101 h 42"/>
                <a:gd name="T18" fmla="*/ 97 w 43"/>
                <a:gd name="T19" fmla="*/ 158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1513" name="Group 16"/>
          <p:cNvGrpSpPr/>
          <p:nvPr/>
        </p:nvGrpSpPr>
        <p:grpSpPr bwMode="auto">
          <a:xfrm>
            <a:off x="4387850" y="2379663"/>
            <a:ext cx="368300" cy="374650"/>
            <a:chOff x="0" y="0"/>
            <a:chExt cx="232" cy="236"/>
          </a:xfrm>
          <a:solidFill>
            <a:srgbClr val="E84C93"/>
          </a:solidFill>
        </p:grpSpPr>
        <p:sp>
          <p:nvSpPr>
            <p:cNvPr id="21535" name="Freeform 17"/>
            <p:cNvSpPr/>
            <p:nvPr/>
          </p:nvSpPr>
          <p:spPr bwMode="auto">
            <a:xfrm>
              <a:off x="0" y="0"/>
              <a:ext cx="232" cy="168"/>
            </a:xfrm>
            <a:custGeom>
              <a:avLst/>
              <a:gdLst>
                <a:gd name="T0" fmla="*/ 392 w 106"/>
                <a:gd name="T1" fmla="*/ 133 h 77"/>
                <a:gd name="T2" fmla="*/ 370 w 106"/>
                <a:gd name="T3" fmla="*/ 137 h 77"/>
                <a:gd name="T4" fmla="*/ 370 w 106"/>
                <a:gd name="T5" fmla="*/ 129 h 77"/>
                <a:gd name="T6" fmla="*/ 239 w 106"/>
                <a:gd name="T7" fmla="*/ 0 h 77"/>
                <a:gd name="T8" fmla="*/ 120 w 106"/>
                <a:gd name="T9" fmla="*/ 105 h 77"/>
                <a:gd name="T10" fmla="*/ 81 w 106"/>
                <a:gd name="T11" fmla="*/ 109 h 77"/>
                <a:gd name="T12" fmla="*/ 81 w 106"/>
                <a:gd name="T13" fmla="*/ 109 h 77"/>
                <a:gd name="T14" fmla="*/ 28 w 106"/>
                <a:gd name="T15" fmla="*/ 185 h 77"/>
                <a:gd name="T16" fmla="*/ 39 w 106"/>
                <a:gd name="T17" fmla="*/ 218 h 77"/>
                <a:gd name="T18" fmla="*/ 0 w 106"/>
                <a:gd name="T19" fmla="*/ 286 h 77"/>
                <a:gd name="T20" fmla="*/ 81 w 106"/>
                <a:gd name="T21" fmla="*/ 367 h 77"/>
                <a:gd name="T22" fmla="*/ 169 w 106"/>
                <a:gd name="T23" fmla="*/ 367 h 77"/>
                <a:gd name="T24" fmla="*/ 186 w 106"/>
                <a:gd name="T25" fmla="*/ 347 h 77"/>
                <a:gd name="T26" fmla="*/ 169 w 106"/>
                <a:gd name="T27" fmla="*/ 323 h 77"/>
                <a:gd name="T28" fmla="*/ 81 w 106"/>
                <a:gd name="T29" fmla="*/ 323 h 77"/>
                <a:gd name="T30" fmla="*/ 44 w 106"/>
                <a:gd name="T31" fmla="*/ 286 h 77"/>
                <a:gd name="T32" fmla="*/ 77 w 106"/>
                <a:gd name="T33" fmla="*/ 253 h 77"/>
                <a:gd name="T34" fmla="*/ 96 w 106"/>
                <a:gd name="T35" fmla="*/ 238 h 77"/>
                <a:gd name="T36" fmla="*/ 85 w 106"/>
                <a:gd name="T37" fmla="*/ 214 h 77"/>
                <a:gd name="T38" fmla="*/ 72 w 106"/>
                <a:gd name="T39" fmla="*/ 185 h 77"/>
                <a:gd name="T40" fmla="*/ 96 w 106"/>
                <a:gd name="T41" fmla="*/ 153 h 77"/>
                <a:gd name="T42" fmla="*/ 96 w 106"/>
                <a:gd name="T43" fmla="*/ 153 h 77"/>
                <a:gd name="T44" fmla="*/ 129 w 106"/>
                <a:gd name="T45" fmla="*/ 153 h 77"/>
                <a:gd name="T46" fmla="*/ 149 w 106"/>
                <a:gd name="T47" fmla="*/ 153 h 77"/>
                <a:gd name="T48" fmla="*/ 162 w 106"/>
                <a:gd name="T49" fmla="*/ 133 h 77"/>
                <a:gd name="T50" fmla="*/ 158 w 106"/>
                <a:gd name="T51" fmla="*/ 129 h 77"/>
                <a:gd name="T52" fmla="*/ 158 w 106"/>
                <a:gd name="T53" fmla="*/ 129 h 77"/>
                <a:gd name="T54" fmla="*/ 239 w 106"/>
                <a:gd name="T55" fmla="*/ 44 h 77"/>
                <a:gd name="T56" fmla="*/ 322 w 106"/>
                <a:gd name="T57" fmla="*/ 129 h 77"/>
                <a:gd name="T58" fmla="*/ 311 w 106"/>
                <a:gd name="T59" fmla="*/ 166 h 77"/>
                <a:gd name="T60" fmla="*/ 315 w 106"/>
                <a:gd name="T61" fmla="*/ 194 h 77"/>
                <a:gd name="T62" fmla="*/ 346 w 106"/>
                <a:gd name="T63" fmla="*/ 194 h 77"/>
                <a:gd name="T64" fmla="*/ 392 w 106"/>
                <a:gd name="T65" fmla="*/ 181 h 77"/>
                <a:gd name="T66" fmla="*/ 464 w 106"/>
                <a:gd name="T67" fmla="*/ 253 h 77"/>
                <a:gd name="T68" fmla="*/ 392 w 106"/>
                <a:gd name="T69" fmla="*/ 323 h 77"/>
                <a:gd name="T70" fmla="*/ 339 w 106"/>
                <a:gd name="T71" fmla="*/ 323 h 77"/>
                <a:gd name="T72" fmla="*/ 322 w 106"/>
                <a:gd name="T73" fmla="*/ 347 h 77"/>
                <a:gd name="T74" fmla="*/ 339 w 106"/>
                <a:gd name="T75" fmla="*/ 367 h 77"/>
                <a:gd name="T76" fmla="*/ 392 w 106"/>
                <a:gd name="T77" fmla="*/ 367 h 77"/>
                <a:gd name="T78" fmla="*/ 508 w 106"/>
                <a:gd name="T79" fmla="*/ 253 h 77"/>
                <a:gd name="T80" fmla="*/ 392 w 106"/>
                <a:gd name="T81" fmla="*/ 133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36" name="Freeform 18"/>
            <p:cNvSpPr/>
            <p:nvPr/>
          </p:nvSpPr>
          <p:spPr bwMode="auto">
            <a:xfrm>
              <a:off x="70" y="94"/>
              <a:ext cx="92" cy="142"/>
            </a:xfrm>
            <a:custGeom>
              <a:avLst/>
              <a:gdLst>
                <a:gd name="T0" fmla="*/ 158 w 42"/>
                <a:gd name="T1" fmla="*/ 197 h 65"/>
                <a:gd name="T2" fmla="*/ 125 w 42"/>
                <a:gd name="T3" fmla="*/ 234 h 65"/>
                <a:gd name="T4" fmla="*/ 125 w 42"/>
                <a:gd name="T5" fmla="*/ 24 h 65"/>
                <a:gd name="T6" fmla="*/ 101 w 42"/>
                <a:gd name="T7" fmla="*/ 0 h 65"/>
                <a:gd name="T8" fmla="*/ 77 w 42"/>
                <a:gd name="T9" fmla="*/ 24 h 65"/>
                <a:gd name="T10" fmla="*/ 77 w 42"/>
                <a:gd name="T11" fmla="*/ 234 h 65"/>
                <a:gd name="T12" fmla="*/ 44 w 42"/>
                <a:gd name="T13" fmla="*/ 197 h 65"/>
                <a:gd name="T14" fmla="*/ 9 w 42"/>
                <a:gd name="T15" fmla="*/ 197 h 65"/>
                <a:gd name="T16" fmla="*/ 9 w 42"/>
                <a:gd name="T17" fmla="*/ 229 h 65"/>
                <a:gd name="T18" fmla="*/ 85 w 42"/>
                <a:gd name="T19" fmla="*/ 301 h 65"/>
                <a:gd name="T20" fmla="*/ 101 w 42"/>
                <a:gd name="T21" fmla="*/ 310 h 65"/>
                <a:gd name="T22" fmla="*/ 116 w 42"/>
                <a:gd name="T23" fmla="*/ 301 h 65"/>
                <a:gd name="T24" fmla="*/ 193 w 42"/>
                <a:gd name="T25" fmla="*/ 229 h 65"/>
                <a:gd name="T26" fmla="*/ 193 w 42"/>
                <a:gd name="T27" fmla="*/ 197 h 65"/>
                <a:gd name="T28" fmla="*/ 158 w 42"/>
                <a:gd name="T29" fmla="*/ 197 h 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1514" name="Group 19"/>
          <p:cNvGrpSpPr/>
          <p:nvPr/>
        </p:nvGrpSpPr>
        <p:grpSpPr bwMode="auto">
          <a:xfrm>
            <a:off x="3119438" y="2408238"/>
            <a:ext cx="373062" cy="317500"/>
            <a:chOff x="0" y="0"/>
            <a:chExt cx="235" cy="200"/>
          </a:xfrm>
          <a:solidFill>
            <a:srgbClr val="E84C93"/>
          </a:solidFill>
        </p:grpSpPr>
        <p:sp>
          <p:nvSpPr>
            <p:cNvPr id="21533" name="Freeform 20"/>
            <p:cNvSpPr>
              <a:spLocks noEditPoints="1"/>
            </p:cNvSpPr>
            <p:nvPr/>
          </p:nvSpPr>
          <p:spPr bwMode="auto">
            <a:xfrm>
              <a:off x="0" y="0"/>
              <a:ext cx="235" cy="200"/>
            </a:xfrm>
            <a:custGeom>
              <a:avLst/>
              <a:gdLst>
                <a:gd name="T0" fmla="*/ 446 w 108"/>
                <a:gd name="T1" fmla="*/ 72 h 92"/>
                <a:gd name="T2" fmla="*/ 366 w 108"/>
                <a:gd name="T3" fmla="*/ 72 h 92"/>
                <a:gd name="T4" fmla="*/ 366 w 108"/>
                <a:gd name="T5" fmla="*/ 65 h 92"/>
                <a:gd name="T6" fmla="*/ 366 w 108"/>
                <a:gd name="T7" fmla="*/ 52 h 92"/>
                <a:gd name="T8" fmla="*/ 313 w 108"/>
                <a:gd name="T9" fmla="*/ 0 h 92"/>
                <a:gd name="T10" fmla="*/ 257 w 108"/>
                <a:gd name="T11" fmla="*/ 0 h 92"/>
                <a:gd name="T12" fmla="*/ 205 w 108"/>
                <a:gd name="T13" fmla="*/ 52 h 92"/>
                <a:gd name="T14" fmla="*/ 205 w 108"/>
                <a:gd name="T15" fmla="*/ 72 h 92"/>
                <a:gd name="T16" fmla="*/ 65 w 108"/>
                <a:gd name="T17" fmla="*/ 72 h 92"/>
                <a:gd name="T18" fmla="*/ 0 w 108"/>
                <a:gd name="T19" fmla="*/ 137 h 92"/>
                <a:gd name="T20" fmla="*/ 0 w 108"/>
                <a:gd name="T21" fmla="*/ 370 h 92"/>
                <a:gd name="T22" fmla="*/ 65 w 108"/>
                <a:gd name="T23" fmla="*/ 435 h 92"/>
                <a:gd name="T24" fmla="*/ 446 w 108"/>
                <a:gd name="T25" fmla="*/ 435 h 92"/>
                <a:gd name="T26" fmla="*/ 511 w 108"/>
                <a:gd name="T27" fmla="*/ 370 h 92"/>
                <a:gd name="T28" fmla="*/ 511 w 108"/>
                <a:gd name="T29" fmla="*/ 137 h 92"/>
                <a:gd name="T30" fmla="*/ 446 w 108"/>
                <a:gd name="T31" fmla="*/ 72 h 92"/>
                <a:gd name="T32" fmla="*/ 48 w 108"/>
                <a:gd name="T33" fmla="*/ 370 h 92"/>
                <a:gd name="T34" fmla="*/ 48 w 108"/>
                <a:gd name="T35" fmla="*/ 137 h 92"/>
                <a:gd name="T36" fmla="*/ 65 w 108"/>
                <a:gd name="T37" fmla="*/ 113 h 92"/>
                <a:gd name="T38" fmla="*/ 124 w 108"/>
                <a:gd name="T39" fmla="*/ 113 h 92"/>
                <a:gd name="T40" fmla="*/ 124 w 108"/>
                <a:gd name="T41" fmla="*/ 391 h 92"/>
                <a:gd name="T42" fmla="*/ 65 w 108"/>
                <a:gd name="T43" fmla="*/ 391 h 92"/>
                <a:gd name="T44" fmla="*/ 48 w 108"/>
                <a:gd name="T45" fmla="*/ 370 h 92"/>
                <a:gd name="T46" fmla="*/ 468 w 108"/>
                <a:gd name="T47" fmla="*/ 370 h 92"/>
                <a:gd name="T48" fmla="*/ 446 w 108"/>
                <a:gd name="T49" fmla="*/ 391 h 92"/>
                <a:gd name="T50" fmla="*/ 165 w 108"/>
                <a:gd name="T51" fmla="*/ 391 h 92"/>
                <a:gd name="T52" fmla="*/ 165 w 108"/>
                <a:gd name="T53" fmla="*/ 113 h 92"/>
                <a:gd name="T54" fmla="*/ 205 w 108"/>
                <a:gd name="T55" fmla="*/ 113 h 92"/>
                <a:gd name="T56" fmla="*/ 366 w 108"/>
                <a:gd name="T57" fmla="*/ 113 h 92"/>
                <a:gd name="T58" fmla="*/ 446 w 108"/>
                <a:gd name="T59" fmla="*/ 113 h 92"/>
                <a:gd name="T60" fmla="*/ 468 w 108"/>
                <a:gd name="T61" fmla="*/ 137 h 92"/>
                <a:gd name="T62" fmla="*/ 468 w 108"/>
                <a:gd name="T63" fmla="*/ 370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34" name="Freeform 21"/>
            <p:cNvSpPr>
              <a:spLocks noEditPoints="1"/>
            </p:cNvSpPr>
            <p:nvPr/>
          </p:nvSpPr>
          <p:spPr bwMode="auto">
            <a:xfrm>
              <a:off x="93" y="83"/>
              <a:ext cx="74" cy="74"/>
            </a:xfrm>
            <a:custGeom>
              <a:avLst/>
              <a:gdLst>
                <a:gd name="T0" fmla="*/ 81 w 34"/>
                <a:gd name="T1" fmla="*/ 0 h 34"/>
                <a:gd name="T2" fmla="*/ 0 w 34"/>
                <a:gd name="T3" fmla="*/ 81 h 34"/>
                <a:gd name="T4" fmla="*/ 81 w 34"/>
                <a:gd name="T5" fmla="*/ 161 h 34"/>
                <a:gd name="T6" fmla="*/ 161 w 34"/>
                <a:gd name="T7" fmla="*/ 81 h 34"/>
                <a:gd name="T8" fmla="*/ 81 w 34"/>
                <a:gd name="T9" fmla="*/ 0 h 34"/>
                <a:gd name="T10" fmla="*/ 81 w 34"/>
                <a:gd name="T11" fmla="*/ 118 h 34"/>
                <a:gd name="T12" fmla="*/ 44 w 34"/>
                <a:gd name="T13" fmla="*/ 81 h 34"/>
                <a:gd name="T14" fmla="*/ 81 w 34"/>
                <a:gd name="T15" fmla="*/ 48 h 34"/>
                <a:gd name="T16" fmla="*/ 118 w 34"/>
                <a:gd name="T17" fmla="*/ 81 h 34"/>
                <a:gd name="T18" fmla="*/ 81 w 34"/>
                <a:gd name="T19" fmla="*/ 118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1515" name="Group 22"/>
          <p:cNvGrpSpPr/>
          <p:nvPr/>
        </p:nvGrpSpPr>
        <p:grpSpPr bwMode="auto">
          <a:xfrm>
            <a:off x="6953250" y="2384425"/>
            <a:ext cx="366713" cy="365125"/>
            <a:chOff x="0" y="0"/>
            <a:chExt cx="231" cy="230"/>
          </a:xfrm>
          <a:solidFill>
            <a:srgbClr val="E84C93"/>
          </a:solidFill>
        </p:grpSpPr>
        <p:sp>
          <p:nvSpPr>
            <p:cNvPr id="21531" name="Freeform 23"/>
            <p:cNvSpPr>
              <a:spLocks noEditPoints="1"/>
            </p:cNvSpPr>
            <p:nvPr/>
          </p:nvSpPr>
          <p:spPr bwMode="auto">
            <a:xfrm>
              <a:off x="0" y="0"/>
              <a:ext cx="231" cy="230"/>
            </a:xfrm>
            <a:custGeom>
              <a:avLst/>
              <a:gdLst>
                <a:gd name="T0" fmla="*/ 251 w 106"/>
                <a:gd name="T1" fmla="*/ 499 h 106"/>
                <a:gd name="T2" fmla="*/ 0 w 106"/>
                <a:gd name="T3" fmla="*/ 250 h 106"/>
                <a:gd name="T4" fmla="*/ 251 w 106"/>
                <a:gd name="T5" fmla="*/ 0 h 106"/>
                <a:gd name="T6" fmla="*/ 503 w 106"/>
                <a:gd name="T7" fmla="*/ 250 h 106"/>
                <a:gd name="T8" fmla="*/ 251 w 106"/>
                <a:gd name="T9" fmla="*/ 499 h 106"/>
                <a:gd name="T10" fmla="*/ 251 w 106"/>
                <a:gd name="T11" fmla="*/ 43 h 106"/>
                <a:gd name="T12" fmla="*/ 44 w 106"/>
                <a:gd name="T13" fmla="*/ 250 h 106"/>
                <a:gd name="T14" fmla="*/ 251 w 106"/>
                <a:gd name="T15" fmla="*/ 456 h 106"/>
                <a:gd name="T16" fmla="*/ 460 w 106"/>
                <a:gd name="T17" fmla="*/ 250 h 106"/>
                <a:gd name="T18" fmla="*/ 251 w 106"/>
                <a:gd name="T19" fmla="*/ 43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32" name="Freeform 24"/>
            <p:cNvSpPr/>
            <p:nvPr/>
          </p:nvSpPr>
          <p:spPr bwMode="auto">
            <a:xfrm>
              <a:off x="104" y="43"/>
              <a:ext cx="72" cy="81"/>
            </a:xfrm>
            <a:custGeom>
              <a:avLst/>
              <a:gdLst>
                <a:gd name="T0" fmla="*/ 133 w 33"/>
                <a:gd name="T1" fmla="*/ 177 h 37"/>
                <a:gd name="T2" fmla="*/ 24 w 33"/>
                <a:gd name="T3" fmla="*/ 177 h 37"/>
                <a:gd name="T4" fmla="*/ 0 w 33"/>
                <a:gd name="T5" fmla="*/ 158 h 37"/>
                <a:gd name="T6" fmla="*/ 0 w 33"/>
                <a:gd name="T7" fmla="*/ 24 h 37"/>
                <a:gd name="T8" fmla="*/ 24 w 33"/>
                <a:gd name="T9" fmla="*/ 0 h 37"/>
                <a:gd name="T10" fmla="*/ 44 w 33"/>
                <a:gd name="T11" fmla="*/ 24 h 37"/>
                <a:gd name="T12" fmla="*/ 44 w 33"/>
                <a:gd name="T13" fmla="*/ 134 h 37"/>
                <a:gd name="T14" fmla="*/ 133 w 33"/>
                <a:gd name="T15" fmla="*/ 134 h 37"/>
                <a:gd name="T16" fmla="*/ 157 w 33"/>
                <a:gd name="T17" fmla="*/ 158 h 37"/>
                <a:gd name="T18" fmla="*/ 133 w 33"/>
                <a:gd name="T19" fmla="*/ 177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1519" name="Line 28"/>
          <p:cNvSpPr>
            <a:spLocks noChangeShapeType="1"/>
          </p:cNvSpPr>
          <p:nvPr/>
        </p:nvSpPr>
        <p:spPr bwMode="auto">
          <a:xfrm>
            <a:off x="3305175" y="1603375"/>
            <a:ext cx="0" cy="674688"/>
          </a:xfrm>
          <a:prstGeom prst="line">
            <a:avLst/>
          </a:prstGeom>
          <a:noFill/>
          <a:ln w="6350">
            <a:solidFill>
              <a:srgbClr val="E84C93"/>
            </a:solidFill>
            <a:prstDash val="dash"/>
            <a:round/>
            <a:head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21520" name="Line 29"/>
          <p:cNvSpPr>
            <a:spLocks noChangeShapeType="1"/>
          </p:cNvSpPr>
          <p:nvPr/>
        </p:nvSpPr>
        <p:spPr bwMode="auto">
          <a:xfrm>
            <a:off x="5851525" y="1603375"/>
            <a:ext cx="0" cy="674688"/>
          </a:xfrm>
          <a:prstGeom prst="line">
            <a:avLst/>
          </a:prstGeom>
          <a:noFill/>
          <a:ln w="6350">
            <a:solidFill>
              <a:srgbClr val="E84C93"/>
            </a:solidFill>
            <a:prstDash val="dash"/>
            <a:round/>
            <a:head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21524" name="Rectangle 33"/>
          <p:cNvSpPr>
            <a:spLocks noChangeArrowheads="1"/>
          </p:cNvSpPr>
          <p:nvPr/>
        </p:nvSpPr>
        <p:spPr bwMode="auto">
          <a:xfrm>
            <a:off x="2320925" y="714375"/>
            <a:ext cx="19431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zh-CN" altLang="en-US" sz="800" b="1">
                <a:solidFill>
                  <a:schemeClr val="bg1"/>
                </a:solidFill>
              </a:rPr>
              <a:t>单击此处添加标题</a:t>
            </a:r>
            <a:endParaRPr lang="zh-CN" altLang="en-US" sz="800" b="1">
              <a:solidFill>
                <a:schemeClr val="bg1"/>
              </a:solidFill>
            </a:endParaRPr>
          </a:p>
          <a:p>
            <a:pPr algn="ct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sp>
        <p:nvSpPr>
          <p:cNvPr id="21525" name="Rectangle 34"/>
          <p:cNvSpPr>
            <a:spLocks noChangeArrowheads="1"/>
          </p:cNvSpPr>
          <p:nvPr/>
        </p:nvSpPr>
        <p:spPr bwMode="auto">
          <a:xfrm>
            <a:off x="4879975" y="714375"/>
            <a:ext cx="19431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zh-CN" altLang="en-US" sz="800" b="1">
                <a:solidFill>
                  <a:schemeClr val="bg1"/>
                </a:solidFill>
              </a:rPr>
              <a:t>单击此处添加标题</a:t>
            </a:r>
            <a:endParaRPr lang="zh-CN" altLang="en-US" sz="800" b="1">
              <a:solidFill>
                <a:schemeClr val="bg1"/>
              </a:solidFill>
            </a:endParaRPr>
          </a:p>
          <a:p>
            <a:pPr algn="ctr" eaLnBrk="1" hangingPunct="1">
              <a:lnSpc>
                <a:spcPct val="120000"/>
              </a:lnSpc>
              <a:spcBef>
                <a:spcPct val="0"/>
              </a:spcBef>
              <a:buFontTx/>
              <a:buNone/>
            </a:pPr>
            <a:r>
              <a:rPr sz="800">
                <a:solidFill>
                  <a:schemeClr val="bg1"/>
                </a:solidFill>
              </a:rPr>
              <a:t>您的内容打在这里，或者通过复制您的文本后，在此框中选择粘贴，并选择只保留文字。您的内容打在这里，或者通过复制您的文本后，在此框中</a:t>
            </a:r>
            <a:endParaRPr sz="80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dpi="0" rotWithShape="1">
            <a:blip r:embed="rId1" cstate="print">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34" name="MH_Desc_1"/>
          <p:cNvSpPr txBox="1">
            <a:spLocks noChangeArrowheads="1"/>
          </p:cNvSpPr>
          <p:nvPr>
            <p:custDataLst>
              <p:tags r:id="rId2"/>
            </p:custDataLst>
          </p:nvPr>
        </p:nvSpPr>
        <p:spPr bwMode="auto">
          <a:xfrm>
            <a:off x="4104084" y="1197028"/>
            <a:ext cx="3589734" cy="2925366"/>
          </a:xfrm>
          <a:prstGeom prst="rect">
            <a:avLst/>
          </a:prstGeom>
          <a:noFill/>
          <a:ln>
            <a:noFill/>
          </a:ln>
        </p:spPr>
        <p:txBody>
          <a:bodyPr/>
          <a:p>
            <a:pPr lvl="0" algn="ctr" eaLnBrk="1" hangingPunct="1">
              <a:lnSpc>
                <a:spcPct val="160000"/>
              </a:lnSpc>
            </a:pPr>
            <a:r>
              <a:rPr lang="en-US" altLang="zh-CN" sz="1050" dirty="0">
                <a:solidFill>
                  <a:srgbClr val="7F7F7F"/>
                </a:solidFill>
                <a:latin typeface="楷体" panose="02010609060101010101" charset="-122"/>
                <a:ea typeface="楷体" panose="0201060906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050" dirty="0">
              <a:solidFill>
                <a:srgbClr val="7F7F7F"/>
              </a:solidFill>
              <a:latin typeface="楷体" panose="02010609060101010101" charset="-122"/>
              <a:ea typeface="楷体" panose="02010609060101010101" charset="-122"/>
            </a:endParaRPr>
          </a:p>
        </p:txBody>
      </p:sp>
      <p:sp>
        <p:nvSpPr>
          <p:cNvPr id="8196" name="KSO_Shape"/>
          <p:cNvSpPr/>
          <p:nvPr/>
        </p:nvSpPr>
        <p:spPr>
          <a:xfrm>
            <a:off x="1235869" y="1280372"/>
            <a:ext cx="2156222" cy="639365"/>
          </a:xfrm>
          <a:custGeom>
            <a:avLst/>
            <a:gdLst>
              <a:gd name="txL" fmla="*/ 0 w 313"/>
              <a:gd name="txT" fmla="*/ 0 h 93"/>
              <a:gd name="txR" fmla="*/ 313 w 313"/>
              <a:gd name="txB" fmla="*/ 93 h 9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84C93">
              <a:alpha val="70195"/>
            </a:srgbClr>
          </a:solidFill>
          <a:ln w="9525">
            <a:noFill/>
          </a:ln>
        </p:spPr>
        <p:txBody>
          <a:bodyPr/>
          <a:p>
            <a:endParaRPr lang="zh-CN" altLang="en-US" sz="1350">
              <a:latin typeface="楷体" panose="02010609060101010101" charset="-122"/>
              <a:ea typeface="楷体" panose="02010609060101010101" charset="-122"/>
            </a:endParaRPr>
          </a:p>
        </p:txBody>
      </p:sp>
      <p:sp>
        <p:nvSpPr>
          <p:cNvPr id="8197" name="TextBox 9"/>
          <p:cNvSpPr txBox="1"/>
          <p:nvPr/>
        </p:nvSpPr>
        <p:spPr>
          <a:xfrm>
            <a:off x="1852454" y="1474365"/>
            <a:ext cx="1928813" cy="251460"/>
          </a:xfrm>
          <a:prstGeom prst="rect">
            <a:avLst/>
          </a:prstGeom>
          <a:noFill/>
          <a:ln w="9525">
            <a:noFill/>
          </a:ln>
        </p:spPr>
        <p:txBody>
          <a:bodyPr>
            <a:spAutoFit/>
          </a:bodyPr>
          <a:p>
            <a:pPr lvl="0" eaLnBrk="1" hangingPunct="1"/>
            <a:r>
              <a:rPr lang="da-DK" altLang="zh-CN" sz="1050" dirty="0">
                <a:solidFill>
                  <a:schemeClr val="bg1"/>
                </a:solidFill>
                <a:latin typeface="楷体" panose="02010609060101010101" charset="-122"/>
                <a:ea typeface="楷体" panose="02010609060101010101" charset="-122"/>
              </a:rPr>
              <a:t>单击此处添加标题</a:t>
            </a:r>
            <a:endParaRPr lang="da-DK" altLang="zh-CN" sz="1050" dirty="0">
              <a:solidFill>
                <a:schemeClr val="bg1"/>
              </a:solidFill>
              <a:latin typeface="楷体" panose="02010609060101010101" charset="-122"/>
              <a:ea typeface="楷体" panose="02010609060101010101" charset="-122"/>
            </a:endParaRPr>
          </a:p>
        </p:txBody>
      </p:sp>
      <p:sp>
        <p:nvSpPr>
          <p:cNvPr id="39" name="KSO_Shape"/>
          <p:cNvSpPr/>
          <p:nvPr/>
        </p:nvSpPr>
        <p:spPr bwMode="auto">
          <a:xfrm>
            <a:off x="1235869" y="2180485"/>
            <a:ext cx="2156222" cy="639366"/>
          </a:xfrm>
          <a:custGeom>
            <a:avLst/>
            <a:gdLst>
              <a:gd name="T0" fmla="*/ 157847 w 313"/>
              <a:gd name="T1" fmla="*/ 255366 h 93"/>
              <a:gd name="T2" fmla="*/ 379585 w 313"/>
              <a:gd name="T3" fmla="*/ 266632 h 93"/>
              <a:gd name="T4" fmla="*/ 390860 w 313"/>
              <a:gd name="T5" fmla="*/ 281653 h 93"/>
              <a:gd name="T6" fmla="*/ 503608 w 313"/>
              <a:gd name="T7" fmla="*/ 281653 h 93"/>
              <a:gd name="T8" fmla="*/ 665214 w 313"/>
              <a:gd name="T9" fmla="*/ 285409 h 93"/>
              <a:gd name="T10" fmla="*/ 710313 w 313"/>
              <a:gd name="T11" fmla="*/ 285409 h 93"/>
              <a:gd name="T12" fmla="*/ 792995 w 313"/>
              <a:gd name="T13" fmla="*/ 304185 h 93"/>
              <a:gd name="T14" fmla="*/ 717829 w 313"/>
              <a:gd name="T15" fmla="*/ 315452 h 93"/>
              <a:gd name="T16" fmla="*/ 774203 w 313"/>
              <a:gd name="T17" fmla="*/ 330473 h 93"/>
              <a:gd name="T18" fmla="*/ 849369 w 313"/>
              <a:gd name="T19" fmla="*/ 326718 h 93"/>
              <a:gd name="T20" fmla="*/ 962117 w 313"/>
              <a:gd name="T21" fmla="*/ 341739 h 93"/>
              <a:gd name="T22" fmla="*/ 1063590 w 313"/>
              <a:gd name="T23" fmla="*/ 311696 h 93"/>
              <a:gd name="T24" fmla="*/ 1142514 w 313"/>
              <a:gd name="T25" fmla="*/ 270387 h 93"/>
              <a:gd name="T26" fmla="*/ 1157547 w 313"/>
              <a:gd name="T27" fmla="*/ 202790 h 93"/>
              <a:gd name="T28" fmla="*/ 1022249 w 313"/>
              <a:gd name="T29" fmla="*/ 180258 h 93"/>
              <a:gd name="T30" fmla="*/ 1093656 w 313"/>
              <a:gd name="T31" fmla="*/ 116417 h 93"/>
              <a:gd name="T32" fmla="*/ 988425 w 313"/>
              <a:gd name="T33" fmla="*/ 105151 h 93"/>
              <a:gd name="T34" fmla="*/ 932051 w 313"/>
              <a:gd name="T35" fmla="*/ 90129 h 93"/>
              <a:gd name="T36" fmla="*/ 958358 w 313"/>
              <a:gd name="T37" fmla="*/ 63841 h 93"/>
              <a:gd name="T38" fmla="*/ 969633 w 313"/>
              <a:gd name="T39" fmla="*/ 45065 h 93"/>
              <a:gd name="T40" fmla="*/ 905743 w 313"/>
              <a:gd name="T41" fmla="*/ 33798 h 93"/>
              <a:gd name="T42" fmla="*/ 1033524 w 313"/>
              <a:gd name="T43" fmla="*/ 30043 h 93"/>
              <a:gd name="T44" fmla="*/ 932051 w 313"/>
              <a:gd name="T45" fmla="*/ 15022 h 93"/>
              <a:gd name="T46" fmla="*/ 792995 w 313"/>
              <a:gd name="T47" fmla="*/ 11266 h 93"/>
              <a:gd name="T48" fmla="*/ 699038 w 313"/>
              <a:gd name="T49" fmla="*/ 3755 h 93"/>
              <a:gd name="T50" fmla="*/ 616356 w 313"/>
              <a:gd name="T51" fmla="*/ 11266 h 93"/>
              <a:gd name="T52" fmla="*/ 503608 w 313"/>
              <a:gd name="T53" fmla="*/ 11266 h 93"/>
              <a:gd name="T54" fmla="*/ 315695 w 313"/>
              <a:gd name="T55" fmla="*/ 22532 h 93"/>
              <a:gd name="T56" fmla="*/ 507366 w 313"/>
              <a:gd name="T57" fmla="*/ 26288 h 93"/>
              <a:gd name="T58" fmla="*/ 552465 w 313"/>
              <a:gd name="T59" fmla="*/ 30043 h 93"/>
              <a:gd name="T60" fmla="*/ 435959 w 313"/>
              <a:gd name="T61" fmla="*/ 41309 h 93"/>
              <a:gd name="T62" fmla="*/ 372069 w 313"/>
              <a:gd name="T63" fmla="*/ 52575 h 93"/>
              <a:gd name="T64" fmla="*/ 251804 w 313"/>
              <a:gd name="T65" fmla="*/ 75108 h 93"/>
              <a:gd name="T66" fmla="*/ 172880 w 313"/>
              <a:gd name="T67" fmla="*/ 108906 h 93"/>
              <a:gd name="T68" fmla="*/ 398376 w 313"/>
              <a:gd name="T69" fmla="*/ 131438 h 93"/>
              <a:gd name="T70" fmla="*/ 405893 w 313"/>
              <a:gd name="T71" fmla="*/ 150215 h 93"/>
              <a:gd name="T72" fmla="*/ 187913 w 313"/>
              <a:gd name="T73" fmla="*/ 161481 h 93"/>
              <a:gd name="T74" fmla="*/ 270595 w 313"/>
              <a:gd name="T75" fmla="*/ 168992 h 93"/>
              <a:gd name="T76" fmla="*/ 56374 w 313"/>
              <a:gd name="T77" fmla="*/ 195280 h 93"/>
              <a:gd name="T78" fmla="*/ 394618 w 313"/>
              <a:gd name="T79" fmla="*/ 22532 h 93"/>
              <a:gd name="T80" fmla="*/ 7517 w 313"/>
              <a:gd name="T81" fmla="*/ 221567 h 93"/>
              <a:gd name="T82" fmla="*/ 405893 w 313"/>
              <a:gd name="T83" fmla="*/ 161481 h 93"/>
              <a:gd name="T84" fmla="*/ 518641 w 313"/>
              <a:gd name="T85" fmla="*/ 157726 h 93"/>
              <a:gd name="T86" fmla="*/ 424684 w 313"/>
              <a:gd name="T87" fmla="*/ 165237 h 93"/>
              <a:gd name="T88" fmla="*/ 345761 w 313"/>
              <a:gd name="T89" fmla="*/ 165237 h 93"/>
              <a:gd name="T90" fmla="*/ 435959 w 313"/>
              <a:gd name="T91" fmla="*/ 274142 h 93"/>
              <a:gd name="T92" fmla="*/ 462267 w 313"/>
              <a:gd name="T93" fmla="*/ 41309 h 93"/>
              <a:gd name="T94" fmla="*/ 526158 w 313"/>
              <a:gd name="T95" fmla="*/ 37554 h 93"/>
              <a:gd name="T96" fmla="*/ 571257 w 313"/>
              <a:gd name="T97" fmla="*/ 26288 h 93"/>
              <a:gd name="T98" fmla="*/ 608839 w 313"/>
              <a:gd name="T99" fmla="*/ 11266 h 93"/>
              <a:gd name="T100" fmla="*/ 661455 w 313"/>
              <a:gd name="T101" fmla="*/ 11266 h 93"/>
              <a:gd name="T102" fmla="*/ 691521 w 313"/>
              <a:gd name="T103" fmla="*/ 285409 h 93"/>
              <a:gd name="T104" fmla="*/ 706554 w 313"/>
              <a:gd name="T105" fmla="*/ 3755 h 93"/>
              <a:gd name="T106" fmla="*/ 770445 w 313"/>
              <a:gd name="T107" fmla="*/ 311696 h 93"/>
              <a:gd name="T108" fmla="*/ 789236 w 313"/>
              <a:gd name="T109" fmla="*/ 289164 h 93"/>
              <a:gd name="T110" fmla="*/ 808028 w 313"/>
              <a:gd name="T111" fmla="*/ 48820 h 93"/>
              <a:gd name="T112" fmla="*/ 871918 w 313"/>
              <a:gd name="T113" fmla="*/ 26288 h 93"/>
              <a:gd name="T114" fmla="*/ 856885 w 313"/>
              <a:gd name="T115" fmla="*/ 63841 h 93"/>
              <a:gd name="T116" fmla="*/ 864402 w 313"/>
              <a:gd name="T117" fmla="*/ 86374 h 93"/>
              <a:gd name="T118" fmla="*/ 901984 w 313"/>
              <a:gd name="T119" fmla="*/ 78863 h 93"/>
              <a:gd name="T120" fmla="*/ 917017 w 313"/>
              <a:gd name="T121" fmla="*/ 334228 h 93"/>
              <a:gd name="T122" fmla="*/ 1007216 w 313"/>
              <a:gd name="T123" fmla="*/ 101395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chemeClr val="accent4">
              <a:lumMod val="75000"/>
              <a:alpha val="73000"/>
            </a:schemeClr>
          </a:solidFill>
          <a:ln>
            <a:noFill/>
          </a:ln>
        </p:spPr>
        <p:txBody>
          <a:bodyPr anchor="ctr" anchorCtr="1"/>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da-DK" altLang="zh-CN" sz="1350" b="0" i="0" u="none" strike="noStrike" kern="1200" cap="none" spc="0" normalizeH="0" baseline="0" noProof="0" dirty="0">
              <a:ln>
                <a:noFill/>
              </a:ln>
              <a:solidFill>
                <a:srgbClr val="FFFFFF"/>
              </a:solidFill>
              <a:effectLst/>
              <a:uLnTx/>
              <a:uFillTx/>
              <a:latin typeface="楷体" panose="02010609060101010101" charset="-122"/>
              <a:ea typeface="楷体" panose="02010609060101010101" charset="-122"/>
              <a:cs typeface="+mn-cs"/>
            </a:endParaRPr>
          </a:p>
        </p:txBody>
      </p:sp>
      <p:sp>
        <p:nvSpPr>
          <p:cNvPr id="8199" name="KSO_Shape"/>
          <p:cNvSpPr/>
          <p:nvPr/>
        </p:nvSpPr>
        <p:spPr>
          <a:xfrm>
            <a:off x="1235869" y="3173466"/>
            <a:ext cx="2156222" cy="639365"/>
          </a:xfrm>
          <a:custGeom>
            <a:avLst/>
            <a:gdLst>
              <a:gd name="txL" fmla="*/ 0 w 313"/>
              <a:gd name="txT" fmla="*/ 0 h 93"/>
              <a:gd name="txR" fmla="*/ 313 w 313"/>
              <a:gd name="txB" fmla="*/ 93 h 9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39351">
              <a:alpha val="79999"/>
            </a:srgbClr>
          </a:solidFill>
          <a:ln w="9525">
            <a:noFill/>
          </a:ln>
        </p:spPr>
        <p:txBody>
          <a:bodyPr/>
          <a:p>
            <a:endParaRPr lang="zh-CN" altLang="en-US" sz="1350">
              <a:latin typeface="楷体" panose="02010609060101010101" charset="-122"/>
              <a:ea typeface="楷体" panose="02010609060101010101" charset="-122"/>
            </a:endParaRPr>
          </a:p>
        </p:txBody>
      </p:sp>
      <p:sp>
        <p:nvSpPr>
          <p:cNvPr id="8200" name="TextBox 42"/>
          <p:cNvSpPr txBox="1"/>
          <p:nvPr/>
        </p:nvSpPr>
        <p:spPr>
          <a:xfrm>
            <a:off x="1852454" y="2386384"/>
            <a:ext cx="1928813" cy="251460"/>
          </a:xfrm>
          <a:prstGeom prst="rect">
            <a:avLst/>
          </a:prstGeom>
          <a:noFill/>
          <a:ln w="9525">
            <a:noFill/>
          </a:ln>
        </p:spPr>
        <p:txBody>
          <a:bodyPr>
            <a:spAutoFit/>
          </a:bodyPr>
          <a:p>
            <a:pPr lvl="0" eaLnBrk="1" hangingPunct="1"/>
            <a:r>
              <a:rPr lang="da-DK" altLang="zh-CN" sz="1050" dirty="0">
                <a:solidFill>
                  <a:schemeClr val="bg1"/>
                </a:solidFill>
                <a:latin typeface="楷体" panose="02010609060101010101" charset="-122"/>
                <a:ea typeface="楷体" panose="02010609060101010101" charset="-122"/>
              </a:rPr>
              <a:t>单击此处添加标题</a:t>
            </a:r>
            <a:endParaRPr lang="da-DK" altLang="zh-CN" sz="1050" dirty="0">
              <a:solidFill>
                <a:schemeClr val="bg1"/>
              </a:solidFill>
              <a:latin typeface="楷体" panose="02010609060101010101" charset="-122"/>
              <a:ea typeface="楷体" panose="02010609060101010101" charset="-122"/>
            </a:endParaRPr>
          </a:p>
        </p:txBody>
      </p:sp>
      <p:sp>
        <p:nvSpPr>
          <p:cNvPr id="8201" name="TextBox 43"/>
          <p:cNvSpPr txBox="1"/>
          <p:nvPr/>
        </p:nvSpPr>
        <p:spPr>
          <a:xfrm>
            <a:off x="1852454" y="3371030"/>
            <a:ext cx="1928813" cy="251460"/>
          </a:xfrm>
          <a:prstGeom prst="rect">
            <a:avLst/>
          </a:prstGeom>
          <a:noFill/>
          <a:ln w="9525">
            <a:noFill/>
          </a:ln>
        </p:spPr>
        <p:txBody>
          <a:bodyPr>
            <a:spAutoFit/>
          </a:bodyPr>
          <a:p>
            <a:pPr lvl="0" eaLnBrk="1" hangingPunct="1"/>
            <a:r>
              <a:rPr lang="da-DK" altLang="zh-CN" sz="1050" dirty="0">
                <a:solidFill>
                  <a:schemeClr val="bg1"/>
                </a:solidFill>
                <a:latin typeface="楷体" panose="02010609060101010101" charset="-122"/>
                <a:ea typeface="楷体" panose="02010609060101010101" charset="-122"/>
              </a:rPr>
              <a:t>单击此处添加标题</a:t>
            </a:r>
            <a:endParaRPr lang="da-DK" altLang="zh-CN" sz="1050" dirty="0">
              <a:solidFill>
                <a:schemeClr val="bg1"/>
              </a:solidFill>
              <a:latin typeface="楷体" panose="02010609060101010101" charset="-122"/>
              <a:ea typeface="楷体" panose="02010609060101010101" charset="-122"/>
            </a:endParaRPr>
          </a:p>
        </p:txBody>
      </p:sp>
      <p:sp>
        <p:nvSpPr>
          <p:cNvPr id="10" name="MH_SubTitle_1"/>
          <p:cNvSpPr txBox="1"/>
          <p:nvPr>
            <p:custDataLst>
              <p:tags r:id="rId3"/>
            </p:custDataLst>
          </p:nvPr>
        </p:nvSpPr>
        <p:spPr>
          <a:xfrm>
            <a:off x="471488" y="411216"/>
            <a:ext cx="2400300" cy="678656"/>
          </a:xfrm>
          <a:prstGeom prst="rect">
            <a:avLst/>
          </a:prstGeom>
          <a:noFill/>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楷体" panose="02010609060101010101" charset="-122"/>
                <a:ea typeface="楷体" panose="02010609060101010101"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楷体" panose="02010609060101010101" charset="-122"/>
              <a:ea typeface="楷体" panose="02010609060101010101" charset="-122"/>
              <a:cs typeface="+mn-cs"/>
            </a:endParaRPr>
          </a:p>
        </p:txBody>
      </p:sp>
      <p:cxnSp>
        <p:nvCxnSpPr>
          <p:cNvPr id="11" name="直接连接符 10"/>
          <p:cNvCxnSpPr/>
          <p:nvPr/>
        </p:nvCxnSpPr>
        <p:spPr>
          <a:xfrm>
            <a:off x="414338" y="412001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8204" name="组合 71"/>
          <p:cNvGrpSpPr/>
          <p:nvPr/>
        </p:nvGrpSpPr>
        <p:grpSpPr>
          <a:xfrm>
            <a:off x="3892154" y="4743900"/>
            <a:ext cx="1183481" cy="180975"/>
            <a:chOff x="5171650" y="6147506"/>
            <a:chExt cx="1578550" cy="240973"/>
          </a:xfrm>
        </p:grpSpPr>
        <p:sp>
          <p:nvSpPr>
            <p:cNvPr id="13"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14" name="任意多边形 13"/>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15" name="任意多边形 14"/>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8205" name="组合 75"/>
          <p:cNvGrpSpPr/>
          <p:nvPr/>
        </p:nvGrpSpPr>
        <p:grpSpPr>
          <a:xfrm>
            <a:off x="4148138" y="4704610"/>
            <a:ext cx="665560" cy="233363"/>
            <a:chOff x="5513645" y="6043438"/>
            <a:chExt cx="888113" cy="363636"/>
          </a:xfrm>
        </p:grpSpPr>
        <p:sp>
          <p:nvSpPr>
            <p:cNvPr id="17"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18" name="任意多边形 17"/>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19" name="任意多边形 18"/>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8206" name="组合 79"/>
          <p:cNvGrpSpPr/>
          <p:nvPr/>
        </p:nvGrpSpPr>
        <p:grpSpPr>
          <a:xfrm flipV="1">
            <a:off x="4232672" y="4720088"/>
            <a:ext cx="506015" cy="213122"/>
            <a:chOff x="5513645" y="6043438"/>
            <a:chExt cx="888113" cy="363609"/>
          </a:xfrm>
        </p:grpSpPr>
        <p:sp>
          <p:nvSpPr>
            <p:cNvPr id="21"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22" name="任意多边形 21"/>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23" name="任意多边形 22"/>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sp>
        <p:nvSpPr>
          <p:cNvPr id="24" name="矩形 23"/>
          <p:cNvSpPr/>
          <p:nvPr/>
        </p:nvSpPr>
        <p:spPr>
          <a:xfrm>
            <a:off x="2399348" y="4189069"/>
            <a:ext cx="4069080" cy="64008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p:txBody>
      </p:sp>
      <p:cxnSp>
        <p:nvCxnSpPr>
          <p:cNvPr id="25" name="直接连接符 24"/>
          <p:cNvCxnSpPr/>
          <p:nvPr/>
        </p:nvCxnSpPr>
        <p:spPr>
          <a:xfrm>
            <a:off x="414338" y="107320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dpi="0" rotWithShape="1">
            <a:blip r:embed="rId1" cstate="print">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grpSp>
        <p:nvGrpSpPr>
          <p:cNvPr id="9219" name="组合 10"/>
          <p:cNvGrpSpPr/>
          <p:nvPr/>
        </p:nvGrpSpPr>
        <p:grpSpPr>
          <a:xfrm>
            <a:off x="1014413" y="721969"/>
            <a:ext cx="7515225" cy="4050506"/>
            <a:chOff x="1085851" y="1697039"/>
            <a:chExt cx="10020300" cy="4211637"/>
          </a:xfrm>
        </p:grpSpPr>
        <p:sp>
          <p:nvSpPr>
            <p:cNvPr id="12" name="MH_SubTitle_1"/>
            <p:cNvSpPr/>
            <p:nvPr>
              <p:custDataLst>
                <p:tags r:id="rId2"/>
              </p:custDataLst>
            </p:nvPr>
          </p:nvSpPr>
          <p:spPr>
            <a:xfrm>
              <a:off x="1085851" y="3781812"/>
              <a:ext cx="2184400" cy="380063"/>
            </a:xfrm>
            <a:prstGeom prst="rect">
              <a:avLst/>
            </a:prstGeom>
            <a:solidFill>
              <a:srgbClr val="E84C93"/>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0" cap="none" spc="0" normalizeH="0" baseline="0" noProof="0" dirty="0">
                  <a:ln>
                    <a:noFill/>
                  </a:ln>
                  <a:solidFill>
                    <a:srgbClr val="FFFFFF"/>
                  </a:solidFill>
                  <a:effectLst/>
                  <a:uLnTx/>
                  <a:uFillTx/>
                  <a:latin typeface="楷体" panose="02010609060101010101" charset="-122"/>
                  <a:ea typeface="楷体" panose="02010609060101010101" charset="-122"/>
                  <a:cs typeface="+mn-cs"/>
                </a:rPr>
                <a:t>LOREM</a:t>
              </a:r>
              <a:endParaRPr kumimoji="0" lang="en-US" altLang="zh-CN" sz="1350" b="0" i="0" u="none" strike="noStrike" kern="0" cap="none" spc="0" normalizeH="0" baseline="0" noProof="0" dirty="0">
                <a:ln>
                  <a:noFill/>
                </a:ln>
                <a:solidFill>
                  <a:srgbClr val="FFFFFF"/>
                </a:solidFill>
                <a:effectLst/>
                <a:uLnTx/>
                <a:uFillTx/>
                <a:latin typeface="楷体" panose="02010609060101010101" charset="-122"/>
                <a:ea typeface="楷体" panose="02010609060101010101" charset="-122"/>
                <a:cs typeface="+mn-cs"/>
              </a:endParaRPr>
            </a:p>
          </p:txBody>
        </p:sp>
        <p:sp>
          <p:nvSpPr>
            <p:cNvPr id="13" name="MH_Other_1"/>
            <p:cNvSpPr/>
            <p:nvPr>
              <p:custDataLst>
                <p:tags r:id="rId3"/>
              </p:custDataLst>
            </p:nvPr>
          </p:nvSpPr>
          <p:spPr>
            <a:xfrm rot="18865419">
              <a:off x="3119358"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55595B"/>
                </a:solidFill>
                <a:effectLst/>
                <a:uLnTx/>
                <a:uFillTx/>
                <a:latin typeface="楷体" panose="02010609060101010101" charset="-122"/>
                <a:ea typeface="楷体" panose="02010609060101010101" charset="-122"/>
                <a:cs typeface="+mn-cs"/>
              </a:endParaRPr>
            </a:p>
          </p:txBody>
        </p:sp>
        <p:sp>
          <p:nvSpPr>
            <p:cNvPr id="14" name="MH_SubTitle_2"/>
            <p:cNvSpPr/>
            <p:nvPr>
              <p:custDataLst>
                <p:tags r:id="rId4"/>
              </p:custDataLst>
            </p:nvPr>
          </p:nvSpPr>
          <p:spPr>
            <a:xfrm>
              <a:off x="3697289" y="3450031"/>
              <a:ext cx="2184400" cy="380063"/>
            </a:xfrm>
            <a:prstGeom prst="rect">
              <a:avLst/>
            </a:prstGeom>
            <a:solidFill>
              <a:schemeClr val="accent4"/>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0" cap="none" spc="0" normalizeH="0" baseline="0" noProof="0">
                  <a:ln>
                    <a:noFill/>
                  </a:ln>
                  <a:solidFill>
                    <a:srgbClr val="FFFFFF"/>
                  </a:solidFill>
                  <a:effectLst/>
                  <a:uLnTx/>
                  <a:uFillTx/>
                  <a:latin typeface="楷体" panose="02010609060101010101" charset="-122"/>
                  <a:ea typeface="楷体" panose="02010609060101010101" charset="-122"/>
                  <a:cs typeface="+mn-cs"/>
                </a:rPr>
                <a:t>LOREM</a:t>
              </a:r>
              <a:endParaRPr kumimoji="0" lang="en-US" altLang="zh-CN" sz="1350" b="0" i="0" u="none" strike="noStrike" kern="0" cap="none" spc="0" normalizeH="0" baseline="0" noProof="0">
                <a:ln>
                  <a:noFill/>
                </a:ln>
                <a:solidFill>
                  <a:srgbClr val="FFFFFF"/>
                </a:solidFill>
                <a:effectLst/>
                <a:uLnTx/>
                <a:uFillTx/>
                <a:latin typeface="楷体" panose="02010609060101010101" charset="-122"/>
                <a:ea typeface="楷体" panose="02010609060101010101" charset="-122"/>
                <a:cs typeface="+mn-cs"/>
              </a:endParaRPr>
            </a:p>
          </p:txBody>
        </p:sp>
        <p:sp>
          <p:nvSpPr>
            <p:cNvPr id="15" name="MH_SubTitle_3"/>
            <p:cNvSpPr/>
            <p:nvPr>
              <p:custDataLst>
                <p:tags r:id="rId5"/>
              </p:custDataLst>
            </p:nvPr>
          </p:nvSpPr>
          <p:spPr>
            <a:xfrm>
              <a:off x="6310314" y="3781812"/>
              <a:ext cx="2184400" cy="380063"/>
            </a:xfrm>
            <a:prstGeom prst="rect">
              <a:avLst/>
            </a:prstGeom>
            <a:solidFill>
              <a:schemeClr val="accent6">
                <a:lumMod val="75000"/>
              </a:schemeClr>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0" cap="none" spc="0" normalizeH="0" baseline="0" noProof="0" dirty="0">
                  <a:ln>
                    <a:noFill/>
                  </a:ln>
                  <a:solidFill>
                    <a:srgbClr val="FFFFFF"/>
                  </a:solidFill>
                  <a:effectLst/>
                  <a:uLnTx/>
                  <a:uFillTx/>
                  <a:latin typeface="楷体" panose="02010609060101010101" charset="-122"/>
                  <a:ea typeface="楷体" panose="02010609060101010101" charset="-122"/>
                  <a:cs typeface="+mn-cs"/>
                </a:rPr>
                <a:t>LOREM</a:t>
              </a:r>
              <a:endParaRPr kumimoji="0" lang="en-US" altLang="zh-CN" sz="1350" b="0" i="0" u="none" strike="noStrike" kern="0" cap="none" spc="0" normalizeH="0" baseline="0" noProof="0" dirty="0">
                <a:ln>
                  <a:noFill/>
                </a:ln>
                <a:solidFill>
                  <a:srgbClr val="FFFFFF"/>
                </a:solidFill>
                <a:effectLst/>
                <a:uLnTx/>
                <a:uFillTx/>
                <a:latin typeface="楷体" panose="02010609060101010101" charset="-122"/>
                <a:ea typeface="楷体" panose="02010609060101010101" charset="-122"/>
                <a:cs typeface="+mn-cs"/>
              </a:endParaRPr>
            </a:p>
          </p:txBody>
        </p:sp>
        <p:sp>
          <p:nvSpPr>
            <p:cNvPr id="16" name="MH_Other_2"/>
            <p:cNvSpPr/>
            <p:nvPr>
              <p:custDataLst>
                <p:tags r:id="rId6"/>
              </p:custDataLst>
            </p:nvPr>
          </p:nvSpPr>
          <p:spPr>
            <a:xfrm rot="18865419">
              <a:off x="8342233"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55595B"/>
                </a:solidFill>
                <a:effectLst/>
                <a:uLnTx/>
                <a:uFillTx/>
                <a:latin typeface="楷体" panose="02010609060101010101" charset="-122"/>
                <a:ea typeface="楷体" panose="02010609060101010101" charset="-122"/>
                <a:cs typeface="+mn-cs"/>
              </a:endParaRPr>
            </a:p>
          </p:txBody>
        </p:sp>
        <p:sp>
          <p:nvSpPr>
            <p:cNvPr id="17" name="MH_SubTitle_4"/>
            <p:cNvSpPr/>
            <p:nvPr>
              <p:custDataLst>
                <p:tags r:id="rId7"/>
              </p:custDataLst>
            </p:nvPr>
          </p:nvSpPr>
          <p:spPr>
            <a:xfrm>
              <a:off x="8921751" y="3450031"/>
              <a:ext cx="2184400" cy="380063"/>
            </a:xfrm>
            <a:prstGeom prst="rect">
              <a:avLst/>
            </a:prstGeom>
            <a:solidFill>
              <a:srgbClr val="FB3B52"/>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0" cap="none" spc="0" normalizeH="0" baseline="0" noProof="0">
                  <a:ln>
                    <a:noFill/>
                  </a:ln>
                  <a:solidFill>
                    <a:srgbClr val="FFFFFF"/>
                  </a:solidFill>
                  <a:effectLst/>
                  <a:uLnTx/>
                  <a:uFillTx/>
                  <a:latin typeface="楷体" panose="02010609060101010101" charset="-122"/>
                  <a:ea typeface="楷体" panose="02010609060101010101" charset="-122"/>
                  <a:cs typeface="+mn-cs"/>
                </a:rPr>
                <a:t>LOREM</a:t>
              </a:r>
              <a:endParaRPr kumimoji="0" lang="en-US" altLang="zh-CN" sz="1350" b="0" i="0" u="none" strike="noStrike" kern="0" cap="none" spc="0" normalizeH="0" baseline="0" noProof="0">
                <a:ln>
                  <a:noFill/>
                </a:ln>
                <a:solidFill>
                  <a:srgbClr val="FFFFFF"/>
                </a:solidFill>
                <a:effectLst/>
                <a:uLnTx/>
                <a:uFillTx/>
                <a:latin typeface="楷体" panose="02010609060101010101" charset="-122"/>
                <a:ea typeface="楷体" panose="02010609060101010101" charset="-122"/>
                <a:cs typeface="+mn-cs"/>
              </a:endParaRPr>
            </a:p>
          </p:txBody>
        </p:sp>
        <p:sp>
          <p:nvSpPr>
            <p:cNvPr id="18" name="MH_Other_3"/>
            <p:cNvSpPr/>
            <p:nvPr>
              <p:custDataLst>
                <p:tags r:id="rId8"/>
              </p:custDataLst>
            </p:nvPr>
          </p:nvSpPr>
          <p:spPr>
            <a:xfrm rot="2734581" flipH="1">
              <a:off x="5730795"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55595B"/>
                </a:solidFill>
                <a:effectLst/>
                <a:uLnTx/>
                <a:uFillTx/>
                <a:latin typeface="楷体" panose="02010609060101010101" charset="-122"/>
                <a:ea typeface="楷体" panose="02010609060101010101" charset="-122"/>
                <a:cs typeface="+mn-cs"/>
              </a:endParaRPr>
            </a:p>
          </p:txBody>
        </p:sp>
        <p:sp>
          <p:nvSpPr>
            <p:cNvPr id="19" name="MH_Other_4"/>
            <p:cNvSpPr txBox="1">
              <a:spLocks noChangeArrowheads="1"/>
            </p:cNvSpPr>
            <p:nvPr>
              <p:custDataLst>
                <p:tags r:id="rId9"/>
              </p:custDataLst>
            </p:nvPr>
          </p:nvSpPr>
          <p:spPr bwMode="auto">
            <a:xfrm>
              <a:off x="1085851" y="3255172"/>
              <a:ext cx="2184400" cy="522926"/>
            </a:xfrm>
            <a:prstGeom prst="rect">
              <a:avLst/>
            </a:prstGeom>
            <a:noFill/>
            <a:ln>
              <a:noFill/>
            </a:ln>
          </p:spPr>
          <p:txBody>
            <a:bodyPr lIns="0" tIns="0" rIns="0" bIns="0" anchor="b">
              <a:spAutoFit/>
            </a:bodyPr>
            <a:p>
              <a:pPr lvl="0" algn="ctr" eaLnBrk="1" hangingPunct="1"/>
              <a:r>
                <a:rPr lang="en-US" altLang="zh-CN" sz="3300" b="1" dirty="0">
                  <a:solidFill>
                    <a:srgbClr val="E84C93"/>
                  </a:solidFill>
                  <a:effectLst>
                    <a:outerShdw blurRad="38100" dist="38100" dir="2700000">
                      <a:srgbClr val="C0C0C0"/>
                    </a:outerShdw>
                  </a:effectLst>
                  <a:latin typeface="楷体" panose="02010609060101010101" charset="-122"/>
                  <a:ea typeface="楷体" panose="02010609060101010101" charset="-122"/>
                </a:rPr>
                <a:t>1</a:t>
              </a:r>
              <a:endParaRPr lang="en-US" altLang="zh-CN" sz="3300" b="1" dirty="0">
                <a:solidFill>
                  <a:srgbClr val="E84C93"/>
                </a:solidFill>
                <a:effectLst>
                  <a:outerShdw blurRad="38100" dist="38100" dir="2700000">
                    <a:srgbClr val="C0C0C0"/>
                  </a:outerShdw>
                </a:effectLst>
                <a:latin typeface="楷体" panose="02010609060101010101" charset="-122"/>
                <a:ea typeface="楷体" panose="02010609060101010101" charset="-122"/>
              </a:endParaRPr>
            </a:p>
          </p:txBody>
        </p:sp>
        <p:sp>
          <p:nvSpPr>
            <p:cNvPr id="20" name="MH_Text_1"/>
            <p:cNvSpPr txBox="1">
              <a:spLocks noChangeArrowheads="1"/>
            </p:cNvSpPr>
            <p:nvPr>
              <p:custDataLst>
                <p:tags r:id="rId10"/>
              </p:custDataLst>
            </p:nvPr>
          </p:nvSpPr>
          <p:spPr bwMode="auto">
            <a:xfrm>
              <a:off x="1085851" y="4249771"/>
              <a:ext cx="2184400" cy="1658905"/>
            </a:xfrm>
            <a:prstGeom prst="rect">
              <a:avLst/>
            </a:prstGeom>
            <a:noFill/>
            <a:ln>
              <a:noFill/>
            </a:ln>
          </p:spPr>
          <p:txBody>
            <a:bodyPr lIns="0" rIns="0"/>
            <a:p>
              <a:pPr lvl="0" algn="ctr" eaLnBrk="1" hangingPunct="1">
                <a:lnSpc>
                  <a:spcPct val="160000"/>
                </a:lnSpc>
              </a:pPr>
              <a:r>
                <a:rPr lang="en-US" altLang="zh-CN" sz="1050" dirty="0">
                  <a:latin typeface="楷体" panose="02010609060101010101" charset="-122"/>
                  <a:ea typeface="楷体" panose="02010609060101010101" charset="-122"/>
                </a:rPr>
                <a:t>请在此粘贴或者输入您的文字内容</a:t>
              </a:r>
              <a:endParaRPr lang="en-US" altLang="zh-CN" sz="1050" dirty="0">
                <a:latin typeface="楷体" panose="02010609060101010101" charset="-122"/>
                <a:ea typeface="楷体" panose="02010609060101010101" charset="-122"/>
              </a:endParaRPr>
            </a:p>
          </p:txBody>
        </p:sp>
        <p:sp>
          <p:nvSpPr>
            <p:cNvPr id="21" name="MH_Other_5"/>
            <p:cNvSpPr txBox="1">
              <a:spLocks noChangeArrowheads="1"/>
            </p:cNvSpPr>
            <p:nvPr>
              <p:custDataLst>
                <p:tags r:id="rId11"/>
              </p:custDataLst>
            </p:nvPr>
          </p:nvSpPr>
          <p:spPr bwMode="auto">
            <a:xfrm>
              <a:off x="6310314" y="3255172"/>
              <a:ext cx="2184400" cy="522926"/>
            </a:xfrm>
            <a:prstGeom prst="rect">
              <a:avLst/>
            </a:prstGeom>
            <a:noFill/>
            <a:ln>
              <a:noFill/>
            </a:ln>
          </p:spPr>
          <p:txBody>
            <a:bodyPr lIns="0" tIns="0" rIns="0" bIns="0" anchor="b">
              <a:spAutoFit/>
            </a:bodyPr>
            <a:p>
              <a:pPr lvl="0" algn="ctr" eaLnBrk="1" hangingPunct="1"/>
              <a:r>
                <a:rPr lang="en-US" altLang="zh-CN" sz="3300" b="1" dirty="0">
                  <a:solidFill>
                    <a:srgbClr val="E46C0A"/>
                  </a:solidFill>
                  <a:effectLst>
                    <a:outerShdw blurRad="38100" dist="38100" dir="2700000">
                      <a:srgbClr val="C0C0C0"/>
                    </a:outerShdw>
                  </a:effectLst>
                  <a:latin typeface="楷体" panose="02010609060101010101" charset="-122"/>
                  <a:ea typeface="楷体" panose="02010609060101010101" charset="-122"/>
                </a:rPr>
                <a:t>3</a:t>
              </a:r>
              <a:endParaRPr lang="en-US" altLang="zh-CN" sz="3300" b="1" dirty="0">
                <a:solidFill>
                  <a:srgbClr val="E46C0A"/>
                </a:solidFill>
                <a:effectLst>
                  <a:outerShdw blurRad="38100" dist="38100" dir="2700000">
                    <a:srgbClr val="C0C0C0"/>
                  </a:outerShdw>
                </a:effectLst>
                <a:latin typeface="楷体" panose="02010609060101010101" charset="-122"/>
                <a:ea typeface="楷体" panose="02010609060101010101" charset="-122"/>
              </a:endParaRPr>
            </a:p>
          </p:txBody>
        </p:sp>
        <p:sp>
          <p:nvSpPr>
            <p:cNvPr id="22" name="MH_Text_3"/>
            <p:cNvSpPr txBox="1">
              <a:spLocks noChangeArrowheads="1"/>
            </p:cNvSpPr>
            <p:nvPr>
              <p:custDataLst>
                <p:tags r:id="rId12"/>
              </p:custDataLst>
            </p:nvPr>
          </p:nvSpPr>
          <p:spPr bwMode="auto">
            <a:xfrm>
              <a:off x="6310314" y="4249771"/>
              <a:ext cx="2184400" cy="1658905"/>
            </a:xfrm>
            <a:prstGeom prst="rect">
              <a:avLst/>
            </a:prstGeom>
            <a:noFill/>
            <a:ln>
              <a:noFill/>
            </a:ln>
          </p:spPr>
          <p:txBody>
            <a:bodyPr lIns="0" rIns="0"/>
            <a:p>
              <a:pPr lvl="0" algn="ctr" eaLnBrk="1" hangingPunct="1">
                <a:lnSpc>
                  <a:spcPct val="120000"/>
                </a:lnSpc>
              </a:pPr>
              <a:r>
                <a:rPr lang="en-US" altLang="zh-CN" sz="1050" dirty="0">
                  <a:latin typeface="楷体" panose="02010609060101010101" charset="-122"/>
                  <a:ea typeface="楷体" panose="02010609060101010101" charset="-122"/>
                </a:rPr>
                <a:t>请在此粘贴或者输入您的文字内容</a:t>
              </a:r>
              <a:endParaRPr lang="en-US" altLang="zh-CN" sz="1050" dirty="0">
                <a:latin typeface="楷体" panose="02010609060101010101" charset="-122"/>
                <a:ea typeface="楷体" panose="02010609060101010101" charset="-122"/>
              </a:endParaRPr>
            </a:p>
          </p:txBody>
        </p:sp>
        <p:sp>
          <p:nvSpPr>
            <p:cNvPr id="23" name="MH_Text_2"/>
            <p:cNvSpPr txBox="1">
              <a:spLocks noChangeArrowheads="1"/>
            </p:cNvSpPr>
            <p:nvPr>
              <p:custDataLst>
                <p:tags r:id="rId13"/>
              </p:custDataLst>
            </p:nvPr>
          </p:nvSpPr>
          <p:spPr bwMode="auto">
            <a:xfrm>
              <a:off x="3697289" y="1697039"/>
              <a:ext cx="2184400" cy="1658905"/>
            </a:xfrm>
            <a:prstGeom prst="rect">
              <a:avLst/>
            </a:prstGeom>
            <a:noFill/>
            <a:ln>
              <a:noFill/>
            </a:ln>
          </p:spPr>
          <p:txBody>
            <a:bodyPr lIns="0" rIns="0" anchor="b"/>
            <a:p>
              <a:pPr lvl="0" algn="ctr" eaLnBrk="1" hangingPunct="1">
                <a:lnSpc>
                  <a:spcPct val="120000"/>
                </a:lnSpc>
              </a:pPr>
              <a:r>
                <a:rPr lang="en-US" altLang="zh-CN" sz="1050" dirty="0">
                  <a:solidFill>
                    <a:schemeClr val="bg1"/>
                  </a:solidFill>
                  <a:latin typeface="楷体" panose="02010609060101010101" charset="-122"/>
                  <a:ea typeface="楷体" panose="02010609060101010101" charset="-122"/>
                </a:rPr>
                <a:t>请在此粘贴或者输入您的文字内容</a:t>
              </a:r>
              <a:endParaRPr lang="en-US" altLang="zh-CN" sz="1050" dirty="0">
                <a:solidFill>
                  <a:schemeClr val="bg1"/>
                </a:solidFill>
                <a:latin typeface="楷体" panose="02010609060101010101" charset="-122"/>
                <a:ea typeface="楷体" panose="02010609060101010101" charset="-122"/>
              </a:endParaRPr>
            </a:p>
          </p:txBody>
        </p:sp>
        <p:sp>
          <p:nvSpPr>
            <p:cNvPr id="24" name="MH_Other_6"/>
            <p:cNvSpPr txBox="1">
              <a:spLocks noChangeArrowheads="1"/>
            </p:cNvSpPr>
            <p:nvPr>
              <p:custDataLst>
                <p:tags r:id="rId14"/>
              </p:custDataLst>
            </p:nvPr>
          </p:nvSpPr>
          <p:spPr bwMode="auto">
            <a:xfrm>
              <a:off x="3697289" y="3841235"/>
              <a:ext cx="2184400" cy="522926"/>
            </a:xfrm>
            <a:prstGeom prst="rect">
              <a:avLst/>
            </a:prstGeom>
            <a:noFill/>
            <a:ln>
              <a:noFill/>
            </a:ln>
          </p:spPr>
          <p:txBody>
            <a:bodyPr lIns="0" tIns="0" rIns="0" bIns="0">
              <a:spAutoFit/>
            </a:bodyPr>
            <a:p>
              <a:pPr lvl="0" algn="ctr" eaLnBrk="1" hangingPunct="1"/>
              <a:r>
                <a:rPr lang="en-US" altLang="zh-CN" sz="3300" b="1" dirty="0">
                  <a:solidFill>
                    <a:srgbClr val="8064A2"/>
                  </a:solidFill>
                  <a:effectLst>
                    <a:outerShdw blurRad="38100" dist="38100" dir="2700000">
                      <a:srgbClr val="C0C0C0"/>
                    </a:outerShdw>
                  </a:effectLst>
                  <a:latin typeface="楷体" panose="02010609060101010101" charset="-122"/>
                  <a:ea typeface="楷体" panose="02010609060101010101" charset="-122"/>
                </a:rPr>
                <a:t>2</a:t>
              </a:r>
              <a:endParaRPr lang="en-US" altLang="zh-CN" sz="3300" b="1" dirty="0">
                <a:solidFill>
                  <a:srgbClr val="8064A2"/>
                </a:solidFill>
                <a:effectLst>
                  <a:outerShdw blurRad="38100" dist="38100" dir="2700000">
                    <a:srgbClr val="C0C0C0"/>
                  </a:outerShdw>
                </a:effectLst>
                <a:latin typeface="楷体" panose="02010609060101010101" charset="-122"/>
                <a:ea typeface="楷体" panose="02010609060101010101" charset="-122"/>
              </a:endParaRPr>
            </a:p>
          </p:txBody>
        </p:sp>
        <p:sp>
          <p:nvSpPr>
            <p:cNvPr id="25" name="MH_Text_4"/>
            <p:cNvSpPr txBox="1">
              <a:spLocks noChangeArrowheads="1"/>
            </p:cNvSpPr>
            <p:nvPr>
              <p:custDataLst>
                <p:tags r:id="rId15"/>
              </p:custDataLst>
            </p:nvPr>
          </p:nvSpPr>
          <p:spPr bwMode="auto">
            <a:xfrm>
              <a:off x="8921751" y="1697039"/>
              <a:ext cx="2184400" cy="1658905"/>
            </a:xfrm>
            <a:prstGeom prst="rect">
              <a:avLst/>
            </a:prstGeom>
            <a:noFill/>
            <a:ln>
              <a:noFill/>
            </a:ln>
          </p:spPr>
          <p:txBody>
            <a:bodyPr lIns="0" rIns="0" anchor="b"/>
            <a:p>
              <a:pPr lvl="0" algn="ctr" eaLnBrk="1" hangingPunct="1">
                <a:lnSpc>
                  <a:spcPct val="120000"/>
                </a:lnSpc>
              </a:pPr>
              <a:r>
                <a:rPr lang="en-US" altLang="zh-CN" sz="1050" dirty="0">
                  <a:solidFill>
                    <a:schemeClr val="bg1"/>
                  </a:solidFill>
                  <a:latin typeface="楷体" panose="02010609060101010101" charset="-122"/>
                  <a:ea typeface="楷体" panose="02010609060101010101" charset="-122"/>
                </a:rPr>
                <a:t>请在此粘贴或者输入您的文字内容</a:t>
              </a:r>
              <a:endParaRPr lang="en-US" altLang="zh-CN" sz="1050" dirty="0">
                <a:solidFill>
                  <a:schemeClr val="bg1"/>
                </a:solidFill>
                <a:latin typeface="楷体" panose="02010609060101010101" charset="-122"/>
                <a:ea typeface="楷体" panose="02010609060101010101" charset="-122"/>
              </a:endParaRPr>
            </a:p>
          </p:txBody>
        </p:sp>
        <p:sp>
          <p:nvSpPr>
            <p:cNvPr id="26" name="MH_Other_7"/>
            <p:cNvSpPr txBox="1">
              <a:spLocks noChangeArrowheads="1"/>
            </p:cNvSpPr>
            <p:nvPr>
              <p:custDataLst>
                <p:tags r:id="rId16"/>
              </p:custDataLst>
            </p:nvPr>
          </p:nvSpPr>
          <p:spPr bwMode="auto">
            <a:xfrm>
              <a:off x="8921751" y="3841235"/>
              <a:ext cx="2184400" cy="522926"/>
            </a:xfrm>
            <a:prstGeom prst="rect">
              <a:avLst/>
            </a:prstGeom>
            <a:noFill/>
            <a:ln>
              <a:noFill/>
            </a:ln>
          </p:spPr>
          <p:txBody>
            <a:bodyPr lIns="0" tIns="0" rIns="0" bIns="0">
              <a:spAutoFit/>
            </a:bodyPr>
            <a:p>
              <a:pPr lvl="0" algn="ctr" eaLnBrk="1" hangingPunct="1"/>
              <a:r>
                <a:rPr lang="en-US" altLang="zh-CN" sz="3300" b="1" dirty="0">
                  <a:solidFill>
                    <a:srgbClr val="FB3B52"/>
                  </a:solidFill>
                  <a:effectLst>
                    <a:outerShdw blurRad="38100" dist="38100" dir="2700000">
                      <a:srgbClr val="C0C0C0"/>
                    </a:outerShdw>
                  </a:effectLst>
                  <a:latin typeface="楷体" panose="02010609060101010101" charset="-122"/>
                  <a:ea typeface="楷体" panose="02010609060101010101" charset="-122"/>
                </a:rPr>
                <a:t>4</a:t>
              </a:r>
              <a:endParaRPr lang="en-US" altLang="zh-CN" sz="3300" b="1" dirty="0">
                <a:solidFill>
                  <a:srgbClr val="FB3B52"/>
                </a:solidFill>
                <a:effectLst>
                  <a:outerShdw blurRad="38100" dist="38100" dir="2700000">
                    <a:srgbClr val="C0C0C0"/>
                  </a:outerShdw>
                </a:effectLst>
                <a:latin typeface="楷体" panose="02010609060101010101" charset="-122"/>
                <a:ea typeface="楷体" panose="02010609060101010101" charset="-122"/>
              </a:endParaRPr>
            </a:p>
          </p:txBody>
        </p:sp>
      </p:grpSp>
      <p:sp>
        <p:nvSpPr>
          <p:cNvPr id="27" name="MH_SubTitle_1"/>
          <p:cNvSpPr txBox="1"/>
          <p:nvPr>
            <p:custDataLst>
              <p:tags r:id="rId17"/>
            </p:custDataLst>
          </p:nvPr>
        </p:nvSpPr>
        <p:spPr>
          <a:xfrm>
            <a:off x="471488" y="411216"/>
            <a:ext cx="2400300" cy="678656"/>
          </a:xfrm>
          <a:prstGeom prst="rect">
            <a:avLst/>
          </a:prstGeom>
          <a:noFill/>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楷体" panose="02010609060101010101" charset="-122"/>
                <a:ea typeface="楷体" panose="02010609060101010101"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楷体" panose="02010609060101010101" charset="-122"/>
              <a:ea typeface="楷体" panose="02010609060101010101" charset="-122"/>
              <a:cs typeface="+mn-cs"/>
            </a:endParaRPr>
          </a:p>
        </p:txBody>
      </p:sp>
      <p:cxnSp>
        <p:nvCxnSpPr>
          <p:cNvPr id="28" name="直接连接符 27"/>
          <p:cNvCxnSpPr/>
          <p:nvPr/>
        </p:nvCxnSpPr>
        <p:spPr>
          <a:xfrm>
            <a:off x="414338" y="412001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9222" name="组合 71"/>
          <p:cNvGrpSpPr/>
          <p:nvPr/>
        </p:nvGrpSpPr>
        <p:grpSpPr>
          <a:xfrm>
            <a:off x="4044553" y="4743900"/>
            <a:ext cx="1183481" cy="180975"/>
            <a:chOff x="5171650" y="6147506"/>
            <a:chExt cx="1578550" cy="240973"/>
          </a:xfrm>
        </p:grpSpPr>
        <p:sp>
          <p:nvSpPr>
            <p:cNvPr id="30"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31" name="任意多边形 30"/>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32" name="任意多边形 31"/>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9223" name="组合 75"/>
          <p:cNvGrpSpPr/>
          <p:nvPr/>
        </p:nvGrpSpPr>
        <p:grpSpPr>
          <a:xfrm>
            <a:off x="4300538" y="4704610"/>
            <a:ext cx="665560" cy="233363"/>
            <a:chOff x="5513645" y="6043438"/>
            <a:chExt cx="888113" cy="363636"/>
          </a:xfrm>
        </p:grpSpPr>
        <p:sp>
          <p:nvSpPr>
            <p:cNvPr id="34"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35" name="任意多边形 34"/>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36" name="任意多边形 35"/>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grpSp>
        <p:nvGrpSpPr>
          <p:cNvPr id="9224" name="组合 79"/>
          <p:cNvGrpSpPr/>
          <p:nvPr/>
        </p:nvGrpSpPr>
        <p:grpSpPr>
          <a:xfrm flipV="1">
            <a:off x="4385072" y="4720088"/>
            <a:ext cx="506015" cy="213122"/>
            <a:chOff x="5513645" y="6043438"/>
            <a:chExt cx="888113" cy="363609"/>
          </a:xfrm>
        </p:grpSpPr>
        <p:sp>
          <p:nvSpPr>
            <p:cNvPr id="38"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39" name="任意多边形 38"/>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0" name="任意多边形 39"/>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grpSp>
      <p:sp>
        <p:nvSpPr>
          <p:cNvPr id="41" name="矩形 40"/>
          <p:cNvSpPr/>
          <p:nvPr/>
        </p:nvSpPr>
        <p:spPr>
          <a:xfrm>
            <a:off x="2551748" y="4189069"/>
            <a:ext cx="4069080" cy="640080"/>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楷体" panose="02010609060101010101" charset="-122"/>
              <a:ea typeface="楷体" panose="02010609060101010101" charset="-122"/>
              <a:cs typeface="+mn-cs"/>
            </a:endParaRPr>
          </a:p>
        </p:txBody>
      </p:sp>
      <p:cxnSp>
        <p:nvCxnSpPr>
          <p:cNvPr id="42" name="直接连接符 41"/>
          <p:cNvCxnSpPr/>
          <p:nvPr/>
        </p:nvCxnSpPr>
        <p:spPr>
          <a:xfrm>
            <a:off x="414338" y="107320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4791"/>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3" name="椭圆 2"/>
          <p:cNvSpPr/>
          <p:nvPr/>
        </p:nvSpPr>
        <p:spPr>
          <a:xfrm>
            <a:off x="2436019" y="661247"/>
            <a:ext cx="3821906" cy="3821906"/>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17" name="椭圆 16"/>
          <p:cNvSpPr/>
          <p:nvPr/>
        </p:nvSpPr>
        <p:spPr>
          <a:xfrm>
            <a:off x="2336006" y="7112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0" name="椭圆 19"/>
          <p:cNvSpPr/>
          <p:nvPr/>
        </p:nvSpPr>
        <p:spPr>
          <a:xfrm>
            <a:off x="2528888"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1" name="椭圆 20"/>
          <p:cNvSpPr/>
          <p:nvPr/>
        </p:nvSpPr>
        <p:spPr>
          <a:xfrm>
            <a:off x="2550319" y="6398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2" name="椭圆 21"/>
          <p:cNvSpPr/>
          <p:nvPr/>
        </p:nvSpPr>
        <p:spPr>
          <a:xfrm>
            <a:off x="2260997"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3" name="椭圆 22"/>
          <p:cNvSpPr/>
          <p:nvPr/>
        </p:nvSpPr>
        <p:spPr>
          <a:xfrm>
            <a:off x="2336006" y="596954"/>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4" name="椭圆 23"/>
          <p:cNvSpPr/>
          <p:nvPr/>
        </p:nvSpPr>
        <p:spPr>
          <a:xfrm>
            <a:off x="2664619" y="754116"/>
            <a:ext cx="3821906" cy="38219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楷体" panose="02010609060101010101" charset="-122"/>
              <a:ea typeface="楷体" panose="02010609060101010101" charset="-122"/>
            </a:endParaRPr>
          </a:p>
        </p:txBody>
      </p:sp>
      <p:sp>
        <p:nvSpPr>
          <p:cNvPr id="25" name="TextBox 24"/>
          <p:cNvSpPr txBox="1"/>
          <p:nvPr/>
        </p:nvSpPr>
        <p:spPr>
          <a:xfrm>
            <a:off x="2777014" y="1848300"/>
            <a:ext cx="4451033" cy="914400"/>
          </a:xfrm>
          <a:prstGeom prst="rect">
            <a:avLst/>
          </a:prstGeom>
          <a:noFill/>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rPr>
              <a:t>Catalogue</a:t>
            </a:r>
            <a:endParaRPr kumimoji="0" lang="en-US" altLang="zh-CN" sz="5400" b="0" i="0" u="none" strike="noStrike" kern="1200" cap="none" spc="0" normalizeH="0" baseline="0" noProof="0" dirty="0">
              <a:ln>
                <a:noFill/>
              </a:ln>
              <a:solidFill>
                <a:schemeClr val="bg1"/>
              </a:solidFill>
              <a:effectLst>
                <a:outerShdw blurRad="177800" dist="38100" dir="5400000" algn="ctr" rotWithShape="0">
                  <a:srgbClr val="FF0000"/>
                </a:outerShdw>
              </a:effectLst>
              <a:uLnTx/>
              <a:uFillTx/>
              <a:latin typeface="楷体" panose="02010609060101010101" charset="-122"/>
              <a:ea typeface="楷体" panose="02010609060101010101" charset="-122"/>
              <a:cs typeface="+mn-cs"/>
            </a:endParaRPr>
          </a:p>
        </p:txBody>
      </p:sp>
      <p:sp>
        <p:nvSpPr>
          <p:cNvPr id="4" name="TextBox 3"/>
          <p:cNvSpPr txBox="1"/>
          <p:nvPr/>
        </p:nvSpPr>
        <p:spPr>
          <a:xfrm>
            <a:off x="3235960" y="2806700"/>
            <a:ext cx="2571750" cy="640080"/>
          </a:xfrm>
          <a:prstGeom prst="rect">
            <a:avLst/>
          </a:prstGeom>
          <a:noFill/>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rPr>
              <a:t>Pass &amp; 02</a:t>
            </a:r>
            <a:endParaRPr kumimoji="0" lang="en-US" altLang="zh-CN" sz="3600" b="0" i="0" u="none" strike="noStrike" kern="1200" cap="none" spc="0" normalizeH="0" baseline="0" noProof="0" dirty="0">
              <a:ln>
                <a:noFill/>
              </a:ln>
              <a:solidFill>
                <a:schemeClr val="bg1"/>
              </a:solidFill>
              <a:effectLst>
                <a:outerShdw blurRad="152400" dir="8820000" algn="ctr" rotWithShape="0">
                  <a:srgbClr val="FF0000">
                    <a:alpha val="78000"/>
                  </a:srgbClr>
                </a:outerShdw>
              </a:effectLst>
              <a:uLnTx/>
              <a:uFillTx/>
              <a:latin typeface="楷体" panose="02010609060101010101" charset="-122"/>
              <a:ea typeface="楷体" panose="02010609060101010101" charset="-122"/>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nvSpPr>
        <p:spPr>
          <a:xfrm>
            <a:off x="0" y="450"/>
            <a:ext cx="9144000" cy="51435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sp>
        <p:nvSpPr>
          <p:cNvPr id="15363" name="MH_Other_1"/>
          <p:cNvSpPr/>
          <p:nvPr>
            <p:custDataLst>
              <p:tags r:id="rId2"/>
            </p:custDataLst>
          </p:nvPr>
        </p:nvSpPr>
        <p:spPr>
          <a:xfrm>
            <a:off x="3743325" y="-6694"/>
            <a:ext cx="5414963" cy="4167188"/>
          </a:xfrm>
          <a:custGeom>
            <a:avLst/>
            <a:gdLst>
              <a:gd name="txL" fmla="*/ 0 w 5415552"/>
              <a:gd name="txT" fmla="*/ 0 h 5560839"/>
              <a:gd name="txR" fmla="*/ 5415552 w 5415552"/>
              <a:gd name="txB" fmla="*/ 5560839 h 5560839"/>
            </a:gdLst>
            <a:ahLst/>
            <a:cxnLst>
              <a:cxn ang="0">
                <a:pos x="17091621" y="0"/>
              </a:cxn>
              <a:cxn ang="0">
                <a:pos x="0" y="5501479"/>
              </a:cxn>
              <a:cxn ang="0">
                <a:pos x="13106371" y="14358"/>
              </a:cxn>
              <a:cxn ang="0">
                <a:pos x="17091621" y="0"/>
              </a:cxn>
            </a:cxnLst>
            <a:rect l="txL" t="txT" r="txR" b="txB"/>
            <a:pathLst>
              <a:path w="5415552" h="5560839">
                <a:moveTo>
                  <a:pt x="5415552" y="0"/>
                </a:moveTo>
                <a:lnTo>
                  <a:pt x="0" y="5560839"/>
                </a:lnTo>
                <a:lnTo>
                  <a:pt x="4152809" y="14514"/>
                </a:lnTo>
                <a:lnTo>
                  <a:pt x="5415552" y="0"/>
                </a:lnTo>
                <a:close/>
              </a:path>
            </a:pathLst>
          </a:custGeom>
          <a:solidFill>
            <a:srgbClr val="F296C0">
              <a:alpha val="100000"/>
            </a:srgbClr>
          </a:solidFill>
          <a:ln w="9525">
            <a:noFill/>
          </a:ln>
        </p:spPr>
        <p:txBody>
          <a:bodyPr/>
          <a:p>
            <a:endParaRPr lang="zh-CN" altLang="en-US" sz="1350"/>
          </a:p>
        </p:txBody>
      </p:sp>
      <p:sp>
        <p:nvSpPr>
          <p:cNvPr id="15364" name="MH_Other_2"/>
          <p:cNvSpPr/>
          <p:nvPr>
            <p:custDataLst>
              <p:tags r:id="rId3"/>
            </p:custDataLst>
          </p:nvPr>
        </p:nvSpPr>
        <p:spPr>
          <a:xfrm>
            <a:off x="0" y="450"/>
            <a:ext cx="1989535" cy="1982391"/>
          </a:xfrm>
          <a:custGeom>
            <a:avLst/>
            <a:gdLst>
              <a:gd name="txL" fmla="*/ 0 w 1993900"/>
              <a:gd name="txT" fmla="*/ 0 h 2647950"/>
              <a:gd name="txR" fmla="*/ 1993900 w 1993900"/>
              <a:gd name="txB" fmla="*/ 2647950 h 2647950"/>
            </a:gdLst>
            <a:ahLst/>
            <a:cxnLst>
              <a:cxn ang="0">
                <a:pos x="0" y="4963"/>
              </a:cxn>
              <a:cxn ang="0">
                <a:pos x="0" y="2586708"/>
              </a:cxn>
              <a:cxn ang="0">
                <a:pos x="6112488" y="0"/>
              </a:cxn>
              <a:cxn ang="0">
                <a:pos x="0" y="4963"/>
              </a:cxn>
            </a:cxnLst>
            <a:rect l="txL" t="txT" r="txR" b="txB"/>
            <a:pathLst>
              <a:path w="1993900" h="2647950">
                <a:moveTo>
                  <a:pt x="0" y="5080"/>
                </a:moveTo>
                <a:lnTo>
                  <a:pt x="0" y="2647950"/>
                </a:lnTo>
                <a:lnTo>
                  <a:pt x="1993900" y="0"/>
                </a:lnTo>
                <a:lnTo>
                  <a:pt x="0" y="5080"/>
                </a:lnTo>
                <a:close/>
              </a:path>
            </a:pathLst>
          </a:custGeom>
          <a:solidFill>
            <a:srgbClr val="F296C0">
              <a:alpha val="100000"/>
            </a:srgbClr>
          </a:solidFill>
          <a:ln w="9525">
            <a:noFill/>
          </a:ln>
        </p:spPr>
        <p:txBody>
          <a:bodyPr/>
          <a:p>
            <a:endParaRPr lang="zh-CN" altLang="en-US" sz="1350"/>
          </a:p>
        </p:txBody>
      </p:sp>
      <p:sp>
        <p:nvSpPr>
          <p:cNvPr id="19" name="MH_SubTitle_1"/>
          <p:cNvSpPr txBox="1">
            <a:spLocks noChangeArrowheads="1"/>
          </p:cNvSpPr>
          <p:nvPr>
            <p:custDataLst>
              <p:tags r:id="rId4"/>
            </p:custDataLst>
          </p:nvPr>
        </p:nvSpPr>
        <p:spPr bwMode="auto">
          <a:xfrm>
            <a:off x="847725" y="1480397"/>
            <a:ext cx="4900613" cy="572691"/>
          </a:xfrm>
          <a:prstGeom prst="rect">
            <a:avLst/>
          </a:prstGeom>
          <a:noFill/>
          <a:ln>
            <a:noFill/>
          </a:ln>
        </p:spPr>
        <p:txBody>
          <a:bodyPr anchor="b"/>
          <a:p>
            <a:pPr lvl="0" eaLnBrk="1" hangingPunct="1">
              <a:buNone/>
            </a:pPr>
            <a:r>
              <a:rPr lang="en-US" altLang="zh-CN" sz="2400" b="1" dirty="0">
                <a:solidFill>
                  <a:srgbClr val="7F7F7F"/>
                </a:solidFill>
                <a:ea typeface="幼圆"/>
              </a:rPr>
              <a:t>单击此处添加标题</a:t>
            </a:r>
            <a:endParaRPr lang="en-US" altLang="zh-CN" sz="2400" b="1" dirty="0">
              <a:solidFill>
                <a:srgbClr val="7F7F7F"/>
              </a:solidFill>
              <a:ea typeface="幼圆"/>
            </a:endParaRPr>
          </a:p>
        </p:txBody>
      </p:sp>
      <p:sp>
        <p:nvSpPr>
          <p:cNvPr id="15366" name="MH_Picture_1"/>
          <p:cNvSpPr/>
          <p:nvPr>
            <p:custDataLst>
              <p:tags r:id="rId5"/>
            </p:custDataLst>
          </p:nvPr>
        </p:nvSpPr>
        <p:spPr>
          <a:xfrm>
            <a:off x="3742135" y="-6694"/>
            <a:ext cx="5414963" cy="5178029"/>
          </a:xfrm>
          <a:custGeom>
            <a:avLst/>
            <a:gdLst>
              <a:gd name="txL" fmla="*/ 0 w 5416169"/>
              <a:gd name="txT" fmla="*/ 0 h 6908800"/>
              <a:gd name="txR" fmla="*/ 5416169 w 5416169"/>
              <a:gd name="txB" fmla="*/ 6908800 h 6908800"/>
            </a:gdLst>
            <a:ahLst/>
            <a:cxnLst>
              <a:cxn ang="0">
                <a:pos x="17020892" y="6760413"/>
              </a:cxn>
              <a:cxn ang="0">
                <a:pos x="16980976" y="0"/>
              </a:cxn>
              <a:cxn ang="0">
                <a:pos x="0" y="5463968"/>
              </a:cxn>
              <a:cxn ang="0">
                <a:pos x="2748340" y="6790728"/>
              </a:cxn>
              <a:cxn ang="0">
                <a:pos x="17020892" y="6760413"/>
              </a:cxn>
            </a:cxnLst>
            <a:rect l="txL" t="txT" r="txR" b="txB"/>
            <a:pathLst>
              <a:path w="5416169" h="6908800">
                <a:moveTo>
                  <a:pt x="5415607" y="6877957"/>
                </a:moveTo>
                <a:cubicBezTo>
                  <a:pt x="5419840" y="4581071"/>
                  <a:pt x="5398674" y="2296886"/>
                  <a:pt x="5402907" y="0"/>
                </a:cubicBezTo>
                <a:lnTo>
                  <a:pt x="0" y="5558971"/>
                </a:lnTo>
                <a:lnTo>
                  <a:pt x="874450" y="6908800"/>
                </a:lnTo>
                <a:lnTo>
                  <a:pt x="5415607" y="6877957"/>
                </a:lnTo>
                <a:close/>
              </a:path>
            </a:pathLst>
          </a:custGeom>
          <a:blipFill rotWithShape="1">
            <a:blip r:embed="rId6"/>
            <a:stretch>
              <a:fillRect/>
            </a:stretch>
          </a:blipFill>
          <a:ln w="9525">
            <a:noFill/>
          </a:ln>
        </p:spPr>
        <p:txBody>
          <a:bodyPr/>
          <a:p>
            <a:endParaRPr lang="zh-CN" altLang="en-US" sz="1350"/>
          </a:p>
        </p:txBody>
      </p:sp>
      <p:sp>
        <p:nvSpPr>
          <p:cNvPr id="21" name="MH_Text_1"/>
          <p:cNvSpPr>
            <a:spLocks noChangeArrowheads="1"/>
          </p:cNvSpPr>
          <p:nvPr>
            <p:custDataLst>
              <p:tags r:id="rId7"/>
            </p:custDataLst>
          </p:nvPr>
        </p:nvSpPr>
        <p:spPr bwMode="auto">
          <a:xfrm>
            <a:off x="847725" y="2100713"/>
            <a:ext cx="3724275" cy="1369219"/>
          </a:xfrm>
          <a:prstGeom prst="rect">
            <a:avLst/>
          </a:prstGeom>
          <a:noFill/>
          <a:ln>
            <a:noFill/>
          </a:ln>
        </p:spPr>
        <p:txBody>
          <a:bodyPr/>
          <a:p>
            <a:pPr lvl="0" algn="just" eaLnBrk="1" hangingPunct="1">
              <a:lnSpc>
                <a:spcPct val="160000"/>
              </a:lnSpc>
              <a:spcBef>
                <a:spcPts val="600"/>
              </a:spcBef>
              <a:spcAft>
                <a:spcPts val="600"/>
              </a:spcAft>
              <a:buNone/>
            </a:pPr>
            <a:r>
              <a:rPr lang="en-US" altLang="zh-CN" sz="1050" dirty="0">
                <a:solidFill>
                  <a:srgbClr val="7F7F7F"/>
                </a:solidFill>
                <a:ea typeface="幼圆"/>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050" dirty="0">
              <a:solidFill>
                <a:srgbClr val="7F7F7F"/>
              </a:solidFill>
              <a:ea typeface="幼圆"/>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5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ea typeface="幼圆"/>
            </a:endParaRPr>
          </a:p>
        </p:txBody>
      </p:sp>
      <p:grpSp>
        <p:nvGrpSpPr>
          <p:cNvPr id="11267" name="组合 18"/>
          <p:cNvGrpSpPr/>
          <p:nvPr/>
        </p:nvGrpSpPr>
        <p:grpSpPr>
          <a:xfrm>
            <a:off x="757238" y="1569694"/>
            <a:ext cx="7629525" cy="2282429"/>
            <a:chOff x="989834" y="2650169"/>
            <a:chExt cx="10172825" cy="2212122"/>
          </a:xfrm>
        </p:grpSpPr>
        <p:cxnSp>
          <p:nvCxnSpPr>
            <p:cNvPr id="20" name="MH_Other_1"/>
            <p:cNvCxnSpPr/>
            <p:nvPr/>
          </p:nvCxnSpPr>
          <p:spPr>
            <a:xfrm>
              <a:off x="1742318"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1" name="MH_Other_2"/>
            <p:cNvCxnSpPr/>
            <p:nvPr/>
          </p:nvCxnSpPr>
          <p:spPr>
            <a:xfrm>
              <a:off x="3910870"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2" name="MH_Other_3"/>
            <p:cNvCxnSpPr/>
            <p:nvPr/>
          </p:nvCxnSpPr>
          <p:spPr>
            <a:xfrm>
              <a:off x="6079422"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3" name="MH_Other_4"/>
            <p:cNvCxnSpPr/>
            <p:nvPr/>
          </p:nvCxnSpPr>
          <p:spPr>
            <a:xfrm>
              <a:off x="8247973"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4" name="MH_Other_5"/>
            <p:cNvCxnSpPr/>
            <p:nvPr/>
          </p:nvCxnSpPr>
          <p:spPr>
            <a:xfrm>
              <a:off x="10416525"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sp>
          <p:nvSpPr>
            <p:cNvPr id="25" name="MH_SubTitle_1"/>
            <p:cNvSpPr/>
            <p:nvPr/>
          </p:nvSpPr>
          <p:spPr>
            <a:xfrm>
              <a:off x="1005709"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lvl="0" algn="ctr" eaLnBrk="1" hangingPunct="1"/>
              <a:r>
                <a:rPr lang="en-US" altLang="zh-CN" sz="1350" b="1" dirty="0">
                  <a:solidFill>
                    <a:srgbClr val="FFFFFF"/>
                  </a:solidFill>
                  <a:ea typeface="幼圆"/>
                </a:rPr>
                <a:t>添加标题</a:t>
              </a:r>
              <a:endParaRPr lang="en-US" altLang="zh-CN" sz="1350" b="1" dirty="0">
                <a:solidFill>
                  <a:srgbClr val="FFFFFF"/>
                </a:solidFill>
                <a:ea typeface="幼圆"/>
              </a:endParaRPr>
            </a:p>
          </p:txBody>
        </p:sp>
        <p:sp>
          <p:nvSpPr>
            <p:cNvPr id="26" name="MH_Text_1"/>
            <p:cNvSpPr/>
            <p:nvPr/>
          </p:nvSpPr>
          <p:spPr>
            <a:xfrm>
              <a:off x="98983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dirty="0">
                  <a:ln>
                    <a:noFill/>
                  </a:ln>
                  <a:solidFill>
                    <a:srgbClr val="4D4D4D"/>
                  </a:solidFill>
                  <a:effectLst/>
                  <a:uLnTx/>
                  <a:uFillTx/>
                  <a:latin typeface="+mn-lt"/>
                  <a:ea typeface="+mn-ea"/>
                  <a:cs typeface="+mn-cs"/>
                </a:rPr>
                <a:t>75%</a:t>
              </a:r>
              <a:endParaRPr kumimoji="0" lang="zh-CN" altLang="en-US" sz="1500" b="0" i="0" u="none" strike="noStrike" kern="1200" cap="none" spc="0" normalizeH="0" baseline="0" noProof="0" dirty="0">
                <a:ln>
                  <a:noFill/>
                </a:ln>
                <a:solidFill>
                  <a:srgbClr val="4D4D4D"/>
                </a:solidFill>
                <a:effectLst/>
                <a:uLnTx/>
                <a:uFillTx/>
                <a:latin typeface="+mn-lt"/>
                <a:ea typeface="+mn-ea"/>
                <a:cs typeface="+mn-cs"/>
              </a:endParaRPr>
            </a:p>
          </p:txBody>
        </p:sp>
        <p:sp>
          <p:nvSpPr>
            <p:cNvPr id="27" name="MH_Other_6"/>
            <p:cNvSpPr/>
            <p:nvPr/>
          </p:nvSpPr>
          <p:spPr>
            <a:xfrm>
              <a:off x="1181924" y="3881434"/>
              <a:ext cx="1116026"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41" name="MH_Other_7"/>
            <p:cNvSpPr/>
            <p:nvPr/>
          </p:nvSpPr>
          <p:spPr>
            <a:xfrm>
              <a:off x="1181924" y="3881434"/>
              <a:ext cx="1116026" cy="837768"/>
            </a:xfrm>
            <a:prstGeom prst="blockArc">
              <a:avLst>
                <a:gd name="adj1" fmla="val 5189459"/>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43" name="MH_Other_8"/>
            <p:cNvSpPr/>
            <p:nvPr/>
          </p:nvSpPr>
          <p:spPr>
            <a:xfrm>
              <a:off x="1691518"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幼圆"/>
                <a:ea typeface="幼圆"/>
              </a:endParaRPr>
            </a:p>
          </p:txBody>
        </p:sp>
        <p:sp>
          <p:nvSpPr>
            <p:cNvPr id="44" name="MH_SubTitle_2"/>
            <p:cNvSpPr/>
            <p:nvPr/>
          </p:nvSpPr>
          <p:spPr>
            <a:xfrm>
              <a:off x="3174261"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lvl="0" algn="ctr" eaLnBrk="1" hangingPunct="1"/>
              <a:r>
                <a:rPr lang="en-US" altLang="zh-CN" sz="1350" b="1" dirty="0">
                  <a:solidFill>
                    <a:srgbClr val="FFFFFF"/>
                  </a:solidFill>
                  <a:ea typeface="幼圆"/>
                </a:rPr>
                <a:t>添加标题</a:t>
              </a:r>
              <a:endParaRPr lang="en-US" altLang="zh-CN" sz="1350" b="1" dirty="0">
                <a:solidFill>
                  <a:srgbClr val="FFFFFF"/>
                </a:solidFill>
                <a:ea typeface="幼圆"/>
              </a:endParaRPr>
            </a:p>
          </p:txBody>
        </p:sp>
        <p:sp>
          <p:nvSpPr>
            <p:cNvPr id="45" name="MH_Text_2"/>
            <p:cNvSpPr/>
            <p:nvPr/>
          </p:nvSpPr>
          <p:spPr>
            <a:xfrm>
              <a:off x="3158350"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dirty="0">
                  <a:ln>
                    <a:noFill/>
                  </a:ln>
                  <a:solidFill>
                    <a:srgbClr val="4D4D4D"/>
                  </a:solidFill>
                  <a:effectLst/>
                  <a:uLnTx/>
                  <a:uFillTx/>
                  <a:latin typeface="+mn-lt"/>
                  <a:ea typeface="+mn-ea"/>
                  <a:cs typeface="+mn-cs"/>
                </a:rPr>
                <a:t>85%</a:t>
              </a:r>
              <a:endParaRPr kumimoji="0" lang="zh-CN" altLang="en-US" sz="1500" b="0" i="0" u="none" strike="noStrike" kern="1200" cap="none" spc="0" normalizeH="0" baseline="0" noProof="0" dirty="0">
                <a:ln>
                  <a:noFill/>
                </a:ln>
                <a:solidFill>
                  <a:srgbClr val="4D4D4D"/>
                </a:solidFill>
                <a:effectLst/>
                <a:uLnTx/>
                <a:uFillTx/>
                <a:latin typeface="+mn-lt"/>
                <a:ea typeface="+mn-ea"/>
                <a:cs typeface="+mn-cs"/>
              </a:endParaRPr>
            </a:p>
          </p:txBody>
        </p:sp>
        <p:sp>
          <p:nvSpPr>
            <p:cNvPr id="46" name="MH_Other_9"/>
            <p:cNvSpPr/>
            <p:nvPr/>
          </p:nvSpPr>
          <p:spPr>
            <a:xfrm>
              <a:off x="3350476"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47" name="MH_Other_10"/>
            <p:cNvSpPr/>
            <p:nvPr/>
          </p:nvSpPr>
          <p:spPr>
            <a:xfrm>
              <a:off x="3350476" y="3881434"/>
              <a:ext cx="1114439" cy="837768"/>
            </a:xfrm>
            <a:prstGeom prst="blockArc">
              <a:avLst>
                <a:gd name="adj1" fmla="val 2842692"/>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48" name="MH_Other_11"/>
            <p:cNvSpPr/>
            <p:nvPr/>
          </p:nvSpPr>
          <p:spPr>
            <a:xfrm>
              <a:off x="3860069"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幼圆"/>
                <a:ea typeface="幼圆"/>
              </a:endParaRPr>
            </a:p>
          </p:txBody>
        </p:sp>
        <p:sp>
          <p:nvSpPr>
            <p:cNvPr id="49" name="MH_SubTitle_3"/>
            <p:cNvSpPr/>
            <p:nvPr/>
          </p:nvSpPr>
          <p:spPr>
            <a:xfrm>
              <a:off x="5342812"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lvl="0" algn="ctr" eaLnBrk="1" hangingPunct="1"/>
              <a:r>
                <a:rPr lang="en-US" altLang="zh-CN" sz="1350" b="1" dirty="0">
                  <a:solidFill>
                    <a:srgbClr val="FFFFFF"/>
                  </a:solidFill>
                  <a:ea typeface="幼圆"/>
                </a:rPr>
                <a:t>添加标题</a:t>
              </a:r>
              <a:endParaRPr lang="en-US" altLang="zh-CN" sz="1350" b="1" dirty="0">
                <a:solidFill>
                  <a:srgbClr val="FFFFFF"/>
                </a:solidFill>
                <a:ea typeface="幼圆"/>
              </a:endParaRPr>
            </a:p>
          </p:txBody>
        </p:sp>
        <p:sp>
          <p:nvSpPr>
            <p:cNvPr id="50" name="MH_Text_3"/>
            <p:cNvSpPr/>
            <p:nvPr/>
          </p:nvSpPr>
          <p:spPr>
            <a:xfrm>
              <a:off x="5326866"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dirty="0">
                  <a:ln>
                    <a:noFill/>
                  </a:ln>
                  <a:solidFill>
                    <a:srgbClr val="4D4D4D"/>
                  </a:solidFill>
                  <a:effectLst/>
                  <a:uLnTx/>
                  <a:uFillTx/>
                  <a:latin typeface="+mn-lt"/>
                  <a:ea typeface="+mn-ea"/>
                  <a:cs typeface="+mn-cs"/>
                </a:rPr>
                <a:t>65%</a:t>
              </a:r>
              <a:endParaRPr kumimoji="0" lang="zh-CN" altLang="en-US" sz="1500" b="0" i="0" u="none" strike="noStrike" kern="1200" cap="none" spc="0" normalizeH="0" baseline="0" noProof="0" dirty="0">
                <a:ln>
                  <a:noFill/>
                </a:ln>
                <a:solidFill>
                  <a:srgbClr val="4D4D4D"/>
                </a:solidFill>
                <a:effectLst/>
                <a:uLnTx/>
                <a:uFillTx/>
                <a:latin typeface="+mn-lt"/>
                <a:ea typeface="+mn-ea"/>
                <a:cs typeface="+mn-cs"/>
              </a:endParaRPr>
            </a:p>
          </p:txBody>
        </p:sp>
        <p:sp>
          <p:nvSpPr>
            <p:cNvPr id="51" name="MH_Other_12"/>
            <p:cNvSpPr/>
            <p:nvPr/>
          </p:nvSpPr>
          <p:spPr>
            <a:xfrm>
              <a:off x="5519028"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52" name="MH_Other_13"/>
            <p:cNvSpPr/>
            <p:nvPr/>
          </p:nvSpPr>
          <p:spPr>
            <a:xfrm>
              <a:off x="5519028" y="3881434"/>
              <a:ext cx="1114439"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53" name="MH_Other_14"/>
            <p:cNvSpPr/>
            <p:nvPr/>
          </p:nvSpPr>
          <p:spPr>
            <a:xfrm>
              <a:off x="6028621"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幼圆"/>
                <a:ea typeface="幼圆"/>
              </a:endParaRPr>
            </a:p>
          </p:txBody>
        </p:sp>
        <p:sp>
          <p:nvSpPr>
            <p:cNvPr id="54" name="MH_SubTitle_4"/>
            <p:cNvSpPr/>
            <p:nvPr/>
          </p:nvSpPr>
          <p:spPr>
            <a:xfrm>
              <a:off x="7511364"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lvl="0" algn="ctr" eaLnBrk="1" hangingPunct="1"/>
              <a:r>
                <a:rPr lang="en-US" altLang="zh-CN" sz="1350" b="1" dirty="0">
                  <a:solidFill>
                    <a:srgbClr val="FFFFFF"/>
                  </a:solidFill>
                  <a:ea typeface="幼圆"/>
                </a:rPr>
                <a:t>添加标题</a:t>
              </a:r>
              <a:endParaRPr lang="en-US" altLang="zh-CN" sz="1350" b="1" dirty="0">
                <a:solidFill>
                  <a:srgbClr val="FFFFFF"/>
                </a:solidFill>
                <a:ea typeface="幼圆"/>
              </a:endParaRPr>
            </a:p>
          </p:txBody>
        </p:sp>
        <p:sp>
          <p:nvSpPr>
            <p:cNvPr id="55" name="MH_Text_4"/>
            <p:cNvSpPr/>
            <p:nvPr/>
          </p:nvSpPr>
          <p:spPr>
            <a:xfrm>
              <a:off x="749538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dirty="0">
                  <a:ln>
                    <a:noFill/>
                  </a:ln>
                  <a:solidFill>
                    <a:srgbClr val="4D4D4D"/>
                  </a:solidFill>
                  <a:effectLst/>
                  <a:uLnTx/>
                  <a:uFillTx/>
                  <a:latin typeface="+mn-lt"/>
                  <a:ea typeface="+mn-ea"/>
                  <a:cs typeface="+mn-cs"/>
                </a:rPr>
                <a:t>50%</a:t>
              </a:r>
              <a:endParaRPr kumimoji="0" lang="zh-CN" altLang="en-US" sz="1500" b="0" i="0" u="none" strike="noStrike" kern="1200" cap="none" spc="0" normalizeH="0" baseline="0" noProof="0" dirty="0">
                <a:ln>
                  <a:noFill/>
                </a:ln>
                <a:solidFill>
                  <a:srgbClr val="4D4D4D"/>
                </a:solidFill>
                <a:effectLst/>
                <a:uLnTx/>
                <a:uFillTx/>
                <a:latin typeface="+mn-lt"/>
                <a:ea typeface="+mn-ea"/>
                <a:cs typeface="+mn-cs"/>
              </a:endParaRPr>
            </a:p>
          </p:txBody>
        </p:sp>
        <p:sp>
          <p:nvSpPr>
            <p:cNvPr id="56" name="MH_Other_15"/>
            <p:cNvSpPr/>
            <p:nvPr/>
          </p:nvSpPr>
          <p:spPr>
            <a:xfrm>
              <a:off x="7685991"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57" name="MH_Other_16"/>
            <p:cNvSpPr/>
            <p:nvPr/>
          </p:nvSpPr>
          <p:spPr>
            <a:xfrm>
              <a:off x="7685991" y="3881434"/>
              <a:ext cx="1116027" cy="837768"/>
            </a:xfrm>
            <a:prstGeom prst="blockArc">
              <a:avLst>
                <a:gd name="adj1" fmla="val 10968157"/>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58" name="MH_Other_17"/>
            <p:cNvSpPr/>
            <p:nvPr/>
          </p:nvSpPr>
          <p:spPr>
            <a:xfrm>
              <a:off x="8197173"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幼圆"/>
                <a:ea typeface="幼圆"/>
              </a:endParaRPr>
            </a:p>
          </p:txBody>
        </p:sp>
        <p:sp>
          <p:nvSpPr>
            <p:cNvPr id="59" name="MH_SubTitle_5"/>
            <p:cNvSpPr/>
            <p:nvPr/>
          </p:nvSpPr>
          <p:spPr>
            <a:xfrm>
              <a:off x="9679916"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lvl="0" algn="ctr" eaLnBrk="1" hangingPunct="1"/>
              <a:r>
                <a:rPr lang="en-US" altLang="zh-CN" sz="1350" b="1" dirty="0">
                  <a:solidFill>
                    <a:srgbClr val="FFFFFF"/>
                  </a:solidFill>
                  <a:ea typeface="幼圆"/>
                </a:rPr>
                <a:t>添加标题</a:t>
              </a:r>
              <a:endParaRPr lang="en-US" altLang="zh-CN" sz="1350" b="1" dirty="0">
                <a:solidFill>
                  <a:srgbClr val="FFFFFF"/>
                </a:solidFill>
                <a:ea typeface="幼圆"/>
              </a:endParaRPr>
            </a:p>
          </p:txBody>
        </p:sp>
        <p:sp>
          <p:nvSpPr>
            <p:cNvPr id="60" name="MH_Text_5"/>
            <p:cNvSpPr/>
            <p:nvPr/>
          </p:nvSpPr>
          <p:spPr>
            <a:xfrm>
              <a:off x="9663898"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dirty="0">
                  <a:ln>
                    <a:noFill/>
                  </a:ln>
                  <a:solidFill>
                    <a:srgbClr val="4D4D4D"/>
                  </a:solidFill>
                  <a:effectLst/>
                  <a:uLnTx/>
                  <a:uFillTx/>
                  <a:latin typeface="+mn-lt"/>
                  <a:ea typeface="+mn-ea"/>
                  <a:cs typeface="+mn-cs"/>
                </a:rPr>
                <a:t>65%</a:t>
              </a:r>
              <a:endParaRPr kumimoji="0" lang="zh-CN" altLang="en-US" sz="1500" b="0" i="0" u="none" strike="noStrike" kern="1200" cap="none" spc="0" normalizeH="0" baseline="0" noProof="0" dirty="0">
                <a:ln>
                  <a:noFill/>
                </a:ln>
                <a:solidFill>
                  <a:srgbClr val="4D4D4D"/>
                </a:solidFill>
                <a:effectLst/>
                <a:uLnTx/>
                <a:uFillTx/>
                <a:latin typeface="+mn-lt"/>
                <a:ea typeface="+mn-ea"/>
                <a:cs typeface="+mn-cs"/>
              </a:endParaRPr>
            </a:p>
          </p:txBody>
        </p:sp>
        <p:sp>
          <p:nvSpPr>
            <p:cNvPr id="61" name="MH_Other_18"/>
            <p:cNvSpPr/>
            <p:nvPr/>
          </p:nvSpPr>
          <p:spPr>
            <a:xfrm>
              <a:off x="9854543"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62" name="MH_Other_19"/>
            <p:cNvSpPr/>
            <p:nvPr/>
          </p:nvSpPr>
          <p:spPr>
            <a:xfrm>
              <a:off x="9854543" y="3881434"/>
              <a:ext cx="1116027"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4D4D4D"/>
                </a:solidFill>
                <a:effectLst/>
                <a:uLnTx/>
                <a:uFillTx/>
                <a:latin typeface="+mn-lt"/>
                <a:ea typeface="+mn-ea"/>
                <a:cs typeface="+mn-cs"/>
              </a:endParaRPr>
            </a:p>
          </p:txBody>
        </p:sp>
        <p:sp>
          <p:nvSpPr>
            <p:cNvPr id="63" name="MH_Other_20"/>
            <p:cNvSpPr/>
            <p:nvPr/>
          </p:nvSpPr>
          <p:spPr>
            <a:xfrm>
              <a:off x="10365724"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sz="1350" dirty="0">
                <a:solidFill>
                  <a:srgbClr val="FFFFFF"/>
                </a:solidFill>
                <a:latin typeface="幼圆"/>
                <a:ea typeface="幼圆"/>
              </a:endParaRPr>
            </a:p>
          </p:txBody>
        </p:sp>
      </p:grpSp>
      <p:sp>
        <p:nvSpPr>
          <p:cNvPr id="34" name="MH_SubTitle_1"/>
          <p:cNvSpPr txBox="1"/>
          <p:nvPr>
            <p:custDataLst>
              <p:tags r:id="rId2"/>
            </p:custDataLst>
          </p:nvPr>
        </p:nvSpPr>
        <p:spPr>
          <a:xfrm>
            <a:off x="471488" y="411216"/>
            <a:ext cx="2400300" cy="678656"/>
          </a:xfrm>
          <a:prstGeom prst="rect">
            <a:avLst/>
          </a:prstGeom>
          <a:noFill/>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rPr>
              <a:t>单击此处添加标题</a:t>
            </a:r>
            <a:endParaRPr kumimoji="0" lang="en-US" altLang="zh-CN" sz="2100" b="0" i="0" u="none" strike="noStrike" kern="1200" cap="none" spc="0" normalizeH="0" baseline="0" noProof="0" dirty="0">
              <a:ln>
                <a:noFill/>
              </a:ln>
              <a:solidFill>
                <a:schemeClr val="tx1">
                  <a:lumMod val="50000"/>
                  <a:lumOff val="50000"/>
                </a:schemeClr>
              </a:solidFill>
              <a:effectLst/>
              <a:uLnTx/>
              <a:uFillTx/>
              <a:latin typeface="Montez" pitchFamily="2" charset="0"/>
              <a:ea typeface="宋体" panose="02010600030101010101" pitchFamily="2" charset="-122"/>
              <a:cs typeface="+mn-cs"/>
            </a:endParaRPr>
          </a:p>
        </p:txBody>
      </p:sp>
      <p:cxnSp>
        <p:nvCxnSpPr>
          <p:cNvPr id="35" name="直接连接符 34"/>
          <p:cNvCxnSpPr/>
          <p:nvPr/>
        </p:nvCxnSpPr>
        <p:spPr>
          <a:xfrm>
            <a:off x="414338" y="412001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p:nvPr/>
        </p:nvGrpSpPr>
        <p:grpSpPr>
          <a:xfrm>
            <a:off x="3892154" y="4743900"/>
            <a:ext cx="1183481" cy="180975"/>
            <a:chOff x="5171650" y="6147506"/>
            <a:chExt cx="1578550" cy="240973"/>
          </a:xfrm>
        </p:grpSpPr>
        <p:sp>
          <p:nvSpPr>
            <p:cNvPr id="37"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1" name="组合 75"/>
          <p:cNvGrpSpPr/>
          <p:nvPr/>
        </p:nvGrpSpPr>
        <p:grpSpPr>
          <a:xfrm>
            <a:off x="4148138" y="4704610"/>
            <a:ext cx="665560" cy="233363"/>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2" name="组合 79"/>
          <p:cNvGrpSpPr/>
          <p:nvPr/>
        </p:nvGrpSpPr>
        <p:grpSpPr>
          <a:xfrm flipV="1">
            <a:off x="4232672" y="4720088"/>
            <a:ext cx="506015" cy="213122"/>
            <a:chOff x="5513645" y="6043438"/>
            <a:chExt cx="888113" cy="363609"/>
          </a:xfrm>
        </p:grpSpPr>
        <p:sp>
          <p:nvSpPr>
            <p:cNvPr id="6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70" name="矩形 69"/>
          <p:cNvSpPr/>
          <p:nvPr/>
        </p:nvSpPr>
        <p:spPr>
          <a:xfrm>
            <a:off x="2729230" y="4189069"/>
            <a:ext cx="3409315" cy="641985"/>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2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71" name="直接连接符 70"/>
          <p:cNvCxnSpPr/>
          <p:nvPr/>
        </p:nvCxnSpPr>
        <p:spPr>
          <a:xfrm>
            <a:off x="414338" y="1073203"/>
            <a:ext cx="8422481"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p="http://schemas.openxmlformats.org/presentationml/2006/main">
  <p:tag name="MH" val="20150922150933"/>
  <p:tag name="MH_LIBRARY" val="GRAPHIC"/>
  <p:tag name="MH_TYPE" val="Desc"/>
  <p:tag name="MH_ORDER" val="1"/>
</p:tagLst>
</file>

<file path=ppt/tags/tag10.xml><?xml version="1.0" encoding="utf-8"?>
<p:tagLst xmlns:p="http://schemas.openxmlformats.org/presentationml/2006/main">
  <p:tag name="MH" val="20150922152428"/>
  <p:tag name="MH_LIBRARY" val="GRAPHIC"/>
  <p:tag name="MH_TYPE" val="Other"/>
  <p:tag name="MH_ORDER" val="4"/>
</p:tagLst>
</file>

<file path=ppt/tags/tag11.xml><?xml version="1.0" encoding="utf-8"?>
<p:tagLst xmlns:p="http://schemas.openxmlformats.org/presentationml/2006/main">
  <p:tag name="MH" val="20150922152428"/>
  <p:tag name="MH_LIBRARY" val="GRAPHIC"/>
  <p:tag name="MH_TYPE" val="Text"/>
  <p:tag name="MH_ORDER" val="1"/>
</p:tagLst>
</file>

<file path=ppt/tags/tag12.xml><?xml version="1.0" encoding="utf-8"?>
<p:tagLst xmlns:p="http://schemas.openxmlformats.org/presentationml/2006/main">
  <p:tag name="MH" val="20150922152428"/>
  <p:tag name="MH_LIBRARY" val="GRAPHIC"/>
  <p:tag name="MH_TYPE" val="Other"/>
  <p:tag name="MH_ORDER" val="5"/>
</p:tagLst>
</file>

<file path=ppt/tags/tag13.xml><?xml version="1.0" encoding="utf-8"?>
<p:tagLst xmlns:p="http://schemas.openxmlformats.org/presentationml/2006/main">
  <p:tag name="MH" val="20150922152428"/>
  <p:tag name="MH_LIBRARY" val="GRAPHIC"/>
  <p:tag name="MH_TYPE" val="Text"/>
  <p:tag name="MH_ORDER" val="3"/>
</p:tagLst>
</file>

<file path=ppt/tags/tag14.xml><?xml version="1.0" encoding="utf-8"?>
<p:tagLst xmlns:p="http://schemas.openxmlformats.org/presentationml/2006/main">
  <p:tag name="MH" val="20150922152428"/>
  <p:tag name="MH_LIBRARY" val="GRAPHIC"/>
  <p:tag name="MH_TYPE" val="Text"/>
  <p:tag name="MH_ORDER" val="2"/>
</p:tagLst>
</file>

<file path=ppt/tags/tag15.xml><?xml version="1.0" encoding="utf-8"?>
<p:tagLst xmlns:p="http://schemas.openxmlformats.org/presentationml/2006/main">
  <p:tag name="MH" val="20150922152428"/>
  <p:tag name="MH_LIBRARY" val="GRAPHIC"/>
  <p:tag name="MH_TYPE" val="Other"/>
  <p:tag name="MH_ORDER" val="6"/>
</p:tagLst>
</file>

<file path=ppt/tags/tag16.xml><?xml version="1.0" encoding="utf-8"?>
<p:tagLst xmlns:p="http://schemas.openxmlformats.org/presentationml/2006/main">
  <p:tag name="MH" val="20150922152428"/>
  <p:tag name="MH_LIBRARY" val="GRAPHIC"/>
  <p:tag name="MH_TYPE" val="Text"/>
  <p:tag name="MH_ORDER" val="4"/>
</p:tagLst>
</file>

<file path=ppt/tags/tag17.xml><?xml version="1.0" encoding="utf-8"?>
<p:tagLst xmlns:p="http://schemas.openxmlformats.org/presentationml/2006/main">
  <p:tag name="MH" val="20150922152428"/>
  <p:tag name="MH_LIBRARY" val="GRAPHIC"/>
  <p:tag name="MH_TYPE" val="Other"/>
  <p:tag name="MH_ORDER" val="7"/>
</p:tagLst>
</file>

<file path=ppt/tags/tag18.xml><?xml version="1.0" encoding="utf-8"?>
<p:tagLst xmlns:p="http://schemas.openxmlformats.org/presentationml/2006/main">
  <p:tag name="MH" val="20150922164009"/>
  <p:tag name="MH_LIBRARY" val="GRAPHIC"/>
  <p:tag name="MH_TYPE" val="SubTitle"/>
  <p:tag name="MH_ORDER" val="1"/>
</p:tagLst>
</file>

<file path=ppt/tags/tag19.xml><?xml version="1.0" encoding="utf-8"?>
<p:tagLst xmlns:p="http://schemas.openxmlformats.org/presentationml/2006/main">
  <p:tag name="MH" val="20150922162759"/>
  <p:tag name="MH_LIBRARY" val="GRAPHIC"/>
  <p:tag name="MH_TYPE" val="Other"/>
  <p:tag name="MH_ORDER" val="1"/>
</p:tagLst>
</file>

<file path=ppt/tags/tag2.xml><?xml version="1.0" encoding="utf-8"?>
<p:tagLst xmlns:p="http://schemas.openxmlformats.org/presentationml/2006/main">
  <p:tag name="MH" val="20150922164009"/>
  <p:tag name="MH_LIBRARY" val="GRAPHIC"/>
  <p:tag name="MH_TYPE" val="SubTitle"/>
  <p:tag name="MH_ORDER" val="1"/>
</p:tagLst>
</file>

<file path=ppt/tags/tag20.xml><?xml version="1.0" encoding="utf-8"?>
<p:tagLst xmlns:p="http://schemas.openxmlformats.org/presentationml/2006/main">
  <p:tag name="MH" val="20150922162759"/>
  <p:tag name="MH_LIBRARY" val="GRAPHIC"/>
  <p:tag name="MH_TYPE" val="Other"/>
  <p:tag name="MH_ORDER" val="2"/>
</p:tagLst>
</file>

<file path=ppt/tags/tag21.xml><?xml version="1.0" encoding="utf-8"?>
<p:tagLst xmlns:p="http://schemas.openxmlformats.org/presentationml/2006/main">
  <p:tag name="MH" val="20150922162759"/>
  <p:tag name="MH_LIBRARY" val="GRAPHIC"/>
  <p:tag name="MH_TYPE" val="SubTitle"/>
  <p:tag name="MH_ORDER" val="1"/>
</p:tagLst>
</file>

<file path=ppt/tags/tag22.xml><?xml version="1.0" encoding="utf-8"?>
<p:tagLst xmlns:p="http://schemas.openxmlformats.org/presentationml/2006/main">
  <p:tag name="MH" val="20150922162759"/>
  <p:tag name="MH_LIBRARY" val="GRAPHIC"/>
  <p:tag name="MH_TYPE" val="Picture"/>
  <p:tag name="MH_ORDER" val="1"/>
</p:tagLst>
</file>

<file path=ppt/tags/tag23.xml><?xml version="1.0" encoding="utf-8"?>
<p:tagLst xmlns:p="http://schemas.openxmlformats.org/presentationml/2006/main">
  <p:tag name="MH" val="20150922162759"/>
  <p:tag name="MH_LIBRARY" val="GRAPHIC"/>
  <p:tag name="MH_TYPE" val="Text"/>
  <p:tag name="MH_ORDER" val="1"/>
</p:tagLst>
</file>

<file path=ppt/tags/tag24.xml><?xml version="1.0" encoding="utf-8"?>
<p:tagLst xmlns:p="http://schemas.openxmlformats.org/presentationml/2006/main">
  <p:tag name="MH" val="20150922164009"/>
  <p:tag name="MH_LIBRARY" val="GRAPHIC"/>
  <p:tag name="MH_TYPE" val="SubTitle"/>
  <p:tag name="MH_ORDER" val="1"/>
</p:tagLst>
</file>

<file path=ppt/tags/tag25.xml><?xml version="1.0" encoding="utf-8"?>
<p:tagLst xmlns:p="http://schemas.openxmlformats.org/presentationml/2006/main">
  <p:tag name="MH" val="20150922161140"/>
  <p:tag name="MH_LIBRARY" val="GRAPHIC"/>
  <p:tag name="MH_TYPE" val="Other"/>
  <p:tag name="MH_ORDER" val="1"/>
</p:tagLst>
</file>

<file path=ppt/tags/tag26.xml><?xml version="1.0" encoding="utf-8"?>
<p:tagLst xmlns:p="http://schemas.openxmlformats.org/presentationml/2006/main">
  <p:tag name="MH" val="20150922161140"/>
  <p:tag name="MH_LIBRARY" val="GRAPHIC"/>
  <p:tag name="MH_TYPE" val="Picture"/>
  <p:tag name="MH_ORDER" val="2"/>
</p:tagLst>
</file>

<file path=ppt/tags/tag27.xml><?xml version="1.0" encoding="utf-8"?>
<p:tagLst xmlns:p="http://schemas.openxmlformats.org/presentationml/2006/main">
  <p:tag name="MH" val="20150922161140"/>
  <p:tag name="MH_LIBRARY" val="GRAPHIC"/>
  <p:tag name="MH_TYPE" val="Other"/>
  <p:tag name="MH_ORDER" val="2"/>
</p:tagLst>
</file>

<file path=ppt/tags/tag28.xml><?xml version="1.0" encoding="utf-8"?>
<p:tagLst xmlns:p="http://schemas.openxmlformats.org/presentationml/2006/main">
  <p:tag name="MH" val="20150922161140"/>
  <p:tag name="MH_LIBRARY" val="GRAPHIC"/>
  <p:tag name="MH_TYPE" val="Picture"/>
  <p:tag name="MH_ORDER" val="4"/>
</p:tagLst>
</file>

<file path=ppt/tags/tag29.xml><?xml version="1.0" encoding="utf-8"?>
<p:tagLst xmlns:p="http://schemas.openxmlformats.org/presentationml/2006/main">
  <p:tag name="MH" val="20150922161140"/>
  <p:tag name="MH_LIBRARY" val="GRAPHIC"/>
  <p:tag name="MH_TYPE" val="Picture"/>
  <p:tag name="MH_ORDER" val="1"/>
</p:tagLst>
</file>

<file path=ppt/tags/tag3.xml><?xml version="1.0" encoding="utf-8"?>
<p:tagLst xmlns:p="http://schemas.openxmlformats.org/presentationml/2006/main">
  <p:tag name="MH" val="20150922152428"/>
  <p:tag name="MH_LIBRARY" val="GRAPHIC"/>
  <p:tag name="MH_TYPE" val="SubTitle"/>
  <p:tag name="MH_ORDER" val="1"/>
</p:tagLst>
</file>

<file path=ppt/tags/tag30.xml><?xml version="1.0" encoding="utf-8"?>
<p:tagLst xmlns:p="http://schemas.openxmlformats.org/presentationml/2006/main">
  <p:tag name="MH" val="20150922161140"/>
  <p:tag name="MH_LIBRARY" val="GRAPHIC"/>
  <p:tag name="MH_TYPE" val="Other"/>
  <p:tag name="MH_ORDER" val="3"/>
</p:tagLst>
</file>

<file path=ppt/tags/tag31.xml><?xml version="1.0" encoding="utf-8"?>
<p:tagLst xmlns:p="http://schemas.openxmlformats.org/presentationml/2006/main">
  <p:tag name="MH" val="20150922161140"/>
  <p:tag name="MH_LIBRARY" val="GRAPHIC"/>
  <p:tag name="MH_TYPE" val="Picture"/>
  <p:tag name="MH_ORDER" val="3"/>
</p:tagLst>
</file>

<file path=ppt/tags/tag32.xml><?xml version="1.0" encoding="utf-8"?>
<p:tagLst xmlns:p="http://schemas.openxmlformats.org/presentationml/2006/main">
  <p:tag name="MH" val="20150922161140"/>
  <p:tag name="MH_LIBRARY" val="GRAPHIC"/>
  <p:tag name="MH_TYPE" val="Other"/>
  <p:tag name="MH_ORDER" val="4"/>
</p:tagLst>
</file>

<file path=ppt/tags/tag33.xml><?xml version="1.0" encoding="utf-8"?>
<p:tagLst xmlns:p="http://schemas.openxmlformats.org/presentationml/2006/main">
  <p:tag name="MH" val="20150922161140"/>
  <p:tag name="MH_LIBRARY" val="GRAPHIC"/>
  <p:tag name="MH_TYPE" val="SubTitle"/>
  <p:tag name="MH_ORDER" val="1"/>
</p:tagLst>
</file>

<file path=ppt/tags/tag34.xml><?xml version="1.0" encoding="utf-8"?>
<p:tagLst xmlns:p="http://schemas.openxmlformats.org/presentationml/2006/main">
  <p:tag name="MH" val="20150922161140"/>
  <p:tag name="MH_LIBRARY" val="GRAPHIC"/>
  <p:tag name="MH_TYPE" val="Text"/>
  <p:tag name="MH_ORDER" val="1"/>
</p:tagLst>
</file>

<file path=ppt/tags/tag35.xml><?xml version="1.0" encoding="utf-8"?>
<p:tagLst xmlns:p="http://schemas.openxmlformats.org/presentationml/2006/main">
  <p:tag name="MH" val="20150922154815"/>
  <p:tag name="MH_LIBRARY" val="GRAPHIC"/>
  <p:tag name="MH_TYPE" val="SubTitle"/>
  <p:tag name="MH_ORDER" val="1"/>
</p:tagLst>
</file>

<file path=ppt/tags/tag36.xml><?xml version="1.0" encoding="utf-8"?>
<p:tagLst xmlns:p="http://schemas.openxmlformats.org/presentationml/2006/main">
  <p:tag name="MH" val="20150922154815"/>
  <p:tag name="MH_LIBRARY" val="GRAPHIC"/>
  <p:tag name="MH_TYPE" val="SubTitle"/>
  <p:tag name="MH_ORDER" val="2"/>
</p:tagLst>
</file>

<file path=ppt/tags/tag37.xml><?xml version="1.0" encoding="utf-8"?>
<p:tagLst xmlns:p="http://schemas.openxmlformats.org/presentationml/2006/main">
  <p:tag name="MH" val="20150922154815"/>
  <p:tag name="MH_LIBRARY" val="GRAPHIC"/>
  <p:tag name="MH_TYPE" val="SubTitle"/>
  <p:tag name="MH_ORDER" val="3"/>
</p:tagLst>
</file>

<file path=ppt/tags/tag38.xml><?xml version="1.0" encoding="utf-8"?>
<p:tagLst xmlns:p="http://schemas.openxmlformats.org/presentationml/2006/main">
  <p:tag name="MH" val="20150922154815"/>
  <p:tag name="MH_LIBRARY" val="GRAPHIC"/>
  <p:tag name="MH_TYPE" val="Picture"/>
  <p:tag name="MH_ORDER" val="2"/>
</p:tagLst>
</file>

<file path=ppt/tags/tag39.xml><?xml version="1.0" encoding="utf-8"?>
<p:tagLst xmlns:p="http://schemas.openxmlformats.org/presentationml/2006/main">
  <p:tag name="MH" val="20150922154815"/>
  <p:tag name="MH_LIBRARY" val="GRAPHIC"/>
  <p:tag name="MH_TYPE" val="Picture"/>
  <p:tag name="MH_ORDER" val="3"/>
</p:tagLst>
</file>

<file path=ppt/tags/tag4.xml><?xml version="1.0" encoding="utf-8"?>
<p:tagLst xmlns:p="http://schemas.openxmlformats.org/presentationml/2006/main">
  <p:tag name="MH" val="20150922152428"/>
  <p:tag name="MH_LIBRARY" val="GRAPHIC"/>
  <p:tag name="MH_TYPE" val="Other"/>
  <p:tag name="MH_ORDER" val="1"/>
</p:tagLst>
</file>

<file path=ppt/tags/tag40.xml><?xml version="1.0" encoding="utf-8"?>
<p:tagLst xmlns:p="http://schemas.openxmlformats.org/presentationml/2006/main">
  <p:tag name="MH" val="20150922154815"/>
  <p:tag name="MH_LIBRARY" val="GRAPHIC"/>
  <p:tag name="MH_TYPE" val="Picture"/>
  <p:tag name="MH_ORDER" val="1"/>
</p:tagLst>
</file>

<file path=ppt/tags/tag41.xml><?xml version="1.0" encoding="utf-8"?>
<p:tagLst xmlns:p="http://schemas.openxmlformats.org/presentationml/2006/main">
  <p:tag name="MH" val="20150922154815"/>
  <p:tag name="MH_LIBRARY" val="GRAPHIC"/>
  <p:tag name="MH_TYPE" val="Other"/>
  <p:tag name="MH_ORDER" val="1"/>
</p:tagLst>
</file>

<file path=ppt/tags/tag42.xml><?xml version="1.0" encoding="utf-8"?>
<p:tagLst xmlns:p="http://schemas.openxmlformats.org/presentationml/2006/main">
  <p:tag name="MH" val="20150922154815"/>
  <p:tag name="MH_LIBRARY" val="GRAPHIC"/>
  <p:tag name="MH_TYPE" val="Other"/>
  <p:tag name="MH_ORDER" val="2"/>
</p:tagLst>
</file>

<file path=ppt/tags/tag43.xml><?xml version="1.0" encoding="utf-8"?>
<p:tagLst xmlns:p="http://schemas.openxmlformats.org/presentationml/2006/main">
  <p:tag name="MH" val="20150922154815"/>
  <p:tag name="MH_LIBRARY" val="GRAPHIC"/>
  <p:tag name="MH_TYPE" val="Other"/>
  <p:tag name="MH_ORDER" val="3"/>
</p:tagLst>
</file>

<file path=ppt/tags/tag44.xml><?xml version="1.0" encoding="utf-8"?>
<p:tagLst xmlns:p="http://schemas.openxmlformats.org/presentationml/2006/main">
  <p:tag name="MH" val="20150922164009"/>
  <p:tag name="MH_LIBRARY" val="GRAPHIC"/>
  <p:tag name="MH_TYPE" val="SubTitle"/>
  <p:tag name="MH_ORDER" val="1"/>
</p:tagLst>
</file>

<file path=ppt/tags/tag45.xml><?xml version="1.0" encoding="utf-8"?>
<p:tagLst xmlns:p="http://schemas.openxmlformats.org/presentationml/2006/main">
  <p:tag name="MH" val="20150922164009"/>
  <p:tag name="MH_LIBRARY" val="GRAPHIC"/>
  <p:tag name="MH_TYPE" val="Other"/>
  <p:tag name="MH_ORDER" val="1"/>
</p:tagLst>
</file>

<file path=ppt/tags/tag46.xml><?xml version="1.0" encoding="utf-8"?>
<p:tagLst xmlns:p="http://schemas.openxmlformats.org/presentationml/2006/main">
  <p:tag name="MH" val="20150922164009"/>
  <p:tag name="MH_LIBRARY" val="GRAPHIC"/>
  <p:tag name="MH_TYPE" val="Text"/>
  <p:tag name="MH_ORDER" val="1"/>
</p:tagLst>
</file>

<file path=ppt/tags/tag47.xml><?xml version="1.0" encoding="utf-8"?>
<p:tagLst xmlns:p="http://schemas.openxmlformats.org/presentationml/2006/main">
  <p:tag name="MH" val="20150922164009"/>
  <p:tag name="MH_LIBRARY" val="GRAPHIC"/>
  <p:tag name="MH_TYPE" val="Picture"/>
  <p:tag name="MH_ORDER" val="1"/>
</p:tagLst>
</file>

<file path=ppt/tags/tag48.xml><?xml version="1.0" encoding="utf-8"?>
<p:tagLst xmlns:p="http://schemas.openxmlformats.org/presentationml/2006/main">
  <p:tag name="MH" val="20150922164009"/>
  <p:tag name="MH_LIBRARY" val="GRAPHIC"/>
  <p:tag name="MH_TYPE" val="Picture"/>
  <p:tag name="MH_ORDER" val="2"/>
</p:tagLst>
</file>

<file path=ppt/tags/tag49.xml><?xml version="1.0" encoding="utf-8"?>
<p:tagLst xmlns:p="http://schemas.openxmlformats.org/presentationml/2006/main">
  <p:tag name="MH" val="20150922164009"/>
  <p:tag name="MH_LIBRARY" val="GRAPHIC"/>
  <p:tag name="MH_TYPE" val="Picture"/>
  <p:tag name="MH_ORDER" val="3"/>
</p:tagLst>
</file>

<file path=ppt/tags/tag5.xml><?xml version="1.0" encoding="utf-8"?>
<p:tagLst xmlns:p="http://schemas.openxmlformats.org/presentationml/2006/main">
  <p:tag name="MH" val="20150922152428"/>
  <p:tag name="MH_LIBRARY" val="GRAPHIC"/>
  <p:tag name="MH_TYPE" val="SubTitle"/>
  <p:tag name="MH_ORDER" val="2"/>
</p:tagLst>
</file>

<file path=ppt/tags/tag50.xml><?xml version="1.0" encoding="utf-8"?>
<p:tagLst xmlns:p="http://schemas.openxmlformats.org/presentationml/2006/main">
  <p:tag name="MH" val="20150922164009"/>
  <p:tag name="MH_LIBRARY" val="GRAPHIC"/>
  <p:tag name="MH_TYPE" val="Picture"/>
  <p:tag name="MH_ORDER" val="4"/>
</p:tagLst>
</file>

<file path=ppt/tags/tag51.xml><?xml version="1.0" encoding="utf-8"?>
<p:tagLst xmlns:p="http://schemas.openxmlformats.org/presentationml/2006/main">
  <p:tag name="MH" val="20150922164009"/>
  <p:tag name="MH_LIBRARY" val="GRAPHIC"/>
  <p:tag name="MH_TYPE" val="SubTitle"/>
  <p:tag name="MH_ORDER" val="1"/>
</p:tagLst>
</file>

<file path=ppt/tags/tag52.xml><?xml version="1.0" encoding="utf-8"?>
<p:tagLst xmlns:p="http://schemas.openxmlformats.org/presentationml/2006/main">
  <p:tag name="MH" val="20150922164009"/>
  <p:tag name="MH_LIBRARY" val="GRAPHIC"/>
  <p:tag name="MH_TYPE" val="Other"/>
  <p:tag name="MH_ORDER" val="2"/>
</p:tagLst>
</file>

<file path=ppt/tags/tag53.xml><?xml version="1.0" encoding="utf-8"?>
<p:tagLst xmlns:p="http://schemas.openxmlformats.org/presentationml/2006/main">
  <p:tag name="MH" val="20150922164009"/>
  <p:tag name="MH_LIBRARY" val="GRAPHIC"/>
  <p:tag name="MH_TYPE" val="Desc"/>
  <p:tag name="MH_ORDER" val="1"/>
</p:tagLst>
</file>

<file path=ppt/tags/tag54.xml><?xml version="1.0" encoding="utf-8"?>
<p:tagLst xmlns:p="http://schemas.openxmlformats.org/presentationml/2006/main">
  <p:tag name="MH" val="20150922164009"/>
  <p:tag name="MH_LIBRARY" val="GRAPHIC"/>
  <p:tag name="MH_TYPE" val="Other"/>
  <p:tag name="MH_ORDER" val="1"/>
</p:tagLst>
</file>

<file path=ppt/tags/tag55.xml><?xml version="1.0" encoding="utf-8"?>
<p:tagLst xmlns:p="http://schemas.openxmlformats.org/presentationml/2006/main">
  <p:tag name="MH" val="20150922164009"/>
  <p:tag name="MH_LIBRARY" val="GRAPHIC"/>
  <p:tag name="MH_TYPE" val="SubTitle"/>
  <p:tag name="MH_ORDER" val="1"/>
</p:tagLst>
</file>

<file path=ppt/tags/tag56.xml><?xml version="1.0" encoding="utf-8"?>
<p:tagLst xmlns:p="http://schemas.openxmlformats.org/presentationml/2006/main">
  <p:tag name="MH" val="20150922164009"/>
  <p:tag name="MH_LIBRARY" val="GRAPHIC"/>
  <p:tag name="MH_TYPE" val="Other"/>
  <p:tag name="MH_ORDER" val="2"/>
</p:tagLst>
</file>

<file path=ppt/tags/tag57.xml><?xml version="1.0" encoding="utf-8"?>
<p:tagLst xmlns:p="http://schemas.openxmlformats.org/presentationml/2006/main">
  <p:tag name="MH" val="20150922164009"/>
  <p:tag name="MH_LIBRARY" val="GRAPHIC"/>
  <p:tag name="MH_TYPE" val="Desc"/>
  <p:tag name="MH_ORDER" val="1"/>
</p:tagLst>
</file>

<file path=ppt/tags/tag58.xml><?xml version="1.0" encoding="utf-8"?>
<p:tagLst xmlns:p="http://schemas.openxmlformats.org/presentationml/2006/main">
  <p:tag name="MH" val="20150922162759"/>
  <p:tag name="MH_LIBRARY" val="GRAPHIC"/>
  <p:tag name="MH_TYPE" val="Other"/>
  <p:tag name="MH_ORDER" val="2"/>
</p:tagLst>
</file>

<file path=ppt/tags/tag59.xml><?xml version="1.0" encoding="utf-8"?>
<p:tagLst xmlns:p="http://schemas.openxmlformats.org/presentationml/2006/main">
  <p:tag name="MH" val="20150922164009"/>
  <p:tag name="MH_LIBRARY" val="GRAPHIC"/>
  <p:tag name="MH_TYPE" val="SubTitle"/>
  <p:tag name="MH_ORDER" val="1"/>
</p:tagLst>
</file>

<file path=ppt/tags/tag6.xml><?xml version="1.0" encoding="utf-8"?>
<p:tagLst xmlns:p="http://schemas.openxmlformats.org/presentationml/2006/main">
  <p:tag name="MH" val="20150922152428"/>
  <p:tag name="MH_LIBRARY" val="GRAPHIC"/>
  <p:tag name="MH_TYPE" val="SubTitle"/>
  <p:tag name="MH_ORDER" val="3"/>
</p:tagLst>
</file>

<file path=ppt/tags/tag60.xml><?xml version="1.0" encoding="utf-8"?>
<p:tagLst xmlns:p="http://schemas.openxmlformats.org/presentationml/2006/main">
  <p:tag name="MH" val="20150922164009"/>
  <p:tag name="MH_LIBRARY" val="GRAPHIC"/>
  <p:tag name="MH_TYPE" val="SubTitle"/>
  <p:tag name="MH_ORDER" val="1"/>
</p:tagLst>
</file>

<file path=ppt/tags/tag61.xml><?xml version="1.0" encoding="utf-8"?>
<p:tagLst xmlns:p="http://schemas.openxmlformats.org/presentationml/2006/main">
  <p:tag name="MH" val="20150922161140"/>
  <p:tag name="MH_LIBRARY" val="GRAPHIC"/>
  <p:tag name="MH_TYPE" val="Text"/>
  <p:tag name="MH_ORDER" val="1"/>
</p:tagLst>
</file>

<file path=ppt/tags/tag62.xml><?xml version="1.0" encoding="utf-8"?>
<p:tagLst xmlns:p="http://schemas.openxmlformats.org/presentationml/2006/main">
  <p:tag name="MH" val="20150922164009"/>
  <p:tag name="MH_LIBRARY" val="GRAPHIC"/>
  <p:tag name="MH_TYPE" val="Other"/>
  <p:tag name="MH_ORDER" val="1"/>
</p:tagLst>
</file>

<file path=ppt/tags/tag63.xml><?xml version="1.0" encoding="utf-8"?>
<p:tagLst xmlns:p="http://schemas.openxmlformats.org/presentationml/2006/main">
  <p:tag name="MH" val="20150922161140"/>
  <p:tag name="MH_LIBRARY" val="GRAPHIC"/>
  <p:tag name="MH_TYPE" val="Text"/>
  <p:tag name="MH_ORDER" val="1"/>
</p:tagLst>
</file>

<file path=ppt/tags/tag64.xml><?xml version="1.0" encoding="utf-8"?>
<p:tagLst xmlns:p="http://schemas.openxmlformats.org/presentationml/2006/main">
  <p:tag name="MH" val="20150922164009"/>
  <p:tag name="MH_LIBRARY" val="GRAPHIC"/>
  <p:tag name="MH_TYPE" val="SubTitle"/>
  <p:tag name="MH_ORDER" val="1"/>
</p:tagLst>
</file>

<file path=ppt/tags/tag7.xml><?xml version="1.0" encoding="utf-8"?>
<p:tagLst xmlns:p="http://schemas.openxmlformats.org/presentationml/2006/main">
  <p:tag name="MH" val="20150922152428"/>
  <p:tag name="MH_LIBRARY" val="GRAPHIC"/>
  <p:tag name="MH_TYPE" val="Other"/>
  <p:tag name="MH_ORDER" val="2"/>
</p:tagLst>
</file>

<file path=ppt/tags/tag8.xml><?xml version="1.0" encoding="utf-8"?>
<p:tagLst xmlns:p="http://schemas.openxmlformats.org/presentationml/2006/main">
  <p:tag name="MH" val="20150922152428"/>
  <p:tag name="MH_LIBRARY" val="GRAPHIC"/>
  <p:tag name="MH_TYPE" val="SubTitle"/>
  <p:tag name="MH_ORDER" val="4"/>
</p:tagLst>
</file>

<file path=ppt/tags/tag9.xml><?xml version="1.0" encoding="utf-8"?>
<p:tagLst xmlns:p="http://schemas.openxmlformats.org/presentationml/2006/main">
  <p:tag name="MH" val="20150922152428"/>
  <p:tag name="MH_LIBRARY" val="GRAPHIC"/>
  <p:tag name="MH_TYPE" val="Other"/>
  <p:tag name="MH_ORDER" val="3"/>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3981</Words>
  <Application>WPS 演示</Application>
  <PresentationFormat>自定义</PresentationFormat>
  <Paragraphs>257</Paragraphs>
  <Slides>22</Slides>
  <Notes>0</Notes>
  <HiddenSlides>0</HiddenSlides>
  <MMClips>0</MMClips>
  <ScaleCrop>false</ScaleCrop>
  <HeadingPairs>
    <vt:vector size="6" baseType="variant">
      <vt:variant>
        <vt:lpstr>已用的字体</vt:lpstr>
      </vt:variant>
      <vt:variant>
        <vt:i4>25</vt:i4>
      </vt:variant>
      <vt:variant>
        <vt:lpstr>主题</vt:lpstr>
      </vt:variant>
      <vt:variant>
        <vt:i4>3</vt:i4>
      </vt:variant>
      <vt:variant>
        <vt:lpstr>幻灯片标题</vt:lpstr>
      </vt:variant>
      <vt:variant>
        <vt:i4>22</vt:i4>
      </vt:variant>
    </vt:vector>
  </HeadingPairs>
  <TitlesOfParts>
    <vt:vector size="50" baseType="lpstr">
      <vt:lpstr>Arial</vt:lpstr>
      <vt:lpstr>宋体</vt:lpstr>
      <vt:lpstr>Wingdings</vt:lpstr>
      <vt:lpstr>Calibri</vt:lpstr>
      <vt:lpstr>Calibri Light</vt:lpstr>
      <vt:lpstr>MS PMincho</vt:lpstr>
      <vt:lpstr>华文新魏</vt:lpstr>
      <vt:lpstr>幼圆</vt:lpstr>
      <vt:lpstr>Wingdings 2</vt:lpstr>
      <vt:lpstr>Montez</vt:lpstr>
      <vt:lpstr>Bitter</vt:lpstr>
      <vt:lpstr>Times New Roman</vt:lpstr>
      <vt:lpstr>Arial Narrow</vt:lpstr>
      <vt:lpstr>微软雅黑</vt:lpstr>
      <vt:lpstr>Times New Roman</vt:lpstr>
      <vt:lpstr>Arial Narrow</vt:lpstr>
      <vt:lpstr>朗太書体</vt:lpstr>
      <vt:lpstr>幼圆</vt:lpstr>
      <vt:lpstr>华文新魏</vt:lpstr>
      <vt:lpstr>黑体</vt:lpstr>
      <vt:lpstr>楷体</vt:lpstr>
      <vt:lpstr>方正兰亭黑_GBK</vt:lpstr>
      <vt:lpstr>AvantGarde LT Book</vt:lpstr>
      <vt:lpstr>Arial Black</vt:lpstr>
      <vt:lpstr>幼圆</vt: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280</cp:revision>
  <dcterms:created xsi:type="dcterms:W3CDTF">2015-06-22T08:35:31Z</dcterms:created>
  <dcterms:modified xsi:type="dcterms:W3CDTF">2017-01-04T08:16:45Z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