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427" r:id="rId2"/>
    <p:sldId id="496" r:id="rId3"/>
    <p:sldId id="497" r:id="rId4"/>
    <p:sldId id="481" r:id="rId5"/>
    <p:sldId id="484" r:id="rId6"/>
    <p:sldId id="488" r:id="rId7"/>
    <p:sldId id="498" r:id="rId8"/>
    <p:sldId id="486" r:id="rId9"/>
    <p:sldId id="487" r:id="rId10"/>
    <p:sldId id="470" r:id="rId11"/>
    <p:sldId id="482" r:id="rId12"/>
    <p:sldId id="499" r:id="rId13"/>
    <p:sldId id="490" r:id="rId14"/>
    <p:sldId id="489" r:id="rId15"/>
    <p:sldId id="491" r:id="rId16"/>
    <p:sldId id="473" r:id="rId17"/>
    <p:sldId id="500" r:id="rId18"/>
    <p:sldId id="492" r:id="rId19"/>
    <p:sldId id="474" r:id="rId20"/>
    <p:sldId id="485" r:id="rId21"/>
    <p:sldId id="483" r:id="rId22"/>
    <p:sldId id="478" r:id="rId23"/>
    <p:sldId id="494" r:id="rId24"/>
    <p:sldId id="495" r:id="rId25"/>
  </p:sldIdLst>
  <p:sldSz cx="9144000" cy="5143500" type="screen16x9"/>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pos="2880" userDrawn="1">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7890C"/>
    <a:srgbClr val="E6E6E6"/>
    <a:srgbClr val="457A7F"/>
    <a:srgbClr val="729EAB"/>
    <a:srgbClr val="20545B"/>
    <a:srgbClr val="206309"/>
    <a:srgbClr val="EB4B31"/>
    <a:srgbClr val="235982"/>
    <a:srgbClr val="8B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85" autoAdjust="0"/>
    <p:restoredTop sz="94660"/>
  </p:normalViewPr>
  <p:slideViewPr>
    <p:cSldViewPr>
      <p:cViewPr varScale="1">
        <p:scale>
          <a:sx n="92" d="100"/>
          <a:sy n="92" d="100"/>
        </p:scale>
        <p:origin x="768" y="66"/>
      </p:cViewPr>
      <p:guideLst>
        <p:guide pos="2880"/>
        <p:guide orient="horz" pos="162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t>2019/3/27</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extLst>
      <p:ext uri="{BB962C8B-B14F-4D97-AF65-F5344CB8AC3E}">
        <p14:creationId xmlns:p14="http://schemas.microsoft.com/office/powerpoint/2010/main" val="200600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extLst>
      <p:ext uri="{BB962C8B-B14F-4D97-AF65-F5344CB8AC3E}">
        <p14:creationId xmlns:p14="http://schemas.microsoft.com/office/powerpoint/2010/main" val="3064264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extLst>
      <p:ext uri="{BB962C8B-B14F-4D97-AF65-F5344CB8AC3E}">
        <p14:creationId xmlns:p14="http://schemas.microsoft.com/office/powerpoint/2010/main" val="3088349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dirty="0"/>
          </a:p>
        </p:txBody>
      </p:sp>
    </p:spTree>
    <p:extLst>
      <p:ext uri="{BB962C8B-B14F-4D97-AF65-F5344CB8AC3E}">
        <p14:creationId xmlns:p14="http://schemas.microsoft.com/office/powerpoint/2010/main" val="876358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extLst>
      <p:ext uri="{BB962C8B-B14F-4D97-AF65-F5344CB8AC3E}">
        <p14:creationId xmlns:p14="http://schemas.microsoft.com/office/powerpoint/2010/main" val="1142080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extLst>
      <p:ext uri="{BB962C8B-B14F-4D97-AF65-F5344CB8AC3E}">
        <p14:creationId xmlns:p14="http://schemas.microsoft.com/office/powerpoint/2010/main" val="1810672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9FE0E96-0154-476C-BB97-4B34A709AB77}"/>
              </a:ext>
            </a:extLst>
          </p:cNvP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a:stretch/>
        </p:blipFill>
        <p:spPr>
          <a:xfrm>
            <a:off x="0" y="0"/>
            <a:ext cx="9144000"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6D0F8CC-03E6-400F-96C7-93CBD6A4EBF6}"/>
              </a:ext>
            </a:extLst>
          </p:cNvPr>
          <p:cNvPicPr>
            <a:picLocks noChangeAspect="1"/>
          </p:cNvPicPr>
          <p:nvPr userDrawn="1"/>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a:stretch/>
        </p:blipFill>
        <p:spPr>
          <a:xfrm>
            <a:off x="-10244"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notesSlide" Target="../notesSlides/notesSlide1.xml"/><Relationship Id="rId10" Type="http://schemas.openxmlformats.org/officeDocument/2006/relationships/image" Target="../media/image9.pn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themeOverride" Target="../theme/themeOverride12.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notesSlide" Target="../notesSlides/notesSlide12.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117" Type="http://schemas.openxmlformats.org/officeDocument/2006/relationships/tags" Target="../tags/tag117.xml"/><Relationship Id="rId299" Type="http://schemas.openxmlformats.org/officeDocument/2006/relationships/tags" Target="../tags/tag299.xml"/><Relationship Id="rId21" Type="http://schemas.openxmlformats.org/officeDocument/2006/relationships/tags" Target="../tags/tag21.xml"/><Relationship Id="rId63" Type="http://schemas.openxmlformats.org/officeDocument/2006/relationships/tags" Target="../tags/tag63.xml"/><Relationship Id="rId159" Type="http://schemas.openxmlformats.org/officeDocument/2006/relationships/tags" Target="../tags/tag159.xml"/><Relationship Id="rId324" Type="http://schemas.openxmlformats.org/officeDocument/2006/relationships/tags" Target="../tags/tag324.xml"/><Relationship Id="rId366" Type="http://schemas.openxmlformats.org/officeDocument/2006/relationships/tags" Target="../tags/tag366.xml"/><Relationship Id="rId170" Type="http://schemas.openxmlformats.org/officeDocument/2006/relationships/tags" Target="../tags/tag170.xml"/><Relationship Id="rId226" Type="http://schemas.openxmlformats.org/officeDocument/2006/relationships/tags" Target="../tags/tag226.xml"/><Relationship Id="rId107" Type="http://schemas.openxmlformats.org/officeDocument/2006/relationships/tags" Target="../tags/tag107.xml"/><Relationship Id="rId268" Type="http://schemas.openxmlformats.org/officeDocument/2006/relationships/tags" Target="../tags/tag268.xml"/><Relationship Id="rId289" Type="http://schemas.openxmlformats.org/officeDocument/2006/relationships/tags" Target="../tags/tag289.xml"/><Relationship Id="rId11" Type="http://schemas.openxmlformats.org/officeDocument/2006/relationships/tags" Target="../tags/tag11.xml"/><Relationship Id="rId32" Type="http://schemas.openxmlformats.org/officeDocument/2006/relationships/tags" Target="../tags/tag32.xml"/><Relationship Id="rId53" Type="http://schemas.openxmlformats.org/officeDocument/2006/relationships/tags" Target="../tags/tag53.xml"/><Relationship Id="rId74" Type="http://schemas.openxmlformats.org/officeDocument/2006/relationships/tags" Target="../tags/tag74.xml"/><Relationship Id="rId128" Type="http://schemas.openxmlformats.org/officeDocument/2006/relationships/tags" Target="../tags/tag128.xml"/><Relationship Id="rId149" Type="http://schemas.openxmlformats.org/officeDocument/2006/relationships/tags" Target="../tags/tag149.xml"/><Relationship Id="rId314" Type="http://schemas.openxmlformats.org/officeDocument/2006/relationships/tags" Target="../tags/tag314.xml"/><Relationship Id="rId335" Type="http://schemas.openxmlformats.org/officeDocument/2006/relationships/tags" Target="../tags/tag335.xml"/><Relationship Id="rId356" Type="http://schemas.openxmlformats.org/officeDocument/2006/relationships/tags" Target="../tags/tag356.xml"/><Relationship Id="rId377" Type="http://schemas.openxmlformats.org/officeDocument/2006/relationships/tags" Target="../tags/tag377.xml"/><Relationship Id="rId398" Type="http://schemas.openxmlformats.org/officeDocument/2006/relationships/tags" Target="../tags/tag398.xml"/><Relationship Id="rId5" Type="http://schemas.openxmlformats.org/officeDocument/2006/relationships/tags" Target="../tags/tag5.xml"/><Relationship Id="rId95" Type="http://schemas.openxmlformats.org/officeDocument/2006/relationships/tags" Target="../tags/tag95.xml"/><Relationship Id="rId160" Type="http://schemas.openxmlformats.org/officeDocument/2006/relationships/tags" Target="../tags/tag160.xml"/><Relationship Id="rId181" Type="http://schemas.openxmlformats.org/officeDocument/2006/relationships/tags" Target="../tags/tag181.xml"/><Relationship Id="rId216" Type="http://schemas.openxmlformats.org/officeDocument/2006/relationships/tags" Target="../tags/tag216.xml"/><Relationship Id="rId237" Type="http://schemas.openxmlformats.org/officeDocument/2006/relationships/tags" Target="../tags/tag237.xml"/><Relationship Id="rId402" Type="http://schemas.openxmlformats.org/officeDocument/2006/relationships/notesSlide" Target="../notesSlides/notesSlide16.xml"/><Relationship Id="rId258" Type="http://schemas.openxmlformats.org/officeDocument/2006/relationships/tags" Target="../tags/tag258.xml"/><Relationship Id="rId279" Type="http://schemas.openxmlformats.org/officeDocument/2006/relationships/tags" Target="../tags/tag279.xml"/><Relationship Id="rId22" Type="http://schemas.openxmlformats.org/officeDocument/2006/relationships/tags" Target="../tags/tag22.xml"/><Relationship Id="rId43" Type="http://schemas.openxmlformats.org/officeDocument/2006/relationships/tags" Target="../tags/tag43.xml"/><Relationship Id="rId64" Type="http://schemas.openxmlformats.org/officeDocument/2006/relationships/tags" Target="../tags/tag64.xml"/><Relationship Id="rId118" Type="http://schemas.openxmlformats.org/officeDocument/2006/relationships/tags" Target="../tags/tag118.xml"/><Relationship Id="rId139" Type="http://schemas.openxmlformats.org/officeDocument/2006/relationships/tags" Target="../tags/tag139.xml"/><Relationship Id="rId290" Type="http://schemas.openxmlformats.org/officeDocument/2006/relationships/tags" Target="../tags/tag290.xml"/><Relationship Id="rId304" Type="http://schemas.openxmlformats.org/officeDocument/2006/relationships/tags" Target="../tags/tag304.xml"/><Relationship Id="rId325" Type="http://schemas.openxmlformats.org/officeDocument/2006/relationships/tags" Target="../tags/tag325.xml"/><Relationship Id="rId346" Type="http://schemas.openxmlformats.org/officeDocument/2006/relationships/tags" Target="../tags/tag346.xml"/><Relationship Id="rId367" Type="http://schemas.openxmlformats.org/officeDocument/2006/relationships/tags" Target="../tags/tag367.xml"/><Relationship Id="rId388" Type="http://schemas.openxmlformats.org/officeDocument/2006/relationships/tags" Target="../tags/tag388.xml"/><Relationship Id="rId85" Type="http://schemas.openxmlformats.org/officeDocument/2006/relationships/tags" Target="../tags/tag85.xml"/><Relationship Id="rId150" Type="http://schemas.openxmlformats.org/officeDocument/2006/relationships/tags" Target="../tags/tag150.xml"/><Relationship Id="rId171" Type="http://schemas.openxmlformats.org/officeDocument/2006/relationships/tags" Target="../tags/tag171.xml"/><Relationship Id="rId192" Type="http://schemas.openxmlformats.org/officeDocument/2006/relationships/tags" Target="../tags/tag192.xml"/><Relationship Id="rId206" Type="http://schemas.openxmlformats.org/officeDocument/2006/relationships/tags" Target="../tags/tag206.xml"/><Relationship Id="rId227" Type="http://schemas.openxmlformats.org/officeDocument/2006/relationships/tags" Target="../tags/tag227.xml"/><Relationship Id="rId248" Type="http://schemas.openxmlformats.org/officeDocument/2006/relationships/tags" Target="../tags/tag248.xml"/><Relationship Id="rId269" Type="http://schemas.openxmlformats.org/officeDocument/2006/relationships/tags" Target="../tags/tag269.xml"/><Relationship Id="rId12" Type="http://schemas.openxmlformats.org/officeDocument/2006/relationships/tags" Target="../tags/tag12.xml"/><Relationship Id="rId33" Type="http://schemas.openxmlformats.org/officeDocument/2006/relationships/tags" Target="../tags/tag33.xml"/><Relationship Id="rId108" Type="http://schemas.openxmlformats.org/officeDocument/2006/relationships/tags" Target="../tags/tag108.xml"/><Relationship Id="rId129" Type="http://schemas.openxmlformats.org/officeDocument/2006/relationships/tags" Target="../tags/tag129.xml"/><Relationship Id="rId280" Type="http://schemas.openxmlformats.org/officeDocument/2006/relationships/tags" Target="../tags/tag280.xml"/><Relationship Id="rId315" Type="http://schemas.openxmlformats.org/officeDocument/2006/relationships/tags" Target="../tags/tag315.xml"/><Relationship Id="rId336" Type="http://schemas.openxmlformats.org/officeDocument/2006/relationships/tags" Target="../tags/tag336.xml"/><Relationship Id="rId357" Type="http://schemas.openxmlformats.org/officeDocument/2006/relationships/tags" Target="../tags/tag357.xml"/><Relationship Id="rId54" Type="http://schemas.openxmlformats.org/officeDocument/2006/relationships/tags" Target="../tags/tag54.xml"/><Relationship Id="rId75" Type="http://schemas.openxmlformats.org/officeDocument/2006/relationships/tags" Target="../tags/tag75.xml"/><Relationship Id="rId96" Type="http://schemas.openxmlformats.org/officeDocument/2006/relationships/tags" Target="../tags/tag96.xml"/><Relationship Id="rId140" Type="http://schemas.openxmlformats.org/officeDocument/2006/relationships/tags" Target="../tags/tag140.xml"/><Relationship Id="rId161" Type="http://schemas.openxmlformats.org/officeDocument/2006/relationships/tags" Target="../tags/tag161.xml"/><Relationship Id="rId182" Type="http://schemas.openxmlformats.org/officeDocument/2006/relationships/tags" Target="../tags/tag182.xml"/><Relationship Id="rId217" Type="http://schemas.openxmlformats.org/officeDocument/2006/relationships/tags" Target="../tags/tag217.xml"/><Relationship Id="rId378" Type="http://schemas.openxmlformats.org/officeDocument/2006/relationships/tags" Target="../tags/tag378.xml"/><Relationship Id="rId399" Type="http://schemas.openxmlformats.org/officeDocument/2006/relationships/tags" Target="../tags/tag399.xml"/><Relationship Id="rId6" Type="http://schemas.openxmlformats.org/officeDocument/2006/relationships/tags" Target="../tags/tag6.xml"/><Relationship Id="rId238" Type="http://schemas.openxmlformats.org/officeDocument/2006/relationships/tags" Target="../tags/tag238.xml"/><Relationship Id="rId259" Type="http://schemas.openxmlformats.org/officeDocument/2006/relationships/tags" Target="../tags/tag259.xml"/><Relationship Id="rId23" Type="http://schemas.openxmlformats.org/officeDocument/2006/relationships/tags" Target="../tags/tag23.xml"/><Relationship Id="rId119" Type="http://schemas.openxmlformats.org/officeDocument/2006/relationships/tags" Target="../tags/tag119.xml"/><Relationship Id="rId270" Type="http://schemas.openxmlformats.org/officeDocument/2006/relationships/tags" Target="../tags/tag270.xml"/><Relationship Id="rId291" Type="http://schemas.openxmlformats.org/officeDocument/2006/relationships/tags" Target="../tags/tag291.xml"/><Relationship Id="rId305" Type="http://schemas.openxmlformats.org/officeDocument/2006/relationships/tags" Target="../tags/tag305.xml"/><Relationship Id="rId326" Type="http://schemas.openxmlformats.org/officeDocument/2006/relationships/tags" Target="../tags/tag326.xml"/><Relationship Id="rId347" Type="http://schemas.openxmlformats.org/officeDocument/2006/relationships/tags" Target="../tags/tag347.xml"/><Relationship Id="rId44" Type="http://schemas.openxmlformats.org/officeDocument/2006/relationships/tags" Target="../tags/tag44.xml"/><Relationship Id="rId65" Type="http://schemas.openxmlformats.org/officeDocument/2006/relationships/tags" Target="../tags/tag65.xml"/><Relationship Id="rId86" Type="http://schemas.openxmlformats.org/officeDocument/2006/relationships/tags" Target="../tags/tag86.xml"/><Relationship Id="rId130" Type="http://schemas.openxmlformats.org/officeDocument/2006/relationships/tags" Target="../tags/tag130.xml"/><Relationship Id="rId151" Type="http://schemas.openxmlformats.org/officeDocument/2006/relationships/tags" Target="../tags/tag151.xml"/><Relationship Id="rId368" Type="http://schemas.openxmlformats.org/officeDocument/2006/relationships/tags" Target="../tags/tag368.xml"/><Relationship Id="rId389" Type="http://schemas.openxmlformats.org/officeDocument/2006/relationships/tags" Target="../tags/tag389.xml"/><Relationship Id="rId172" Type="http://schemas.openxmlformats.org/officeDocument/2006/relationships/tags" Target="../tags/tag172.xml"/><Relationship Id="rId193" Type="http://schemas.openxmlformats.org/officeDocument/2006/relationships/tags" Target="../tags/tag193.xml"/><Relationship Id="rId207" Type="http://schemas.openxmlformats.org/officeDocument/2006/relationships/tags" Target="../tags/tag207.xml"/><Relationship Id="rId228" Type="http://schemas.openxmlformats.org/officeDocument/2006/relationships/tags" Target="../tags/tag228.xml"/><Relationship Id="rId249" Type="http://schemas.openxmlformats.org/officeDocument/2006/relationships/tags" Target="../tags/tag249.xml"/><Relationship Id="rId13" Type="http://schemas.openxmlformats.org/officeDocument/2006/relationships/tags" Target="../tags/tag13.xml"/><Relationship Id="rId109" Type="http://schemas.openxmlformats.org/officeDocument/2006/relationships/tags" Target="../tags/tag109.xml"/><Relationship Id="rId260" Type="http://schemas.openxmlformats.org/officeDocument/2006/relationships/tags" Target="../tags/tag260.xml"/><Relationship Id="rId281" Type="http://schemas.openxmlformats.org/officeDocument/2006/relationships/tags" Target="../tags/tag281.xml"/><Relationship Id="rId316" Type="http://schemas.openxmlformats.org/officeDocument/2006/relationships/tags" Target="../tags/tag316.xml"/><Relationship Id="rId337" Type="http://schemas.openxmlformats.org/officeDocument/2006/relationships/tags" Target="../tags/tag337.xml"/><Relationship Id="rId34" Type="http://schemas.openxmlformats.org/officeDocument/2006/relationships/tags" Target="../tags/tag34.xml"/><Relationship Id="rId55" Type="http://schemas.openxmlformats.org/officeDocument/2006/relationships/tags" Target="../tags/tag55.xml"/><Relationship Id="rId76" Type="http://schemas.openxmlformats.org/officeDocument/2006/relationships/tags" Target="../tags/tag76.xml"/><Relationship Id="rId97" Type="http://schemas.openxmlformats.org/officeDocument/2006/relationships/tags" Target="../tags/tag97.xml"/><Relationship Id="rId120" Type="http://schemas.openxmlformats.org/officeDocument/2006/relationships/tags" Target="../tags/tag120.xml"/><Relationship Id="rId141" Type="http://schemas.openxmlformats.org/officeDocument/2006/relationships/tags" Target="../tags/tag141.xml"/><Relationship Id="rId358" Type="http://schemas.openxmlformats.org/officeDocument/2006/relationships/tags" Target="../tags/tag358.xml"/><Relationship Id="rId379" Type="http://schemas.openxmlformats.org/officeDocument/2006/relationships/tags" Target="../tags/tag379.xml"/><Relationship Id="rId7" Type="http://schemas.openxmlformats.org/officeDocument/2006/relationships/tags" Target="../tags/tag7.xml"/><Relationship Id="rId162" Type="http://schemas.openxmlformats.org/officeDocument/2006/relationships/tags" Target="../tags/tag162.xml"/><Relationship Id="rId183" Type="http://schemas.openxmlformats.org/officeDocument/2006/relationships/tags" Target="../tags/tag183.xml"/><Relationship Id="rId218" Type="http://schemas.openxmlformats.org/officeDocument/2006/relationships/tags" Target="../tags/tag218.xml"/><Relationship Id="rId239" Type="http://schemas.openxmlformats.org/officeDocument/2006/relationships/tags" Target="../tags/tag239.xml"/><Relationship Id="rId390" Type="http://schemas.openxmlformats.org/officeDocument/2006/relationships/tags" Target="../tags/tag390.xml"/><Relationship Id="rId250" Type="http://schemas.openxmlformats.org/officeDocument/2006/relationships/tags" Target="../tags/tag250.xml"/><Relationship Id="rId271" Type="http://schemas.openxmlformats.org/officeDocument/2006/relationships/tags" Target="../tags/tag271.xml"/><Relationship Id="rId292" Type="http://schemas.openxmlformats.org/officeDocument/2006/relationships/tags" Target="../tags/tag292.xml"/><Relationship Id="rId306" Type="http://schemas.openxmlformats.org/officeDocument/2006/relationships/tags" Target="../tags/tag306.xml"/><Relationship Id="rId24" Type="http://schemas.openxmlformats.org/officeDocument/2006/relationships/tags" Target="../tags/tag24.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110" Type="http://schemas.openxmlformats.org/officeDocument/2006/relationships/tags" Target="../tags/tag110.xml"/><Relationship Id="rId131" Type="http://schemas.openxmlformats.org/officeDocument/2006/relationships/tags" Target="../tags/tag131.xml"/><Relationship Id="rId327" Type="http://schemas.openxmlformats.org/officeDocument/2006/relationships/tags" Target="../tags/tag327.xml"/><Relationship Id="rId348" Type="http://schemas.openxmlformats.org/officeDocument/2006/relationships/tags" Target="../tags/tag348.xml"/><Relationship Id="rId369" Type="http://schemas.openxmlformats.org/officeDocument/2006/relationships/tags" Target="../tags/tag369.xml"/><Relationship Id="rId152" Type="http://schemas.openxmlformats.org/officeDocument/2006/relationships/tags" Target="../tags/tag152.xml"/><Relationship Id="rId173" Type="http://schemas.openxmlformats.org/officeDocument/2006/relationships/tags" Target="../tags/tag173.xml"/><Relationship Id="rId194" Type="http://schemas.openxmlformats.org/officeDocument/2006/relationships/tags" Target="../tags/tag194.xml"/><Relationship Id="rId208" Type="http://schemas.openxmlformats.org/officeDocument/2006/relationships/tags" Target="../tags/tag208.xml"/><Relationship Id="rId229" Type="http://schemas.openxmlformats.org/officeDocument/2006/relationships/tags" Target="../tags/tag229.xml"/><Relationship Id="rId380" Type="http://schemas.openxmlformats.org/officeDocument/2006/relationships/tags" Target="../tags/tag380.xml"/><Relationship Id="rId240" Type="http://schemas.openxmlformats.org/officeDocument/2006/relationships/tags" Target="../tags/tag240.xml"/><Relationship Id="rId261" Type="http://schemas.openxmlformats.org/officeDocument/2006/relationships/tags" Target="../tags/tag261.xml"/><Relationship Id="rId14" Type="http://schemas.openxmlformats.org/officeDocument/2006/relationships/tags" Target="../tags/tag14.xml"/><Relationship Id="rId35" Type="http://schemas.openxmlformats.org/officeDocument/2006/relationships/tags" Target="../tags/tag35.xml"/><Relationship Id="rId56" Type="http://schemas.openxmlformats.org/officeDocument/2006/relationships/tags" Target="../tags/tag56.xml"/><Relationship Id="rId77" Type="http://schemas.openxmlformats.org/officeDocument/2006/relationships/tags" Target="../tags/tag77.xml"/><Relationship Id="rId100" Type="http://schemas.openxmlformats.org/officeDocument/2006/relationships/tags" Target="../tags/tag100.xml"/><Relationship Id="rId282" Type="http://schemas.openxmlformats.org/officeDocument/2006/relationships/tags" Target="../tags/tag282.xml"/><Relationship Id="rId317" Type="http://schemas.openxmlformats.org/officeDocument/2006/relationships/tags" Target="../tags/tag317.xml"/><Relationship Id="rId338" Type="http://schemas.openxmlformats.org/officeDocument/2006/relationships/tags" Target="../tags/tag338.xml"/><Relationship Id="rId359" Type="http://schemas.openxmlformats.org/officeDocument/2006/relationships/tags" Target="../tags/tag359.xml"/><Relationship Id="rId8" Type="http://schemas.openxmlformats.org/officeDocument/2006/relationships/tags" Target="../tags/tag8.xml"/><Relationship Id="rId98" Type="http://schemas.openxmlformats.org/officeDocument/2006/relationships/tags" Target="../tags/tag98.xml"/><Relationship Id="rId121" Type="http://schemas.openxmlformats.org/officeDocument/2006/relationships/tags" Target="../tags/tag121.xml"/><Relationship Id="rId142" Type="http://schemas.openxmlformats.org/officeDocument/2006/relationships/tags" Target="../tags/tag142.xml"/><Relationship Id="rId163" Type="http://schemas.openxmlformats.org/officeDocument/2006/relationships/tags" Target="../tags/tag163.xml"/><Relationship Id="rId184" Type="http://schemas.openxmlformats.org/officeDocument/2006/relationships/tags" Target="../tags/tag184.xml"/><Relationship Id="rId219" Type="http://schemas.openxmlformats.org/officeDocument/2006/relationships/tags" Target="../tags/tag219.xml"/><Relationship Id="rId370" Type="http://schemas.openxmlformats.org/officeDocument/2006/relationships/tags" Target="../tags/tag370.xml"/><Relationship Id="rId391" Type="http://schemas.openxmlformats.org/officeDocument/2006/relationships/tags" Target="../tags/tag391.xml"/><Relationship Id="rId230" Type="http://schemas.openxmlformats.org/officeDocument/2006/relationships/tags" Target="../tags/tag230.xml"/><Relationship Id="rId251" Type="http://schemas.openxmlformats.org/officeDocument/2006/relationships/tags" Target="../tags/tag251.xml"/><Relationship Id="rId25" Type="http://schemas.openxmlformats.org/officeDocument/2006/relationships/tags" Target="../tags/tag25.xml"/><Relationship Id="rId46" Type="http://schemas.openxmlformats.org/officeDocument/2006/relationships/tags" Target="../tags/tag46.xml"/><Relationship Id="rId67" Type="http://schemas.openxmlformats.org/officeDocument/2006/relationships/tags" Target="../tags/tag67.xml"/><Relationship Id="rId272" Type="http://schemas.openxmlformats.org/officeDocument/2006/relationships/tags" Target="../tags/tag272.xml"/><Relationship Id="rId293" Type="http://schemas.openxmlformats.org/officeDocument/2006/relationships/tags" Target="../tags/tag293.xml"/><Relationship Id="rId307" Type="http://schemas.openxmlformats.org/officeDocument/2006/relationships/tags" Target="../tags/tag307.xml"/><Relationship Id="rId328" Type="http://schemas.openxmlformats.org/officeDocument/2006/relationships/tags" Target="../tags/tag328.xml"/><Relationship Id="rId349" Type="http://schemas.openxmlformats.org/officeDocument/2006/relationships/tags" Target="../tags/tag349.xml"/><Relationship Id="rId88" Type="http://schemas.openxmlformats.org/officeDocument/2006/relationships/tags" Target="../tags/tag88.xml"/><Relationship Id="rId111" Type="http://schemas.openxmlformats.org/officeDocument/2006/relationships/tags" Target="../tags/tag111.xml"/><Relationship Id="rId132" Type="http://schemas.openxmlformats.org/officeDocument/2006/relationships/tags" Target="../tags/tag132.xml"/><Relationship Id="rId153" Type="http://schemas.openxmlformats.org/officeDocument/2006/relationships/tags" Target="../tags/tag153.xml"/><Relationship Id="rId174" Type="http://schemas.openxmlformats.org/officeDocument/2006/relationships/tags" Target="../tags/tag174.xml"/><Relationship Id="rId195" Type="http://schemas.openxmlformats.org/officeDocument/2006/relationships/tags" Target="../tags/tag195.xml"/><Relationship Id="rId209" Type="http://schemas.openxmlformats.org/officeDocument/2006/relationships/tags" Target="../tags/tag209.xml"/><Relationship Id="rId360" Type="http://schemas.openxmlformats.org/officeDocument/2006/relationships/tags" Target="../tags/tag360.xml"/><Relationship Id="rId381" Type="http://schemas.openxmlformats.org/officeDocument/2006/relationships/tags" Target="../tags/tag381.xml"/><Relationship Id="rId220" Type="http://schemas.openxmlformats.org/officeDocument/2006/relationships/tags" Target="../tags/tag220.xml"/><Relationship Id="rId241" Type="http://schemas.openxmlformats.org/officeDocument/2006/relationships/tags" Target="../tags/tag241.xml"/><Relationship Id="rId15" Type="http://schemas.openxmlformats.org/officeDocument/2006/relationships/tags" Target="../tags/tag15.xml"/><Relationship Id="rId36" Type="http://schemas.openxmlformats.org/officeDocument/2006/relationships/tags" Target="../tags/tag36.xml"/><Relationship Id="rId57" Type="http://schemas.openxmlformats.org/officeDocument/2006/relationships/tags" Target="../tags/tag57.xml"/><Relationship Id="rId262" Type="http://schemas.openxmlformats.org/officeDocument/2006/relationships/tags" Target="../tags/tag262.xml"/><Relationship Id="rId283" Type="http://schemas.openxmlformats.org/officeDocument/2006/relationships/tags" Target="../tags/tag283.xml"/><Relationship Id="rId318" Type="http://schemas.openxmlformats.org/officeDocument/2006/relationships/tags" Target="../tags/tag318.xml"/><Relationship Id="rId339" Type="http://schemas.openxmlformats.org/officeDocument/2006/relationships/tags" Target="../tags/tag339.xml"/><Relationship Id="rId78" Type="http://schemas.openxmlformats.org/officeDocument/2006/relationships/tags" Target="../tags/tag78.xml"/><Relationship Id="rId99" Type="http://schemas.openxmlformats.org/officeDocument/2006/relationships/tags" Target="../tags/tag99.xml"/><Relationship Id="rId101" Type="http://schemas.openxmlformats.org/officeDocument/2006/relationships/tags" Target="../tags/tag101.xml"/><Relationship Id="rId122" Type="http://schemas.openxmlformats.org/officeDocument/2006/relationships/tags" Target="../tags/tag122.xml"/><Relationship Id="rId143" Type="http://schemas.openxmlformats.org/officeDocument/2006/relationships/tags" Target="../tags/tag143.xml"/><Relationship Id="rId164" Type="http://schemas.openxmlformats.org/officeDocument/2006/relationships/tags" Target="../tags/tag164.xml"/><Relationship Id="rId185" Type="http://schemas.openxmlformats.org/officeDocument/2006/relationships/tags" Target="../tags/tag185.xml"/><Relationship Id="rId350" Type="http://schemas.openxmlformats.org/officeDocument/2006/relationships/tags" Target="../tags/tag350.xml"/><Relationship Id="rId371" Type="http://schemas.openxmlformats.org/officeDocument/2006/relationships/tags" Target="../tags/tag371.xml"/><Relationship Id="rId9" Type="http://schemas.openxmlformats.org/officeDocument/2006/relationships/tags" Target="../tags/tag9.xml"/><Relationship Id="rId210" Type="http://schemas.openxmlformats.org/officeDocument/2006/relationships/tags" Target="../tags/tag210.xml"/><Relationship Id="rId392" Type="http://schemas.openxmlformats.org/officeDocument/2006/relationships/tags" Target="../tags/tag392.xml"/><Relationship Id="rId26" Type="http://schemas.openxmlformats.org/officeDocument/2006/relationships/tags" Target="../tags/tag26.xml"/><Relationship Id="rId231" Type="http://schemas.openxmlformats.org/officeDocument/2006/relationships/tags" Target="../tags/tag231.xml"/><Relationship Id="rId252" Type="http://schemas.openxmlformats.org/officeDocument/2006/relationships/tags" Target="../tags/tag252.xml"/><Relationship Id="rId273" Type="http://schemas.openxmlformats.org/officeDocument/2006/relationships/tags" Target="../tags/tag273.xml"/><Relationship Id="rId294" Type="http://schemas.openxmlformats.org/officeDocument/2006/relationships/tags" Target="../tags/tag294.xml"/><Relationship Id="rId308" Type="http://schemas.openxmlformats.org/officeDocument/2006/relationships/tags" Target="../tags/tag308.xml"/><Relationship Id="rId329" Type="http://schemas.openxmlformats.org/officeDocument/2006/relationships/tags" Target="../tags/tag329.xml"/><Relationship Id="rId47" Type="http://schemas.openxmlformats.org/officeDocument/2006/relationships/tags" Target="../tags/tag47.xml"/><Relationship Id="rId68" Type="http://schemas.openxmlformats.org/officeDocument/2006/relationships/tags" Target="../tags/tag68.xml"/><Relationship Id="rId89" Type="http://schemas.openxmlformats.org/officeDocument/2006/relationships/tags" Target="../tags/tag89.xml"/><Relationship Id="rId112" Type="http://schemas.openxmlformats.org/officeDocument/2006/relationships/tags" Target="../tags/tag112.xml"/><Relationship Id="rId133" Type="http://schemas.openxmlformats.org/officeDocument/2006/relationships/tags" Target="../tags/tag133.xml"/><Relationship Id="rId154" Type="http://schemas.openxmlformats.org/officeDocument/2006/relationships/tags" Target="../tags/tag154.xml"/><Relationship Id="rId175" Type="http://schemas.openxmlformats.org/officeDocument/2006/relationships/tags" Target="../tags/tag175.xml"/><Relationship Id="rId340" Type="http://schemas.openxmlformats.org/officeDocument/2006/relationships/tags" Target="../tags/tag340.xml"/><Relationship Id="rId361" Type="http://schemas.openxmlformats.org/officeDocument/2006/relationships/tags" Target="../tags/tag361.xml"/><Relationship Id="rId196" Type="http://schemas.openxmlformats.org/officeDocument/2006/relationships/tags" Target="../tags/tag196.xml"/><Relationship Id="rId200" Type="http://schemas.openxmlformats.org/officeDocument/2006/relationships/tags" Target="../tags/tag200.xml"/><Relationship Id="rId382" Type="http://schemas.openxmlformats.org/officeDocument/2006/relationships/tags" Target="../tags/tag382.xml"/><Relationship Id="rId16" Type="http://schemas.openxmlformats.org/officeDocument/2006/relationships/tags" Target="../tags/tag16.xml"/><Relationship Id="rId221" Type="http://schemas.openxmlformats.org/officeDocument/2006/relationships/tags" Target="../tags/tag221.xml"/><Relationship Id="rId242" Type="http://schemas.openxmlformats.org/officeDocument/2006/relationships/tags" Target="../tags/tag242.xml"/><Relationship Id="rId263" Type="http://schemas.openxmlformats.org/officeDocument/2006/relationships/tags" Target="../tags/tag263.xml"/><Relationship Id="rId284" Type="http://schemas.openxmlformats.org/officeDocument/2006/relationships/tags" Target="../tags/tag284.xml"/><Relationship Id="rId319" Type="http://schemas.openxmlformats.org/officeDocument/2006/relationships/tags" Target="../tags/tag319.xml"/><Relationship Id="rId37" Type="http://schemas.openxmlformats.org/officeDocument/2006/relationships/tags" Target="../tags/tag37.xml"/><Relationship Id="rId58" Type="http://schemas.openxmlformats.org/officeDocument/2006/relationships/tags" Target="../tags/tag58.xml"/><Relationship Id="rId79" Type="http://schemas.openxmlformats.org/officeDocument/2006/relationships/tags" Target="../tags/tag79.xml"/><Relationship Id="rId102" Type="http://schemas.openxmlformats.org/officeDocument/2006/relationships/tags" Target="../tags/tag102.xml"/><Relationship Id="rId123" Type="http://schemas.openxmlformats.org/officeDocument/2006/relationships/tags" Target="../tags/tag123.xml"/><Relationship Id="rId144" Type="http://schemas.openxmlformats.org/officeDocument/2006/relationships/tags" Target="../tags/tag144.xml"/><Relationship Id="rId330" Type="http://schemas.openxmlformats.org/officeDocument/2006/relationships/tags" Target="../tags/tag330.xml"/><Relationship Id="rId90" Type="http://schemas.openxmlformats.org/officeDocument/2006/relationships/tags" Target="../tags/tag90.xml"/><Relationship Id="rId165" Type="http://schemas.openxmlformats.org/officeDocument/2006/relationships/tags" Target="../tags/tag165.xml"/><Relationship Id="rId186" Type="http://schemas.openxmlformats.org/officeDocument/2006/relationships/tags" Target="../tags/tag186.xml"/><Relationship Id="rId351" Type="http://schemas.openxmlformats.org/officeDocument/2006/relationships/tags" Target="../tags/tag351.xml"/><Relationship Id="rId372" Type="http://schemas.openxmlformats.org/officeDocument/2006/relationships/tags" Target="../tags/tag372.xml"/><Relationship Id="rId393" Type="http://schemas.openxmlformats.org/officeDocument/2006/relationships/tags" Target="../tags/tag393.xml"/><Relationship Id="rId211" Type="http://schemas.openxmlformats.org/officeDocument/2006/relationships/tags" Target="../tags/tag211.xml"/><Relationship Id="rId232" Type="http://schemas.openxmlformats.org/officeDocument/2006/relationships/tags" Target="../tags/tag232.xml"/><Relationship Id="rId253" Type="http://schemas.openxmlformats.org/officeDocument/2006/relationships/tags" Target="../tags/tag253.xml"/><Relationship Id="rId274" Type="http://schemas.openxmlformats.org/officeDocument/2006/relationships/tags" Target="../tags/tag274.xml"/><Relationship Id="rId295" Type="http://schemas.openxmlformats.org/officeDocument/2006/relationships/tags" Target="../tags/tag295.xml"/><Relationship Id="rId309" Type="http://schemas.openxmlformats.org/officeDocument/2006/relationships/tags" Target="../tags/tag309.xml"/><Relationship Id="rId27" Type="http://schemas.openxmlformats.org/officeDocument/2006/relationships/tags" Target="../tags/tag27.xml"/><Relationship Id="rId48" Type="http://schemas.openxmlformats.org/officeDocument/2006/relationships/tags" Target="../tags/tag48.xml"/><Relationship Id="rId69" Type="http://schemas.openxmlformats.org/officeDocument/2006/relationships/tags" Target="../tags/tag69.xml"/><Relationship Id="rId113" Type="http://schemas.openxmlformats.org/officeDocument/2006/relationships/tags" Target="../tags/tag113.xml"/><Relationship Id="rId134" Type="http://schemas.openxmlformats.org/officeDocument/2006/relationships/tags" Target="../tags/tag134.xml"/><Relationship Id="rId320" Type="http://schemas.openxmlformats.org/officeDocument/2006/relationships/tags" Target="../tags/tag320.xml"/><Relationship Id="rId80" Type="http://schemas.openxmlformats.org/officeDocument/2006/relationships/tags" Target="../tags/tag80.xml"/><Relationship Id="rId155" Type="http://schemas.openxmlformats.org/officeDocument/2006/relationships/tags" Target="../tags/tag155.xml"/><Relationship Id="rId176" Type="http://schemas.openxmlformats.org/officeDocument/2006/relationships/tags" Target="../tags/tag176.xml"/><Relationship Id="rId197" Type="http://schemas.openxmlformats.org/officeDocument/2006/relationships/tags" Target="../tags/tag197.xml"/><Relationship Id="rId341" Type="http://schemas.openxmlformats.org/officeDocument/2006/relationships/tags" Target="../tags/tag341.xml"/><Relationship Id="rId362" Type="http://schemas.openxmlformats.org/officeDocument/2006/relationships/tags" Target="../tags/tag362.xml"/><Relationship Id="rId383" Type="http://schemas.openxmlformats.org/officeDocument/2006/relationships/tags" Target="../tags/tag383.xml"/><Relationship Id="rId201" Type="http://schemas.openxmlformats.org/officeDocument/2006/relationships/tags" Target="../tags/tag201.xml"/><Relationship Id="rId222" Type="http://schemas.openxmlformats.org/officeDocument/2006/relationships/tags" Target="../tags/tag222.xml"/><Relationship Id="rId243" Type="http://schemas.openxmlformats.org/officeDocument/2006/relationships/tags" Target="../tags/tag243.xml"/><Relationship Id="rId264" Type="http://schemas.openxmlformats.org/officeDocument/2006/relationships/tags" Target="../tags/tag264.xml"/><Relationship Id="rId285" Type="http://schemas.openxmlformats.org/officeDocument/2006/relationships/tags" Target="../tags/tag285.xml"/><Relationship Id="rId17" Type="http://schemas.openxmlformats.org/officeDocument/2006/relationships/tags" Target="../tags/tag17.xml"/><Relationship Id="rId38" Type="http://schemas.openxmlformats.org/officeDocument/2006/relationships/tags" Target="../tags/tag38.xml"/><Relationship Id="rId59" Type="http://schemas.openxmlformats.org/officeDocument/2006/relationships/tags" Target="../tags/tag59.xml"/><Relationship Id="rId103" Type="http://schemas.openxmlformats.org/officeDocument/2006/relationships/tags" Target="../tags/tag103.xml"/><Relationship Id="rId124" Type="http://schemas.openxmlformats.org/officeDocument/2006/relationships/tags" Target="../tags/tag124.xml"/><Relationship Id="rId310" Type="http://schemas.openxmlformats.org/officeDocument/2006/relationships/tags" Target="../tags/tag310.xml"/><Relationship Id="rId70" Type="http://schemas.openxmlformats.org/officeDocument/2006/relationships/tags" Target="../tags/tag70.xml"/><Relationship Id="rId91" Type="http://schemas.openxmlformats.org/officeDocument/2006/relationships/tags" Target="../tags/tag91.xml"/><Relationship Id="rId145" Type="http://schemas.openxmlformats.org/officeDocument/2006/relationships/tags" Target="../tags/tag145.xml"/><Relationship Id="rId166" Type="http://schemas.openxmlformats.org/officeDocument/2006/relationships/tags" Target="../tags/tag166.xml"/><Relationship Id="rId187" Type="http://schemas.openxmlformats.org/officeDocument/2006/relationships/tags" Target="../tags/tag187.xml"/><Relationship Id="rId331" Type="http://schemas.openxmlformats.org/officeDocument/2006/relationships/tags" Target="../tags/tag331.xml"/><Relationship Id="rId352" Type="http://schemas.openxmlformats.org/officeDocument/2006/relationships/tags" Target="../tags/tag352.xml"/><Relationship Id="rId373" Type="http://schemas.openxmlformats.org/officeDocument/2006/relationships/tags" Target="../tags/tag373.xml"/><Relationship Id="rId394" Type="http://schemas.openxmlformats.org/officeDocument/2006/relationships/tags" Target="../tags/tag394.xml"/><Relationship Id="rId1" Type="http://schemas.openxmlformats.org/officeDocument/2006/relationships/themeOverride" Target="../theme/themeOverride16.xml"/><Relationship Id="rId212" Type="http://schemas.openxmlformats.org/officeDocument/2006/relationships/tags" Target="../tags/tag212.xml"/><Relationship Id="rId233" Type="http://schemas.openxmlformats.org/officeDocument/2006/relationships/tags" Target="../tags/tag233.xml"/><Relationship Id="rId254" Type="http://schemas.openxmlformats.org/officeDocument/2006/relationships/tags" Target="../tags/tag254.xml"/><Relationship Id="rId28" Type="http://schemas.openxmlformats.org/officeDocument/2006/relationships/tags" Target="../tags/tag28.xml"/><Relationship Id="rId49" Type="http://schemas.openxmlformats.org/officeDocument/2006/relationships/tags" Target="../tags/tag49.xml"/><Relationship Id="rId114" Type="http://schemas.openxmlformats.org/officeDocument/2006/relationships/tags" Target="../tags/tag114.xml"/><Relationship Id="rId275" Type="http://schemas.openxmlformats.org/officeDocument/2006/relationships/tags" Target="../tags/tag275.xml"/><Relationship Id="rId296" Type="http://schemas.openxmlformats.org/officeDocument/2006/relationships/tags" Target="../tags/tag296.xml"/><Relationship Id="rId300" Type="http://schemas.openxmlformats.org/officeDocument/2006/relationships/tags" Target="../tags/tag300.xml"/><Relationship Id="rId60" Type="http://schemas.openxmlformats.org/officeDocument/2006/relationships/tags" Target="../tags/tag60.xml"/><Relationship Id="rId81" Type="http://schemas.openxmlformats.org/officeDocument/2006/relationships/tags" Target="../tags/tag81.xml"/><Relationship Id="rId135" Type="http://schemas.openxmlformats.org/officeDocument/2006/relationships/tags" Target="../tags/tag135.xml"/><Relationship Id="rId156" Type="http://schemas.openxmlformats.org/officeDocument/2006/relationships/tags" Target="../tags/tag156.xml"/><Relationship Id="rId177" Type="http://schemas.openxmlformats.org/officeDocument/2006/relationships/tags" Target="../tags/tag177.xml"/><Relationship Id="rId198" Type="http://schemas.openxmlformats.org/officeDocument/2006/relationships/tags" Target="../tags/tag198.xml"/><Relationship Id="rId321" Type="http://schemas.openxmlformats.org/officeDocument/2006/relationships/tags" Target="../tags/tag321.xml"/><Relationship Id="rId342" Type="http://schemas.openxmlformats.org/officeDocument/2006/relationships/tags" Target="../tags/tag342.xml"/><Relationship Id="rId363" Type="http://schemas.openxmlformats.org/officeDocument/2006/relationships/tags" Target="../tags/tag363.xml"/><Relationship Id="rId384" Type="http://schemas.openxmlformats.org/officeDocument/2006/relationships/tags" Target="../tags/tag384.xml"/><Relationship Id="rId202" Type="http://schemas.openxmlformats.org/officeDocument/2006/relationships/tags" Target="../tags/tag202.xml"/><Relationship Id="rId223" Type="http://schemas.openxmlformats.org/officeDocument/2006/relationships/tags" Target="../tags/tag223.xml"/><Relationship Id="rId244" Type="http://schemas.openxmlformats.org/officeDocument/2006/relationships/tags" Target="../tags/tag244.xml"/><Relationship Id="rId18" Type="http://schemas.openxmlformats.org/officeDocument/2006/relationships/tags" Target="../tags/tag18.xml"/><Relationship Id="rId39" Type="http://schemas.openxmlformats.org/officeDocument/2006/relationships/tags" Target="../tags/tag39.xml"/><Relationship Id="rId265" Type="http://schemas.openxmlformats.org/officeDocument/2006/relationships/tags" Target="../tags/tag265.xml"/><Relationship Id="rId286" Type="http://schemas.openxmlformats.org/officeDocument/2006/relationships/tags" Target="../tags/tag286.xml"/><Relationship Id="rId50" Type="http://schemas.openxmlformats.org/officeDocument/2006/relationships/tags" Target="../tags/tag50.xml"/><Relationship Id="rId104" Type="http://schemas.openxmlformats.org/officeDocument/2006/relationships/tags" Target="../tags/tag104.xml"/><Relationship Id="rId125" Type="http://schemas.openxmlformats.org/officeDocument/2006/relationships/tags" Target="../tags/tag125.xml"/><Relationship Id="rId146" Type="http://schemas.openxmlformats.org/officeDocument/2006/relationships/tags" Target="../tags/tag146.xml"/><Relationship Id="rId167" Type="http://schemas.openxmlformats.org/officeDocument/2006/relationships/tags" Target="../tags/tag167.xml"/><Relationship Id="rId188" Type="http://schemas.openxmlformats.org/officeDocument/2006/relationships/tags" Target="../tags/tag188.xml"/><Relationship Id="rId311" Type="http://schemas.openxmlformats.org/officeDocument/2006/relationships/tags" Target="../tags/tag311.xml"/><Relationship Id="rId332" Type="http://schemas.openxmlformats.org/officeDocument/2006/relationships/tags" Target="../tags/tag332.xml"/><Relationship Id="rId353" Type="http://schemas.openxmlformats.org/officeDocument/2006/relationships/tags" Target="../tags/tag353.xml"/><Relationship Id="rId374" Type="http://schemas.openxmlformats.org/officeDocument/2006/relationships/tags" Target="../tags/tag374.xml"/><Relationship Id="rId395" Type="http://schemas.openxmlformats.org/officeDocument/2006/relationships/tags" Target="../tags/tag395.xml"/><Relationship Id="rId71" Type="http://schemas.openxmlformats.org/officeDocument/2006/relationships/tags" Target="../tags/tag71.xml"/><Relationship Id="rId92" Type="http://schemas.openxmlformats.org/officeDocument/2006/relationships/tags" Target="../tags/tag92.xml"/><Relationship Id="rId213" Type="http://schemas.openxmlformats.org/officeDocument/2006/relationships/tags" Target="../tags/tag213.xml"/><Relationship Id="rId234" Type="http://schemas.openxmlformats.org/officeDocument/2006/relationships/tags" Target="../tags/tag234.xml"/><Relationship Id="rId2" Type="http://schemas.openxmlformats.org/officeDocument/2006/relationships/tags" Target="../tags/tag2.xml"/><Relationship Id="rId29" Type="http://schemas.openxmlformats.org/officeDocument/2006/relationships/tags" Target="../tags/tag29.xml"/><Relationship Id="rId255" Type="http://schemas.openxmlformats.org/officeDocument/2006/relationships/tags" Target="../tags/tag255.xml"/><Relationship Id="rId276" Type="http://schemas.openxmlformats.org/officeDocument/2006/relationships/tags" Target="../tags/tag276.xml"/><Relationship Id="rId297" Type="http://schemas.openxmlformats.org/officeDocument/2006/relationships/tags" Target="../tags/tag297.xml"/><Relationship Id="rId40" Type="http://schemas.openxmlformats.org/officeDocument/2006/relationships/tags" Target="../tags/tag40.xml"/><Relationship Id="rId115" Type="http://schemas.openxmlformats.org/officeDocument/2006/relationships/tags" Target="../tags/tag115.xml"/><Relationship Id="rId136" Type="http://schemas.openxmlformats.org/officeDocument/2006/relationships/tags" Target="../tags/tag136.xml"/><Relationship Id="rId157" Type="http://schemas.openxmlformats.org/officeDocument/2006/relationships/tags" Target="../tags/tag157.xml"/><Relationship Id="rId178" Type="http://schemas.openxmlformats.org/officeDocument/2006/relationships/tags" Target="../tags/tag178.xml"/><Relationship Id="rId301" Type="http://schemas.openxmlformats.org/officeDocument/2006/relationships/tags" Target="../tags/tag301.xml"/><Relationship Id="rId322" Type="http://schemas.openxmlformats.org/officeDocument/2006/relationships/tags" Target="../tags/tag322.xml"/><Relationship Id="rId343" Type="http://schemas.openxmlformats.org/officeDocument/2006/relationships/tags" Target="../tags/tag343.xml"/><Relationship Id="rId364" Type="http://schemas.openxmlformats.org/officeDocument/2006/relationships/tags" Target="../tags/tag364.xml"/><Relationship Id="rId61" Type="http://schemas.openxmlformats.org/officeDocument/2006/relationships/tags" Target="../tags/tag61.xml"/><Relationship Id="rId82" Type="http://schemas.openxmlformats.org/officeDocument/2006/relationships/tags" Target="../tags/tag82.xml"/><Relationship Id="rId199" Type="http://schemas.openxmlformats.org/officeDocument/2006/relationships/tags" Target="../tags/tag199.xml"/><Relationship Id="rId203" Type="http://schemas.openxmlformats.org/officeDocument/2006/relationships/tags" Target="../tags/tag203.xml"/><Relationship Id="rId385" Type="http://schemas.openxmlformats.org/officeDocument/2006/relationships/tags" Target="../tags/tag385.xml"/><Relationship Id="rId19" Type="http://schemas.openxmlformats.org/officeDocument/2006/relationships/tags" Target="../tags/tag19.xml"/><Relationship Id="rId224" Type="http://schemas.openxmlformats.org/officeDocument/2006/relationships/tags" Target="../tags/tag224.xml"/><Relationship Id="rId245" Type="http://schemas.openxmlformats.org/officeDocument/2006/relationships/tags" Target="../tags/tag245.xml"/><Relationship Id="rId266" Type="http://schemas.openxmlformats.org/officeDocument/2006/relationships/tags" Target="../tags/tag266.xml"/><Relationship Id="rId287" Type="http://schemas.openxmlformats.org/officeDocument/2006/relationships/tags" Target="../tags/tag287.xml"/><Relationship Id="rId30" Type="http://schemas.openxmlformats.org/officeDocument/2006/relationships/tags" Target="../tags/tag30.xml"/><Relationship Id="rId105" Type="http://schemas.openxmlformats.org/officeDocument/2006/relationships/tags" Target="../tags/tag105.xml"/><Relationship Id="rId126" Type="http://schemas.openxmlformats.org/officeDocument/2006/relationships/tags" Target="../tags/tag126.xml"/><Relationship Id="rId147" Type="http://schemas.openxmlformats.org/officeDocument/2006/relationships/tags" Target="../tags/tag147.xml"/><Relationship Id="rId168" Type="http://schemas.openxmlformats.org/officeDocument/2006/relationships/tags" Target="../tags/tag168.xml"/><Relationship Id="rId312" Type="http://schemas.openxmlformats.org/officeDocument/2006/relationships/tags" Target="../tags/tag312.xml"/><Relationship Id="rId333" Type="http://schemas.openxmlformats.org/officeDocument/2006/relationships/tags" Target="../tags/tag333.xml"/><Relationship Id="rId354" Type="http://schemas.openxmlformats.org/officeDocument/2006/relationships/tags" Target="../tags/tag354.xml"/><Relationship Id="rId51" Type="http://schemas.openxmlformats.org/officeDocument/2006/relationships/tags" Target="../tags/tag51.xml"/><Relationship Id="rId72" Type="http://schemas.openxmlformats.org/officeDocument/2006/relationships/tags" Target="../tags/tag72.xml"/><Relationship Id="rId93" Type="http://schemas.openxmlformats.org/officeDocument/2006/relationships/tags" Target="../tags/tag93.xml"/><Relationship Id="rId189" Type="http://schemas.openxmlformats.org/officeDocument/2006/relationships/tags" Target="../tags/tag189.xml"/><Relationship Id="rId375" Type="http://schemas.openxmlformats.org/officeDocument/2006/relationships/tags" Target="../tags/tag375.xml"/><Relationship Id="rId396" Type="http://schemas.openxmlformats.org/officeDocument/2006/relationships/tags" Target="../tags/tag396.xml"/><Relationship Id="rId3" Type="http://schemas.openxmlformats.org/officeDocument/2006/relationships/tags" Target="../tags/tag3.xml"/><Relationship Id="rId214" Type="http://schemas.openxmlformats.org/officeDocument/2006/relationships/tags" Target="../tags/tag214.xml"/><Relationship Id="rId235" Type="http://schemas.openxmlformats.org/officeDocument/2006/relationships/tags" Target="../tags/tag235.xml"/><Relationship Id="rId256" Type="http://schemas.openxmlformats.org/officeDocument/2006/relationships/tags" Target="../tags/tag256.xml"/><Relationship Id="rId277" Type="http://schemas.openxmlformats.org/officeDocument/2006/relationships/tags" Target="../tags/tag277.xml"/><Relationship Id="rId298" Type="http://schemas.openxmlformats.org/officeDocument/2006/relationships/tags" Target="../tags/tag298.xml"/><Relationship Id="rId400" Type="http://schemas.openxmlformats.org/officeDocument/2006/relationships/tags" Target="../tags/tag400.xml"/><Relationship Id="rId116" Type="http://schemas.openxmlformats.org/officeDocument/2006/relationships/tags" Target="../tags/tag116.xml"/><Relationship Id="rId137" Type="http://schemas.openxmlformats.org/officeDocument/2006/relationships/tags" Target="../tags/tag137.xml"/><Relationship Id="rId158" Type="http://schemas.openxmlformats.org/officeDocument/2006/relationships/tags" Target="../tags/tag158.xml"/><Relationship Id="rId302" Type="http://schemas.openxmlformats.org/officeDocument/2006/relationships/tags" Target="../tags/tag302.xml"/><Relationship Id="rId323" Type="http://schemas.openxmlformats.org/officeDocument/2006/relationships/tags" Target="../tags/tag323.xml"/><Relationship Id="rId344" Type="http://schemas.openxmlformats.org/officeDocument/2006/relationships/tags" Target="../tags/tag344.xml"/><Relationship Id="rId20" Type="http://schemas.openxmlformats.org/officeDocument/2006/relationships/tags" Target="../tags/tag20.xml"/><Relationship Id="rId41" Type="http://schemas.openxmlformats.org/officeDocument/2006/relationships/tags" Target="../tags/tag41.xml"/><Relationship Id="rId62" Type="http://schemas.openxmlformats.org/officeDocument/2006/relationships/tags" Target="../tags/tag62.xml"/><Relationship Id="rId83" Type="http://schemas.openxmlformats.org/officeDocument/2006/relationships/tags" Target="../tags/tag83.xml"/><Relationship Id="rId179" Type="http://schemas.openxmlformats.org/officeDocument/2006/relationships/tags" Target="../tags/tag179.xml"/><Relationship Id="rId365" Type="http://schemas.openxmlformats.org/officeDocument/2006/relationships/tags" Target="../tags/tag365.xml"/><Relationship Id="rId386" Type="http://schemas.openxmlformats.org/officeDocument/2006/relationships/tags" Target="../tags/tag386.xml"/><Relationship Id="rId190" Type="http://schemas.openxmlformats.org/officeDocument/2006/relationships/tags" Target="../tags/tag190.xml"/><Relationship Id="rId204" Type="http://schemas.openxmlformats.org/officeDocument/2006/relationships/tags" Target="../tags/tag204.xml"/><Relationship Id="rId225" Type="http://schemas.openxmlformats.org/officeDocument/2006/relationships/tags" Target="../tags/tag225.xml"/><Relationship Id="rId246" Type="http://schemas.openxmlformats.org/officeDocument/2006/relationships/tags" Target="../tags/tag246.xml"/><Relationship Id="rId267" Type="http://schemas.openxmlformats.org/officeDocument/2006/relationships/tags" Target="../tags/tag267.xml"/><Relationship Id="rId288" Type="http://schemas.openxmlformats.org/officeDocument/2006/relationships/tags" Target="../tags/tag288.xml"/><Relationship Id="rId106" Type="http://schemas.openxmlformats.org/officeDocument/2006/relationships/tags" Target="../tags/tag106.xml"/><Relationship Id="rId127" Type="http://schemas.openxmlformats.org/officeDocument/2006/relationships/tags" Target="../tags/tag127.xml"/><Relationship Id="rId313" Type="http://schemas.openxmlformats.org/officeDocument/2006/relationships/tags" Target="../tags/tag313.xml"/><Relationship Id="rId10" Type="http://schemas.openxmlformats.org/officeDocument/2006/relationships/tags" Target="../tags/tag10.xml"/><Relationship Id="rId31" Type="http://schemas.openxmlformats.org/officeDocument/2006/relationships/tags" Target="../tags/tag31.xml"/><Relationship Id="rId52" Type="http://schemas.openxmlformats.org/officeDocument/2006/relationships/tags" Target="../tags/tag52.xml"/><Relationship Id="rId73" Type="http://schemas.openxmlformats.org/officeDocument/2006/relationships/tags" Target="../tags/tag73.xml"/><Relationship Id="rId94" Type="http://schemas.openxmlformats.org/officeDocument/2006/relationships/tags" Target="../tags/tag94.xml"/><Relationship Id="rId148" Type="http://schemas.openxmlformats.org/officeDocument/2006/relationships/tags" Target="../tags/tag148.xml"/><Relationship Id="rId169" Type="http://schemas.openxmlformats.org/officeDocument/2006/relationships/tags" Target="../tags/tag169.xml"/><Relationship Id="rId334" Type="http://schemas.openxmlformats.org/officeDocument/2006/relationships/tags" Target="../tags/tag334.xml"/><Relationship Id="rId355" Type="http://schemas.openxmlformats.org/officeDocument/2006/relationships/tags" Target="../tags/tag355.xml"/><Relationship Id="rId376" Type="http://schemas.openxmlformats.org/officeDocument/2006/relationships/tags" Target="../tags/tag376.xml"/><Relationship Id="rId397" Type="http://schemas.openxmlformats.org/officeDocument/2006/relationships/tags" Target="../tags/tag397.xml"/><Relationship Id="rId4" Type="http://schemas.openxmlformats.org/officeDocument/2006/relationships/tags" Target="../tags/tag4.xml"/><Relationship Id="rId180" Type="http://schemas.openxmlformats.org/officeDocument/2006/relationships/tags" Target="../tags/tag180.xml"/><Relationship Id="rId215" Type="http://schemas.openxmlformats.org/officeDocument/2006/relationships/tags" Target="../tags/tag215.xml"/><Relationship Id="rId236" Type="http://schemas.openxmlformats.org/officeDocument/2006/relationships/tags" Target="../tags/tag236.xml"/><Relationship Id="rId257" Type="http://schemas.openxmlformats.org/officeDocument/2006/relationships/tags" Target="../tags/tag257.xml"/><Relationship Id="rId278" Type="http://schemas.openxmlformats.org/officeDocument/2006/relationships/tags" Target="../tags/tag278.xml"/><Relationship Id="rId401" Type="http://schemas.openxmlformats.org/officeDocument/2006/relationships/slideLayout" Target="../slideLayouts/slideLayout1.xml"/><Relationship Id="rId303" Type="http://schemas.openxmlformats.org/officeDocument/2006/relationships/tags" Target="../tags/tag303.xml"/><Relationship Id="rId42" Type="http://schemas.openxmlformats.org/officeDocument/2006/relationships/tags" Target="../tags/tag42.xml"/><Relationship Id="rId84" Type="http://schemas.openxmlformats.org/officeDocument/2006/relationships/tags" Target="../tags/tag84.xml"/><Relationship Id="rId138" Type="http://schemas.openxmlformats.org/officeDocument/2006/relationships/tags" Target="../tags/tag138.xml"/><Relationship Id="rId345" Type="http://schemas.openxmlformats.org/officeDocument/2006/relationships/tags" Target="../tags/tag345.xml"/><Relationship Id="rId387" Type="http://schemas.openxmlformats.org/officeDocument/2006/relationships/tags" Target="../tags/tag387.xml"/><Relationship Id="rId191" Type="http://schemas.openxmlformats.org/officeDocument/2006/relationships/tags" Target="../tags/tag191.xml"/><Relationship Id="rId205" Type="http://schemas.openxmlformats.org/officeDocument/2006/relationships/tags" Target="../tags/tag205.xml"/><Relationship Id="rId247" Type="http://schemas.openxmlformats.org/officeDocument/2006/relationships/tags" Target="../tags/tag247.xml"/></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themeOverride" Target="../theme/themeOverride17.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notesSlide" Target="../notesSlides/notesSlide17.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24.jpeg"/><Relationship Id="rId3" Type="http://schemas.openxmlformats.org/officeDocument/2006/relationships/tags" Target="../tags/tag402.xml"/><Relationship Id="rId7" Type="http://schemas.openxmlformats.org/officeDocument/2006/relationships/tags" Target="../tags/tag406.xml"/><Relationship Id="rId12" Type="http://schemas.openxmlformats.org/officeDocument/2006/relationships/image" Target="../media/image23.jpeg"/><Relationship Id="rId2" Type="http://schemas.openxmlformats.org/officeDocument/2006/relationships/tags" Target="../tags/tag401.xml"/><Relationship Id="rId1" Type="http://schemas.openxmlformats.org/officeDocument/2006/relationships/themeOverride" Target="../theme/themeOverride18.xml"/><Relationship Id="rId6" Type="http://schemas.openxmlformats.org/officeDocument/2006/relationships/tags" Target="../tags/tag405.xml"/><Relationship Id="rId11" Type="http://schemas.openxmlformats.org/officeDocument/2006/relationships/image" Target="../media/image22.jpeg"/><Relationship Id="rId5" Type="http://schemas.openxmlformats.org/officeDocument/2006/relationships/tags" Target="../tags/tag404.xml"/><Relationship Id="rId15" Type="http://schemas.openxmlformats.org/officeDocument/2006/relationships/image" Target="../media/image26.jpeg"/><Relationship Id="rId10" Type="http://schemas.openxmlformats.org/officeDocument/2006/relationships/image" Target="../media/image21.jpeg"/><Relationship Id="rId4" Type="http://schemas.openxmlformats.org/officeDocument/2006/relationships/tags" Target="../tags/tag403.xml"/><Relationship Id="rId9" Type="http://schemas.openxmlformats.org/officeDocument/2006/relationships/notesSlide" Target="../notesSlides/notesSlide18.xml"/><Relationship Id="rId1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themeOverride" Target="../theme/themeOverride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notesSlide" Target="../notesSlides/notesSlide2.xml"/><Relationship Id="rId10" Type="http://schemas.openxmlformats.org/officeDocument/2006/relationships/image" Target="../media/image9.png"/><Relationship Id="rId4" Type="http://schemas.openxmlformats.org/officeDocument/2006/relationships/slideLayout" Target="../slideLayouts/slideLayout1.xml"/><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tags" Target="../tags/tag413.xml"/><Relationship Id="rId13" Type="http://schemas.openxmlformats.org/officeDocument/2006/relationships/tags" Target="../tags/tag418.xml"/><Relationship Id="rId18" Type="http://schemas.openxmlformats.org/officeDocument/2006/relationships/tags" Target="../tags/tag423.xml"/><Relationship Id="rId26" Type="http://schemas.openxmlformats.org/officeDocument/2006/relationships/tags" Target="../tags/tag431.xml"/><Relationship Id="rId3" Type="http://schemas.openxmlformats.org/officeDocument/2006/relationships/tags" Target="../tags/tag408.xml"/><Relationship Id="rId21" Type="http://schemas.openxmlformats.org/officeDocument/2006/relationships/tags" Target="../tags/tag426.xml"/><Relationship Id="rId7" Type="http://schemas.openxmlformats.org/officeDocument/2006/relationships/tags" Target="../tags/tag412.xml"/><Relationship Id="rId12" Type="http://schemas.openxmlformats.org/officeDocument/2006/relationships/tags" Target="../tags/tag417.xml"/><Relationship Id="rId17" Type="http://schemas.openxmlformats.org/officeDocument/2006/relationships/tags" Target="../tags/tag422.xml"/><Relationship Id="rId25" Type="http://schemas.openxmlformats.org/officeDocument/2006/relationships/tags" Target="../tags/tag430.xml"/><Relationship Id="rId2" Type="http://schemas.openxmlformats.org/officeDocument/2006/relationships/tags" Target="../tags/tag407.xml"/><Relationship Id="rId16" Type="http://schemas.openxmlformats.org/officeDocument/2006/relationships/tags" Target="../tags/tag421.xml"/><Relationship Id="rId20" Type="http://schemas.openxmlformats.org/officeDocument/2006/relationships/tags" Target="../tags/tag425.xml"/><Relationship Id="rId29" Type="http://schemas.openxmlformats.org/officeDocument/2006/relationships/notesSlide" Target="../notesSlides/notesSlide20.xml"/><Relationship Id="rId1" Type="http://schemas.openxmlformats.org/officeDocument/2006/relationships/themeOverride" Target="../theme/themeOverride20.xml"/><Relationship Id="rId6" Type="http://schemas.openxmlformats.org/officeDocument/2006/relationships/tags" Target="../tags/tag411.xml"/><Relationship Id="rId11" Type="http://schemas.openxmlformats.org/officeDocument/2006/relationships/tags" Target="../tags/tag416.xml"/><Relationship Id="rId24" Type="http://schemas.openxmlformats.org/officeDocument/2006/relationships/tags" Target="../tags/tag429.xml"/><Relationship Id="rId5" Type="http://schemas.openxmlformats.org/officeDocument/2006/relationships/tags" Target="../tags/tag410.xml"/><Relationship Id="rId15" Type="http://schemas.openxmlformats.org/officeDocument/2006/relationships/tags" Target="../tags/tag420.xml"/><Relationship Id="rId23" Type="http://schemas.openxmlformats.org/officeDocument/2006/relationships/tags" Target="../tags/tag428.xml"/><Relationship Id="rId28" Type="http://schemas.openxmlformats.org/officeDocument/2006/relationships/slideLayout" Target="../slideLayouts/slideLayout1.xml"/><Relationship Id="rId10" Type="http://schemas.openxmlformats.org/officeDocument/2006/relationships/tags" Target="../tags/tag415.xml"/><Relationship Id="rId19" Type="http://schemas.openxmlformats.org/officeDocument/2006/relationships/tags" Target="../tags/tag424.xml"/><Relationship Id="rId4" Type="http://schemas.openxmlformats.org/officeDocument/2006/relationships/tags" Target="../tags/tag409.xml"/><Relationship Id="rId9" Type="http://schemas.openxmlformats.org/officeDocument/2006/relationships/tags" Target="../tags/tag414.xml"/><Relationship Id="rId14" Type="http://schemas.openxmlformats.org/officeDocument/2006/relationships/tags" Target="../tags/tag419.xml"/><Relationship Id="rId22" Type="http://schemas.openxmlformats.org/officeDocument/2006/relationships/tags" Target="../tags/tag427.xml"/><Relationship Id="rId27" Type="http://schemas.openxmlformats.org/officeDocument/2006/relationships/tags" Target="../tags/tag43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themeOverride" Target="../theme/themeOverride2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notesSlide" Target="../notesSlides/notesSlide24.xml"/><Relationship Id="rId10" Type="http://schemas.openxmlformats.org/officeDocument/2006/relationships/image" Target="../media/image9.pn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themeOverride" Target="../theme/themeOverride3.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notesSlide" Target="../notesSlides/notesSlide3.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themeOverride" Target="../theme/themeOverride7.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notesSlide" Target="../notesSlides/notesSlide7.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pic>
        <p:nvPicPr>
          <p:cNvPr id="13" name="图片 12">
            <a:extLst>
              <a:ext uri="{FF2B5EF4-FFF2-40B4-BE49-F238E27FC236}">
                <a16:creationId xmlns:a16="http://schemas.microsoft.com/office/drawing/2014/main" id="{CD68CC0C-8E0F-4CC6-896F-67556E6A034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788159" y="447037"/>
            <a:ext cx="5868982" cy="2547692"/>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780095" y="1652584"/>
            <a:ext cx="7649519" cy="830997"/>
          </a:xfrm>
          <a:prstGeom prst="rect">
            <a:avLst/>
          </a:prstGeom>
        </p:spPr>
        <p:txBody>
          <a:bodyPr wrap="square">
            <a:spAutoFit/>
          </a:bodyPr>
          <a:lstStyle/>
          <a:p>
            <a:pPr algn="ctr"/>
            <a:r>
              <a:rPr kumimoji="1" lang="zh-CN" altLang="en-US" sz="4800" b="1" dirty="0">
                <a:latin typeface="+mn-lt"/>
                <a:ea typeface="+mn-ea"/>
                <a:cs typeface="+mn-ea"/>
                <a:sym typeface="+mn-lt"/>
              </a:rPr>
              <a:t>教育课件</a:t>
            </a:r>
            <a:r>
              <a:rPr kumimoji="1" lang="en-US" altLang="zh-CN" sz="4800" b="1" dirty="0">
                <a:latin typeface="+mn-lt"/>
                <a:ea typeface="+mn-ea"/>
                <a:cs typeface="+mn-ea"/>
                <a:sym typeface="+mn-lt"/>
              </a:rPr>
              <a:t>PPT</a:t>
            </a:r>
            <a:r>
              <a:rPr kumimoji="1" lang="zh-CN" altLang="en-US" sz="4800" b="1" dirty="0">
                <a:latin typeface="+mn-lt"/>
                <a:ea typeface="+mn-ea"/>
                <a:cs typeface="+mn-ea"/>
                <a:sym typeface="+mn-lt"/>
              </a:rPr>
              <a:t>模板</a:t>
            </a:r>
          </a:p>
        </p:txBody>
      </p:sp>
      <p:sp>
        <p:nvSpPr>
          <p:cNvPr id="15" name="文本框 14"/>
          <p:cNvSpPr txBox="1"/>
          <p:nvPr/>
        </p:nvSpPr>
        <p:spPr>
          <a:xfrm>
            <a:off x="1552568" y="2547995"/>
            <a:ext cx="6104572" cy="276999"/>
          </a:xfrm>
          <a:prstGeom prst="rect">
            <a:avLst/>
          </a:prstGeom>
          <a:noFill/>
        </p:spPr>
        <p:txBody>
          <a:bodyPr wrap="square" rtlCol="0">
            <a:spAutoFit/>
          </a:bodyPr>
          <a:lstStyle/>
          <a:p>
            <a:pPr algn="ctr"/>
            <a:r>
              <a:rPr kumimoji="1" lang="zh-CN" altLang="en-US" sz="1200" dirty="0">
                <a:solidFill>
                  <a:schemeClr val="tx1">
                    <a:lumMod val="85000"/>
                    <a:lumOff val="15000"/>
                  </a:schemeClr>
                </a:solidFill>
                <a:latin typeface="+mn-lt"/>
                <a:ea typeface="+mn-ea"/>
                <a:cs typeface="+mn-ea"/>
                <a:sym typeface="+mn-lt"/>
              </a:rPr>
              <a:t>汇报人：</a:t>
            </a:r>
            <a:r>
              <a:rPr kumimoji="1" lang="en-US" altLang="zh-CN" sz="1200" dirty="0">
                <a:solidFill>
                  <a:schemeClr val="tx1">
                    <a:lumMod val="85000"/>
                    <a:lumOff val="15000"/>
                  </a:schemeClr>
                </a:solidFill>
                <a:latin typeface="+mn-lt"/>
                <a:ea typeface="+mn-ea"/>
                <a:cs typeface="+mn-ea"/>
                <a:sym typeface="+mn-lt"/>
              </a:rPr>
              <a:t>XXX</a:t>
            </a:r>
            <a:r>
              <a:rPr kumimoji="1" lang="zh-CN" altLang="en-US" sz="1200" dirty="0">
                <a:solidFill>
                  <a:schemeClr val="tx1">
                    <a:lumMod val="85000"/>
                    <a:lumOff val="15000"/>
                  </a:schemeClr>
                </a:solidFill>
                <a:latin typeface="+mn-lt"/>
                <a:ea typeface="+mn-ea"/>
                <a:cs typeface="+mn-ea"/>
                <a:sym typeface="+mn-lt"/>
              </a:rPr>
              <a:t>汇报时间：</a:t>
            </a:r>
            <a:r>
              <a:rPr kumimoji="1" lang="en-US" altLang="zh-CN" sz="1200" dirty="0">
                <a:solidFill>
                  <a:schemeClr val="tx1">
                    <a:lumMod val="85000"/>
                    <a:lumOff val="15000"/>
                  </a:schemeClr>
                </a:solidFill>
                <a:latin typeface="+mn-lt"/>
                <a:ea typeface="+mn-ea"/>
                <a:cs typeface="+mn-ea"/>
                <a:sym typeface="+mn-lt"/>
              </a:rPr>
              <a:t>XX</a:t>
            </a:r>
            <a:r>
              <a:rPr kumimoji="1" lang="zh-CN" altLang="en-US" sz="1200" dirty="0">
                <a:solidFill>
                  <a:schemeClr val="tx1">
                    <a:lumMod val="85000"/>
                    <a:lumOff val="15000"/>
                  </a:schemeClr>
                </a:solidFill>
                <a:latin typeface="+mn-lt"/>
                <a:ea typeface="+mn-ea"/>
                <a:cs typeface="+mn-ea"/>
                <a:sym typeface="+mn-lt"/>
              </a:rPr>
              <a:t>年</a:t>
            </a:r>
            <a:r>
              <a:rPr kumimoji="1" lang="en-US" altLang="zh-CN" sz="1200" dirty="0">
                <a:solidFill>
                  <a:schemeClr val="tx1">
                    <a:lumMod val="85000"/>
                    <a:lumOff val="15000"/>
                  </a:schemeClr>
                </a:solidFill>
                <a:latin typeface="+mn-lt"/>
                <a:ea typeface="+mn-ea"/>
                <a:cs typeface="+mn-ea"/>
                <a:sym typeface="+mn-lt"/>
              </a:rPr>
              <a:t>XX</a:t>
            </a:r>
            <a:r>
              <a:rPr kumimoji="1" lang="zh-CN" altLang="en-US" sz="1200" dirty="0">
                <a:solidFill>
                  <a:schemeClr val="tx1">
                    <a:lumMod val="85000"/>
                    <a:lumOff val="15000"/>
                  </a:schemeClr>
                </a:solidFill>
                <a:latin typeface="+mn-lt"/>
                <a:ea typeface="+mn-ea"/>
                <a:cs typeface="+mn-ea"/>
                <a:sym typeface="+mn-lt"/>
              </a:rPr>
              <a:t>月</a:t>
            </a:r>
            <a:endParaRPr kumimoji="1" lang="en-US" altLang="zh-CN" sz="1200" dirty="0">
              <a:solidFill>
                <a:schemeClr val="tx1">
                  <a:lumMod val="85000"/>
                  <a:lumOff val="15000"/>
                </a:schemeClr>
              </a:solidFill>
              <a:latin typeface="+mn-lt"/>
              <a:ea typeface="+mn-ea"/>
              <a:cs typeface="+mn-ea"/>
              <a:sym typeface="+mn-lt"/>
            </a:endParaRPr>
          </a:p>
        </p:txBody>
      </p:sp>
      <p:sp>
        <p:nvSpPr>
          <p:cNvPr id="16" name="文本框 15"/>
          <p:cNvSpPr txBox="1"/>
          <p:nvPr/>
        </p:nvSpPr>
        <p:spPr>
          <a:xfrm>
            <a:off x="3657832" y="963216"/>
            <a:ext cx="1828335" cy="830997"/>
          </a:xfrm>
          <a:prstGeom prst="rect">
            <a:avLst/>
          </a:prstGeom>
          <a:noFill/>
        </p:spPr>
        <p:txBody>
          <a:bodyPr wrap="square" rtlCol="0">
            <a:spAutoFit/>
          </a:bodyPr>
          <a:lstStyle/>
          <a:p>
            <a:pPr algn="ctr"/>
            <a:r>
              <a:rPr lang="en-US" altLang="zh-CN" sz="4800" b="1" dirty="0">
                <a:latin typeface="+mn-lt"/>
                <a:ea typeface="+mn-ea"/>
                <a:cs typeface="+mn-ea"/>
                <a:sym typeface="+mn-lt"/>
              </a:rPr>
              <a:t>201X</a:t>
            </a:r>
            <a:endParaRPr lang="zh-CN" altLang="en-US" sz="4800" b="1" dirty="0">
              <a:latin typeface="+mn-lt"/>
              <a:ea typeface="+mn-ea"/>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3" name="图片 2">
            <a:extLst>
              <a:ext uri="{FF2B5EF4-FFF2-40B4-BE49-F238E27FC236}">
                <a16:creationId xmlns:a16="http://schemas.microsoft.com/office/drawing/2014/main" id="{0200CB5B-0403-496F-AE27-194E1331CDC0}"/>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6856669" y="2044828"/>
            <a:ext cx="2555776" cy="3723878"/>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rot="19498547" flipH="1">
            <a:off x="1461932" y="2470485"/>
            <a:ext cx="2303418" cy="32582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38" name="矩形 37"/>
          <p:cNvSpPr/>
          <p:nvPr/>
        </p:nvSpPr>
        <p:spPr>
          <a:xfrm>
            <a:off x="2843808" y="1059581"/>
            <a:ext cx="6245582" cy="372260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39" name="矩形 38"/>
          <p:cNvSpPr/>
          <p:nvPr/>
        </p:nvSpPr>
        <p:spPr>
          <a:xfrm>
            <a:off x="206728" y="1635646"/>
            <a:ext cx="5519529" cy="2852529"/>
          </a:xfrm>
          <a:prstGeom prst="rect">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0" name="文本框 39"/>
          <p:cNvSpPr txBox="1"/>
          <p:nvPr/>
        </p:nvSpPr>
        <p:spPr>
          <a:xfrm>
            <a:off x="428599" y="2768868"/>
            <a:ext cx="4830418"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点击添加文本内容点击添加文本内容点击添加文本内容点击添加文本内容点击添加文本内容点击添加文本内容点击添加文本内容点击添加文本内容点击添加文本内容点击添加文本内容</a:t>
            </a:r>
          </a:p>
        </p:txBody>
      </p:sp>
      <p:sp>
        <p:nvSpPr>
          <p:cNvPr id="41" name="矩形 40"/>
          <p:cNvSpPr/>
          <p:nvPr/>
        </p:nvSpPr>
        <p:spPr>
          <a:xfrm>
            <a:off x="428599" y="2141062"/>
            <a:ext cx="285253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点击添加标题文本</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arn(inVertical)">
                                      <p:cBhvr>
                                        <p:cTn id="17" dur="500"/>
                                        <p:tgtEl>
                                          <p:spTgt spid="4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27" name="弧形 26"/>
          <p:cNvSpPr/>
          <p:nvPr/>
        </p:nvSpPr>
        <p:spPr>
          <a:xfrm>
            <a:off x="1929482" y="1645752"/>
            <a:ext cx="2048464" cy="2048464"/>
          </a:xfrm>
          <a:prstGeom prst="arc">
            <a:avLst>
              <a:gd name="adj1" fmla="val 16200000"/>
              <a:gd name="adj2" fmla="val 5403226"/>
            </a:avLst>
          </a:prstGeom>
          <a:noFill/>
          <a:ln w="508000" cap="flat" cmpd="sng" algn="ctr">
            <a:solidFill>
              <a:srgbClr val="969696">
                <a:lumMod val="40000"/>
                <a:lumOff val="60000"/>
              </a:srgbClr>
            </a:solid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弧形 27"/>
          <p:cNvSpPr/>
          <p:nvPr/>
        </p:nvSpPr>
        <p:spPr>
          <a:xfrm>
            <a:off x="1929482" y="1645752"/>
            <a:ext cx="2048464" cy="2048464"/>
          </a:xfrm>
          <a:prstGeom prst="arc">
            <a:avLst>
              <a:gd name="adj1" fmla="val 16200000"/>
              <a:gd name="adj2" fmla="val 18896098"/>
            </a:avLst>
          </a:prstGeom>
          <a:noFill/>
          <a:ln w="381000" cap="flat" cmpd="sng" algn="ctr">
            <a:solidFill>
              <a:schemeClr val="accent1"/>
            </a:solid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弧形 28"/>
          <p:cNvSpPr/>
          <p:nvPr/>
        </p:nvSpPr>
        <p:spPr>
          <a:xfrm>
            <a:off x="1929482" y="1645752"/>
            <a:ext cx="2048464" cy="2048464"/>
          </a:xfrm>
          <a:prstGeom prst="arc">
            <a:avLst>
              <a:gd name="adj1" fmla="val 18957238"/>
              <a:gd name="adj2" fmla="val 777564"/>
            </a:avLst>
          </a:prstGeom>
          <a:noFill/>
          <a:ln w="381000" cap="flat" cmpd="sng" algn="ctr">
            <a:solidFill>
              <a:schemeClr val="accent2"/>
            </a:solid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弧形 29"/>
          <p:cNvSpPr/>
          <p:nvPr/>
        </p:nvSpPr>
        <p:spPr>
          <a:xfrm>
            <a:off x="1929482" y="1645752"/>
            <a:ext cx="2048464" cy="2048464"/>
          </a:xfrm>
          <a:prstGeom prst="arc">
            <a:avLst>
              <a:gd name="adj1" fmla="val 831071"/>
              <a:gd name="adj2" fmla="val 3809306"/>
            </a:avLst>
          </a:prstGeom>
          <a:noFill/>
          <a:ln w="381000" cap="flat" cmpd="sng" algn="ctr">
            <a:solidFill>
              <a:schemeClr val="accent3"/>
            </a:solid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弧形 30"/>
          <p:cNvSpPr/>
          <p:nvPr/>
        </p:nvSpPr>
        <p:spPr>
          <a:xfrm>
            <a:off x="1929482" y="1645752"/>
            <a:ext cx="2048464" cy="2048464"/>
          </a:xfrm>
          <a:prstGeom prst="arc">
            <a:avLst>
              <a:gd name="adj1" fmla="val 3867617"/>
              <a:gd name="adj2" fmla="val 5382078"/>
            </a:avLst>
          </a:prstGeom>
          <a:noFill/>
          <a:ln w="381000" cap="flat" cmpd="sng" algn="ctr">
            <a:solidFill>
              <a:schemeClr val="accent4"/>
            </a:solid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57"/>
          <p:cNvSpPr>
            <a:spLocks noEditPoints="1"/>
          </p:cNvSpPr>
          <p:nvPr/>
        </p:nvSpPr>
        <p:spPr bwMode="auto">
          <a:xfrm>
            <a:off x="2646054" y="2362324"/>
            <a:ext cx="615327" cy="615327"/>
          </a:xfrm>
          <a:custGeom>
            <a:avLst/>
            <a:gdLst>
              <a:gd name="T0" fmla="*/ 311 w 1018"/>
              <a:gd name="T1" fmla="*/ 41 h 1018"/>
              <a:gd name="T2" fmla="*/ 117 w 1018"/>
              <a:gd name="T3" fmla="*/ 186 h 1018"/>
              <a:gd name="T4" fmla="*/ 10 w 1018"/>
              <a:gd name="T5" fmla="*/ 407 h 1018"/>
              <a:gd name="T6" fmla="*/ 16 w 1018"/>
              <a:gd name="T7" fmla="*/ 636 h 1018"/>
              <a:gd name="T8" fmla="*/ 133 w 1018"/>
              <a:gd name="T9" fmla="*/ 851 h 1018"/>
              <a:gd name="T10" fmla="*/ 334 w 1018"/>
              <a:gd name="T11" fmla="*/ 987 h 1018"/>
              <a:gd name="T12" fmla="*/ 561 w 1018"/>
              <a:gd name="T13" fmla="*/ 1015 h 1018"/>
              <a:gd name="T14" fmla="*/ 794 w 1018"/>
              <a:gd name="T15" fmla="*/ 931 h 1018"/>
              <a:gd name="T16" fmla="*/ 957 w 1018"/>
              <a:gd name="T17" fmla="*/ 751 h 1018"/>
              <a:gd name="T18" fmla="*/ 1018 w 1018"/>
              <a:gd name="T19" fmla="*/ 510 h 1018"/>
              <a:gd name="T20" fmla="*/ 967 w 1018"/>
              <a:gd name="T21" fmla="*/ 289 h 1018"/>
              <a:gd name="T22" fmla="*/ 813 w 1018"/>
              <a:gd name="T23" fmla="*/ 102 h 1018"/>
              <a:gd name="T24" fmla="*/ 587 w 1018"/>
              <a:gd name="T25" fmla="*/ 6 h 1018"/>
              <a:gd name="T26" fmla="*/ 419 w 1018"/>
              <a:gd name="T27" fmla="*/ 945 h 1018"/>
              <a:gd name="T28" fmla="*/ 226 w 1018"/>
              <a:gd name="T29" fmla="*/ 853 h 1018"/>
              <a:gd name="T30" fmla="*/ 98 w 1018"/>
              <a:gd name="T31" fmla="*/ 682 h 1018"/>
              <a:gd name="T32" fmla="*/ 64 w 1018"/>
              <a:gd name="T33" fmla="*/ 486 h 1018"/>
              <a:gd name="T34" fmla="*/ 128 w 1018"/>
              <a:gd name="T35" fmla="*/ 279 h 1018"/>
              <a:gd name="T36" fmla="*/ 279 w 1018"/>
              <a:gd name="T37" fmla="*/ 129 h 1018"/>
              <a:gd name="T38" fmla="*/ 486 w 1018"/>
              <a:gd name="T39" fmla="*/ 64 h 1018"/>
              <a:gd name="T40" fmla="*/ 682 w 1018"/>
              <a:gd name="T41" fmla="*/ 99 h 1018"/>
              <a:gd name="T42" fmla="*/ 853 w 1018"/>
              <a:gd name="T43" fmla="*/ 226 h 1018"/>
              <a:gd name="T44" fmla="*/ 945 w 1018"/>
              <a:gd name="T45" fmla="*/ 419 h 1018"/>
              <a:gd name="T46" fmla="*/ 941 w 1018"/>
              <a:gd name="T47" fmla="*/ 620 h 1018"/>
              <a:gd name="T48" fmla="*/ 839 w 1018"/>
              <a:gd name="T49" fmla="*/ 808 h 1018"/>
              <a:gd name="T50" fmla="*/ 662 w 1018"/>
              <a:gd name="T51" fmla="*/ 927 h 1018"/>
              <a:gd name="T52" fmla="*/ 509 w 1018"/>
              <a:gd name="T53" fmla="*/ 414 h 1018"/>
              <a:gd name="T54" fmla="*/ 430 w 1018"/>
              <a:gd name="T55" fmla="*/ 456 h 1018"/>
              <a:gd name="T56" fmla="*/ 418 w 1018"/>
              <a:gd name="T57" fmla="*/ 537 h 1018"/>
              <a:gd name="T58" fmla="*/ 480 w 1018"/>
              <a:gd name="T59" fmla="*/ 601 h 1018"/>
              <a:gd name="T60" fmla="*/ 562 w 1018"/>
              <a:gd name="T61" fmla="*/ 588 h 1018"/>
              <a:gd name="T62" fmla="*/ 605 w 1018"/>
              <a:gd name="T63" fmla="*/ 510 h 1018"/>
              <a:gd name="T64" fmla="*/ 569 w 1018"/>
              <a:gd name="T65" fmla="*/ 436 h 1018"/>
              <a:gd name="T66" fmla="*/ 509 w 1018"/>
              <a:gd name="T67" fmla="*/ 541 h 1018"/>
              <a:gd name="T68" fmla="*/ 478 w 1018"/>
              <a:gd name="T69" fmla="*/ 503 h 1018"/>
              <a:gd name="T70" fmla="*/ 521 w 1018"/>
              <a:gd name="T71" fmla="*/ 479 h 1018"/>
              <a:gd name="T72" fmla="*/ 535 w 1018"/>
              <a:gd name="T73" fmla="*/ 527 h 1018"/>
              <a:gd name="T74" fmla="*/ 476 w 1018"/>
              <a:gd name="T75" fmla="*/ 825 h 1018"/>
              <a:gd name="T76" fmla="*/ 331 w 1018"/>
              <a:gd name="T77" fmla="*/ 772 h 1018"/>
              <a:gd name="T78" fmla="*/ 229 w 1018"/>
              <a:gd name="T79" fmla="*/ 661 h 1018"/>
              <a:gd name="T80" fmla="*/ 191 w 1018"/>
              <a:gd name="T81" fmla="*/ 510 h 1018"/>
              <a:gd name="T82" fmla="*/ 159 w 1018"/>
              <a:gd name="T83" fmla="*/ 477 h 1018"/>
              <a:gd name="T84" fmla="*/ 127 w 1018"/>
              <a:gd name="T85" fmla="*/ 529 h 1018"/>
              <a:gd name="T86" fmla="*/ 183 w 1018"/>
              <a:gd name="T87" fmla="*/ 707 h 1018"/>
              <a:gd name="T88" fmla="*/ 311 w 1018"/>
              <a:gd name="T89" fmla="*/ 836 h 1018"/>
              <a:gd name="T90" fmla="*/ 489 w 1018"/>
              <a:gd name="T91" fmla="*/ 890 h 1018"/>
              <a:gd name="T92" fmla="*/ 540 w 1018"/>
              <a:gd name="T93" fmla="*/ 859 h 1018"/>
              <a:gd name="T94" fmla="*/ 509 w 1018"/>
              <a:gd name="T95" fmla="*/ 827 h 1018"/>
              <a:gd name="T96" fmla="*/ 477 w 1018"/>
              <a:gd name="T97" fmla="*/ 160 h 1018"/>
              <a:gd name="T98" fmla="*/ 509 w 1018"/>
              <a:gd name="T99" fmla="*/ 191 h 1018"/>
              <a:gd name="T100" fmla="*/ 661 w 1018"/>
              <a:gd name="T101" fmla="*/ 230 h 1018"/>
              <a:gd name="T102" fmla="*/ 772 w 1018"/>
              <a:gd name="T103" fmla="*/ 331 h 1018"/>
              <a:gd name="T104" fmla="*/ 826 w 1018"/>
              <a:gd name="T105" fmla="*/ 476 h 1018"/>
              <a:gd name="T106" fmla="*/ 853 w 1018"/>
              <a:gd name="T107" fmla="*/ 541 h 1018"/>
              <a:gd name="T108" fmla="*/ 890 w 1018"/>
              <a:gd name="T109" fmla="*/ 510 h 1018"/>
              <a:gd name="T110" fmla="*/ 853 w 1018"/>
              <a:gd name="T111" fmla="*/ 344 h 1018"/>
              <a:gd name="T112" fmla="*/ 737 w 1018"/>
              <a:gd name="T113" fmla="*/ 204 h 1018"/>
              <a:gd name="T114" fmla="*/ 567 w 1018"/>
              <a:gd name="T115" fmla="*/ 13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509" y="0"/>
                </a:moveTo>
                <a:lnTo>
                  <a:pt x="509" y="0"/>
                </a:lnTo>
                <a:lnTo>
                  <a:pt x="482" y="1"/>
                </a:lnTo>
                <a:lnTo>
                  <a:pt x="457" y="3"/>
                </a:lnTo>
                <a:lnTo>
                  <a:pt x="432" y="6"/>
                </a:lnTo>
                <a:lnTo>
                  <a:pt x="406" y="11"/>
                </a:lnTo>
                <a:lnTo>
                  <a:pt x="382" y="16"/>
                </a:lnTo>
                <a:lnTo>
                  <a:pt x="358" y="24"/>
                </a:lnTo>
                <a:lnTo>
                  <a:pt x="334" y="31"/>
                </a:lnTo>
                <a:lnTo>
                  <a:pt x="311" y="41"/>
                </a:lnTo>
                <a:lnTo>
                  <a:pt x="288" y="50"/>
                </a:lnTo>
                <a:lnTo>
                  <a:pt x="267" y="62"/>
                </a:lnTo>
                <a:lnTo>
                  <a:pt x="245" y="74"/>
                </a:lnTo>
                <a:lnTo>
                  <a:pt x="225" y="87"/>
                </a:lnTo>
                <a:lnTo>
                  <a:pt x="205" y="102"/>
                </a:lnTo>
                <a:lnTo>
                  <a:pt x="185" y="117"/>
                </a:lnTo>
                <a:lnTo>
                  <a:pt x="167" y="133"/>
                </a:lnTo>
                <a:lnTo>
                  <a:pt x="150" y="149"/>
                </a:lnTo>
                <a:lnTo>
                  <a:pt x="133" y="167"/>
                </a:lnTo>
                <a:lnTo>
                  <a:pt x="117" y="186"/>
                </a:lnTo>
                <a:lnTo>
                  <a:pt x="102" y="205"/>
                </a:lnTo>
                <a:lnTo>
                  <a:pt x="88" y="225"/>
                </a:lnTo>
                <a:lnTo>
                  <a:pt x="74" y="246"/>
                </a:lnTo>
                <a:lnTo>
                  <a:pt x="62" y="267"/>
                </a:lnTo>
                <a:lnTo>
                  <a:pt x="50" y="289"/>
                </a:lnTo>
                <a:lnTo>
                  <a:pt x="40" y="311"/>
                </a:lnTo>
                <a:lnTo>
                  <a:pt x="31" y="335"/>
                </a:lnTo>
                <a:lnTo>
                  <a:pt x="23" y="358"/>
                </a:lnTo>
                <a:lnTo>
                  <a:pt x="16" y="382"/>
                </a:lnTo>
                <a:lnTo>
                  <a:pt x="10" y="407"/>
                </a:lnTo>
                <a:lnTo>
                  <a:pt x="6" y="431"/>
                </a:lnTo>
                <a:lnTo>
                  <a:pt x="3" y="457"/>
                </a:lnTo>
                <a:lnTo>
                  <a:pt x="1" y="483"/>
                </a:lnTo>
                <a:lnTo>
                  <a:pt x="0" y="510"/>
                </a:lnTo>
                <a:lnTo>
                  <a:pt x="0" y="510"/>
                </a:lnTo>
                <a:lnTo>
                  <a:pt x="1" y="535"/>
                </a:lnTo>
                <a:lnTo>
                  <a:pt x="3" y="561"/>
                </a:lnTo>
                <a:lnTo>
                  <a:pt x="6" y="587"/>
                </a:lnTo>
                <a:lnTo>
                  <a:pt x="10" y="611"/>
                </a:lnTo>
                <a:lnTo>
                  <a:pt x="16" y="636"/>
                </a:lnTo>
                <a:lnTo>
                  <a:pt x="23" y="660"/>
                </a:lnTo>
                <a:lnTo>
                  <a:pt x="31" y="683"/>
                </a:lnTo>
                <a:lnTo>
                  <a:pt x="40" y="707"/>
                </a:lnTo>
                <a:lnTo>
                  <a:pt x="50" y="729"/>
                </a:lnTo>
                <a:lnTo>
                  <a:pt x="62" y="751"/>
                </a:lnTo>
                <a:lnTo>
                  <a:pt x="74" y="772"/>
                </a:lnTo>
                <a:lnTo>
                  <a:pt x="88" y="794"/>
                </a:lnTo>
                <a:lnTo>
                  <a:pt x="102" y="813"/>
                </a:lnTo>
                <a:lnTo>
                  <a:pt x="117" y="832"/>
                </a:lnTo>
                <a:lnTo>
                  <a:pt x="133" y="851"/>
                </a:lnTo>
                <a:lnTo>
                  <a:pt x="150" y="869"/>
                </a:lnTo>
                <a:lnTo>
                  <a:pt x="167" y="886"/>
                </a:lnTo>
                <a:lnTo>
                  <a:pt x="185" y="901"/>
                </a:lnTo>
                <a:lnTo>
                  <a:pt x="205" y="917"/>
                </a:lnTo>
                <a:lnTo>
                  <a:pt x="225" y="931"/>
                </a:lnTo>
                <a:lnTo>
                  <a:pt x="245" y="944"/>
                </a:lnTo>
                <a:lnTo>
                  <a:pt x="267" y="957"/>
                </a:lnTo>
                <a:lnTo>
                  <a:pt x="288" y="968"/>
                </a:lnTo>
                <a:lnTo>
                  <a:pt x="311" y="978"/>
                </a:lnTo>
                <a:lnTo>
                  <a:pt x="334" y="987"/>
                </a:lnTo>
                <a:lnTo>
                  <a:pt x="358" y="996"/>
                </a:lnTo>
                <a:lnTo>
                  <a:pt x="382" y="1002"/>
                </a:lnTo>
                <a:lnTo>
                  <a:pt x="406" y="1007"/>
                </a:lnTo>
                <a:lnTo>
                  <a:pt x="432" y="1012"/>
                </a:lnTo>
                <a:lnTo>
                  <a:pt x="457" y="1015"/>
                </a:lnTo>
                <a:lnTo>
                  <a:pt x="482" y="1017"/>
                </a:lnTo>
                <a:lnTo>
                  <a:pt x="509" y="1018"/>
                </a:lnTo>
                <a:lnTo>
                  <a:pt x="509" y="1018"/>
                </a:lnTo>
                <a:lnTo>
                  <a:pt x="535" y="1017"/>
                </a:lnTo>
                <a:lnTo>
                  <a:pt x="561" y="1015"/>
                </a:lnTo>
                <a:lnTo>
                  <a:pt x="587" y="1012"/>
                </a:lnTo>
                <a:lnTo>
                  <a:pt x="611" y="1007"/>
                </a:lnTo>
                <a:lnTo>
                  <a:pt x="636" y="1002"/>
                </a:lnTo>
                <a:lnTo>
                  <a:pt x="661" y="996"/>
                </a:lnTo>
                <a:lnTo>
                  <a:pt x="684" y="987"/>
                </a:lnTo>
                <a:lnTo>
                  <a:pt x="707" y="978"/>
                </a:lnTo>
                <a:lnTo>
                  <a:pt x="729" y="968"/>
                </a:lnTo>
                <a:lnTo>
                  <a:pt x="752" y="957"/>
                </a:lnTo>
                <a:lnTo>
                  <a:pt x="772" y="944"/>
                </a:lnTo>
                <a:lnTo>
                  <a:pt x="794" y="931"/>
                </a:lnTo>
                <a:lnTo>
                  <a:pt x="813" y="917"/>
                </a:lnTo>
                <a:lnTo>
                  <a:pt x="832" y="901"/>
                </a:lnTo>
                <a:lnTo>
                  <a:pt x="850" y="886"/>
                </a:lnTo>
                <a:lnTo>
                  <a:pt x="869" y="869"/>
                </a:lnTo>
                <a:lnTo>
                  <a:pt x="886" y="851"/>
                </a:lnTo>
                <a:lnTo>
                  <a:pt x="902" y="832"/>
                </a:lnTo>
                <a:lnTo>
                  <a:pt x="917" y="813"/>
                </a:lnTo>
                <a:lnTo>
                  <a:pt x="931" y="794"/>
                </a:lnTo>
                <a:lnTo>
                  <a:pt x="944" y="772"/>
                </a:lnTo>
                <a:lnTo>
                  <a:pt x="957" y="751"/>
                </a:lnTo>
                <a:lnTo>
                  <a:pt x="967" y="729"/>
                </a:lnTo>
                <a:lnTo>
                  <a:pt x="978" y="707"/>
                </a:lnTo>
                <a:lnTo>
                  <a:pt x="987" y="683"/>
                </a:lnTo>
                <a:lnTo>
                  <a:pt x="995" y="660"/>
                </a:lnTo>
                <a:lnTo>
                  <a:pt x="1002" y="636"/>
                </a:lnTo>
                <a:lnTo>
                  <a:pt x="1007" y="611"/>
                </a:lnTo>
                <a:lnTo>
                  <a:pt x="1012" y="587"/>
                </a:lnTo>
                <a:lnTo>
                  <a:pt x="1016" y="561"/>
                </a:lnTo>
                <a:lnTo>
                  <a:pt x="1017" y="535"/>
                </a:lnTo>
                <a:lnTo>
                  <a:pt x="1018" y="510"/>
                </a:lnTo>
                <a:lnTo>
                  <a:pt x="1018" y="510"/>
                </a:lnTo>
                <a:lnTo>
                  <a:pt x="1017" y="483"/>
                </a:lnTo>
                <a:lnTo>
                  <a:pt x="1016" y="457"/>
                </a:lnTo>
                <a:lnTo>
                  <a:pt x="1012" y="431"/>
                </a:lnTo>
                <a:lnTo>
                  <a:pt x="1007" y="407"/>
                </a:lnTo>
                <a:lnTo>
                  <a:pt x="1002" y="382"/>
                </a:lnTo>
                <a:lnTo>
                  <a:pt x="995" y="358"/>
                </a:lnTo>
                <a:lnTo>
                  <a:pt x="987" y="335"/>
                </a:lnTo>
                <a:lnTo>
                  <a:pt x="978" y="311"/>
                </a:lnTo>
                <a:lnTo>
                  <a:pt x="967" y="289"/>
                </a:lnTo>
                <a:lnTo>
                  <a:pt x="957" y="267"/>
                </a:lnTo>
                <a:lnTo>
                  <a:pt x="944" y="246"/>
                </a:lnTo>
                <a:lnTo>
                  <a:pt x="931" y="225"/>
                </a:lnTo>
                <a:lnTo>
                  <a:pt x="917" y="205"/>
                </a:lnTo>
                <a:lnTo>
                  <a:pt x="902" y="186"/>
                </a:lnTo>
                <a:lnTo>
                  <a:pt x="886" y="167"/>
                </a:lnTo>
                <a:lnTo>
                  <a:pt x="869" y="149"/>
                </a:lnTo>
                <a:lnTo>
                  <a:pt x="850" y="133"/>
                </a:lnTo>
                <a:lnTo>
                  <a:pt x="832" y="117"/>
                </a:lnTo>
                <a:lnTo>
                  <a:pt x="813" y="102"/>
                </a:lnTo>
                <a:lnTo>
                  <a:pt x="794" y="87"/>
                </a:lnTo>
                <a:lnTo>
                  <a:pt x="772" y="74"/>
                </a:lnTo>
                <a:lnTo>
                  <a:pt x="752" y="62"/>
                </a:lnTo>
                <a:lnTo>
                  <a:pt x="729" y="50"/>
                </a:lnTo>
                <a:lnTo>
                  <a:pt x="707" y="41"/>
                </a:lnTo>
                <a:lnTo>
                  <a:pt x="684" y="31"/>
                </a:lnTo>
                <a:lnTo>
                  <a:pt x="661" y="24"/>
                </a:lnTo>
                <a:lnTo>
                  <a:pt x="636" y="16"/>
                </a:lnTo>
                <a:lnTo>
                  <a:pt x="611" y="11"/>
                </a:lnTo>
                <a:lnTo>
                  <a:pt x="587" y="6"/>
                </a:lnTo>
                <a:lnTo>
                  <a:pt x="561" y="3"/>
                </a:lnTo>
                <a:lnTo>
                  <a:pt x="535" y="1"/>
                </a:lnTo>
                <a:lnTo>
                  <a:pt x="509" y="0"/>
                </a:lnTo>
                <a:lnTo>
                  <a:pt x="509" y="0"/>
                </a:lnTo>
                <a:close/>
                <a:moveTo>
                  <a:pt x="509" y="955"/>
                </a:moveTo>
                <a:lnTo>
                  <a:pt x="509" y="955"/>
                </a:lnTo>
                <a:lnTo>
                  <a:pt x="486" y="954"/>
                </a:lnTo>
                <a:lnTo>
                  <a:pt x="463" y="952"/>
                </a:lnTo>
                <a:lnTo>
                  <a:pt x="442" y="949"/>
                </a:lnTo>
                <a:lnTo>
                  <a:pt x="419" y="945"/>
                </a:lnTo>
                <a:lnTo>
                  <a:pt x="398" y="940"/>
                </a:lnTo>
                <a:lnTo>
                  <a:pt x="376" y="934"/>
                </a:lnTo>
                <a:lnTo>
                  <a:pt x="356" y="927"/>
                </a:lnTo>
                <a:lnTo>
                  <a:pt x="335" y="919"/>
                </a:lnTo>
                <a:lnTo>
                  <a:pt x="316" y="911"/>
                </a:lnTo>
                <a:lnTo>
                  <a:pt x="297" y="900"/>
                </a:lnTo>
                <a:lnTo>
                  <a:pt x="279" y="889"/>
                </a:lnTo>
                <a:lnTo>
                  <a:pt x="260" y="879"/>
                </a:lnTo>
                <a:lnTo>
                  <a:pt x="243" y="866"/>
                </a:lnTo>
                <a:lnTo>
                  <a:pt x="226" y="853"/>
                </a:lnTo>
                <a:lnTo>
                  <a:pt x="210" y="839"/>
                </a:lnTo>
                <a:lnTo>
                  <a:pt x="194" y="824"/>
                </a:lnTo>
                <a:lnTo>
                  <a:pt x="180" y="808"/>
                </a:lnTo>
                <a:lnTo>
                  <a:pt x="166" y="792"/>
                </a:lnTo>
                <a:lnTo>
                  <a:pt x="152" y="776"/>
                </a:lnTo>
                <a:lnTo>
                  <a:pt x="140" y="757"/>
                </a:lnTo>
                <a:lnTo>
                  <a:pt x="128" y="740"/>
                </a:lnTo>
                <a:lnTo>
                  <a:pt x="118" y="721"/>
                </a:lnTo>
                <a:lnTo>
                  <a:pt x="108" y="702"/>
                </a:lnTo>
                <a:lnTo>
                  <a:pt x="98" y="682"/>
                </a:lnTo>
                <a:lnTo>
                  <a:pt x="91" y="662"/>
                </a:lnTo>
                <a:lnTo>
                  <a:pt x="83" y="642"/>
                </a:lnTo>
                <a:lnTo>
                  <a:pt x="78" y="620"/>
                </a:lnTo>
                <a:lnTo>
                  <a:pt x="73" y="599"/>
                </a:lnTo>
                <a:lnTo>
                  <a:pt x="69" y="577"/>
                </a:lnTo>
                <a:lnTo>
                  <a:pt x="66" y="555"/>
                </a:lnTo>
                <a:lnTo>
                  <a:pt x="64" y="532"/>
                </a:lnTo>
                <a:lnTo>
                  <a:pt x="64" y="510"/>
                </a:lnTo>
                <a:lnTo>
                  <a:pt x="64" y="510"/>
                </a:lnTo>
                <a:lnTo>
                  <a:pt x="64" y="486"/>
                </a:lnTo>
                <a:lnTo>
                  <a:pt x="66" y="463"/>
                </a:lnTo>
                <a:lnTo>
                  <a:pt x="69" y="441"/>
                </a:lnTo>
                <a:lnTo>
                  <a:pt x="73" y="419"/>
                </a:lnTo>
                <a:lnTo>
                  <a:pt x="78" y="398"/>
                </a:lnTo>
                <a:lnTo>
                  <a:pt x="83" y="376"/>
                </a:lnTo>
                <a:lnTo>
                  <a:pt x="91" y="356"/>
                </a:lnTo>
                <a:lnTo>
                  <a:pt x="98" y="336"/>
                </a:lnTo>
                <a:lnTo>
                  <a:pt x="108" y="316"/>
                </a:lnTo>
                <a:lnTo>
                  <a:pt x="118" y="297"/>
                </a:lnTo>
                <a:lnTo>
                  <a:pt x="128" y="279"/>
                </a:lnTo>
                <a:lnTo>
                  <a:pt x="140" y="261"/>
                </a:lnTo>
                <a:lnTo>
                  <a:pt x="152" y="242"/>
                </a:lnTo>
                <a:lnTo>
                  <a:pt x="166" y="226"/>
                </a:lnTo>
                <a:lnTo>
                  <a:pt x="180" y="210"/>
                </a:lnTo>
                <a:lnTo>
                  <a:pt x="194" y="194"/>
                </a:lnTo>
                <a:lnTo>
                  <a:pt x="210" y="180"/>
                </a:lnTo>
                <a:lnTo>
                  <a:pt x="226" y="165"/>
                </a:lnTo>
                <a:lnTo>
                  <a:pt x="243" y="152"/>
                </a:lnTo>
                <a:lnTo>
                  <a:pt x="260" y="140"/>
                </a:lnTo>
                <a:lnTo>
                  <a:pt x="279" y="129"/>
                </a:lnTo>
                <a:lnTo>
                  <a:pt x="297" y="118"/>
                </a:lnTo>
                <a:lnTo>
                  <a:pt x="316" y="108"/>
                </a:lnTo>
                <a:lnTo>
                  <a:pt x="335" y="99"/>
                </a:lnTo>
                <a:lnTo>
                  <a:pt x="356" y="91"/>
                </a:lnTo>
                <a:lnTo>
                  <a:pt x="376" y="84"/>
                </a:lnTo>
                <a:lnTo>
                  <a:pt x="398" y="78"/>
                </a:lnTo>
                <a:lnTo>
                  <a:pt x="419" y="73"/>
                </a:lnTo>
                <a:lnTo>
                  <a:pt x="442" y="69"/>
                </a:lnTo>
                <a:lnTo>
                  <a:pt x="463" y="66"/>
                </a:lnTo>
                <a:lnTo>
                  <a:pt x="486" y="64"/>
                </a:lnTo>
                <a:lnTo>
                  <a:pt x="509" y="64"/>
                </a:lnTo>
                <a:lnTo>
                  <a:pt x="509" y="64"/>
                </a:lnTo>
                <a:lnTo>
                  <a:pt x="532" y="64"/>
                </a:lnTo>
                <a:lnTo>
                  <a:pt x="554" y="66"/>
                </a:lnTo>
                <a:lnTo>
                  <a:pt x="577" y="69"/>
                </a:lnTo>
                <a:lnTo>
                  <a:pt x="598" y="73"/>
                </a:lnTo>
                <a:lnTo>
                  <a:pt x="620" y="78"/>
                </a:lnTo>
                <a:lnTo>
                  <a:pt x="641" y="84"/>
                </a:lnTo>
                <a:lnTo>
                  <a:pt x="662" y="91"/>
                </a:lnTo>
                <a:lnTo>
                  <a:pt x="682" y="99"/>
                </a:lnTo>
                <a:lnTo>
                  <a:pt x="702" y="108"/>
                </a:lnTo>
                <a:lnTo>
                  <a:pt x="721" y="118"/>
                </a:lnTo>
                <a:lnTo>
                  <a:pt x="740" y="129"/>
                </a:lnTo>
                <a:lnTo>
                  <a:pt x="758" y="140"/>
                </a:lnTo>
                <a:lnTo>
                  <a:pt x="775" y="152"/>
                </a:lnTo>
                <a:lnTo>
                  <a:pt x="793" y="165"/>
                </a:lnTo>
                <a:lnTo>
                  <a:pt x="809" y="180"/>
                </a:lnTo>
                <a:lnTo>
                  <a:pt x="824" y="194"/>
                </a:lnTo>
                <a:lnTo>
                  <a:pt x="839" y="210"/>
                </a:lnTo>
                <a:lnTo>
                  <a:pt x="853" y="226"/>
                </a:lnTo>
                <a:lnTo>
                  <a:pt x="865" y="242"/>
                </a:lnTo>
                <a:lnTo>
                  <a:pt x="878" y="261"/>
                </a:lnTo>
                <a:lnTo>
                  <a:pt x="890" y="279"/>
                </a:lnTo>
                <a:lnTo>
                  <a:pt x="901" y="297"/>
                </a:lnTo>
                <a:lnTo>
                  <a:pt x="911" y="316"/>
                </a:lnTo>
                <a:lnTo>
                  <a:pt x="919" y="336"/>
                </a:lnTo>
                <a:lnTo>
                  <a:pt x="928" y="356"/>
                </a:lnTo>
                <a:lnTo>
                  <a:pt x="934" y="376"/>
                </a:lnTo>
                <a:lnTo>
                  <a:pt x="941" y="398"/>
                </a:lnTo>
                <a:lnTo>
                  <a:pt x="945" y="419"/>
                </a:lnTo>
                <a:lnTo>
                  <a:pt x="949" y="441"/>
                </a:lnTo>
                <a:lnTo>
                  <a:pt x="952" y="463"/>
                </a:lnTo>
                <a:lnTo>
                  <a:pt x="953" y="486"/>
                </a:lnTo>
                <a:lnTo>
                  <a:pt x="955" y="510"/>
                </a:lnTo>
                <a:lnTo>
                  <a:pt x="955" y="510"/>
                </a:lnTo>
                <a:lnTo>
                  <a:pt x="953" y="532"/>
                </a:lnTo>
                <a:lnTo>
                  <a:pt x="952" y="555"/>
                </a:lnTo>
                <a:lnTo>
                  <a:pt x="949" y="577"/>
                </a:lnTo>
                <a:lnTo>
                  <a:pt x="945" y="599"/>
                </a:lnTo>
                <a:lnTo>
                  <a:pt x="941" y="620"/>
                </a:lnTo>
                <a:lnTo>
                  <a:pt x="934" y="642"/>
                </a:lnTo>
                <a:lnTo>
                  <a:pt x="928" y="662"/>
                </a:lnTo>
                <a:lnTo>
                  <a:pt x="919" y="682"/>
                </a:lnTo>
                <a:lnTo>
                  <a:pt x="911" y="702"/>
                </a:lnTo>
                <a:lnTo>
                  <a:pt x="901" y="721"/>
                </a:lnTo>
                <a:lnTo>
                  <a:pt x="890" y="740"/>
                </a:lnTo>
                <a:lnTo>
                  <a:pt x="878" y="757"/>
                </a:lnTo>
                <a:lnTo>
                  <a:pt x="865" y="776"/>
                </a:lnTo>
                <a:lnTo>
                  <a:pt x="853" y="792"/>
                </a:lnTo>
                <a:lnTo>
                  <a:pt x="839" y="808"/>
                </a:lnTo>
                <a:lnTo>
                  <a:pt x="824" y="824"/>
                </a:lnTo>
                <a:lnTo>
                  <a:pt x="809" y="839"/>
                </a:lnTo>
                <a:lnTo>
                  <a:pt x="793" y="853"/>
                </a:lnTo>
                <a:lnTo>
                  <a:pt x="775" y="866"/>
                </a:lnTo>
                <a:lnTo>
                  <a:pt x="758" y="879"/>
                </a:lnTo>
                <a:lnTo>
                  <a:pt x="740" y="889"/>
                </a:lnTo>
                <a:lnTo>
                  <a:pt x="721" y="900"/>
                </a:lnTo>
                <a:lnTo>
                  <a:pt x="702" y="911"/>
                </a:lnTo>
                <a:lnTo>
                  <a:pt x="682" y="919"/>
                </a:lnTo>
                <a:lnTo>
                  <a:pt x="662" y="927"/>
                </a:lnTo>
                <a:lnTo>
                  <a:pt x="641" y="934"/>
                </a:lnTo>
                <a:lnTo>
                  <a:pt x="620" y="940"/>
                </a:lnTo>
                <a:lnTo>
                  <a:pt x="598" y="945"/>
                </a:lnTo>
                <a:lnTo>
                  <a:pt x="577" y="949"/>
                </a:lnTo>
                <a:lnTo>
                  <a:pt x="554" y="952"/>
                </a:lnTo>
                <a:lnTo>
                  <a:pt x="532" y="954"/>
                </a:lnTo>
                <a:lnTo>
                  <a:pt x="509" y="955"/>
                </a:lnTo>
                <a:lnTo>
                  <a:pt x="509" y="955"/>
                </a:lnTo>
                <a:close/>
                <a:moveTo>
                  <a:pt x="509" y="414"/>
                </a:moveTo>
                <a:lnTo>
                  <a:pt x="509" y="414"/>
                </a:lnTo>
                <a:lnTo>
                  <a:pt x="500" y="414"/>
                </a:lnTo>
                <a:lnTo>
                  <a:pt x="490" y="415"/>
                </a:lnTo>
                <a:lnTo>
                  <a:pt x="480" y="418"/>
                </a:lnTo>
                <a:lnTo>
                  <a:pt x="472" y="422"/>
                </a:lnTo>
                <a:lnTo>
                  <a:pt x="463" y="425"/>
                </a:lnTo>
                <a:lnTo>
                  <a:pt x="456" y="430"/>
                </a:lnTo>
                <a:lnTo>
                  <a:pt x="448" y="436"/>
                </a:lnTo>
                <a:lnTo>
                  <a:pt x="442" y="442"/>
                </a:lnTo>
                <a:lnTo>
                  <a:pt x="435" y="448"/>
                </a:lnTo>
                <a:lnTo>
                  <a:pt x="430" y="456"/>
                </a:lnTo>
                <a:lnTo>
                  <a:pt x="426" y="463"/>
                </a:lnTo>
                <a:lnTo>
                  <a:pt x="421" y="472"/>
                </a:lnTo>
                <a:lnTo>
                  <a:pt x="418" y="481"/>
                </a:lnTo>
                <a:lnTo>
                  <a:pt x="416" y="490"/>
                </a:lnTo>
                <a:lnTo>
                  <a:pt x="414" y="500"/>
                </a:lnTo>
                <a:lnTo>
                  <a:pt x="414" y="510"/>
                </a:lnTo>
                <a:lnTo>
                  <a:pt x="414" y="510"/>
                </a:lnTo>
                <a:lnTo>
                  <a:pt x="414" y="519"/>
                </a:lnTo>
                <a:lnTo>
                  <a:pt x="416" y="528"/>
                </a:lnTo>
                <a:lnTo>
                  <a:pt x="418" y="537"/>
                </a:lnTo>
                <a:lnTo>
                  <a:pt x="421" y="546"/>
                </a:lnTo>
                <a:lnTo>
                  <a:pt x="426" y="555"/>
                </a:lnTo>
                <a:lnTo>
                  <a:pt x="430" y="562"/>
                </a:lnTo>
                <a:lnTo>
                  <a:pt x="435" y="570"/>
                </a:lnTo>
                <a:lnTo>
                  <a:pt x="442" y="576"/>
                </a:lnTo>
                <a:lnTo>
                  <a:pt x="448" y="582"/>
                </a:lnTo>
                <a:lnTo>
                  <a:pt x="456" y="588"/>
                </a:lnTo>
                <a:lnTo>
                  <a:pt x="463" y="593"/>
                </a:lnTo>
                <a:lnTo>
                  <a:pt x="472" y="598"/>
                </a:lnTo>
                <a:lnTo>
                  <a:pt x="480" y="601"/>
                </a:lnTo>
                <a:lnTo>
                  <a:pt x="490" y="603"/>
                </a:lnTo>
                <a:lnTo>
                  <a:pt x="500" y="604"/>
                </a:lnTo>
                <a:lnTo>
                  <a:pt x="509" y="605"/>
                </a:lnTo>
                <a:lnTo>
                  <a:pt x="509" y="605"/>
                </a:lnTo>
                <a:lnTo>
                  <a:pt x="519" y="604"/>
                </a:lnTo>
                <a:lnTo>
                  <a:pt x="529" y="603"/>
                </a:lnTo>
                <a:lnTo>
                  <a:pt x="537" y="601"/>
                </a:lnTo>
                <a:lnTo>
                  <a:pt x="546" y="598"/>
                </a:lnTo>
                <a:lnTo>
                  <a:pt x="554" y="593"/>
                </a:lnTo>
                <a:lnTo>
                  <a:pt x="562" y="588"/>
                </a:lnTo>
                <a:lnTo>
                  <a:pt x="569" y="582"/>
                </a:lnTo>
                <a:lnTo>
                  <a:pt x="577" y="576"/>
                </a:lnTo>
                <a:lnTo>
                  <a:pt x="582" y="570"/>
                </a:lnTo>
                <a:lnTo>
                  <a:pt x="588" y="562"/>
                </a:lnTo>
                <a:lnTo>
                  <a:pt x="593" y="555"/>
                </a:lnTo>
                <a:lnTo>
                  <a:pt x="597" y="546"/>
                </a:lnTo>
                <a:lnTo>
                  <a:pt x="600" y="537"/>
                </a:lnTo>
                <a:lnTo>
                  <a:pt x="603" y="528"/>
                </a:lnTo>
                <a:lnTo>
                  <a:pt x="604" y="519"/>
                </a:lnTo>
                <a:lnTo>
                  <a:pt x="605" y="510"/>
                </a:lnTo>
                <a:lnTo>
                  <a:pt x="605" y="510"/>
                </a:lnTo>
                <a:lnTo>
                  <a:pt x="604" y="500"/>
                </a:lnTo>
                <a:lnTo>
                  <a:pt x="603" y="490"/>
                </a:lnTo>
                <a:lnTo>
                  <a:pt x="600" y="481"/>
                </a:lnTo>
                <a:lnTo>
                  <a:pt x="597" y="472"/>
                </a:lnTo>
                <a:lnTo>
                  <a:pt x="593" y="463"/>
                </a:lnTo>
                <a:lnTo>
                  <a:pt x="588" y="456"/>
                </a:lnTo>
                <a:lnTo>
                  <a:pt x="582" y="448"/>
                </a:lnTo>
                <a:lnTo>
                  <a:pt x="577" y="442"/>
                </a:lnTo>
                <a:lnTo>
                  <a:pt x="569" y="436"/>
                </a:lnTo>
                <a:lnTo>
                  <a:pt x="562" y="430"/>
                </a:lnTo>
                <a:lnTo>
                  <a:pt x="554" y="425"/>
                </a:lnTo>
                <a:lnTo>
                  <a:pt x="546" y="422"/>
                </a:lnTo>
                <a:lnTo>
                  <a:pt x="537" y="418"/>
                </a:lnTo>
                <a:lnTo>
                  <a:pt x="529" y="415"/>
                </a:lnTo>
                <a:lnTo>
                  <a:pt x="519" y="414"/>
                </a:lnTo>
                <a:lnTo>
                  <a:pt x="509" y="414"/>
                </a:lnTo>
                <a:lnTo>
                  <a:pt x="509" y="414"/>
                </a:lnTo>
                <a:close/>
                <a:moveTo>
                  <a:pt x="509" y="541"/>
                </a:moveTo>
                <a:lnTo>
                  <a:pt x="509" y="541"/>
                </a:lnTo>
                <a:lnTo>
                  <a:pt x="503" y="541"/>
                </a:lnTo>
                <a:lnTo>
                  <a:pt x="496" y="539"/>
                </a:lnTo>
                <a:lnTo>
                  <a:pt x="491" y="535"/>
                </a:lnTo>
                <a:lnTo>
                  <a:pt x="487" y="532"/>
                </a:lnTo>
                <a:lnTo>
                  <a:pt x="482" y="527"/>
                </a:lnTo>
                <a:lnTo>
                  <a:pt x="479" y="521"/>
                </a:lnTo>
                <a:lnTo>
                  <a:pt x="478" y="516"/>
                </a:lnTo>
                <a:lnTo>
                  <a:pt x="477" y="510"/>
                </a:lnTo>
                <a:lnTo>
                  <a:pt x="477" y="510"/>
                </a:lnTo>
                <a:lnTo>
                  <a:pt x="478" y="503"/>
                </a:lnTo>
                <a:lnTo>
                  <a:pt x="479" y="497"/>
                </a:lnTo>
                <a:lnTo>
                  <a:pt x="482" y="491"/>
                </a:lnTo>
                <a:lnTo>
                  <a:pt x="487" y="487"/>
                </a:lnTo>
                <a:lnTo>
                  <a:pt x="491" y="483"/>
                </a:lnTo>
                <a:lnTo>
                  <a:pt x="496" y="479"/>
                </a:lnTo>
                <a:lnTo>
                  <a:pt x="503" y="478"/>
                </a:lnTo>
                <a:lnTo>
                  <a:pt x="509" y="477"/>
                </a:lnTo>
                <a:lnTo>
                  <a:pt x="509" y="477"/>
                </a:lnTo>
                <a:lnTo>
                  <a:pt x="516" y="478"/>
                </a:lnTo>
                <a:lnTo>
                  <a:pt x="521" y="479"/>
                </a:lnTo>
                <a:lnTo>
                  <a:pt x="526" y="483"/>
                </a:lnTo>
                <a:lnTo>
                  <a:pt x="532" y="487"/>
                </a:lnTo>
                <a:lnTo>
                  <a:pt x="535" y="491"/>
                </a:lnTo>
                <a:lnTo>
                  <a:pt x="538" y="497"/>
                </a:lnTo>
                <a:lnTo>
                  <a:pt x="540" y="503"/>
                </a:lnTo>
                <a:lnTo>
                  <a:pt x="540" y="510"/>
                </a:lnTo>
                <a:lnTo>
                  <a:pt x="540" y="510"/>
                </a:lnTo>
                <a:lnTo>
                  <a:pt x="540" y="516"/>
                </a:lnTo>
                <a:lnTo>
                  <a:pt x="538" y="521"/>
                </a:lnTo>
                <a:lnTo>
                  <a:pt x="535" y="527"/>
                </a:lnTo>
                <a:lnTo>
                  <a:pt x="532" y="532"/>
                </a:lnTo>
                <a:lnTo>
                  <a:pt x="526" y="535"/>
                </a:lnTo>
                <a:lnTo>
                  <a:pt x="521" y="539"/>
                </a:lnTo>
                <a:lnTo>
                  <a:pt x="516" y="541"/>
                </a:lnTo>
                <a:lnTo>
                  <a:pt x="509" y="541"/>
                </a:lnTo>
                <a:lnTo>
                  <a:pt x="509" y="541"/>
                </a:lnTo>
                <a:close/>
                <a:moveTo>
                  <a:pt x="509" y="827"/>
                </a:moveTo>
                <a:lnTo>
                  <a:pt x="509" y="827"/>
                </a:lnTo>
                <a:lnTo>
                  <a:pt x="493" y="827"/>
                </a:lnTo>
                <a:lnTo>
                  <a:pt x="476" y="825"/>
                </a:lnTo>
                <a:lnTo>
                  <a:pt x="461" y="824"/>
                </a:lnTo>
                <a:lnTo>
                  <a:pt x="445" y="821"/>
                </a:lnTo>
                <a:lnTo>
                  <a:pt x="430" y="817"/>
                </a:lnTo>
                <a:lnTo>
                  <a:pt x="415" y="813"/>
                </a:lnTo>
                <a:lnTo>
                  <a:pt x="400" y="808"/>
                </a:lnTo>
                <a:lnTo>
                  <a:pt x="385" y="802"/>
                </a:lnTo>
                <a:lnTo>
                  <a:pt x="371" y="796"/>
                </a:lnTo>
                <a:lnTo>
                  <a:pt x="358" y="788"/>
                </a:lnTo>
                <a:lnTo>
                  <a:pt x="344" y="781"/>
                </a:lnTo>
                <a:lnTo>
                  <a:pt x="331" y="772"/>
                </a:lnTo>
                <a:lnTo>
                  <a:pt x="319" y="764"/>
                </a:lnTo>
                <a:lnTo>
                  <a:pt x="306" y="754"/>
                </a:lnTo>
                <a:lnTo>
                  <a:pt x="296" y="745"/>
                </a:lnTo>
                <a:lnTo>
                  <a:pt x="284" y="734"/>
                </a:lnTo>
                <a:lnTo>
                  <a:pt x="273" y="723"/>
                </a:lnTo>
                <a:lnTo>
                  <a:pt x="264" y="711"/>
                </a:lnTo>
                <a:lnTo>
                  <a:pt x="254" y="699"/>
                </a:lnTo>
                <a:lnTo>
                  <a:pt x="245" y="687"/>
                </a:lnTo>
                <a:lnTo>
                  <a:pt x="237" y="674"/>
                </a:lnTo>
                <a:lnTo>
                  <a:pt x="229" y="661"/>
                </a:lnTo>
                <a:lnTo>
                  <a:pt x="223" y="647"/>
                </a:lnTo>
                <a:lnTo>
                  <a:pt x="216" y="633"/>
                </a:lnTo>
                <a:lnTo>
                  <a:pt x="210" y="618"/>
                </a:lnTo>
                <a:lnTo>
                  <a:pt x="206" y="604"/>
                </a:lnTo>
                <a:lnTo>
                  <a:pt x="201" y="589"/>
                </a:lnTo>
                <a:lnTo>
                  <a:pt x="197" y="573"/>
                </a:lnTo>
                <a:lnTo>
                  <a:pt x="195" y="558"/>
                </a:lnTo>
                <a:lnTo>
                  <a:pt x="193" y="542"/>
                </a:lnTo>
                <a:lnTo>
                  <a:pt x="192" y="526"/>
                </a:lnTo>
                <a:lnTo>
                  <a:pt x="191" y="510"/>
                </a:lnTo>
                <a:lnTo>
                  <a:pt x="191" y="510"/>
                </a:lnTo>
                <a:lnTo>
                  <a:pt x="191" y="503"/>
                </a:lnTo>
                <a:lnTo>
                  <a:pt x="188" y="497"/>
                </a:lnTo>
                <a:lnTo>
                  <a:pt x="185" y="491"/>
                </a:lnTo>
                <a:lnTo>
                  <a:pt x="182" y="487"/>
                </a:lnTo>
                <a:lnTo>
                  <a:pt x="177" y="483"/>
                </a:lnTo>
                <a:lnTo>
                  <a:pt x="171" y="479"/>
                </a:lnTo>
                <a:lnTo>
                  <a:pt x="166" y="478"/>
                </a:lnTo>
                <a:lnTo>
                  <a:pt x="159" y="477"/>
                </a:lnTo>
                <a:lnTo>
                  <a:pt x="159" y="477"/>
                </a:lnTo>
                <a:lnTo>
                  <a:pt x="153" y="478"/>
                </a:lnTo>
                <a:lnTo>
                  <a:pt x="147" y="479"/>
                </a:lnTo>
                <a:lnTo>
                  <a:pt x="141" y="483"/>
                </a:lnTo>
                <a:lnTo>
                  <a:pt x="137" y="487"/>
                </a:lnTo>
                <a:lnTo>
                  <a:pt x="133" y="491"/>
                </a:lnTo>
                <a:lnTo>
                  <a:pt x="129" y="497"/>
                </a:lnTo>
                <a:lnTo>
                  <a:pt x="128" y="503"/>
                </a:lnTo>
                <a:lnTo>
                  <a:pt x="127" y="510"/>
                </a:lnTo>
                <a:lnTo>
                  <a:pt x="127" y="510"/>
                </a:lnTo>
                <a:lnTo>
                  <a:pt x="127" y="529"/>
                </a:lnTo>
                <a:lnTo>
                  <a:pt x="129" y="548"/>
                </a:lnTo>
                <a:lnTo>
                  <a:pt x="132" y="567"/>
                </a:lnTo>
                <a:lnTo>
                  <a:pt x="135" y="586"/>
                </a:lnTo>
                <a:lnTo>
                  <a:pt x="139" y="604"/>
                </a:lnTo>
                <a:lnTo>
                  <a:pt x="144" y="622"/>
                </a:lnTo>
                <a:lnTo>
                  <a:pt x="151" y="640"/>
                </a:lnTo>
                <a:lnTo>
                  <a:pt x="157" y="658"/>
                </a:lnTo>
                <a:lnTo>
                  <a:pt x="165" y="675"/>
                </a:lnTo>
                <a:lnTo>
                  <a:pt x="173" y="691"/>
                </a:lnTo>
                <a:lnTo>
                  <a:pt x="183" y="707"/>
                </a:lnTo>
                <a:lnTo>
                  <a:pt x="193" y="722"/>
                </a:lnTo>
                <a:lnTo>
                  <a:pt x="203" y="737"/>
                </a:lnTo>
                <a:lnTo>
                  <a:pt x="214" y="752"/>
                </a:lnTo>
                <a:lnTo>
                  <a:pt x="227" y="766"/>
                </a:lnTo>
                <a:lnTo>
                  <a:pt x="239" y="779"/>
                </a:lnTo>
                <a:lnTo>
                  <a:pt x="253" y="792"/>
                </a:lnTo>
                <a:lnTo>
                  <a:pt x="267" y="804"/>
                </a:lnTo>
                <a:lnTo>
                  <a:pt x="281" y="815"/>
                </a:lnTo>
                <a:lnTo>
                  <a:pt x="296" y="825"/>
                </a:lnTo>
                <a:lnTo>
                  <a:pt x="311" y="836"/>
                </a:lnTo>
                <a:lnTo>
                  <a:pt x="327" y="844"/>
                </a:lnTo>
                <a:lnTo>
                  <a:pt x="344" y="853"/>
                </a:lnTo>
                <a:lnTo>
                  <a:pt x="360" y="860"/>
                </a:lnTo>
                <a:lnTo>
                  <a:pt x="378" y="868"/>
                </a:lnTo>
                <a:lnTo>
                  <a:pt x="396" y="873"/>
                </a:lnTo>
                <a:lnTo>
                  <a:pt x="414" y="879"/>
                </a:lnTo>
                <a:lnTo>
                  <a:pt x="432" y="883"/>
                </a:lnTo>
                <a:lnTo>
                  <a:pt x="451" y="886"/>
                </a:lnTo>
                <a:lnTo>
                  <a:pt x="470" y="888"/>
                </a:lnTo>
                <a:lnTo>
                  <a:pt x="489" y="890"/>
                </a:lnTo>
                <a:lnTo>
                  <a:pt x="509" y="890"/>
                </a:lnTo>
                <a:lnTo>
                  <a:pt x="509" y="890"/>
                </a:lnTo>
                <a:lnTo>
                  <a:pt x="516" y="890"/>
                </a:lnTo>
                <a:lnTo>
                  <a:pt x="521" y="888"/>
                </a:lnTo>
                <a:lnTo>
                  <a:pt x="526" y="885"/>
                </a:lnTo>
                <a:lnTo>
                  <a:pt x="532" y="882"/>
                </a:lnTo>
                <a:lnTo>
                  <a:pt x="535" y="876"/>
                </a:lnTo>
                <a:lnTo>
                  <a:pt x="538" y="871"/>
                </a:lnTo>
                <a:lnTo>
                  <a:pt x="540" y="866"/>
                </a:lnTo>
                <a:lnTo>
                  <a:pt x="540" y="859"/>
                </a:lnTo>
                <a:lnTo>
                  <a:pt x="540" y="859"/>
                </a:lnTo>
                <a:lnTo>
                  <a:pt x="540" y="853"/>
                </a:lnTo>
                <a:lnTo>
                  <a:pt x="538" y="846"/>
                </a:lnTo>
                <a:lnTo>
                  <a:pt x="535" y="841"/>
                </a:lnTo>
                <a:lnTo>
                  <a:pt x="532" y="837"/>
                </a:lnTo>
                <a:lnTo>
                  <a:pt x="526" y="832"/>
                </a:lnTo>
                <a:lnTo>
                  <a:pt x="521" y="829"/>
                </a:lnTo>
                <a:lnTo>
                  <a:pt x="516" y="828"/>
                </a:lnTo>
                <a:lnTo>
                  <a:pt x="509" y="827"/>
                </a:lnTo>
                <a:lnTo>
                  <a:pt x="509" y="827"/>
                </a:lnTo>
                <a:close/>
                <a:moveTo>
                  <a:pt x="509" y="128"/>
                </a:moveTo>
                <a:lnTo>
                  <a:pt x="509" y="128"/>
                </a:lnTo>
                <a:lnTo>
                  <a:pt x="503" y="128"/>
                </a:lnTo>
                <a:lnTo>
                  <a:pt x="496" y="130"/>
                </a:lnTo>
                <a:lnTo>
                  <a:pt x="491" y="133"/>
                </a:lnTo>
                <a:lnTo>
                  <a:pt x="487" y="137"/>
                </a:lnTo>
                <a:lnTo>
                  <a:pt x="482" y="142"/>
                </a:lnTo>
                <a:lnTo>
                  <a:pt x="479" y="147"/>
                </a:lnTo>
                <a:lnTo>
                  <a:pt x="478" y="153"/>
                </a:lnTo>
                <a:lnTo>
                  <a:pt x="477" y="160"/>
                </a:lnTo>
                <a:lnTo>
                  <a:pt x="477" y="160"/>
                </a:lnTo>
                <a:lnTo>
                  <a:pt x="478" y="165"/>
                </a:lnTo>
                <a:lnTo>
                  <a:pt x="479" y="172"/>
                </a:lnTo>
                <a:lnTo>
                  <a:pt x="482" y="177"/>
                </a:lnTo>
                <a:lnTo>
                  <a:pt x="487" y="181"/>
                </a:lnTo>
                <a:lnTo>
                  <a:pt x="491" y="186"/>
                </a:lnTo>
                <a:lnTo>
                  <a:pt x="496" y="189"/>
                </a:lnTo>
                <a:lnTo>
                  <a:pt x="503" y="191"/>
                </a:lnTo>
                <a:lnTo>
                  <a:pt x="509" y="191"/>
                </a:lnTo>
                <a:lnTo>
                  <a:pt x="509" y="191"/>
                </a:lnTo>
                <a:lnTo>
                  <a:pt x="525" y="192"/>
                </a:lnTo>
                <a:lnTo>
                  <a:pt x="541" y="193"/>
                </a:lnTo>
                <a:lnTo>
                  <a:pt x="558" y="195"/>
                </a:lnTo>
                <a:lnTo>
                  <a:pt x="573" y="197"/>
                </a:lnTo>
                <a:lnTo>
                  <a:pt x="589" y="202"/>
                </a:lnTo>
                <a:lnTo>
                  <a:pt x="604" y="206"/>
                </a:lnTo>
                <a:lnTo>
                  <a:pt x="619" y="210"/>
                </a:lnTo>
                <a:lnTo>
                  <a:pt x="633" y="216"/>
                </a:lnTo>
                <a:lnTo>
                  <a:pt x="647" y="222"/>
                </a:lnTo>
                <a:lnTo>
                  <a:pt x="661" y="230"/>
                </a:lnTo>
                <a:lnTo>
                  <a:pt x="673" y="237"/>
                </a:lnTo>
                <a:lnTo>
                  <a:pt x="686" y="246"/>
                </a:lnTo>
                <a:lnTo>
                  <a:pt x="699" y="254"/>
                </a:lnTo>
                <a:lnTo>
                  <a:pt x="711" y="264"/>
                </a:lnTo>
                <a:lnTo>
                  <a:pt x="723" y="273"/>
                </a:lnTo>
                <a:lnTo>
                  <a:pt x="734" y="284"/>
                </a:lnTo>
                <a:lnTo>
                  <a:pt x="744" y="295"/>
                </a:lnTo>
                <a:lnTo>
                  <a:pt x="754" y="307"/>
                </a:lnTo>
                <a:lnTo>
                  <a:pt x="764" y="319"/>
                </a:lnTo>
                <a:lnTo>
                  <a:pt x="772" y="331"/>
                </a:lnTo>
                <a:lnTo>
                  <a:pt x="781" y="344"/>
                </a:lnTo>
                <a:lnTo>
                  <a:pt x="788" y="357"/>
                </a:lnTo>
                <a:lnTo>
                  <a:pt x="796" y="371"/>
                </a:lnTo>
                <a:lnTo>
                  <a:pt x="802" y="385"/>
                </a:lnTo>
                <a:lnTo>
                  <a:pt x="808" y="400"/>
                </a:lnTo>
                <a:lnTo>
                  <a:pt x="813" y="415"/>
                </a:lnTo>
                <a:lnTo>
                  <a:pt x="817" y="430"/>
                </a:lnTo>
                <a:lnTo>
                  <a:pt x="820" y="445"/>
                </a:lnTo>
                <a:lnTo>
                  <a:pt x="824" y="461"/>
                </a:lnTo>
                <a:lnTo>
                  <a:pt x="826" y="476"/>
                </a:lnTo>
                <a:lnTo>
                  <a:pt x="827" y="492"/>
                </a:lnTo>
                <a:lnTo>
                  <a:pt x="827" y="510"/>
                </a:lnTo>
                <a:lnTo>
                  <a:pt x="827" y="510"/>
                </a:lnTo>
                <a:lnTo>
                  <a:pt x="828" y="516"/>
                </a:lnTo>
                <a:lnTo>
                  <a:pt x="829" y="521"/>
                </a:lnTo>
                <a:lnTo>
                  <a:pt x="832" y="527"/>
                </a:lnTo>
                <a:lnTo>
                  <a:pt x="837" y="532"/>
                </a:lnTo>
                <a:lnTo>
                  <a:pt x="841" y="535"/>
                </a:lnTo>
                <a:lnTo>
                  <a:pt x="846" y="539"/>
                </a:lnTo>
                <a:lnTo>
                  <a:pt x="853" y="541"/>
                </a:lnTo>
                <a:lnTo>
                  <a:pt x="859" y="541"/>
                </a:lnTo>
                <a:lnTo>
                  <a:pt x="859" y="541"/>
                </a:lnTo>
                <a:lnTo>
                  <a:pt x="865" y="541"/>
                </a:lnTo>
                <a:lnTo>
                  <a:pt x="871" y="539"/>
                </a:lnTo>
                <a:lnTo>
                  <a:pt x="876" y="535"/>
                </a:lnTo>
                <a:lnTo>
                  <a:pt x="882" y="532"/>
                </a:lnTo>
                <a:lnTo>
                  <a:pt x="885" y="527"/>
                </a:lnTo>
                <a:lnTo>
                  <a:pt x="888" y="521"/>
                </a:lnTo>
                <a:lnTo>
                  <a:pt x="890" y="516"/>
                </a:lnTo>
                <a:lnTo>
                  <a:pt x="890" y="510"/>
                </a:lnTo>
                <a:lnTo>
                  <a:pt x="890" y="510"/>
                </a:lnTo>
                <a:lnTo>
                  <a:pt x="890" y="489"/>
                </a:lnTo>
                <a:lnTo>
                  <a:pt x="889" y="470"/>
                </a:lnTo>
                <a:lnTo>
                  <a:pt x="886" y="451"/>
                </a:lnTo>
                <a:lnTo>
                  <a:pt x="883" y="432"/>
                </a:lnTo>
                <a:lnTo>
                  <a:pt x="878" y="414"/>
                </a:lnTo>
                <a:lnTo>
                  <a:pt x="873" y="396"/>
                </a:lnTo>
                <a:lnTo>
                  <a:pt x="868" y="378"/>
                </a:lnTo>
                <a:lnTo>
                  <a:pt x="860" y="360"/>
                </a:lnTo>
                <a:lnTo>
                  <a:pt x="853" y="344"/>
                </a:lnTo>
                <a:lnTo>
                  <a:pt x="844" y="327"/>
                </a:lnTo>
                <a:lnTo>
                  <a:pt x="835" y="311"/>
                </a:lnTo>
                <a:lnTo>
                  <a:pt x="826" y="296"/>
                </a:lnTo>
                <a:lnTo>
                  <a:pt x="815" y="281"/>
                </a:lnTo>
                <a:lnTo>
                  <a:pt x="803" y="266"/>
                </a:lnTo>
                <a:lnTo>
                  <a:pt x="791" y="253"/>
                </a:lnTo>
                <a:lnTo>
                  <a:pt x="779" y="239"/>
                </a:lnTo>
                <a:lnTo>
                  <a:pt x="766" y="226"/>
                </a:lnTo>
                <a:lnTo>
                  <a:pt x="752" y="214"/>
                </a:lnTo>
                <a:lnTo>
                  <a:pt x="737" y="204"/>
                </a:lnTo>
                <a:lnTo>
                  <a:pt x="722" y="193"/>
                </a:lnTo>
                <a:lnTo>
                  <a:pt x="707" y="182"/>
                </a:lnTo>
                <a:lnTo>
                  <a:pt x="691" y="174"/>
                </a:lnTo>
                <a:lnTo>
                  <a:pt x="675" y="165"/>
                </a:lnTo>
                <a:lnTo>
                  <a:pt x="657" y="158"/>
                </a:lnTo>
                <a:lnTo>
                  <a:pt x="640" y="150"/>
                </a:lnTo>
                <a:lnTo>
                  <a:pt x="622" y="145"/>
                </a:lnTo>
                <a:lnTo>
                  <a:pt x="605" y="139"/>
                </a:lnTo>
                <a:lnTo>
                  <a:pt x="585" y="135"/>
                </a:lnTo>
                <a:lnTo>
                  <a:pt x="567" y="132"/>
                </a:lnTo>
                <a:lnTo>
                  <a:pt x="548" y="130"/>
                </a:lnTo>
                <a:lnTo>
                  <a:pt x="529" y="128"/>
                </a:lnTo>
                <a:lnTo>
                  <a:pt x="509" y="128"/>
                </a:lnTo>
                <a:lnTo>
                  <a:pt x="509" y="128"/>
                </a:lnTo>
                <a:close/>
              </a:path>
            </a:pathLst>
          </a:custGeom>
          <a:solidFill>
            <a:srgbClr val="969696"/>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6874" y="2449458"/>
            <a:ext cx="1572675" cy="470257"/>
          </a:xfrm>
          <a:prstGeom prst="rect">
            <a:avLst/>
          </a:prstGeom>
        </p:spPr>
        <p:txBody>
          <a:bodyPr wrap="none">
            <a:spAutoFit/>
          </a:bodyPr>
          <a:lstStyle/>
          <a:p>
            <a:pPr algn="r"/>
            <a:r>
              <a:rPr lang="en-US" altLang="zh-CN" sz="1230" dirty="0">
                <a:solidFill>
                  <a:schemeClr val="tx1">
                    <a:lumMod val="75000"/>
                    <a:lumOff val="25000"/>
                  </a:schemeClr>
                </a:solidFill>
                <a:latin typeface="微软雅黑" panose="020B0503020204020204" pitchFamily="34" charset="-122"/>
                <a:ea typeface="微软雅黑" panose="020B0503020204020204" pitchFamily="34" charset="-122"/>
              </a:rPr>
              <a:t>PLEASE ENTER</a:t>
            </a:r>
          </a:p>
          <a:p>
            <a:pPr algn="r"/>
            <a:r>
              <a:rPr lang="en-US" altLang="zh-CN" sz="1230" dirty="0">
                <a:solidFill>
                  <a:schemeClr val="tx1">
                    <a:lumMod val="75000"/>
                    <a:lumOff val="25000"/>
                  </a:schemeClr>
                </a:solidFill>
                <a:latin typeface="微软雅黑" panose="020B0503020204020204" pitchFamily="34" charset="-122"/>
                <a:ea typeface="微软雅黑" panose="020B0503020204020204" pitchFamily="34" charset="-122"/>
              </a:rPr>
              <a:t>YOUR TOPIC HERE</a:t>
            </a:r>
          </a:p>
        </p:txBody>
      </p:sp>
      <p:grpSp>
        <p:nvGrpSpPr>
          <p:cNvPr id="34" name="组合 33"/>
          <p:cNvGrpSpPr/>
          <p:nvPr/>
        </p:nvGrpSpPr>
        <p:grpSpPr>
          <a:xfrm>
            <a:off x="3433212" y="1491630"/>
            <a:ext cx="1138788" cy="2356717"/>
            <a:chOff x="4480560" y="1871601"/>
            <a:chExt cx="1668780" cy="3453533"/>
          </a:xfrm>
        </p:grpSpPr>
        <p:grpSp>
          <p:nvGrpSpPr>
            <p:cNvPr id="35" name="组合 34"/>
            <p:cNvGrpSpPr/>
            <p:nvPr/>
          </p:nvGrpSpPr>
          <p:grpSpPr>
            <a:xfrm>
              <a:off x="4480560" y="1871601"/>
              <a:ext cx="1668780" cy="3453533"/>
              <a:chOff x="4391698" y="1871601"/>
              <a:chExt cx="1757642" cy="3453533"/>
            </a:xfrm>
          </p:grpSpPr>
          <p:cxnSp>
            <p:nvCxnSpPr>
              <p:cNvPr id="39" name="直接连接符 38"/>
              <p:cNvCxnSpPr/>
              <p:nvPr/>
            </p:nvCxnSpPr>
            <p:spPr>
              <a:xfrm>
                <a:off x="4391698" y="5325134"/>
                <a:ext cx="1757642" cy="0"/>
              </a:xfrm>
              <a:prstGeom prst="line">
                <a:avLst/>
              </a:prstGeom>
              <a:noFill/>
              <a:ln w="12700" cap="flat" cmpd="sng" algn="ctr">
                <a:solidFill>
                  <a:srgbClr val="969696">
                    <a:lumMod val="40000"/>
                    <a:lumOff val="60000"/>
                  </a:srgbClr>
                </a:solidFill>
                <a:prstDash val="sysDot"/>
                <a:miter lim="800000"/>
                <a:headEnd type="none" w="med" len="med"/>
                <a:tailEnd type="none" w="med" len="med"/>
              </a:ln>
              <a:effectLst/>
            </p:spPr>
          </p:cxnSp>
          <p:cxnSp>
            <p:nvCxnSpPr>
              <p:cNvPr id="40" name="直接连接符 39"/>
              <p:cNvCxnSpPr/>
              <p:nvPr/>
            </p:nvCxnSpPr>
            <p:spPr>
              <a:xfrm>
                <a:off x="4391698" y="1871601"/>
                <a:ext cx="1757642" cy="0"/>
              </a:xfrm>
              <a:prstGeom prst="line">
                <a:avLst/>
              </a:prstGeom>
              <a:noFill/>
              <a:ln w="12700" cap="flat" cmpd="sng" algn="ctr">
                <a:solidFill>
                  <a:srgbClr val="969696">
                    <a:lumMod val="40000"/>
                    <a:lumOff val="60000"/>
                  </a:srgbClr>
                </a:solidFill>
                <a:prstDash val="sysDot"/>
                <a:miter lim="800000"/>
                <a:headEnd type="none" w="med" len="med"/>
                <a:tailEnd type="none" w="med" len="med"/>
              </a:ln>
              <a:effectLst/>
            </p:spPr>
          </p:cxnSp>
        </p:grpSp>
        <p:grpSp>
          <p:nvGrpSpPr>
            <p:cNvPr id="36" name="组合 35"/>
            <p:cNvGrpSpPr/>
            <p:nvPr/>
          </p:nvGrpSpPr>
          <p:grpSpPr>
            <a:xfrm>
              <a:off x="5554980" y="3022779"/>
              <a:ext cx="594360" cy="1151178"/>
              <a:chOff x="4391698" y="3022779"/>
              <a:chExt cx="2606002" cy="1151178"/>
            </a:xfrm>
          </p:grpSpPr>
          <p:cxnSp>
            <p:nvCxnSpPr>
              <p:cNvPr id="37" name="直接连接符 36"/>
              <p:cNvCxnSpPr/>
              <p:nvPr/>
            </p:nvCxnSpPr>
            <p:spPr>
              <a:xfrm>
                <a:off x="4391698" y="3022779"/>
                <a:ext cx="2606002" cy="0"/>
              </a:xfrm>
              <a:prstGeom prst="line">
                <a:avLst/>
              </a:prstGeom>
              <a:noFill/>
              <a:ln w="12700" cap="flat" cmpd="sng" algn="ctr">
                <a:solidFill>
                  <a:srgbClr val="969696">
                    <a:lumMod val="40000"/>
                    <a:lumOff val="60000"/>
                  </a:srgbClr>
                </a:solidFill>
                <a:prstDash val="sysDot"/>
                <a:miter lim="800000"/>
                <a:headEnd type="none" w="med" len="med"/>
                <a:tailEnd type="none" w="med" len="med"/>
              </a:ln>
              <a:effectLst/>
            </p:spPr>
          </p:cxnSp>
          <p:cxnSp>
            <p:nvCxnSpPr>
              <p:cNvPr id="38" name="直接连接符 37"/>
              <p:cNvCxnSpPr/>
              <p:nvPr/>
            </p:nvCxnSpPr>
            <p:spPr>
              <a:xfrm>
                <a:off x="4391698" y="4173957"/>
                <a:ext cx="2606002" cy="0"/>
              </a:xfrm>
              <a:prstGeom prst="line">
                <a:avLst/>
              </a:prstGeom>
              <a:noFill/>
              <a:ln w="12700" cap="flat" cmpd="sng" algn="ctr">
                <a:solidFill>
                  <a:srgbClr val="969696">
                    <a:lumMod val="40000"/>
                    <a:lumOff val="60000"/>
                  </a:srgbClr>
                </a:solidFill>
                <a:prstDash val="sysDot"/>
                <a:miter lim="800000"/>
                <a:headEnd type="none" w="med" len="med"/>
                <a:tailEnd type="none" w="med" len="med"/>
              </a:ln>
              <a:effectLst/>
            </p:spPr>
          </p:cxnSp>
        </p:grpSp>
      </p:grpSp>
      <p:grpSp>
        <p:nvGrpSpPr>
          <p:cNvPr id="41" name="组合 40"/>
          <p:cNvGrpSpPr/>
          <p:nvPr/>
        </p:nvGrpSpPr>
        <p:grpSpPr>
          <a:xfrm>
            <a:off x="4735812" y="1142423"/>
            <a:ext cx="3103923" cy="813043"/>
            <a:chOff x="6275085" y="1359879"/>
            <a:chExt cx="4548490" cy="1191433"/>
          </a:xfrm>
        </p:grpSpPr>
        <p:sp>
          <p:nvSpPr>
            <p:cNvPr id="42" name="矩形 41"/>
            <p:cNvSpPr/>
            <p:nvPr/>
          </p:nvSpPr>
          <p:spPr>
            <a:xfrm>
              <a:off x="7448540" y="1359879"/>
              <a:ext cx="3375035" cy="1191433"/>
            </a:xfrm>
            <a:prstGeom prst="rect">
              <a:avLst/>
            </a:prstGeom>
          </p:spPr>
          <p:txBody>
            <a:bodyPr wrap="square">
              <a:spAutoFit/>
            </a:bodyPr>
            <a:lstStyle/>
            <a:p>
              <a:pPr>
                <a:lnSpc>
                  <a:spcPct val="150000"/>
                </a:lnSpc>
                <a:spcAft>
                  <a:spcPts val="410"/>
                </a:spcAft>
                <a:defRPr/>
              </a:pPr>
              <a:r>
                <a:rPr lang="zh-CN" altLang="en-US" sz="1100" b="1" kern="0" spc="205">
                  <a:solidFill>
                    <a:schemeClr val="tx1">
                      <a:lumMod val="75000"/>
                      <a:lumOff val="25000"/>
                    </a:schemeClr>
                  </a:solidFill>
                  <a:latin typeface="微软雅黑" panose="020B0503020204020204" pitchFamily="34" charset="-122"/>
                </a:rPr>
                <a:t>点击请替换文字</a:t>
              </a:r>
              <a:endParaRPr lang="en-US" altLang="zh-CN" sz="1100" b="1" kern="0" spc="205">
                <a:solidFill>
                  <a:schemeClr val="tx1">
                    <a:lumMod val="75000"/>
                    <a:lumOff val="25000"/>
                  </a:schemeClr>
                </a:solidFill>
                <a:latin typeface="微软雅黑" panose="020B0503020204020204" pitchFamily="34" charset="-122"/>
              </a:endParaRPr>
            </a:p>
            <a:p>
              <a:pPr>
                <a:lnSpc>
                  <a:spcPct val="150000"/>
                </a:lnSpc>
                <a:spcAft>
                  <a:spcPts val="410"/>
                </a:spcAft>
                <a:defRPr/>
              </a:pPr>
              <a:r>
                <a:rPr lang="zh-CN" altLang="en-US" sz="900" kern="0" spc="205">
                  <a:solidFill>
                    <a:schemeClr val="tx1">
                      <a:lumMod val="75000"/>
                      <a:lumOff val="25000"/>
                    </a:schemeClr>
                  </a:solidFill>
                  <a:latin typeface="微软雅黑" panose="020B0503020204020204" pitchFamily="34" charset="-122"/>
                  <a:ea typeface="微软雅黑" panose="020B0503020204020204" pitchFamily="34" charset="-122"/>
                </a:rPr>
                <a:t>我们坚持以客户为中心，快速响应客户需求，持续为客户</a:t>
              </a:r>
              <a:endParaRPr lang="en-US" altLang="zh-CN" sz="9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Freeform 73"/>
            <p:cNvSpPr>
              <a:spLocks noEditPoints="1"/>
            </p:cNvSpPr>
            <p:nvPr/>
          </p:nvSpPr>
          <p:spPr bwMode="auto">
            <a:xfrm>
              <a:off x="6275085" y="1709676"/>
              <a:ext cx="323850" cy="323850"/>
            </a:xfrm>
            <a:custGeom>
              <a:avLst/>
              <a:gdLst>
                <a:gd name="T0" fmla="*/ 201 w 1018"/>
                <a:gd name="T1" fmla="*/ 717 h 1018"/>
                <a:gd name="T2" fmla="*/ 161 w 1018"/>
                <a:gd name="T3" fmla="*/ 777 h 1018"/>
                <a:gd name="T4" fmla="*/ 170 w 1018"/>
                <a:gd name="T5" fmla="*/ 841 h 1018"/>
                <a:gd name="T6" fmla="*/ 226 w 1018"/>
                <a:gd name="T7" fmla="*/ 886 h 1018"/>
                <a:gd name="T8" fmla="*/ 292 w 1018"/>
                <a:gd name="T9" fmla="*/ 883 h 1018"/>
                <a:gd name="T10" fmla="*/ 342 w 1018"/>
                <a:gd name="T11" fmla="*/ 832 h 1018"/>
                <a:gd name="T12" fmla="*/ 345 w 1018"/>
                <a:gd name="T13" fmla="*/ 767 h 1018"/>
                <a:gd name="T14" fmla="*/ 300 w 1018"/>
                <a:gd name="T15" fmla="*/ 711 h 1018"/>
                <a:gd name="T16" fmla="*/ 254 w 1018"/>
                <a:gd name="T17" fmla="*/ 827 h 1018"/>
                <a:gd name="T18" fmla="*/ 223 w 1018"/>
                <a:gd name="T19" fmla="*/ 796 h 1018"/>
                <a:gd name="T20" fmla="*/ 249 w 1018"/>
                <a:gd name="T21" fmla="*/ 765 h 1018"/>
                <a:gd name="T22" fmla="*/ 284 w 1018"/>
                <a:gd name="T23" fmla="*/ 783 h 1018"/>
                <a:gd name="T24" fmla="*/ 272 w 1018"/>
                <a:gd name="T25" fmla="*/ 822 h 1018"/>
                <a:gd name="T26" fmla="*/ 330 w 1018"/>
                <a:gd name="T27" fmla="*/ 130 h 1018"/>
                <a:gd name="T28" fmla="*/ 168 w 1018"/>
                <a:gd name="T29" fmla="*/ 137 h 1018"/>
                <a:gd name="T30" fmla="*/ 127 w 1018"/>
                <a:gd name="T31" fmla="*/ 541 h 1018"/>
                <a:gd name="T32" fmla="*/ 179 w 1018"/>
                <a:gd name="T33" fmla="*/ 602 h 1018"/>
                <a:gd name="T34" fmla="*/ 341 w 1018"/>
                <a:gd name="T35" fmla="*/ 595 h 1018"/>
                <a:gd name="T36" fmla="*/ 382 w 1018"/>
                <a:gd name="T37" fmla="*/ 191 h 1018"/>
                <a:gd name="T38" fmla="*/ 204 w 1018"/>
                <a:gd name="T39" fmla="*/ 541 h 1018"/>
                <a:gd name="T40" fmla="*/ 286 w 1018"/>
                <a:gd name="T41" fmla="*/ 191 h 1018"/>
                <a:gd name="T42" fmla="*/ 735 w 1018"/>
                <a:gd name="T43" fmla="*/ 705 h 1018"/>
                <a:gd name="T44" fmla="*/ 680 w 1018"/>
                <a:gd name="T45" fmla="*/ 750 h 1018"/>
                <a:gd name="T46" fmla="*/ 670 w 1018"/>
                <a:gd name="T47" fmla="*/ 814 h 1018"/>
                <a:gd name="T48" fmla="*/ 710 w 1018"/>
                <a:gd name="T49" fmla="*/ 874 h 1018"/>
                <a:gd name="T50" fmla="*/ 773 w 1018"/>
                <a:gd name="T51" fmla="*/ 890 h 1018"/>
                <a:gd name="T52" fmla="*/ 837 w 1018"/>
                <a:gd name="T53" fmla="*/ 856 h 1018"/>
                <a:gd name="T54" fmla="*/ 859 w 1018"/>
                <a:gd name="T55" fmla="*/ 796 h 1018"/>
                <a:gd name="T56" fmla="*/ 831 w 1018"/>
                <a:gd name="T57" fmla="*/ 728 h 1018"/>
                <a:gd name="T58" fmla="*/ 764 w 1018"/>
                <a:gd name="T59" fmla="*/ 701 h 1018"/>
                <a:gd name="T60" fmla="*/ 737 w 1018"/>
                <a:gd name="T61" fmla="*/ 813 h 1018"/>
                <a:gd name="T62" fmla="*/ 741 w 1018"/>
                <a:gd name="T63" fmla="*/ 773 h 1018"/>
                <a:gd name="T64" fmla="*/ 781 w 1018"/>
                <a:gd name="T65" fmla="*/ 769 h 1018"/>
                <a:gd name="T66" fmla="*/ 793 w 1018"/>
                <a:gd name="T67" fmla="*/ 808 h 1018"/>
                <a:gd name="T68" fmla="*/ 955 w 1018"/>
                <a:gd name="T69" fmla="*/ 0 h 1018"/>
                <a:gd name="T70" fmla="*/ 520 w 1018"/>
                <a:gd name="T71" fmla="*/ 29 h 1018"/>
                <a:gd name="T72" fmla="*/ 504 w 1018"/>
                <a:gd name="T73" fmla="*/ 40 h 1018"/>
                <a:gd name="T74" fmla="*/ 64 w 1018"/>
                <a:gd name="T75" fmla="*/ 0 h 1018"/>
                <a:gd name="T76" fmla="*/ 5 w 1018"/>
                <a:gd name="T77" fmla="*/ 40 h 1018"/>
                <a:gd name="T78" fmla="*/ 5 w 1018"/>
                <a:gd name="T79" fmla="*/ 979 h 1018"/>
                <a:gd name="T80" fmla="*/ 445 w 1018"/>
                <a:gd name="T81" fmla="*/ 1018 h 1018"/>
                <a:gd name="T82" fmla="*/ 504 w 1018"/>
                <a:gd name="T83" fmla="*/ 979 h 1018"/>
                <a:gd name="T84" fmla="*/ 520 w 1018"/>
                <a:gd name="T85" fmla="*/ 990 h 1018"/>
                <a:gd name="T86" fmla="*/ 955 w 1018"/>
                <a:gd name="T87" fmla="*/ 1018 h 1018"/>
                <a:gd name="T88" fmla="*/ 1017 w 1018"/>
                <a:gd name="T89" fmla="*/ 968 h 1018"/>
                <a:gd name="T90" fmla="*/ 1007 w 1018"/>
                <a:gd name="T91" fmla="*/ 29 h 1018"/>
                <a:gd name="T92" fmla="*/ 64 w 1018"/>
                <a:gd name="T93" fmla="*/ 955 h 1018"/>
                <a:gd name="T94" fmla="*/ 955 w 1018"/>
                <a:gd name="T95" fmla="*/ 955 h 1018"/>
                <a:gd name="T96" fmla="*/ 699 w 1018"/>
                <a:gd name="T97" fmla="*/ 128 h 1018"/>
                <a:gd name="T98" fmla="*/ 641 w 1018"/>
                <a:gd name="T99" fmla="*/ 174 h 1018"/>
                <a:gd name="T100" fmla="*/ 641 w 1018"/>
                <a:gd name="T101" fmla="*/ 559 h 1018"/>
                <a:gd name="T102" fmla="*/ 827 w 1018"/>
                <a:gd name="T103" fmla="*/ 605 h 1018"/>
                <a:gd name="T104" fmla="*/ 885 w 1018"/>
                <a:gd name="T105" fmla="*/ 559 h 1018"/>
                <a:gd name="T106" fmla="*/ 885 w 1018"/>
                <a:gd name="T107" fmla="*/ 174 h 1018"/>
                <a:gd name="T108" fmla="*/ 713 w 1018"/>
                <a:gd name="T109" fmla="*/ 191 h 1018"/>
                <a:gd name="T110" fmla="*/ 827 w 1018"/>
                <a:gd name="T111" fmla="*/ 52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8">
                  <a:moveTo>
                    <a:pt x="254" y="701"/>
                  </a:moveTo>
                  <a:lnTo>
                    <a:pt x="254" y="701"/>
                  </a:lnTo>
                  <a:lnTo>
                    <a:pt x="244" y="701"/>
                  </a:lnTo>
                  <a:lnTo>
                    <a:pt x="236" y="702"/>
                  </a:lnTo>
                  <a:lnTo>
                    <a:pt x="226" y="705"/>
                  </a:lnTo>
                  <a:lnTo>
                    <a:pt x="218" y="708"/>
                  </a:lnTo>
                  <a:lnTo>
                    <a:pt x="209" y="711"/>
                  </a:lnTo>
                  <a:lnTo>
                    <a:pt x="201" y="717"/>
                  </a:lnTo>
                  <a:lnTo>
                    <a:pt x="194" y="722"/>
                  </a:lnTo>
                  <a:lnTo>
                    <a:pt x="188" y="728"/>
                  </a:lnTo>
                  <a:lnTo>
                    <a:pt x="181" y="735"/>
                  </a:lnTo>
                  <a:lnTo>
                    <a:pt x="176" y="742"/>
                  </a:lnTo>
                  <a:lnTo>
                    <a:pt x="170" y="750"/>
                  </a:lnTo>
                  <a:lnTo>
                    <a:pt x="167" y="758"/>
                  </a:lnTo>
                  <a:lnTo>
                    <a:pt x="164" y="767"/>
                  </a:lnTo>
                  <a:lnTo>
                    <a:pt x="161" y="777"/>
                  </a:lnTo>
                  <a:lnTo>
                    <a:pt x="160" y="785"/>
                  </a:lnTo>
                  <a:lnTo>
                    <a:pt x="160" y="796"/>
                  </a:lnTo>
                  <a:lnTo>
                    <a:pt x="160" y="796"/>
                  </a:lnTo>
                  <a:lnTo>
                    <a:pt x="160" y="806"/>
                  </a:lnTo>
                  <a:lnTo>
                    <a:pt x="161" y="814"/>
                  </a:lnTo>
                  <a:lnTo>
                    <a:pt x="164" y="824"/>
                  </a:lnTo>
                  <a:lnTo>
                    <a:pt x="167" y="832"/>
                  </a:lnTo>
                  <a:lnTo>
                    <a:pt x="170" y="841"/>
                  </a:lnTo>
                  <a:lnTo>
                    <a:pt x="176" y="849"/>
                  </a:lnTo>
                  <a:lnTo>
                    <a:pt x="181" y="856"/>
                  </a:lnTo>
                  <a:lnTo>
                    <a:pt x="188" y="863"/>
                  </a:lnTo>
                  <a:lnTo>
                    <a:pt x="194" y="869"/>
                  </a:lnTo>
                  <a:lnTo>
                    <a:pt x="201" y="874"/>
                  </a:lnTo>
                  <a:lnTo>
                    <a:pt x="209" y="880"/>
                  </a:lnTo>
                  <a:lnTo>
                    <a:pt x="218" y="883"/>
                  </a:lnTo>
                  <a:lnTo>
                    <a:pt x="226" y="886"/>
                  </a:lnTo>
                  <a:lnTo>
                    <a:pt x="236" y="889"/>
                  </a:lnTo>
                  <a:lnTo>
                    <a:pt x="244" y="890"/>
                  </a:lnTo>
                  <a:lnTo>
                    <a:pt x="254" y="890"/>
                  </a:lnTo>
                  <a:lnTo>
                    <a:pt x="254" y="890"/>
                  </a:lnTo>
                  <a:lnTo>
                    <a:pt x="265" y="890"/>
                  </a:lnTo>
                  <a:lnTo>
                    <a:pt x="273" y="889"/>
                  </a:lnTo>
                  <a:lnTo>
                    <a:pt x="283" y="886"/>
                  </a:lnTo>
                  <a:lnTo>
                    <a:pt x="292" y="883"/>
                  </a:lnTo>
                  <a:lnTo>
                    <a:pt x="300" y="880"/>
                  </a:lnTo>
                  <a:lnTo>
                    <a:pt x="308" y="874"/>
                  </a:lnTo>
                  <a:lnTo>
                    <a:pt x="315" y="869"/>
                  </a:lnTo>
                  <a:lnTo>
                    <a:pt x="322" y="863"/>
                  </a:lnTo>
                  <a:lnTo>
                    <a:pt x="328" y="856"/>
                  </a:lnTo>
                  <a:lnTo>
                    <a:pt x="333" y="849"/>
                  </a:lnTo>
                  <a:lnTo>
                    <a:pt x="339" y="841"/>
                  </a:lnTo>
                  <a:lnTo>
                    <a:pt x="342" y="832"/>
                  </a:lnTo>
                  <a:lnTo>
                    <a:pt x="345" y="824"/>
                  </a:lnTo>
                  <a:lnTo>
                    <a:pt x="348" y="814"/>
                  </a:lnTo>
                  <a:lnTo>
                    <a:pt x="350" y="806"/>
                  </a:lnTo>
                  <a:lnTo>
                    <a:pt x="350" y="796"/>
                  </a:lnTo>
                  <a:lnTo>
                    <a:pt x="350" y="796"/>
                  </a:lnTo>
                  <a:lnTo>
                    <a:pt x="350" y="785"/>
                  </a:lnTo>
                  <a:lnTo>
                    <a:pt x="348" y="777"/>
                  </a:lnTo>
                  <a:lnTo>
                    <a:pt x="345" y="767"/>
                  </a:lnTo>
                  <a:lnTo>
                    <a:pt x="342" y="758"/>
                  </a:lnTo>
                  <a:lnTo>
                    <a:pt x="339" y="750"/>
                  </a:lnTo>
                  <a:lnTo>
                    <a:pt x="333" y="742"/>
                  </a:lnTo>
                  <a:lnTo>
                    <a:pt x="328" y="735"/>
                  </a:lnTo>
                  <a:lnTo>
                    <a:pt x="322" y="728"/>
                  </a:lnTo>
                  <a:lnTo>
                    <a:pt x="315" y="722"/>
                  </a:lnTo>
                  <a:lnTo>
                    <a:pt x="308" y="717"/>
                  </a:lnTo>
                  <a:lnTo>
                    <a:pt x="300" y="711"/>
                  </a:lnTo>
                  <a:lnTo>
                    <a:pt x="292" y="708"/>
                  </a:lnTo>
                  <a:lnTo>
                    <a:pt x="283" y="705"/>
                  </a:lnTo>
                  <a:lnTo>
                    <a:pt x="273" y="702"/>
                  </a:lnTo>
                  <a:lnTo>
                    <a:pt x="265" y="701"/>
                  </a:lnTo>
                  <a:lnTo>
                    <a:pt x="254" y="701"/>
                  </a:lnTo>
                  <a:lnTo>
                    <a:pt x="254" y="701"/>
                  </a:lnTo>
                  <a:close/>
                  <a:moveTo>
                    <a:pt x="254" y="827"/>
                  </a:moveTo>
                  <a:lnTo>
                    <a:pt x="254" y="827"/>
                  </a:lnTo>
                  <a:lnTo>
                    <a:pt x="249" y="827"/>
                  </a:lnTo>
                  <a:lnTo>
                    <a:pt x="242" y="825"/>
                  </a:lnTo>
                  <a:lnTo>
                    <a:pt x="237" y="822"/>
                  </a:lnTo>
                  <a:lnTo>
                    <a:pt x="233" y="819"/>
                  </a:lnTo>
                  <a:lnTo>
                    <a:pt x="228" y="813"/>
                  </a:lnTo>
                  <a:lnTo>
                    <a:pt x="225" y="808"/>
                  </a:lnTo>
                  <a:lnTo>
                    <a:pt x="223" y="802"/>
                  </a:lnTo>
                  <a:lnTo>
                    <a:pt x="223" y="796"/>
                  </a:lnTo>
                  <a:lnTo>
                    <a:pt x="223" y="796"/>
                  </a:lnTo>
                  <a:lnTo>
                    <a:pt x="223" y="790"/>
                  </a:lnTo>
                  <a:lnTo>
                    <a:pt x="225" y="783"/>
                  </a:lnTo>
                  <a:lnTo>
                    <a:pt x="228" y="778"/>
                  </a:lnTo>
                  <a:lnTo>
                    <a:pt x="233" y="773"/>
                  </a:lnTo>
                  <a:lnTo>
                    <a:pt x="237" y="769"/>
                  </a:lnTo>
                  <a:lnTo>
                    <a:pt x="242" y="766"/>
                  </a:lnTo>
                  <a:lnTo>
                    <a:pt x="249" y="765"/>
                  </a:lnTo>
                  <a:lnTo>
                    <a:pt x="254" y="764"/>
                  </a:lnTo>
                  <a:lnTo>
                    <a:pt x="254" y="764"/>
                  </a:lnTo>
                  <a:lnTo>
                    <a:pt x="261" y="765"/>
                  </a:lnTo>
                  <a:lnTo>
                    <a:pt x="267" y="766"/>
                  </a:lnTo>
                  <a:lnTo>
                    <a:pt x="272" y="769"/>
                  </a:lnTo>
                  <a:lnTo>
                    <a:pt x="277" y="773"/>
                  </a:lnTo>
                  <a:lnTo>
                    <a:pt x="281" y="778"/>
                  </a:lnTo>
                  <a:lnTo>
                    <a:pt x="284" y="783"/>
                  </a:lnTo>
                  <a:lnTo>
                    <a:pt x="286" y="790"/>
                  </a:lnTo>
                  <a:lnTo>
                    <a:pt x="286" y="796"/>
                  </a:lnTo>
                  <a:lnTo>
                    <a:pt x="286" y="796"/>
                  </a:lnTo>
                  <a:lnTo>
                    <a:pt x="286" y="802"/>
                  </a:lnTo>
                  <a:lnTo>
                    <a:pt x="284" y="808"/>
                  </a:lnTo>
                  <a:lnTo>
                    <a:pt x="281" y="813"/>
                  </a:lnTo>
                  <a:lnTo>
                    <a:pt x="277" y="819"/>
                  </a:lnTo>
                  <a:lnTo>
                    <a:pt x="272" y="822"/>
                  </a:lnTo>
                  <a:lnTo>
                    <a:pt x="267" y="825"/>
                  </a:lnTo>
                  <a:lnTo>
                    <a:pt x="261" y="827"/>
                  </a:lnTo>
                  <a:lnTo>
                    <a:pt x="254" y="827"/>
                  </a:lnTo>
                  <a:lnTo>
                    <a:pt x="254" y="827"/>
                  </a:lnTo>
                  <a:close/>
                  <a:moveTo>
                    <a:pt x="341" y="137"/>
                  </a:moveTo>
                  <a:lnTo>
                    <a:pt x="341" y="137"/>
                  </a:lnTo>
                  <a:lnTo>
                    <a:pt x="336" y="133"/>
                  </a:lnTo>
                  <a:lnTo>
                    <a:pt x="330" y="130"/>
                  </a:lnTo>
                  <a:lnTo>
                    <a:pt x="325" y="129"/>
                  </a:lnTo>
                  <a:lnTo>
                    <a:pt x="318" y="128"/>
                  </a:lnTo>
                  <a:lnTo>
                    <a:pt x="191" y="128"/>
                  </a:lnTo>
                  <a:lnTo>
                    <a:pt x="191" y="128"/>
                  </a:lnTo>
                  <a:lnTo>
                    <a:pt x="184" y="129"/>
                  </a:lnTo>
                  <a:lnTo>
                    <a:pt x="179" y="130"/>
                  </a:lnTo>
                  <a:lnTo>
                    <a:pt x="174" y="133"/>
                  </a:lnTo>
                  <a:lnTo>
                    <a:pt x="168" y="137"/>
                  </a:lnTo>
                  <a:lnTo>
                    <a:pt x="137" y="168"/>
                  </a:lnTo>
                  <a:lnTo>
                    <a:pt x="137" y="168"/>
                  </a:lnTo>
                  <a:lnTo>
                    <a:pt x="133" y="174"/>
                  </a:lnTo>
                  <a:lnTo>
                    <a:pt x="130" y="179"/>
                  </a:lnTo>
                  <a:lnTo>
                    <a:pt x="127" y="186"/>
                  </a:lnTo>
                  <a:lnTo>
                    <a:pt x="127" y="191"/>
                  </a:lnTo>
                  <a:lnTo>
                    <a:pt x="127" y="541"/>
                  </a:lnTo>
                  <a:lnTo>
                    <a:pt x="127" y="541"/>
                  </a:lnTo>
                  <a:lnTo>
                    <a:pt x="127" y="547"/>
                  </a:lnTo>
                  <a:lnTo>
                    <a:pt x="130" y="554"/>
                  </a:lnTo>
                  <a:lnTo>
                    <a:pt x="133" y="559"/>
                  </a:lnTo>
                  <a:lnTo>
                    <a:pt x="137" y="563"/>
                  </a:lnTo>
                  <a:lnTo>
                    <a:pt x="168" y="595"/>
                  </a:lnTo>
                  <a:lnTo>
                    <a:pt x="168" y="595"/>
                  </a:lnTo>
                  <a:lnTo>
                    <a:pt x="174" y="600"/>
                  </a:lnTo>
                  <a:lnTo>
                    <a:pt x="179" y="602"/>
                  </a:lnTo>
                  <a:lnTo>
                    <a:pt x="184" y="604"/>
                  </a:lnTo>
                  <a:lnTo>
                    <a:pt x="191" y="605"/>
                  </a:lnTo>
                  <a:lnTo>
                    <a:pt x="318" y="605"/>
                  </a:lnTo>
                  <a:lnTo>
                    <a:pt x="318" y="605"/>
                  </a:lnTo>
                  <a:lnTo>
                    <a:pt x="325" y="604"/>
                  </a:lnTo>
                  <a:lnTo>
                    <a:pt x="330" y="602"/>
                  </a:lnTo>
                  <a:lnTo>
                    <a:pt x="336" y="600"/>
                  </a:lnTo>
                  <a:lnTo>
                    <a:pt x="341" y="595"/>
                  </a:lnTo>
                  <a:lnTo>
                    <a:pt x="372" y="563"/>
                  </a:lnTo>
                  <a:lnTo>
                    <a:pt x="372" y="563"/>
                  </a:lnTo>
                  <a:lnTo>
                    <a:pt x="376" y="559"/>
                  </a:lnTo>
                  <a:lnTo>
                    <a:pt x="380" y="554"/>
                  </a:lnTo>
                  <a:lnTo>
                    <a:pt x="381" y="547"/>
                  </a:lnTo>
                  <a:lnTo>
                    <a:pt x="382" y="541"/>
                  </a:lnTo>
                  <a:lnTo>
                    <a:pt x="382" y="191"/>
                  </a:lnTo>
                  <a:lnTo>
                    <a:pt x="382" y="191"/>
                  </a:lnTo>
                  <a:lnTo>
                    <a:pt x="381" y="186"/>
                  </a:lnTo>
                  <a:lnTo>
                    <a:pt x="380" y="179"/>
                  </a:lnTo>
                  <a:lnTo>
                    <a:pt x="376" y="174"/>
                  </a:lnTo>
                  <a:lnTo>
                    <a:pt x="372" y="168"/>
                  </a:lnTo>
                  <a:lnTo>
                    <a:pt x="341" y="137"/>
                  </a:lnTo>
                  <a:close/>
                  <a:moveTo>
                    <a:pt x="318" y="528"/>
                  </a:moveTo>
                  <a:lnTo>
                    <a:pt x="306" y="541"/>
                  </a:lnTo>
                  <a:lnTo>
                    <a:pt x="204" y="541"/>
                  </a:lnTo>
                  <a:lnTo>
                    <a:pt x="191" y="528"/>
                  </a:lnTo>
                  <a:lnTo>
                    <a:pt x="191" y="205"/>
                  </a:lnTo>
                  <a:lnTo>
                    <a:pt x="204" y="191"/>
                  </a:lnTo>
                  <a:lnTo>
                    <a:pt x="223" y="191"/>
                  </a:lnTo>
                  <a:lnTo>
                    <a:pt x="223" y="319"/>
                  </a:lnTo>
                  <a:lnTo>
                    <a:pt x="254" y="286"/>
                  </a:lnTo>
                  <a:lnTo>
                    <a:pt x="286" y="319"/>
                  </a:lnTo>
                  <a:lnTo>
                    <a:pt x="286" y="191"/>
                  </a:lnTo>
                  <a:lnTo>
                    <a:pt x="306" y="191"/>
                  </a:lnTo>
                  <a:lnTo>
                    <a:pt x="318" y="205"/>
                  </a:lnTo>
                  <a:lnTo>
                    <a:pt x="318" y="528"/>
                  </a:lnTo>
                  <a:close/>
                  <a:moveTo>
                    <a:pt x="764" y="701"/>
                  </a:moveTo>
                  <a:lnTo>
                    <a:pt x="764" y="701"/>
                  </a:lnTo>
                  <a:lnTo>
                    <a:pt x="754" y="701"/>
                  </a:lnTo>
                  <a:lnTo>
                    <a:pt x="744" y="702"/>
                  </a:lnTo>
                  <a:lnTo>
                    <a:pt x="735" y="705"/>
                  </a:lnTo>
                  <a:lnTo>
                    <a:pt x="726" y="708"/>
                  </a:lnTo>
                  <a:lnTo>
                    <a:pt x="718" y="711"/>
                  </a:lnTo>
                  <a:lnTo>
                    <a:pt x="710" y="717"/>
                  </a:lnTo>
                  <a:lnTo>
                    <a:pt x="703" y="722"/>
                  </a:lnTo>
                  <a:lnTo>
                    <a:pt x="696" y="728"/>
                  </a:lnTo>
                  <a:lnTo>
                    <a:pt x="690" y="735"/>
                  </a:lnTo>
                  <a:lnTo>
                    <a:pt x="684" y="742"/>
                  </a:lnTo>
                  <a:lnTo>
                    <a:pt x="680" y="750"/>
                  </a:lnTo>
                  <a:lnTo>
                    <a:pt x="676" y="758"/>
                  </a:lnTo>
                  <a:lnTo>
                    <a:pt x="673" y="767"/>
                  </a:lnTo>
                  <a:lnTo>
                    <a:pt x="670" y="777"/>
                  </a:lnTo>
                  <a:lnTo>
                    <a:pt x="668" y="785"/>
                  </a:lnTo>
                  <a:lnTo>
                    <a:pt x="668" y="796"/>
                  </a:lnTo>
                  <a:lnTo>
                    <a:pt x="668" y="796"/>
                  </a:lnTo>
                  <a:lnTo>
                    <a:pt x="668" y="806"/>
                  </a:lnTo>
                  <a:lnTo>
                    <a:pt x="670" y="814"/>
                  </a:lnTo>
                  <a:lnTo>
                    <a:pt x="673" y="824"/>
                  </a:lnTo>
                  <a:lnTo>
                    <a:pt x="676" y="832"/>
                  </a:lnTo>
                  <a:lnTo>
                    <a:pt x="680" y="841"/>
                  </a:lnTo>
                  <a:lnTo>
                    <a:pt x="684" y="849"/>
                  </a:lnTo>
                  <a:lnTo>
                    <a:pt x="690" y="856"/>
                  </a:lnTo>
                  <a:lnTo>
                    <a:pt x="696" y="863"/>
                  </a:lnTo>
                  <a:lnTo>
                    <a:pt x="703" y="869"/>
                  </a:lnTo>
                  <a:lnTo>
                    <a:pt x="710" y="874"/>
                  </a:lnTo>
                  <a:lnTo>
                    <a:pt x="718" y="880"/>
                  </a:lnTo>
                  <a:lnTo>
                    <a:pt x="726" y="883"/>
                  </a:lnTo>
                  <a:lnTo>
                    <a:pt x="735" y="886"/>
                  </a:lnTo>
                  <a:lnTo>
                    <a:pt x="744" y="889"/>
                  </a:lnTo>
                  <a:lnTo>
                    <a:pt x="754" y="890"/>
                  </a:lnTo>
                  <a:lnTo>
                    <a:pt x="764" y="890"/>
                  </a:lnTo>
                  <a:lnTo>
                    <a:pt x="764" y="890"/>
                  </a:lnTo>
                  <a:lnTo>
                    <a:pt x="773" y="890"/>
                  </a:lnTo>
                  <a:lnTo>
                    <a:pt x="783" y="889"/>
                  </a:lnTo>
                  <a:lnTo>
                    <a:pt x="792" y="886"/>
                  </a:lnTo>
                  <a:lnTo>
                    <a:pt x="800" y="883"/>
                  </a:lnTo>
                  <a:lnTo>
                    <a:pt x="809" y="880"/>
                  </a:lnTo>
                  <a:lnTo>
                    <a:pt x="816" y="874"/>
                  </a:lnTo>
                  <a:lnTo>
                    <a:pt x="824" y="869"/>
                  </a:lnTo>
                  <a:lnTo>
                    <a:pt x="831" y="863"/>
                  </a:lnTo>
                  <a:lnTo>
                    <a:pt x="837" y="856"/>
                  </a:lnTo>
                  <a:lnTo>
                    <a:pt x="842" y="849"/>
                  </a:lnTo>
                  <a:lnTo>
                    <a:pt x="847" y="841"/>
                  </a:lnTo>
                  <a:lnTo>
                    <a:pt x="852" y="832"/>
                  </a:lnTo>
                  <a:lnTo>
                    <a:pt x="855" y="824"/>
                  </a:lnTo>
                  <a:lnTo>
                    <a:pt x="857" y="814"/>
                  </a:lnTo>
                  <a:lnTo>
                    <a:pt x="858" y="806"/>
                  </a:lnTo>
                  <a:lnTo>
                    <a:pt x="859" y="796"/>
                  </a:lnTo>
                  <a:lnTo>
                    <a:pt x="859" y="796"/>
                  </a:lnTo>
                  <a:lnTo>
                    <a:pt x="858" y="785"/>
                  </a:lnTo>
                  <a:lnTo>
                    <a:pt x="857" y="777"/>
                  </a:lnTo>
                  <a:lnTo>
                    <a:pt x="855" y="767"/>
                  </a:lnTo>
                  <a:lnTo>
                    <a:pt x="852" y="758"/>
                  </a:lnTo>
                  <a:lnTo>
                    <a:pt x="847" y="750"/>
                  </a:lnTo>
                  <a:lnTo>
                    <a:pt x="842" y="742"/>
                  </a:lnTo>
                  <a:lnTo>
                    <a:pt x="837" y="735"/>
                  </a:lnTo>
                  <a:lnTo>
                    <a:pt x="831" y="728"/>
                  </a:lnTo>
                  <a:lnTo>
                    <a:pt x="824" y="722"/>
                  </a:lnTo>
                  <a:lnTo>
                    <a:pt x="816" y="717"/>
                  </a:lnTo>
                  <a:lnTo>
                    <a:pt x="809" y="711"/>
                  </a:lnTo>
                  <a:lnTo>
                    <a:pt x="800" y="708"/>
                  </a:lnTo>
                  <a:lnTo>
                    <a:pt x="792" y="705"/>
                  </a:lnTo>
                  <a:lnTo>
                    <a:pt x="783" y="702"/>
                  </a:lnTo>
                  <a:lnTo>
                    <a:pt x="773" y="701"/>
                  </a:lnTo>
                  <a:lnTo>
                    <a:pt x="764" y="701"/>
                  </a:lnTo>
                  <a:lnTo>
                    <a:pt x="764" y="701"/>
                  </a:lnTo>
                  <a:close/>
                  <a:moveTo>
                    <a:pt x="764" y="827"/>
                  </a:moveTo>
                  <a:lnTo>
                    <a:pt x="764" y="827"/>
                  </a:lnTo>
                  <a:lnTo>
                    <a:pt x="757" y="827"/>
                  </a:lnTo>
                  <a:lnTo>
                    <a:pt x="751" y="825"/>
                  </a:lnTo>
                  <a:lnTo>
                    <a:pt x="745" y="822"/>
                  </a:lnTo>
                  <a:lnTo>
                    <a:pt x="741" y="819"/>
                  </a:lnTo>
                  <a:lnTo>
                    <a:pt x="737" y="813"/>
                  </a:lnTo>
                  <a:lnTo>
                    <a:pt x="734" y="808"/>
                  </a:lnTo>
                  <a:lnTo>
                    <a:pt x="733" y="802"/>
                  </a:lnTo>
                  <a:lnTo>
                    <a:pt x="732" y="796"/>
                  </a:lnTo>
                  <a:lnTo>
                    <a:pt x="732" y="796"/>
                  </a:lnTo>
                  <a:lnTo>
                    <a:pt x="733" y="790"/>
                  </a:lnTo>
                  <a:lnTo>
                    <a:pt x="734" y="783"/>
                  </a:lnTo>
                  <a:lnTo>
                    <a:pt x="737" y="778"/>
                  </a:lnTo>
                  <a:lnTo>
                    <a:pt x="741" y="773"/>
                  </a:lnTo>
                  <a:lnTo>
                    <a:pt x="745" y="769"/>
                  </a:lnTo>
                  <a:lnTo>
                    <a:pt x="751" y="766"/>
                  </a:lnTo>
                  <a:lnTo>
                    <a:pt x="757" y="765"/>
                  </a:lnTo>
                  <a:lnTo>
                    <a:pt x="764" y="764"/>
                  </a:lnTo>
                  <a:lnTo>
                    <a:pt x="764" y="764"/>
                  </a:lnTo>
                  <a:lnTo>
                    <a:pt x="770" y="765"/>
                  </a:lnTo>
                  <a:lnTo>
                    <a:pt x="776" y="766"/>
                  </a:lnTo>
                  <a:lnTo>
                    <a:pt x="781" y="769"/>
                  </a:lnTo>
                  <a:lnTo>
                    <a:pt x="786" y="773"/>
                  </a:lnTo>
                  <a:lnTo>
                    <a:pt x="789" y="778"/>
                  </a:lnTo>
                  <a:lnTo>
                    <a:pt x="793" y="783"/>
                  </a:lnTo>
                  <a:lnTo>
                    <a:pt x="795" y="790"/>
                  </a:lnTo>
                  <a:lnTo>
                    <a:pt x="795" y="796"/>
                  </a:lnTo>
                  <a:lnTo>
                    <a:pt x="795" y="796"/>
                  </a:lnTo>
                  <a:lnTo>
                    <a:pt x="795" y="802"/>
                  </a:lnTo>
                  <a:lnTo>
                    <a:pt x="793" y="808"/>
                  </a:lnTo>
                  <a:lnTo>
                    <a:pt x="789" y="813"/>
                  </a:lnTo>
                  <a:lnTo>
                    <a:pt x="786" y="819"/>
                  </a:lnTo>
                  <a:lnTo>
                    <a:pt x="781" y="822"/>
                  </a:lnTo>
                  <a:lnTo>
                    <a:pt x="776" y="825"/>
                  </a:lnTo>
                  <a:lnTo>
                    <a:pt x="770" y="827"/>
                  </a:lnTo>
                  <a:lnTo>
                    <a:pt x="764" y="827"/>
                  </a:lnTo>
                  <a:lnTo>
                    <a:pt x="764" y="827"/>
                  </a:lnTo>
                  <a:close/>
                  <a:moveTo>
                    <a:pt x="955" y="0"/>
                  </a:moveTo>
                  <a:lnTo>
                    <a:pt x="573" y="0"/>
                  </a:lnTo>
                  <a:lnTo>
                    <a:pt x="573" y="0"/>
                  </a:lnTo>
                  <a:lnTo>
                    <a:pt x="566" y="1"/>
                  </a:lnTo>
                  <a:lnTo>
                    <a:pt x="560" y="2"/>
                  </a:lnTo>
                  <a:lnTo>
                    <a:pt x="548" y="5"/>
                  </a:lnTo>
                  <a:lnTo>
                    <a:pt x="537" y="12"/>
                  </a:lnTo>
                  <a:lnTo>
                    <a:pt x="528" y="19"/>
                  </a:lnTo>
                  <a:lnTo>
                    <a:pt x="520" y="29"/>
                  </a:lnTo>
                  <a:lnTo>
                    <a:pt x="514" y="40"/>
                  </a:lnTo>
                  <a:lnTo>
                    <a:pt x="511" y="51"/>
                  </a:lnTo>
                  <a:lnTo>
                    <a:pt x="509" y="58"/>
                  </a:lnTo>
                  <a:lnTo>
                    <a:pt x="509" y="64"/>
                  </a:lnTo>
                  <a:lnTo>
                    <a:pt x="509" y="64"/>
                  </a:lnTo>
                  <a:lnTo>
                    <a:pt x="508" y="58"/>
                  </a:lnTo>
                  <a:lnTo>
                    <a:pt x="507" y="51"/>
                  </a:lnTo>
                  <a:lnTo>
                    <a:pt x="504" y="40"/>
                  </a:lnTo>
                  <a:lnTo>
                    <a:pt x="498" y="29"/>
                  </a:lnTo>
                  <a:lnTo>
                    <a:pt x="490" y="19"/>
                  </a:lnTo>
                  <a:lnTo>
                    <a:pt x="480" y="12"/>
                  </a:lnTo>
                  <a:lnTo>
                    <a:pt x="470" y="5"/>
                  </a:lnTo>
                  <a:lnTo>
                    <a:pt x="458" y="2"/>
                  </a:lnTo>
                  <a:lnTo>
                    <a:pt x="451" y="1"/>
                  </a:lnTo>
                  <a:lnTo>
                    <a:pt x="445" y="0"/>
                  </a:lnTo>
                  <a:lnTo>
                    <a:pt x="64" y="0"/>
                  </a:lnTo>
                  <a:lnTo>
                    <a:pt x="64" y="0"/>
                  </a:lnTo>
                  <a:lnTo>
                    <a:pt x="58" y="1"/>
                  </a:lnTo>
                  <a:lnTo>
                    <a:pt x="51" y="2"/>
                  </a:lnTo>
                  <a:lnTo>
                    <a:pt x="39" y="5"/>
                  </a:lnTo>
                  <a:lnTo>
                    <a:pt x="29" y="12"/>
                  </a:lnTo>
                  <a:lnTo>
                    <a:pt x="19" y="19"/>
                  </a:lnTo>
                  <a:lnTo>
                    <a:pt x="11" y="29"/>
                  </a:lnTo>
                  <a:lnTo>
                    <a:pt x="5" y="40"/>
                  </a:lnTo>
                  <a:lnTo>
                    <a:pt x="2" y="51"/>
                  </a:lnTo>
                  <a:lnTo>
                    <a:pt x="1" y="58"/>
                  </a:lnTo>
                  <a:lnTo>
                    <a:pt x="0" y="64"/>
                  </a:lnTo>
                  <a:lnTo>
                    <a:pt x="0" y="955"/>
                  </a:lnTo>
                  <a:lnTo>
                    <a:pt x="0" y="955"/>
                  </a:lnTo>
                  <a:lnTo>
                    <a:pt x="1" y="961"/>
                  </a:lnTo>
                  <a:lnTo>
                    <a:pt x="2" y="968"/>
                  </a:lnTo>
                  <a:lnTo>
                    <a:pt x="5" y="979"/>
                  </a:lnTo>
                  <a:lnTo>
                    <a:pt x="11" y="990"/>
                  </a:lnTo>
                  <a:lnTo>
                    <a:pt x="19" y="1000"/>
                  </a:lnTo>
                  <a:lnTo>
                    <a:pt x="29" y="1007"/>
                  </a:lnTo>
                  <a:lnTo>
                    <a:pt x="39" y="1013"/>
                  </a:lnTo>
                  <a:lnTo>
                    <a:pt x="51" y="1017"/>
                  </a:lnTo>
                  <a:lnTo>
                    <a:pt x="58" y="1018"/>
                  </a:lnTo>
                  <a:lnTo>
                    <a:pt x="64" y="1018"/>
                  </a:lnTo>
                  <a:lnTo>
                    <a:pt x="445" y="1018"/>
                  </a:lnTo>
                  <a:lnTo>
                    <a:pt x="445" y="1018"/>
                  </a:lnTo>
                  <a:lnTo>
                    <a:pt x="451" y="1018"/>
                  </a:lnTo>
                  <a:lnTo>
                    <a:pt x="458" y="1017"/>
                  </a:lnTo>
                  <a:lnTo>
                    <a:pt x="470" y="1013"/>
                  </a:lnTo>
                  <a:lnTo>
                    <a:pt x="480" y="1007"/>
                  </a:lnTo>
                  <a:lnTo>
                    <a:pt x="490" y="1000"/>
                  </a:lnTo>
                  <a:lnTo>
                    <a:pt x="498" y="990"/>
                  </a:lnTo>
                  <a:lnTo>
                    <a:pt x="504" y="979"/>
                  </a:lnTo>
                  <a:lnTo>
                    <a:pt x="507" y="968"/>
                  </a:lnTo>
                  <a:lnTo>
                    <a:pt x="508" y="961"/>
                  </a:lnTo>
                  <a:lnTo>
                    <a:pt x="509" y="955"/>
                  </a:lnTo>
                  <a:lnTo>
                    <a:pt x="509" y="955"/>
                  </a:lnTo>
                  <a:lnTo>
                    <a:pt x="509" y="961"/>
                  </a:lnTo>
                  <a:lnTo>
                    <a:pt x="511" y="968"/>
                  </a:lnTo>
                  <a:lnTo>
                    <a:pt x="514" y="979"/>
                  </a:lnTo>
                  <a:lnTo>
                    <a:pt x="520" y="990"/>
                  </a:lnTo>
                  <a:lnTo>
                    <a:pt x="528" y="1000"/>
                  </a:lnTo>
                  <a:lnTo>
                    <a:pt x="537" y="1007"/>
                  </a:lnTo>
                  <a:lnTo>
                    <a:pt x="548" y="1013"/>
                  </a:lnTo>
                  <a:lnTo>
                    <a:pt x="560" y="1017"/>
                  </a:lnTo>
                  <a:lnTo>
                    <a:pt x="566" y="1018"/>
                  </a:lnTo>
                  <a:lnTo>
                    <a:pt x="573" y="1018"/>
                  </a:lnTo>
                  <a:lnTo>
                    <a:pt x="955" y="1018"/>
                  </a:lnTo>
                  <a:lnTo>
                    <a:pt x="955" y="1018"/>
                  </a:lnTo>
                  <a:lnTo>
                    <a:pt x="961" y="1018"/>
                  </a:lnTo>
                  <a:lnTo>
                    <a:pt x="968" y="1017"/>
                  </a:lnTo>
                  <a:lnTo>
                    <a:pt x="979" y="1013"/>
                  </a:lnTo>
                  <a:lnTo>
                    <a:pt x="990" y="1007"/>
                  </a:lnTo>
                  <a:lnTo>
                    <a:pt x="1000" y="1000"/>
                  </a:lnTo>
                  <a:lnTo>
                    <a:pt x="1007" y="990"/>
                  </a:lnTo>
                  <a:lnTo>
                    <a:pt x="1013" y="979"/>
                  </a:lnTo>
                  <a:lnTo>
                    <a:pt x="1017" y="968"/>
                  </a:lnTo>
                  <a:lnTo>
                    <a:pt x="1018" y="961"/>
                  </a:lnTo>
                  <a:lnTo>
                    <a:pt x="1018" y="955"/>
                  </a:lnTo>
                  <a:lnTo>
                    <a:pt x="1018" y="64"/>
                  </a:lnTo>
                  <a:lnTo>
                    <a:pt x="1018" y="64"/>
                  </a:lnTo>
                  <a:lnTo>
                    <a:pt x="1018" y="58"/>
                  </a:lnTo>
                  <a:lnTo>
                    <a:pt x="1017" y="51"/>
                  </a:lnTo>
                  <a:lnTo>
                    <a:pt x="1013" y="40"/>
                  </a:lnTo>
                  <a:lnTo>
                    <a:pt x="1007" y="29"/>
                  </a:lnTo>
                  <a:lnTo>
                    <a:pt x="1000" y="19"/>
                  </a:lnTo>
                  <a:lnTo>
                    <a:pt x="990" y="12"/>
                  </a:lnTo>
                  <a:lnTo>
                    <a:pt x="979" y="5"/>
                  </a:lnTo>
                  <a:lnTo>
                    <a:pt x="968" y="2"/>
                  </a:lnTo>
                  <a:lnTo>
                    <a:pt x="961" y="1"/>
                  </a:lnTo>
                  <a:lnTo>
                    <a:pt x="955" y="0"/>
                  </a:lnTo>
                  <a:lnTo>
                    <a:pt x="955" y="0"/>
                  </a:lnTo>
                  <a:close/>
                  <a:moveTo>
                    <a:pt x="64" y="955"/>
                  </a:moveTo>
                  <a:lnTo>
                    <a:pt x="64" y="64"/>
                  </a:lnTo>
                  <a:lnTo>
                    <a:pt x="445" y="64"/>
                  </a:lnTo>
                  <a:lnTo>
                    <a:pt x="445" y="955"/>
                  </a:lnTo>
                  <a:lnTo>
                    <a:pt x="64" y="955"/>
                  </a:lnTo>
                  <a:close/>
                  <a:moveTo>
                    <a:pt x="573" y="955"/>
                  </a:moveTo>
                  <a:lnTo>
                    <a:pt x="573" y="64"/>
                  </a:lnTo>
                  <a:lnTo>
                    <a:pt x="955" y="64"/>
                  </a:lnTo>
                  <a:lnTo>
                    <a:pt x="955" y="955"/>
                  </a:lnTo>
                  <a:lnTo>
                    <a:pt x="573" y="955"/>
                  </a:lnTo>
                  <a:close/>
                  <a:moveTo>
                    <a:pt x="850" y="137"/>
                  </a:moveTo>
                  <a:lnTo>
                    <a:pt x="850" y="137"/>
                  </a:lnTo>
                  <a:lnTo>
                    <a:pt x="844" y="133"/>
                  </a:lnTo>
                  <a:lnTo>
                    <a:pt x="839" y="130"/>
                  </a:lnTo>
                  <a:lnTo>
                    <a:pt x="833" y="129"/>
                  </a:lnTo>
                  <a:lnTo>
                    <a:pt x="827" y="128"/>
                  </a:lnTo>
                  <a:lnTo>
                    <a:pt x="699" y="128"/>
                  </a:lnTo>
                  <a:lnTo>
                    <a:pt x="699" y="128"/>
                  </a:lnTo>
                  <a:lnTo>
                    <a:pt x="694" y="129"/>
                  </a:lnTo>
                  <a:lnTo>
                    <a:pt x="688" y="130"/>
                  </a:lnTo>
                  <a:lnTo>
                    <a:pt x="682" y="133"/>
                  </a:lnTo>
                  <a:lnTo>
                    <a:pt x="678" y="137"/>
                  </a:lnTo>
                  <a:lnTo>
                    <a:pt x="646" y="168"/>
                  </a:lnTo>
                  <a:lnTo>
                    <a:pt x="646" y="168"/>
                  </a:lnTo>
                  <a:lnTo>
                    <a:pt x="641" y="174"/>
                  </a:lnTo>
                  <a:lnTo>
                    <a:pt x="638" y="179"/>
                  </a:lnTo>
                  <a:lnTo>
                    <a:pt x="637" y="186"/>
                  </a:lnTo>
                  <a:lnTo>
                    <a:pt x="636" y="191"/>
                  </a:lnTo>
                  <a:lnTo>
                    <a:pt x="636" y="541"/>
                  </a:lnTo>
                  <a:lnTo>
                    <a:pt x="636" y="541"/>
                  </a:lnTo>
                  <a:lnTo>
                    <a:pt x="637" y="547"/>
                  </a:lnTo>
                  <a:lnTo>
                    <a:pt x="638" y="554"/>
                  </a:lnTo>
                  <a:lnTo>
                    <a:pt x="641" y="559"/>
                  </a:lnTo>
                  <a:lnTo>
                    <a:pt x="646" y="563"/>
                  </a:lnTo>
                  <a:lnTo>
                    <a:pt x="678" y="595"/>
                  </a:lnTo>
                  <a:lnTo>
                    <a:pt x="678" y="595"/>
                  </a:lnTo>
                  <a:lnTo>
                    <a:pt x="682" y="600"/>
                  </a:lnTo>
                  <a:lnTo>
                    <a:pt x="688" y="602"/>
                  </a:lnTo>
                  <a:lnTo>
                    <a:pt x="694" y="604"/>
                  </a:lnTo>
                  <a:lnTo>
                    <a:pt x="699" y="605"/>
                  </a:lnTo>
                  <a:lnTo>
                    <a:pt x="827" y="605"/>
                  </a:lnTo>
                  <a:lnTo>
                    <a:pt x="827" y="605"/>
                  </a:lnTo>
                  <a:lnTo>
                    <a:pt x="833" y="604"/>
                  </a:lnTo>
                  <a:lnTo>
                    <a:pt x="839" y="602"/>
                  </a:lnTo>
                  <a:lnTo>
                    <a:pt x="844" y="600"/>
                  </a:lnTo>
                  <a:lnTo>
                    <a:pt x="850" y="595"/>
                  </a:lnTo>
                  <a:lnTo>
                    <a:pt x="882" y="563"/>
                  </a:lnTo>
                  <a:lnTo>
                    <a:pt x="882" y="563"/>
                  </a:lnTo>
                  <a:lnTo>
                    <a:pt x="885" y="559"/>
                  </a:lnTo>
                  <a:lnTo>
                    <a:pt x="888" y="554"/>
                  </a:lnTo>
                  <a:lnTo>
                    <a:pt x="890" y="547"/>
                  </a:lnTo>
                  <a:lnTo>
                    <a:pt x="890" y="541"/>
                  </a:lnTo>
                  <a:lnTo>
                    <a:pt x="890" y="191"/>
                  </a:lnTo>
                  <a:lnTo>
                    <a:pt x="890" y="191"/>
                  </a:lnTo>
                  <a:lnTo>
                    <a:pt x="890" y="186"/>
                  </a:lnTo>
                  <a:lnTo>
                    <a:pt x="888" y="179"/>
                  </a:lnTo>
                  <a:lnTo>
                    <a:pt x="885" y="174"/>
                  </a:lnTo>
                  <a:lnTo>
                    <a:pt x="882" y="168"/>
                  </a:lnTo>
                  <a:lnTo>
                    <a:pt x="850" y="137"/>
                  </a:lnTo>
                  <a:close/>
                  <a:moveTo>
                    <a:pt x="827" y="528"/>
                  </a:moveTo>
                  <a:lnTo>
                    <a:pt x="814" y="541"/>
                  </a:lnTo>
                  <a:lnTo>
                    <a:pt x="713" y="541"/>
                  </a:lnTo>
                  <a:lnTo>
                    <a:pt x="699" y="528"/>
                  </a:lnTo>
                  <a:lnTo>
                    <a:pt x="699" y="205"/>
                  </a:lnTo>
                  <a:lnTo>
                    <a:pt x="713" y="191"/>
                  </a:lnTo>
                  <a:lnTo>
                    <a:pt x="732" y="191"/>
                  </a:lnTo>
                  <a:lnTo>
                    <a:pt x="732" y="319"/>
                  </a:lnTo>
                  <a:lnTo>
                    <a:pt x="764" y="286"/>
                  </a:lnTo>
                  <a:lnTo>
                    <a:pt x="795" y="319"/>
                  </a:lnTo>
                  <a:lnTo>
                    <a:pt x="795" y="191"/>
                  </a:lnTo>
                  <a:lnTo>
                    <a:pt x="814" y="191"/>
                  </a:lnTo>
                  <a:lnTo>
                    <a:pt x="827" y="205"/>
                  </a:lnTo>
                  <a:lnTo>
                    <a:pt x="827" y="528"/>
                  </a:lnTo>
                  <a:close/>
                </a:path>
              </a:pathLst>
            </a:custGeom>
            <a:solidFill>
              <a:schemeClr val="accent1"/>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6627480" y="1640768"/>
              <a:ext cx="792097" cy="504669"/>
            </a:xfrm>
            <a:prstGeom prst="rect">
              <a:avLst/>
            </a:prstGeom>
          </p:spPr>
          <p:txBody>
            <a:bodyPr wrap="none">
              <a:spAutoFit/>
            </a:bodyPr>
            <a:lstStyle/>
            <a:p>
              <a:pPr>
                <a:defRPr/>
              </a:pPr>
              <a:r>
                <a:rPr lang="en-US" altLang="zh-CN" sz="1640" kern="0" dirty="0">
                  <a:solidFill>
                    <a:schemeClr val="tx1">
                      <a:lumMod val="75000"/>
                      <a:lumOff val="25000"/>
                    </a:schemeClr>
                  </a:solidFill>
                  <a:latin typeface="Impact" panose="020B0806030902050204" pitchFamily="34" charset="0"/>
                  <a:ea typeface="微软雅黑" panose="020B0503020204020204" pitchFamily="34" charset="-122"/>
                </a:rPr>
                <a:t>24%</a:t>
              </a:r>
              <a:endParaRPr lang="zh-CN" altLang="en-US" sz="1640" kern="0" dirty="0">
                <a:solidFill>
                  <a:schemeClr val="tx1">
                    <a:lumMod val="75000"/>
                    <a:lumOff val="25000"/>
                  </a:schemeClr>
                </a:solidFill>
                <a:latin typeface="Impact" panose="020B0806030902050204" pitchFamily="34" charset="0"/>
                <a:ea typeface="微软雅黑" panose="020B0503020204020204" pitchFamily="34" charset="-122"/>
              </a:endParaRPr>
            </a:p>
          </p:txBody>
        </p:sp>
      </p:grpSp>
      <p:grpSp>
        <p:nvGrpSpPr>
          <p:cNvPr id="45" name="组合 44"/>
          <p:cNvGrpSpPr/>
          <p:nvPr/>
        </p:nvGrpSpPr>
        <p:grpSpPr>
          <a:xfrm>
            <a:off x="4735808" y="1929190"/>
            <a:ext cx="3156920" cy="813043"/>
            <a:chOff x="6275085" y="2512810"/>
            <a:chExt cx="4626151" cy="1191433"/>
          </a:xfrm>
        </p:grpSpPr>
        <p:sp>
          <p:nvSpPr>
            <p:cNvPr id="46" name="Freeform 105"/>
            <p:cNvSpPr>
              <a:spLocks noEditPoints="1"/>
            </p:cNvSpPr>
            <p:nvPr/>
          </p:nvSpPr>
          <p:spPr bwMode="auto">
            <a:xfrm>
              <a:off x="6275085" y="2862605"/>
              <a:ext cx="323850" cy="323850"/>
            </a:xfrm>
            <a:custGeom>
              <a:avLst/>
              <a:gdLst>
                <a:gd name="T0" fmla="*/ 916 w 1018"/>
                <a:gd name="T1" fmla="*/ 1 h 1018"/>
                <a:gd name="T2" fmla="*/ 764 w 1018"/>
                <a:gd name="T3" fmla="*/ 1 h 1018"/>
                <a:gd name="T4" fmla="*/ 627 w 1018"/>
                <a:gd name="T5" fmla="*/ 11 h 1018"/>
                <a:gd name="T6" fmla="*/ 484 w 1018"/>
                <a:gd name="T7" fmla="*/ 32 h 1018"/>
                <a:gd name="T8" fmla="*/ 338 w 1018"/>
                <a:gd name="T9" fmla="*/ 59 h 1018"/>
                <a:gd name="T10" fmla="*/ 178 w 1018"/>
                <a:gd name="T11" fmla="*/ 64 h 1018"/>
                <a:gd name="T12" fmla="*/ 0 w 1018"/>
                <a:gd name="T13" fmla="*/ 32 h 1018"/>
                <a:gd name="T14" fmla="*/ 11 w 1018"/>
                <a:gd name="T15" fmla="*/ 226 h 1018"/>
                <a:gd name="T16" fmla="*/ 32 w 1018"/>
                <a:gd name="T17" fmla="*/ 369 h 1018"/>
                <a:gd name="T18" fmla="*/ 59 w 1018"/>
                <a:gd name="T19" fmla="*/ 515 h 1018"/>
                <a:gd name="T20" fmla="*/ 65 w 1018"/>
                <a:gd name="T21" fmla="*/ 675 h 1018"/>
                <a:gd name="T22" fmla="*/ 47 w 1018"/>
                <a:gd name="T23" fmla="*/ 825 h 1018"/>
                <a:gd name="T24" fmla="*/ 15 w 1018"/>
                <a:gd name="T25" fmla="*/ 1013 h 1018"/>
                <a:gd name="T26" fmla="*/ 203 w 1018"/>
                <a:gd name="T27" fmla="*/ 986 h 1018"/>
                <a:gd name="T28" fmla="*/ 350 w 1018"/>
                <a:gd name="T29" fmla="*/ 959 h 1018"/>
                <a:gd name="T30" fmla="*/ 510 w 1018"/>
                <a:gd name="T31" fmla="*/ 955 h 1018"/>
                <a:gd name="T32" fmla="*/ 660 w 1018"/>
                <a:gd name="T33" fmla="*/ 972 h 1018"/>
                <a:gd name="T34" fmla="*/ 809 w 1018"/>
                <a:gd name="T35" fmla="*/ 994 h 1018"/>
                <a:gd name="T36" fmla="*/ 999 w 1018"/>
                <a:gd name="T37" fmla="*/ 1016 h 1018"/>
                <a:gd name="T38" fmla="*/ 959 w 1018"/>
                <a:gd name="T39" fmla="*/ 834 h 1018"/>
                <a:gd name="T40" fmla="*/ 955 w 1018"/>
                <a:gd name="T41" fmla="*/ 675 h 1018"/>
                <a:gd name="T42" fmla="*/ 972 w 1018"/>
                <a:gd name="T43" fmla="*/ 523 h 1018"/>
                <a:gd name="T44" fmla="*/ 995 w 1018"/>
                <a:gd name="T45" fmla="*/ 375 h 1018"/>
                <a:gd name="T46" fmla="*/ 1014 w 1018"/>
                <a:gd name="T47" fmla="*/ 236 h 1018"/>
                <a:gd name="T48" fmla="*/ 908 w 1018"/>
                <a:gd name="T49" fmla="*/ 135 h 1018"/>
                <a:gd name="T50" fmla="*/ 938 w 1018"/>
                <a:gd name="T51" fmla="*/ 276 h 1018"/>
                <a:gd name="T52" fmla="*/ 954 w 1018"/>
                <a:gd name="T53" fmla="*/ 429 h 1018"/>
                <a:gd name="T54" fmla="*/ 954 w 1018"/>
                <a:gd name="T55" fmla="*/ 589 h 1018"/>
                <a:gd name="T56" fmla="*/ 938 w 1018"/>
                <a:gd name="T57" fmla="*/ 742 h 1018"/>
                <a:gd name="T58" fmla="*/ 908 w 1018"/>
                <a:gd name="T59" fmla="*/ 884 h 1018"/>
                <a:gd name="T60" fmla="*/ 840 w 1018"/>
                <a:gd name="T61" fmla="*/ 890 h 1018"/>
                <a:gd name="T62" fmla="*/ 688 w 1018"/>
                <a:gd name="T63" fmla="*/ 893 h 1018"/>
                <a:gd name="T64" fmla="*/ 553 w 1018"/>
                <a:gd name="T65" fmla="*/ 908 h 1018"/>
                <a:gd name="T66" fmla="*/ 412 w 1018"/>
                <a:gd name="T67" fmla="*/ 938 h 1018"/>
                <a:gd name="T68" fmla="*/ 259 w 1018"/>
                <a:gd name="T69" fmla="*/ 954 h 1018"/>
                <a:gd name="T70" fmla="*/ 99 w 1018"/>
                <a:gd name="T71" fmla="*/ 954 h 1018"/>
                <a:gd name="T72" fmla="*/ 104 w 1018"/>
                <a:gd name="T73" fmla="*/ 788 h 1018"/>
                <a:gd name="T74" fmla="*/ 124 w 1018"/>
                <a:gd name="T75" fmla="*/ 650 h 1018"/>
                <a:gd name="T76" fmla="*/ 128 w 1018"/>
                <a:gd name="T77" fmla="*/ 510 h 1018"/>
                <a:gd name="T78" fmla="*/ 127 w 1018"/>
                <a:gd name="T79" fmla="*/ 357 h 1018"/>
                <a:gd name="T80" fmla="*/ 112 w 1018"/>
                <a:gd name="T81" fmla="*/ 223 h 1018"/>
                <a:gd name="T82" fmla="*/ 102 w 1018"/>
                <a:gd name="T83" fmla="*/ 69 h 1018"/>
                <a:gd name="T84" fmla="*/ 262 w 1018"/>
                <a:gd name="T85" fmla="*/ 64 h 1018"/>
                <a:gd name="T86" fmla="*/ 412 w 1018"/>
                <a:gd name="T87" fmla="*/ 81 h 1018"/>
                <a:gd name="T88" fmla="*/ 561 w 1018"/>
                <a:gd name="T89" fmla="*/ 104 h 1018"/>
                <a:gd name="T90" fmla="*/ 700 w 1018"/>
                <a:gd name="T91" fmla="*/ 123 h 1018"/>
                <a:gd name="T92" fmla="*/ 840 w 1018"/>
                <a:gd name="T93" fmla="*/ 128 h 1018"/>
                <a:gd name="T94" fmla="*/ 162 w 1018"/>
                <a:gd name="T95" fmla="*/ 179 h 1018"/>
                <a:gd name="T96" fmla="*/ 860 w 1018"/>
                <a:gd name="T97" fmla="*/ 191 h 1018"/>
                <a:gd name="T98" fmla="*/ 360 w 1018"/>
                <a:gd name="T99" fmla="*/ 591 h 1018"/>
                <a:gd name="T100" fmla="*/ 532 w 1018"/>
                <a:gd name="T101" fmla="*/ 579 h 1018"/>
                <a:gd name="T102" fmla="*/ 701 w 1018"/>
                <a:gd name="T103" fmla="*/ 573 h 1018"/>
                <a:gd name="T104" fmla="*/ 653 w 1018"/>
                <a:gd name="T105" fmla="*/ 520 h 1018"/>
                <a:gd name="T106" fmla="*/ 487 w 1018"/>
                <a:gd name="T107" fmla="*/ 512 h 1018"/>
                <a:gd name="T108" fmla="*/ 319 w 1018"/>
                <a:gd name="T109" fmla="*/ 510 h 1018"/>
                <a:gd name="T110" fmla="*/ 335 w 1018"/>
                <a:gd name="T111" fmla="*/ 703 h 1018"/>
                <a:gd name="T112" fmla="*/ 510 w 1018"/>
                <a:gd name="T113" fmla="*/ 701 h 1018"/>
                <a:gd name="T114" fmla="*/ 677 w 1018"/>
                <a:gd name="T115" fmla="*/ 706 h 1018"/>
                <a:gd name="T116" fmla="*/ 689 w 1018"/>
                <a:gd name="T117" fmla="*/ 637 h 1018"/>
                <a:gd name="T118" fmla="*/ 522 w 1018"/>
                <a:gd name="T119" fmla="*/ 637 h 1018"/>
                <a:gd name="T120" fmla="*/ 359 w 1018"/>
                <a:gd name="T121" fmla="*/ 644 h 1018"/>
                <a:gd name="T122" fmla="*/ 319 w 1018"/>
                <a:gd name="T123" fmla="*/ 701 h 1018"/>
                <a:gd name="T124" fmla="*/ 636 w 1018"/>
                <a:gd name="T125" fmla="*/ 28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8">
                  <a:moveTo>
                    <a:pt x="972" y="164"/>
                  </a:moveTo>
                  <a:lnTo>
                    <a:pt x="972" y="164"/>
                  </a:lnTo>
                  <a:lnTo>
                    <a:pt x="987" y="153"/>
                  </a:lnTo>
                  <a:lnTo>
                    <a:pt x="995" y="147"/>
                  </a:lnTo>
                  <a:lnTo>
                    <a:pt x="1002" y="139"/>
                  </a:lnTo>
                  <a:lnTo>
                    <a:pt x="1009" y="131"/>
                  </a:lnTo>
                  <a:lnTo>
                    <a:pt x="1014" y="121"/>
                  </a:lnTo>
                  <a:lnTo>
                    <a:pt x="1017" y="109"/>
                  </a:lnTo>
                  <a:lnTo>
                    <a:pt x="1018" y="103"/>
                  </a:lnTo>
                  <a:lnTo>
                    <a:pt x="1018" y="95"/>
                  </a:lnTo>
                  <a:lnTo>
                    <a:pt x="1018" y="32"/>
                  </a:lnTo>
                  <a:lnTo>
                    <a:pt x="1018" y="32"/>
                  </a:lnTo>
                  <a:lnTo>
                    <a:pt x="1017" y="26"/>
                  </a:lnTo>
                  <a:lnTo>
                    <a:pt x="1016" y="20"/>
                  </a:lnTo>
                  <a:lnTo>
                    <a:pt x="1013" y="15"/>
                  </a:lnTo>
                  <a:lnTo>
                    <a:pt x="1009" y="10"/>
                  </a:lnTo>
                  <a:lnTo>
                    <a:pt x="1004" y="6"/>
                  </a:lnTo>
                  <a:lnTo>
                    <a:pt x="999" y="3"/>
                  </a:lnTo>
                  <a:lnTo>
                    <a:pt x="993" y="1"/>
                  </a:lnTo>
                  <a:lnTo>
                    <a:pt x="986" y="0"/>
                  </a:lnTo>
                  <a:lnTo>
                    <a:pt x="923" y="0"/>
                  </a:lnTo>
                  <a:lnTo>
                    <a:pt x="923" y="0"/>
                  </a:lnTo>
                  <a:lnTo>
                    <a:pt x="916" y="1"/>
                  </a:lnTo>
                  <a:lnTo>
                    <a:pt x="910" y="2"/>
                  </a:lnTo>
                  <a:lnTo>
                    <a:pt x="898" y="5"/>
                  </a:lnTo>
                  <a:lnTo>
                    <a:pt x="888" y="11"/>
                  </a:lnTo>
                  <a:lnTo>
                    <a:pt x="879" y="17"/>
                  </a:lnTo>
                  <a:lnTo>
                    <a:pt x="871" y="24"/>
                  </a:lnTo>
                  <a:lnTo>
                    <a:pt x="865" y="32"/>
                  </a:lnTo>
                  <a:lnTo>
                    <a:pt x="855" y="47"/>
                  </a:lnTo>
                  <a:lnTo>
                    <a:pt x="855" y="47"/>
                  </a:lnTo>
                  <a:lnTo>
                    <a:pt x="847" y="59"/>
                  </a:lnTo>
                  <a:lnTo>
                    <a:pt x="844" y="63"/>
                  </a:lnTo>
                  <a:lnTo>
                    <a:pt x="840" y="64"/>
                  </a:lnTo>
                  <a:lnTo>
                    <a:pt x="840" y="64"/>
                  </a:lnTo>
                  <a:lnTo>
                    <a:pt x="837" y="63"/>
                  </a:lnTo>
                  <a:lnTo>
                    <a:pt x="834" y="59"/>
                  </a:lnTo>
                  <a:lnTo>
                    <a:pt x="825" y="47"/>
                  </a:lnTo>
                  <a:lnTo>
                    <a:pt x="825" y="47"/>
                  </a:lnTo>
                  <a:lnTo>
                    <a:pt x="816" y="32"/>
                  </a:lnTo>
                  <a:lnTo>
                    <a:pt x="809" y="25"/>
                  </a:lnTo>
                  <a:lnTo>
                    <a:pt x="802" y="17"/>
                  </a:lnTo>
                  <a:lnTo>
                    <a:pt x="793" y="11"/>
                  </a:lnTo>
                  <a:lnTo>
                    <a:pt x="782" y="5"/>
                  </a:lnTo>
                  <a:lnTo>
                    <a:pt x="771" y="2"/>
                  </a:lnTo>
                  <a:lnTo>
                    <a:pt x="764" y="1"/>
                  </a:lnTo>
                  <a:lnTo>
                    <a:pt x="758" y="0"/>
                  </a:lnTo>
                  <a:lnTo>
                    <a:pt x="758" y="0"/>
                  </a:lnTo>
                  <a:lnTo>
                    <a:pt x="751" y="1"/>
                  </a:lnTo>
                  <a:lnTo>
                    <a:pt x="745" y="2"/>
                  </a:lnTo>
                  <a:lnTo>
                    <a:pt x="733" y="5"/>
                  </a:lnTo>
                  <a:lnTo>
                    <a:pt x="722" y="11"/>
                  </a:lnTo>
                  <a:lnTo>
                    <a:pt x="714" y="17"/>
                  </a:lnTo>
                  <a:lnTo>
                    <a:pt x="706" y="24"/>
                  </a:lnTo>
                  <a:lnTo>
                    <a:pt x="700" y="32"/>
                  </a:lnTo>
                  <a:lnTo>
                    <a:pt x="690" y="47"/>
                  </a:lnTo>
                  <a:lnTo>
                    <a:pt x="690" y="47"/>
                  </a:lnTo>
                  <a:lnTo>
                    <a:pt x="681" y="59"/>
                  </a:lnTo>
                  <a:lnTo>
                    <a:pt x="677" y="63"/>
                  </a:lnTo>
                  <a:lnTo>
                    <a:pt x="675" y="64"/>
                  </a:lnTo>
                  <a:lnTo>
                    <a:pt x="675" y="64"/>
                  </a:lnTo>
                  <a:lnTo>
                    <a:pt x="672" y="63"/>
                  </a:lnTo>
                  <a:lnTo>
                    <a:pt x="669" y="59"/>
                  </a:lnTo>
                  <a:lnTo>
                    <a:pt x="660" y="47"/>
                  </a:lnTo>
                  <a:lnTo>
                    <a:pt x="660" y="47"/>
                  </a:lnTo>
                  <a:lnTo>
                    <a:pt x="650" y="32"/>
                  </a:lnTo>
                  <a:lnTo>
                    <a:pt x="644" y="24"/>
                  </a:lnTo>
                  <a:lnTo>
                    <a:pt x="636" y="17"/>
                  </a:lnTo>
                  <a:lnTo>
                    <a:pt x="627" y="11"/>
                  </a:lnTo>
                  <a:lnTo>
                    <a:pt x="617" y="5"/>
                  </a:lnTo>
                  <a:lnTo>
                    <a:pt x="605" y="2"/>
                  </a:lnTo>
                  <a:lnTo>
                    <a:pt x="599" y="1"/>
                  </a:lnTo>
                  <a:lnTo>
                    <a:pt x="592" y="0"/>
                  </a:lnTo>
                  <a:lnTo>
                    <a:pt x="592" y="0"/>
                  </a:lnTo>
                  <a:lnTo>
                    <a:pt x="585" y="1"/>
                  </a:lnTo>
                  <a:lnTo>
                    <a:pt x="578" y="2"/>
                  </a:lnTo>
                  <a:lnTo>
                    <a:pt x="568" y="5"/>
                  </a:lnTo>
                  <a:lnTo>
                    <a:pt x="557" y="11"/>
                  </a:lnTo>
                  <a:lnTo>
                    <a:pt x="548" y="17"/>
                  </a:lnTo>
                  <a:lnTo>
                    <a:pt x="541" y="24"/>
                  </a:lnTo>
                  <a:lnTo>
                    <a:pt x="535" y="32"/>
                  </a:lnTo>
                  <a:lnTo>
                    <a:pt x="524" y="47"/>
                  </a:lnTo>
                  <a:lnTo>
                    <a:pt x="524" y="47"/>
                  </a:lnTo>
                  <a:lnTo>
                    <a:pt x="515" y="59"/>
                  </a:lnTo>
                  <a:lnTo>
                    <a:pt x="512" y="63"/>
                  </a:lnTo>
                  <a:lnTo>
                    <a:pt x="510" y="64"/>
                  </a:lnTo>
                  <a:lnTo>
                    <a:pt x="510" y="64"/>
                  </a:lnTo>
                  <a:lnTo>
                    <a:pt x="507" y="63"/>
                  </a:lnTo>
                  <a:lnTo>
                    <a:pt x="503" y="59"/>
                  </a:lnTo>
                  <a:lnTo>
                    <a:pt x="495" y="47"/>
                  </a:lnTo>
                  <a:lnTo>
                    <a:pt x="495" y="47"/>
                  </a:lnTo>
                  <a:lnTo>
                    <a:pt x="484" y="32"/>
                  </a:lnTo>
                  <a:lnTo>
                    <a:pt x="478" y="24"/>
                  </a:lnTo>
                  <a:lnTo>
                    <a:pt x="470" y="17"/>
                  </a:lnTo>
                  <a:lnTo>
                    <a:pt x="462" y="11"/>
                  </a:lnTo>
                  <a:lnTo>
                    <a:pt x="452" y="5"/>
                  </a:lnTo>
                  <a:lnTo>
                    <a:pt x="440" y="2"/>
                  </a:lnTo>
                  <a:lnTo>
                    <a:pt x="434" y="1"/>
                  </a:lnTo>
                  <a:lnTo>
                    <a:pt x="427" y="0"/>
                  </a:lnTo>
                  <a:lnTo>
                    <a:pt x="427" y="0"/>
                  </a:lnTo>
                  <a:lnTo>
                    <a:pt x="420" y="1"/>
                  </a:lnTo>
                  <a:lnTo>
                    <a:pt x="413" y="2"/>
                  </a:lnTo>
                  <a:lnTo>
                    <a:pt x="401" y="5"/>
                  </a:lnTo>
                  <a:lnTo>
                    <a:pt x="392" y="11"/>
                  </a:lnTo>
                  <a:lnTo>
                    <a:pt x="383" y="17"/>
                  </a:lnTo>
                  <a:lnTo>
                    <a:pt x="376" y="24"/>
                  </a:lnTo>
                  <a:lnTo>
                    <a:pt x="369" y="32"/>
                  </a:lnTo>
                  <a:lnTo>
                    <a:pt x="359" y="47"/>
                  </a:lnTo>
                  <a:lnTo>
                    <a:pt x="359" y="47"/>
                  </a:lnTo>
                  <a:lnTo>
                    <a:pt x="350" y="59"/>
                  </a:lnTo>
                  <a:lnTo>
                    <a:pt x="347" y="63"/>
                  </a:lnTo>
                  <a:lnTo>
                    <a:pt x="345" y="64"/>
                  </a:lnTo>
                  <a:lnTo>
                    <a:pt x="345" y="64"/>
                  </a:lnTo>
                  <a:lnTo>
                    <a:pt x="341" y="63"/>
                  </a:lnTo>
                  <a:lnTo>
                    <a:pt x="338" y="59"/>
                  </a:lnTo>
                  <a:lnTo>
                    <a:pt x="330" y="47"/>
                  </a:lnTo>
                  <a:lnTo>
                    <a:pt x="330" y="47"/>
                  </a:lnTo>
                  <a:lnTo>
                    <a:pt x="319" y="32"/>
                  </a:lnTo>
                  <a:lnTo>
                    <a:pt x="312" y="24"/>
                  </a:lnTo>
                  <a:lnTo>
                    <a:pt x="305" y="17"/>
                  </a:lnTo>
                  <a:lnTo>
                    <a:pt x="296" y="11"/>
                  </a:lnTo>
                  <a:lnTo>
                    <a:pt x="287" y="5"/>
                  </a:lnTo>
                  <a:lnTo>
                    <a:pt x="275" y="2"/>
                  </a:lnTo>
                  <a:lnTo>
                    <a:pt x="268" y="1"/>
                  </a:lnTo>
                  <a:lnTo>
                    <a:pt x="262" y="0"/>
                  </a:lnTo>
                  <a:lnTo>
                    <a:pt x="262" y="0"/>
                  </a:lnTo>
                  <a:lnTo>
                    <a:pt x="254" y="1"/>
                  </a:lnTo>
                  <a:lnTo>
                    <a:pt x="248" y="2"/>
                  </a:lnTo>
                  <a:lnTo>
                    <a:pt x="236" y="5"/>
                  </a:lnTo>
                  <a:lnTo>
                    <a:pt x="227" y="11"/>
                  </a:lnTo>
                  <a:lnTo>
                    <a:pt x="218" y="17"/>
                  </a:lnTo>
                  <a:lnTo>
                    <a:pt x="210" y="24"/>
                  </a:lnTo>
                  <a:lnTo>
                    <a:pt x="204" y="32"/>
                  </a:lnTo>
                  <a:lnTo>
                    <a:pt x="193" y="47"/>
                  </a:lnTo>
                  <a:lnTo>
                    <a:pt x="193" y="47"/>
                  </a:lnTo>
                  <a:lnTo>
                    <a:pt x="185" y="59"/>
                  </a:lnTo>
                  <a:lnTo>
                    <a:pt x="182" y="63"/>
                  </a:lnTo>
                  <a:lnTo>
                    <a:pt x="178" y="64"/>
                  </a:lnTo>
                  <a:lnTo>
                    <a:pt x="178" y="64"/>
                  </a:lnTo>
                  <a:lnTo>
                    <a:pt x="176" y="63"/>
                  </a:lnTo>
                  <a:lnTo>
                    <a:pt x="173" y="59"/>
                  </a:lnTo>
                  <a:lnTo>
                    <a:pt x="164" y="47"/>
                  </a:lnTo>
                  <a:lnTo>
                    <a:pt x="164" y="47"/>
                  </a:lnTo>
                  <a:lnTo>
                    <a:pt x="154" y="32"/>
                  </a:lnTo>
                  <a:lnTo>
                    <a:pt x="147" y="24"/>
                  </a:lnTo>
                  <a:lnTo>
                    <a:pt x="140" y="17"/>
                  </a:lnTo>
                  <a:lnTo>
                    <a:pt x="131" y="11"/>
                  </a:lnTo>
                  <a:lnTo>
                    <a:pt x="121" y="5"/>
                  </a:lnTo>
                  <a:lnTo>
                    <a:pt x="110" y="2"/>
                  </a:lnTo>
                  <a:lnTo>
                    <a:pt x="103" y="1"/>
                  </a:lnTo>
                  <a:lnTo>
                    <a:pt x="96" y="0"/>
                  </a:lnTo>
                  <a:lnTo>
                    <a:pt x="32" y="0"/>
                  </a:lnTo>
                  <a:lnTo>
                    <a:pt x="32" y="0"/>
                  </a:lnTo>
                  <a:lnTo>
                    <a:pt x="26" y="1"/>
                  </a:lnTo>
                  <a:lnTo>
                    <a:pt x="21" y="3"/>
                  </a:lnTo>
                  <a:lnTo>
                    <a:pt x="15" y="6"/>
                  </a:lnTo>
                  <a:lnTo>
                    <a:pt x="10" y="10"/>
                  </a:lnTo>
                  <a:lnTo>
                    <a:pt x="7" y="15"/>
                  </a:lnTo>
                  <a:lnTo>
                    <a:pt x="3" y="20"/>
                  </a:lnTo>
                  <a:lnTo>
                    <a:pt x="1" y="26"/>
                  </a:lnTo>
                  <a:lnTo>
                    <a:pt x="0" y="32"/>
                  </a:lnTo>
                  <a:lnTo>
                    <a:pt x="0" y="95"/>
                  </a:lnTo>
                  <a:lnTo>
                    <a:pt x="0" y="95"/>
                  </a:lnTo>
                  <a:lnTo>
                    <a:pt x="1" y="103"/>
                  </a:lnTo>
                  <a:lnTo>
                    <a:pt x="2" y="109"/>
                  </a:lnTo>
                  <a:lnTo>
                    <a:pt x="6" y="121"/>
                  </a:lnTo>
                  <a:lnTo>
                    <a:pt x="11" y="131"/>
                  </a:lnTo>
                  <a:lnTo>
                    <a:pt x="17" y="139"/>
                  </a:lnTo>
                  <a:lnTo>
                    <a:pt x="25" y="147"/>
                  </a:lnTo>
                  <a:lnTo>
                    <a:pt x="32" y="153"/>
                  </a:lnTo>
                  <a:lnTo>
                    <a:pt x="47" y="164"/>
                  </a:lnTo>
                  <a:lnTo>
                    <a:pt x="47" y="164"/>
                  </a:lnTo>
                  <a:lnTo>
                    <a:pt x="59" y="173"/>
                  </a:lnTo>
                  <a:lnTo>
                    <a:pt x="63" y="176"/>
                  </a:lnTo>
                  <a:lnTo>
                    <a:pt x="65" y="178"/>
                  </a:lnTo>
                  <a:lnTo>
                    <a:pt x="65" y="178"/>
                  </a:lnTo>
                  <a:lnTo>
                    <a:pt x="63" y="181"/>
                  </a:lnTo>
                  <a:lnTo>
                    <a:pt x="59" y="184"/>
                  </a:lnTo>
                  <a:lnTo>
                    <a:pt x="47" y="193"/>
                  </a:lnTo>
                  <a:lnTo>
                    <a:pt x="47" y="193"/>
                  </a:lnTo>
                  <a:lnTo>
                    <a:pt x="32" y="203"/>
                  </a:lnTo>
                  <a:lnTo>
                    <a:pt x="25" y="209"/>
                  </a:lnTo>
                  <a:lnTo>
                    <a:pt x="17" y="218"/>
                  </a:lnTo>
                  <a:lnTo>
                    <a:pt x="11" y="226"/>
                  </a:lnTo>
                  <a:lnTo>
                    <a:pt x="6" y="236"/>
                  </a:lnTo>
                  <a:lnTo>
                    <a:pt x="2" y="248"/>
                  </a:lnTo>
                  <a:lnTo>
                    <a:pt x="1" y="254"/>
                  </a:lnTo>
                  <a:lnTo>
                    <a:pt x="0" y="262"/>
                  </a:lnTo>
                  <a:lnTo>
                    <a:pt x="0" y="262"/>
                  </a:lnTo>
                  <a:lnTo>
                    <a:pt x="1" y="268"/>
                  </a:lnTo>
                  <a:lnTo>
                    <a:pt x="2" y="275"/>
                  </a:lnTo>
                  <a:lnTo>
                    <a:pt x="6" y="286"/>
                  </a:lnTo>
                  <a:lnTo>
                    <a:pt x="11" y="296"/>
                  </a:lnTo>
                  <a:lnTo>
                    <a:pt x="17" y="305"/>
                  </a:lnTo>
                  <a:lnTo>
                    <a:pt x="24" y="312"/>
                  </a:lnTo>
                  <a:lnTo>
                    <a:pt x="32" y="319"/>
                  </a:lnTo>
                  <a:lnTo>
                    <a:pt x="47" y="329"/>
                  </a:lnTo>
                  <a:lnTo>
                    <a:pt x="47" y="329"/>
                  </a:lnTo>
                  <a:lnTo>
                    <a:pt x="59" y="338"/>
                  </a:lnTo>
                  <a:lnTo>
                    <a:pt x="63" y="341"/>
                  </a:lnTo>
                  <a:lnTo>
                    <a:pt x="65" y="344"/>
                  </a:lnTo>
                  <a:lnTo>
                    <a:pt x="65" y="344"/>
                  </a:lnTo>
                  <a:lnTo>
                    <a:pt x="63" y="346"/>
                  </a:lnTo>
                  <a:lnTo>
                    <a:pt x="59" y="350"/>
                  </a:lnTo>
                  <a:lnTo>
                    <a:pt x="47" y="358"/>
                  </a:lnTo>
                  <a:lnTo>
                    <a:pt x="47" y="358"/>
                  </a:lnTo>
                  <a:lnTo>
                    <a:pt x="32" y="369"/>
                  </a:lnTo>
                  <a:lnTo>
                    <a:pt x="24" y="375"/>
                  </a:lnTo>
                  <a:lnTo>
                    <a:pt x="17" y="383"/>
                  </a:lnTo>
                  <a:lnTo>
                    <a:pt x="11" y="392"/>
                  </a:lnTo>
                  <a:lnTo>
                    <a:pt x="6" y="401"/>
                  </a:lnTo>
                  <a:lnTo>
                    <a:pt x="2" y="413"/>
                  </a:lnTo>
                  <a:lnTo>
                    <a:pt x="1" y="419"/>
                  </a:lnTo>
                  <a:lnTo>
                    <a:pt x="0" y="427"/>
                  </a:lnTo>
                  <a:lnTo>
                    <a:pt x="0" y="427"/>
                  </a:lnTo>
                  <a:lnTo>
                    <a:pt x="1" y="433"/>
                  </a:lnTo>
                  <a:lnTo>
                    <a:pt x="2" y="440"/>
                  </a:lnTo>
                  <a:lnTo>
                    <a:pt x="6" y="452"/>
                  </a:lnTo>
                  <a:lnTo>
                    <a:pt x="11" y="461"/>
                  </a:lnTo>
                  <a:lnTo>
                    <a:pt x="17" y="470"/>
                  </a:lnTo>
                  <a:lnTo>
                    <a:pt x="24" y="477"/>
                  </a:lnTo>
                  <a:lnTo>
                    <a:pt x="32" y="484"/>
                  </a:lnTo>
                  <a:lnTo>
                    <a:pt x="47" y="495"/>
                  </a:lnTo>
                  <a:lnTo>
                    <a:pt x="47" y="495"/>
                  </a:lnTo>
                  <a:lnTo>
                    <a:pt x="59" y="503"/>
                  </a:lnTo>
                  <a:lnTo>
                    <a:pt x="63" y="506"/>
                  </a:lnTo>
                  <a:lnTo>
                    <a:pt x="65" y="510"/>
                  </a:lnTo>
                  <a:lnTo>
                    <a:pt x="65" y="510"/>
                  </a:lnTo>
                  <a:lnTo>
                    <a:pt x="63" y="512"/>
                  </a:lnTo>
                  <a:lnTo>
                    <a:pt x="59" y="515"/>
                  </a:lnTo>
                  <a:lnTo>
                    <a:pt x="47" y="523"/>
                  </a:lnTo>
                  <a:lnTo>
                    <a:pt x="47" y="523"/>
                  </a:lnTo>
                  <a:lnTo>
                    <a:pt x="32" y="534"/>
                  </a:lnTo>
                  <a:lnTo>
                    <a:pt x="24" y="541"/>
                  </a:lnTo>
                  <a:lnTo>
                    <a:pt x="17" y="548"/>
                  </a:lnTo>
                  <a:lnTo>
                    <a:pt x="11" y="557"/>
                  </a:lnTo>
                  <a:lnTo>
                    <a:pt x="6" y="567"/>
                  </a:lnTo>
                  <a:lnTo>
                    <a:pt x="2" y="578"/>
                  </a:lnTo>
                  <a:lnTo>
                    <a:pt x="1" y="585"/>
                  </a:lnTo>
                  <a:lnTo>
                    <a:pt x="0" y="592"/>
                  </a:lnTo>
                  <a:lnTo>
                    <a:pt x="0" y="592"/>
                  </a:lnTo>
                  <a:lnTo>
                    <a:pt x="1" y="599"/>
                  </a:lnTo>
                  <a:lnTo>
                    <a:pt x="2" y="605"/>
                  </a:lnTo>
                  <a:lnTo>
                    <a:pt x="6" y="617"/>
                  </a:lnTo>
                  <a:lnTo>
                    <a:pt x="11" y="626"/>
                  </a:lnTo>
                  <a:lnTo>
                    <a:pt x="17" y="636"/>
                  </a:lnTo>
                  <a:lnTo>
                    <a:pt x="24" y="644"/>
                  </a:lnTo>
                  <a:lnTo>
                    <a:pt x="32" y="650"/>
                  </a:lnTo>
                  <a:lnTo>
                    <a:pt x="47" y="660"/>
                  </a:lnTo>
                  <a:lnTo>
                    <a:pt x="47" y="660"/>
                  </a:lnTo>
                  <a:lnTo>
                    <a:pt x="59" y="668"/>
                  </a:lnTo>
                  <a:lnTo>
                    <a:pt x="63" y="672"/>
                  </a:lnTo>
                  <a:lnTo>
                    <a:pt x="65" y="675"/>
                  </a:lnTo>
                  <a:lnTo>
                    <a:pt x="65" y="675"/>
                  </a:lnTo>
                  <a:lnTo>
                    <a:pt x="63" y="677"/>
                  </a:lnTo>
                  <a:lnTo>
                    <a:pt x="59" y="681"/>
                  </a:lnTo>
                  <a:lnTo>
                    <a:pt x="47" y="690"/>
                  </a:lnTo>
                  <a:lnTo>
                    <a:pt x="47" y="690"/>
                  </a:lnTo>
                  <a:lnTo>
                    <a:pt x="32" y="699"/>
                  </a:lnTo>
                  <a:lnTo>
                    <a:pt x="24" y="706"/>
                  </a:lnTo>
                  <a:lnTo>
                    <a:pt x="17" y="713"/>
                  </a:lnTo>
                  <a:lnTo>
                    <a:pt x="11" y="722"/>
                  </a:lnTo>
                  <a:lnTo>
                    <a:pt x="6" y="733"/>
                  </a:lnTo>
                  <a:lnTo>
                    <a:pt x="2" y="745"/>
                  </a:lnTo>
                  <a:lnTo>
                    <a:pt x="1" y="751"/>
                  </a:lnTo>
                  <a:lnTo>
                    <a:pt x="0" y="757"/>
                  </a:lnTo>
                  <a:lnTo>
                    <a:pt x="0" y="757"/>
                  </a:lnTo>
                  <a:lnTo>
                    <a:pt x="1" y="764"/>
                  </a:lnTo>
                  <a:lnTo>
                    <a:pt x="2" y="770"/>
                  </a:lnTo>
                  <a:lnTo>
                    <a:pt x="6" y="782"/>
                  </a:lnTo>
                  <a:lnTo>
                    <a:pt x="11" y="793"/>
                  </a:lnTo>
                  <a:lnTo>
                    <a:pt x="17" y="801"/>
                  </a:lnTo>
                  <a:lnTo>
                    <a:pt x="24" y="809"/>
                  </a:lnTo>
                  <a:lnTo>
                    <a:pt x="32" y="815"/>
                  </a:lnTo>
                  <a:lnTo>
                    <a:pt x="47" y="825"/>
                  </a:lnTo>
                  <a:lnTo>
                    <a:pt x="47" y="825"/>
                  </a:lnTo>
                  <a:lnTo>
                    <a:pt x="59" y="834"/>
                  </a:lnTo>
                  <a:lnTo>
                    <a:pt x="63" y="838"/>
                  </a:lnTo>
                  <a:lnTo>
                    <a:pt x="65" y="840"/>
                  </a:lnTo>
                  <a:lnTo>
                    <a:pt x="65" y="840"/>
                  </a:lnTo>
                  <a:lnTo>
                    <a:pt x="63" y="843"/>
                  </a:lnTo>
                  <a:lnTo>
                    <a:pt x="59" y="846"/>
                  </a:lnTo>
                  <a:lnTo>
                    <a:pt x="47" y="855"/>
                  </a:lnTo>
                  <a:lnTo>
                    <a:pt x="47" y="855"/>
                  </a:lnTo>
                  <a:lnTo>
                    <a:pt x="32" y="865"/>
                  </a:lnTo>
                  <a:lnTo>
                    <a:pt x="24" y="871"/>
                  </a:lnTo>
                  <a:lnTo>
                    <a:pt x="17" y="879"/>
                  </a:lnTo>
                  <a:lnTo>
                    <a:pt x="11" y="888"/>
                  </a:lnTo>
                  <a:lnTo>
                    <a:pt x="6" y="898"/>
                  </a:lnTo>
                  <a:lnTo>
                    <a:pt x="2" y="910"/>
                  </a:lnTo>
                  <a:lnTo>
                    <a:pt x="1" y="916"/>
                  </a:lnTo>
                  <a:lnTo>
                    <a:pt x="0" y="923"/>
                  </a:lnTo>
                  <a:lnTo>
                    <a:pt x="0" y="986"/>
                  </a:lnTo>
                  <a:lnTo>
                    <a:pt x="0" y="986"/>
                  </a:lnTo>
                  <a:lnTo>
                    <a:pt x="1" y="992"/>
                  </a:lnTo>
                  <a:lnTo>
                    <a:pt x="3" y="999"/>
                  </a:lnTo>
                  <a:lnTo>
                    <a:pt x="7" y="1004"/>
                  </a:lnTo>
                  <a:lnTo>
                    <a:pt x="10" y="1008"/>
                  </a:lnTo>
                  <a:lnTo>
                    <a:pt x="15" y="1013"/>
                  </a:lnTo>
                  <a:lnTo>
                    <a:pt x="21" y="1016"/>
                  </a:lnTo>
                  <a:lnTo>
                    <a:pt x="26" y="1017"/>
                  </a:lnTo>
                  <a:lnTo>
                    <a:pt x="32" y="1018"/>
                  </a:lnTo>
                  <a:lnTo>
                    <a:pt x="96" y="1018"/>
                  </a:lnTo>
                  <a:lnTo>
                    <a:pt x="96" y="1018"/>
                  </a:lnTo>
                  <a:lnTo>
                    <a:pt x="103" y="1018"/>
                  </a:lnTo>
                  <a:lnTo>
                    <a:pt x="110" y="1017"/>
                  </a:lnTo>
                  <a:lnTo>
                    <a:pt x="121" y="1014"/>
                  </a:lnTo>
                  <a:lnTo>
                    <a:pt x="131" y="1008"/>
                  </a:lnTo>
                  <a:lnTo>
                    <a:pt x="140" y="1002"/>
                  </a:lnTo>
                  <a:lnTo>
                    <a:pt x="147" y="994"/>
                  </a:lnTo>
                  <a:lnTo>
                    <a:pt x="154" y="986"/>
                  </a:lnTo>
                  <a:lnTo>
                    <a:pt x="164" y="972"/>
                  </a:lnTo>
                  <a:lnTo>
                    <a:pt x="164" y="972"/>
                  </a:lnTo>
                  <a:lnTo>
                    <a:pt x="173" y="959"/>
                  </a:lnTo>
                  <a:lnTo>
                    <a:pt x="176" y="956"/>
                  </a:lnTo>
                  <a:lnTo>
                    <a:pt x="178" y="955"/>
                  </a:lnTo>
                  <a:lnTo>
                    <a:pt x="178" y="955"/>
                  </a:lnTo>
                  <a:lnTo>
                    <a:pt x="182" y="956"/>
                  </a:lnTo>
                  <a:lnTo>
                    <a:pt x="185" y="959"/>
                  </a:lnTo>
                  <a:lnTo>
                    <a:pt x="193" y="972"/>
                  </a:lnTo>
                  <a:lnTo>
                    <a:pt x="193" y="972"/>
                  </a:lnTo>
                  <a:lnTo>
                    <a:pt x="203" y="986"/>
                  </a:lnTo>
                  <a:lnTo>
                    <a:pt x="209" y="994"/>
                  </a:lnTo>
                  <a:lnTo>
                    <a:pt x="217" y="1002"/>
                  </a:lnTo>
                  <a:lnTo>
                    <a:pt x="227" y="1008"/>
                  </a:lnTo>
                  <a:lnTo>
                    <a:pt x="236" y="1014"/>
                  </a:lnTo>
                  <a:lnTo>
                    <a:pt x="248" y="1017"/>
                  </a:lnTo>
                  <a:lnTo>
                    <a:pt x="254" y="1018"/>
                  </a:lnTo>
                  <a:lnTo>
                    <a:pt x="262" y="1018"/>
                  </a:lnTo>
                  <a:lnTo>
                    <a:pt x="262" y="1018"/>
                  </a:lnTo>
                  <a:lnTo>
                    <a:pt x="268" y="1018"/>
                  </a:lnTo>
                  <a:lnTo>
                    <a:pt x="275" y="1017"/>
                  </a:lnTo>
                  <a:lnTo>
                    <a:pt x="287" y="1014"/>
                  </a:lnTo>
                  <a:lnTo>
                    <a:pt x="296" y="1008"/>
                  </a:lnTo>
                  <a:lnTo>
                    <a:pt x="305" y="1002"/>
                  </a:lnTo>
                  <a:lnTo>
                    <a:pt x="312" y="994"/>
                  </a:lnTo>
                  <a:lnTo>
                    <a:pt x="319" y="987"/>
                  </a:lnTo>
                  <a:lnTo>
                    <a:pt x="330" y="972"/>
                  </a:lnTo>
                  <a:lnTo>
                    <a:pt x="330" y="972"/>
                  </a:lnTo>
                  <a:lnTo>
                    <a:pt x="338" y="959"/>
                  </a:lnTo>
                  <a:lnTo>
                    <a:pt x="341" y="956"/>
                  </a:lnTo>
                  <a:lnTo>
                    <a:pt x="345" y="955"/>
                  </a:lnTo>
                  <a:lnTo>
                    <a:pt x="345" y="955"/>
                  </a:lnTo>
                  <a:lnTo>
                    <a:pt x="347" y="956"/>
                  </a:lnTo>
                  <a:lnTo>
                    <a:pt x="350" y="959"/>
                  </a:lnTo>
                  <a:lnTo>
                    <a:pt x="359" y="972"/>
                  </a:lnTo>
                  <a:lnTo>
                    <a:pt x="359" y="972"/>
                  </a:lnTo>
                  <a:lnTo>
                    <a:pt x="369" y="987"/>
                  </a:lnTo>
                  <a:lnTo>
                    <a:pt x="376" y="994"/>
                  </a:lnTo>
                  <a:lnTo>
                    <a:pt x="383" y="1002"/>
                  </a:lnTo>
                  <a:lnTo>
                    <a:pt x="392" y="1008"/>
                  </a:lnTo>
                  <a:lnTo>
                    <a:pt x="401" y="1014"/>
                  </a:lnTo>
                  <a:lnTo>
                    <a:pt x="413" y="1017"/>
                  </a:lnTo>
                  <a:lnTo>
                    <a:pt x="420" y="1018"/>
                  </a:lnTo>
                  <a:lnTo>
                    <a:pt x="427" y="1018"/>
                  </a:lnTo>
                  <a:lnTo>
                    <a:pt x="427" y="1018"/>
                  </a:lnTo>
                  <a:lnTo>
                    <a:pt x="434" y="1018"/>
                  </a:lnTo>
                  <a:lnTo>
                    <a:pt x="440" y="1017"/>
                  </a:lnTo>
                  <a:lnTo>
                    <a:pt x="452" y="1014"/>
                  </a:lnTo>
                  <a:lnTo>
                    <a:pt x="462" y="1008"/>
                  </a:lnTo>
                  <a:lnTo>
                    <a:pt x="470" y="1002"/>
                  </a:lnTo>
                  <a:lnTo>
                    <a:pt x="478" y="994"/>
                  </a:lnTo>
                  <a:lnTo>
                    <a:pt x="484" y="987"/>
                  </a:lnTo>
                  <a:lnTo>
                    <a:pt x="495" y="972"/>
                  </a:lnTo>
                  <a:lnTo>
                    <a:pt x="495" y="972"/>
                  </a:lnTo>
                  <a:lnTo>
                    <a:pt x="503" y="959"/>
                  </a:lnTo>
                  <a:lnTo>
                    <a:pt x="507" y="956"/>
                  </a:lnTo>
                  <a:lnTo>
                    <a:pt x="510" y="955"/>
                  </a:lnTo>
                  <a:lnTo>
                    <a:pt x="510" y="955"/>
                  </a:lnTo>
                  <a:lnTo>
                    <a:pt x="512" y="956"/>
                  </a:lnTo>
                  <a:lnTo>
                    <a:pt x="515" y="959"/>
                  </a:lnTo>
                  <a:lnTo>
                    <a:pt x="524" y="972"/>
                  </a:lnTo>
                  <a:lnTo>
                    <a:pt x="524" y="972"/>
                  </a:lnTo>
                  <a:lnTo>
                    <a:pt x="535" y="987"/>
                  </a:lnTo>
                  <a:lnTo>
                    <a:pt x="541" y="994"/>
                  </a:lnTo>
                  <a:lnTo>
                    <a:pt x="548" y="1002"/>
                  </a:lnTo>
                  <a:lnTo>
                    <a:pt x="557" y="1008"/>
                  </a:lnTo>
                  <a:lnTo>
                    <a:pt x="568" y="1014"/>
                  </a:lnTo>
                  <a:lnTo>
                    <a:pt x="578" y="1017"/>
                  </a:lnTo>
                  <a:lnTo>
                    <a:pt x="585" y="1018"/>
                  </a:lnTo>
                  <a:lnTo>
                    <a:pt x="592" y="1018"/>
                  </a:lnTo>
                  <a:lnTo>
                    <a:pt x="592" y="1018"/>
                  </a:lnTo>
                  <a:lnTo>
                    <a:pt x="599" y="1018"/>
                  </a:lnTo>
                  <a:lnTo>
                    <a:pt x="605" y="1017"/>
                  </a:lnTo>
                  <a:lnTo>
                    <a:pt x="617" y="1014"/>
                  </a:lnTo>
                  <a:lnTo>
                    <a:pt x="627" y="1008"/>
                  </a:lnTo>
                  <a:lnTo>
                    <a:pt x="636" y="1002"/>
                  </a:lnTo>
                  <a:lnTo>
                    <a:pt x="644" y="994"/>
                  </a:lnTo>
                  <a:lnTo>
                    <a:pt x="650" y="987"/>
                  </a:lnTo>
                  <a:lnTo>
                    <a:pt x="660" y="972"/>
                  </a:lnTo>
                  <a:lnTo>
                    <a:pt x="660" y="972"/>
                  </a:lnTo>
                  <a:lnTo>
                    <a:pt x="669" y="959"/>
                  </a:lnTo>
                  <a:lnTo>
                    <a:pt x="672" y="956"/>
                  </a:lnTo>
                  <a:lnTo>
                    <a:pt x="675" y="955"/>
                  </a:lnTo>
                  <a:lnTo>
                    <a:pt x="675" y="955"/>
                  </a:lnTo>
                  <a:lnTo>
                    <a:pt x="677" y="956"/>
                  </a:lnTo>
                  <a:lnTo>
                    <a:pt x="681" y="959"/>
                  </a:lnTo>
                  <a:lnTo>
                    <a:pt x="690" y="972"/>
                  </a:lnTo>
                  <a:lnTo>
                    <a:pt x="690" y="972"/>
                  </a:lnTo>
                  <a:lnTo>
                    <a:pt x="700" y="987"/>
                  </a:lnTo>
                  <a:lnTo>
                    <a:pt x="706" y="994"/>
                  </a:lnTo>
                  <a:lnTo>
                    <a:pt x="714" y="1002"/>
                  </a:lnTo>
                  <a:lnTo>
                    <a:pt x="722" y="1008"/>
                  </a:lnTo>
                  <a:lnTo>
                    <a:pt x="733" y="1014"/>
                  </a:lnTo>
                  <a:lnTo>
                    <a:pt x="745" y="1017"/>
                  </a:lnTo>
                  <a:lnTo>
                    <a:pt x="751" y="1018"/>
                  </a:lnTo>
                  <a:lnTo>
                    <a:pt x="758" y="1018"/>
                  </a:lnTo>
                  <a:lnTo>
                    <a:pt x="758" y="1018"/>
                  </a:lnTo>
                  <a:lnTo>
                    <a:pt x="764" y="1018"/>
                  </a:lnTo>
                  <a:lnTo>
                    <a:pt x="771" y="1017"/>
                  </a:lnTo>
                  <a:lnTo>
                    <a:pt x="782" y="1014"/>
                  </a:lnTo>
                  <a:lnTo>
                    <a:pt x="793" y="1008"/>
                  </a:lnTo>
                  <a:lnTo>
                    <a:pt x="802" y="1002"/>
                  </a:lnTo>
                  <a:lnTo>
                    <a:pt x="809" y="994"/>
                  </a:lnTo>
                  <a:lnTo>
                    <a:pt x="816" y="987"/>
                  </a:lnTo>
                  <a:lnTo>
                    <a:pt x="825" y="972"/>
                  </a:lnTo>
                  <a:lnTo>
                    <a:pt x="825" y="972"/>
                  </a:lnTo>
                  <a:lnTo>
                    <a:pt x="834" y="959"/>
                  </a:lnTo>
                  <a:lnTo>
                    <a:pt x="837" y="956"/>
                  </a:lnTo>
                  <a:lnTo>
                    <a:pt x="840" y="955"/>
                  </a:lnTo>
                  <a:lnTo>
                    <a:pt x="840" y="955"/>
                  </a:lnTo>
                  <a:lnTo>
                    <a:pt x="844" y="956"/>
                  </a:lnTo>
                  <a:lnTo>
                    <a:pt x="847" y="959"/>
                  </a:lnTo>
                  <a:lnTo>
                    <a:pt x="855" y="972"/>
                  </a:lnTo>
                  <a:lnTo>
                    <a:pt x="855" y="972"/>
                  </a:lnTo>
                  <a:lnTo>
                    <a:pt x="865" y="987"/>
                  </a:lnTo>
                  <a:lnTo>
                    <a:pt x="871" y="994"/>
                  </a:lnTo>
                  <a:lnTo>
                    <a:pt x="879" y="1002"/>
                  </a:lnTo>
                  <a:lnTo>
                    <a:pt x="888" y="1008"/>
                  </a:lnTo>
                  <a:lnTo>
                    <a:pt x="898" y="1014"/>
                  </a:lnTo>
                  <a:lnTo>
                    <a:pt x="910" y="1017"/>
                  </a:lnTo>
                  <a:lnTo>
                    <a:pt x="916" y="1018"/>
                  </a:lnTo>
                  <a:lnTo>
                    <a:pt x="923" y="1018"/>
                  </a:lnTo>
                  <a:lnTo>
                    <a:pt x="986" y="1018"/>
                  </a:lnTo>
                  <a:lnTo>
                    <a:pt x="986" y="1018"/>
                  </a:lnTo>
                  <a:lnTo>
                    <a:pt x="993" y="1017"/>
                  </a:lnTo>
                  <a:lnTo>
                    <a:pt x="999" y="1016"/>
                  </a:lnTo>
                  <a:lnTo>
                    <a:pt x="1004" y="1013"/>
                  </a:lnTo>
                  <a:lnTo>
                    <a:pt x="1009" y="1008"/>
                  </a:lnTo>
                  <a:lnTo>
                    <a:pt x="1013" y="1004"/>
                  </a:lnTo>
                  <a:lnTo>
                    <a:pt x="1016" y="999"/>
                  </a:lnTo>
                  <a:lnTo>
                    <a:pt x="1017" y="992"/>
                  </a:lnTo>
                  <a:lnTo>
                    <a:pt x="1018" y="986"/>
                  </a:lnTo>
                  <a:lnTo>
                    <a:pt x="1018" y="923"/>
                  </a:lnTo>
                  <a:lnTo>
                    <a:pt x="1018" y="923"/>
                  </a:lnTo>
                  <a:lnTo>
                    <a:pt x="1018" y="916"/>
                  </a:lnTo>
                  <a:lnTo>
                    <a:pt x="1017" y="910"/>
                  </a:lnTo>
                  <a:lnTo>
                    <a:pt x="1014" y="898"/>
                  </a:lnTo>
                  <a:lnTo>
                    <a:pt x="1009" y="887"/>
                  </a:lnTo>
                  <a:lnTo>
                    <a:pt x="1002" y="879"/>
                  </a:lnTo>
                  <a:lnTo>
                    <a:pt x="995" y="871"/>
                  </a:lnTo>
                  <a:lnTo>
                    <a:pt x="986" y="865"/>
                  </a:lnTo>
                  <a:lnTo>
                    <a:pt x="972" y="855"/>
                  </a:lnTo>
                  <a:lnTo>
                    <a:pt x="972" y="855"/>
                  </a:lnTo>
                  <a:lnTo>
                    <a:pt x="959" y="846"/>
                  </a:lnTo>
                  <a:lnTo>
                    <a:pt x="956" y="843"/>
                  </a:lnTo>
                  <a:lnTo>
                    <a:pt x="955" y="840"/>
                  </a:lnTo>
                  <a:lnTo>
                    <a:pt x="955" y="840"/>
                  </a:lnTo>
                  <a:lnTo>
                    <a:pt x="956" y="837"/>
                  </a:lnTo>
                  <a:lnTo>
                    <a:pt x="959" y="834"/>
                  </a:lnTo>
                  <a:lnTo>
                    <a:pt x="972" y="825"/>
                  </a:lnTo>
                  <a:lnTo>
                    <a:pt x="972" y="825"/>
                  </a:lnTo>
                  <a:lnTo>
                    <a:pt x="986" y="815"/>
                  </a:lnTo>
                  <a:lnTo>
                    <a:pt x="995" y="809"/>
                  </a:lnTo>
                  <a:lnTo>
                    <a:pt x="1002" y="801"/>
                  </a:lnTo>
                  <a:lnTo>
                    <a:pt x="1009" y="793"/>
                  </a:lnTo>
                  <a:lnTo>
                    <a:pt x="1014" y="782"/>
                  </a:lnTo>
                  <a:lnTo>
                    <a:pt x="1017" y="770"/>
                  </a:lnTo>
                  <a:lnTo>
                    <a:pt x="1018" y="764"/>
                  </a:lnTo>
                  <a:lnTo>
                    <a:pt x="1018" y="757"/>
                  </a:lnTo>
                  <a:lnTo>
                    <a:pt x="1018" y="757"/>
                  </a:lnTo>
                  <a:lnTo>
                    <a:pt x="1018" y="751"/>
                  </a:lnTo>
                  <a:lnTo>
                    <a:pt x="1017" y="745"/>
                  </a:lnTo>
                  <a:lnTo>
                    <a:pt x="1014" y="733"/>
                  </a:lnTo>
                  <a:lnTo>
                    <a:pt x="1009" y="722"/>
                  </a:lnTo>
                  <a:lnTo>
                    <a:pt x="1002" y="713"/>
                  </a:lnTo>
                  <a:lnTo>
                    <a:pt x="995" y="706"/>
                  </a:lnTo>
                  <a:lnTo>
                    <a:pt x="987" y="699"/>
                  </a:lnTo>
                  <a:lnTo>
                    <a:pt x="972" y="690"/>
                  </a:lnTo>
                  <a:lnTo>
                    <a:pt x="972" y="690"/>
                  </a:lnTo>
                  <a:lnTo>
                    <a:pt x="959" y="681"/>
                  </a:lnTo>
                  <a:lnTo>
                    <a:pt x="956" y="677"/>
                  </a:lnTo>
                  <a:lnTo>
                    <a:pt x="955" y="675"/>
                  </a:lnTo>
                  <a:lnTo>
                    <a:pt x="955" y="675"/>
                  </a:lnTo>
                  <a:lnTo>
                    <a:pt x="956" y="672"/>
                  </a:lnTo>
                  <a:lnTo>
                    <a:pt x="959" y="668"/>
                  </a:lnTo>
                  <a:lnTo>
                    <a:pt x="972" y="660"/>
                  </a:lnTo>
                  <a:lnTo>
                    <a:pt x="972" y="660"/>
                  </a:lnTo>
                  <a:lnTo>
                    <a:pt x="987" y="650"/>
                  </a:lnTo>
                  <a:lnTo>
                    <a:pt x="995" y="644"/>
                  </a:lnTo>
                  <a:lnTo>
                    <a:pt x="1002" y="636"/>
                  </a:lnTo>
                  <a:lnTo>
                    <a:pt x="1009" y="626"/>
                  </a:lnTo>
                  <a:lnTo>
                    <a:pt x="1014" y="617"/>
                  </a:lnTo>
                  <a:lnTo>
                    <a:pt x="1017" y="605"/>
                  </a:lnTo>
                  <a:lnTo>
                    <a:pt x="1018" y="599"/>
                  </a:lnTo>
                  <a:lnTo>
                    <a:pt x="1018" y="592"/>
                  </a:lnTo>
                  <a:lnTo>
                    <a:pt x="1018" y="592"/>
                  </a:lnTo>
                  <a:lnTo>
                    <a:pt x="1018" y="585"/>
                  </a:lnTo>
                  <a:lnTo>
                    <a:pt x="1017" y="578"/>
                  </a:lnTo>
                  <a:lnTo>
                    <a:pt x="1014" y="567"/>
                  </a:lnTo>
                  <a:lnTo>
                    <a:pt x="1009" y="557"/>
                  </a:lnTo>
                  <a:lnTo>
                    <a:pt x="1002" y="548"/>
                  </a:lnTo>
                  <a:lnTo>
                    <a:pt x="995" y="541"/>
                  </a:lnTo>
                  <a:lnTo>
                    <a:pt x="987" y="534"/>
                  </a:lnTo>
                  <a:lnTo>
                    <a:pt x="972" y="523"/>
                  </a:lnTo>
                  <a:lnTo>
                    <a:pt x="972" y="523"/>
                  </a:lnTo>
                  <a:lnTo>
                    <a:pt x="959" y="515"/>
                  </a:lnTo>
                  <a:lnTo>
                    <a:pt x="956" y="512"/>
                  </a:lnTo>
                  <a:lnTo>
                    <a:pt x="955" y="510"/>
                  </a:lnTo>
                  <a:lnTo>
                    <a:pt x="955" y="510"/>
                  </a:lnTo>
                  <a:lnTo>
                    <a:pt x="956" y="506"/>
                  </a:lnTo>
                  <a:lnTo>
                    <a:pt x="959" y="503"/>
                  </a:lnTo>
                  <a:lnTo>
                    <a:pt x="972" y="495"/>
                  </a:lnTo>
                  <a:lnTo>
                    <a:pt x="972" y="495"/>
                  </a:lnTo>
                  <a:lnTo>
                    <a:pt x="987" y="484"/>
                  </a:lnTo>
                  <a:lnTo>
                    <a:pt x="995" y="477"/>
                  </a:lnTo>
                  <a:lnTo>
                    <a:pt x="1002" y="470"/>
                  </a:lnTo>
                  <a:lnTo>
                    <a:pt x="1009" y="461"/>
                  </a:lnTo>
                  <a:lnTo>
                    <a:pt x="1014" y="452"/>
                  </a:lnTo>
                  <a:lnTo>
                    <a:pt x="1017" y="440"/>
                  </a:lnTo>
                  <a:lnTo>
                    <a:pt x="1018" y="433"/>
                  </a:lnTo>
                  <a:lnTo>
                    <a:pt x="1018" y="427"/>
                  </a:lnTo>
                  <a:lnTo>
                    <a:pt x="1018" y="427"/>
                  </a:lnTo>
                  <a:lnTo>
                    <a:pt x="1018" y="419"/>
                  </a:lnTo>
                  <a:lnTo>
                    <a:pt x="1017" y="413"/>
                  </a:lnTo>
                  <a:lnTo>
                    <a:pt x="1014" y="401"/>
                  </a:lnTo>
                  <a:lnTo>
                    <a:pt x="1009" y="392"/>
                  </a:lnTo>
                  <a:lnTo>
                    <a:pt x="1002" y="383"/>
                  </a:lnTo>
                  <a:lnTo>
                    <a:pt x="995" y="375"/>
                  </a:lnTo>
                  <a:lnTo>
                    <a:pt x="987" y="369"/>
                  </a:lnTo>
                  <a:lnTo>
                    <a:pt x="972" y="358"/>
                  </a:lnTo>
                  <a:lnTo>
                    <a:pt x="972" y="358"/>
                  </a:lnTo>
                  <a:lnTo>
                    <a:pt x="959" y="350"/>
                  </a:lnTo>
                  <a:lnTo>
                    <a:pt x="956" y="346"/>
                  </a:lnTo>
                  <a:lnTo>
                    <a:pt x="955" y="344"/>
                  </a:lnTo>
                  <a:lnTo>
                    <a:pt x="955" y="344"/>
                  </a:lnTo>
                  <a:lnTo>
                    <a:pt x="956" y="341"/>
                  </a:lnTo>
                  <a:lnTo>
                    <a:pt x="959" y="338"/>
                  </a:lnTo>
                  <a:lnTo>
                    <a:pt x="972" y="329"/>
                  </a:lnTo>
                  <a:lnTo>
                    <a:pt x="972" y="329"/>
                  </a:lnTo>
                  <a:lnTo>
                    <a:pt x="987" y="319"/>
                  </a:lnTo>
                  <a:lnTo>
                    <a:pt x="995" y="312"/>
                  </a:lnTo>
                  <a:lnTo>
                    <a:pt x="1002" y="305"/>
                  </a:lnTo>
                  <a:lnTo>
                    <a:pt x="1009" y="296"/>
                  </a:lnTo>
                  <a:lnTo>
                    <a:pt x="1014" y="286"/>
                  </a:lnTo>
                  <a:lnTo>
                    <a:pt x="1017" y="275"/>
                  </a:lnTo>
                  <a:lnTo>
                    <a:pt x="1018" y="268"/>
                  </a:lnTo>
                  <a:lnTo>
                    <a:pt x="1018" y="262"/>
                  </a:lnTo>
                  <a:lnTo>
                    <a:pt x="1018" y="262"/>
                  </a:lnTo>
                  <a:lnTo>
                    <a:pt x="1018" y="254"/>
                  </a:lnTo>
                  <a:lnTo>
                    <a:pt x="1017" y="248"/>
                  </a:lnTo>
                  <a:lnTo>
                    <a:pt x="1014" y="236"/>
                  </a:lnTo>
                  <a:lnTo>
                    <a:pt x="1009" y="226"/>
                  </a:lnTo>
                  <a:lnTo>
                    <a:pt x="1002" y="218"/>
                  </a:lnTo>
                  <a:lnTo>
                    <a:pt x="995" y="210"/>
                  </a:lnTo>
                  <a:lnTo>
                    <a:pt x="987" y="204"/>
                  </a:lnTo>
                  <a:lnTo>
                    <a:pt x="972" y="193"/>
                  </a:lnTo>
                  <a:lnTo>
                    <a:pt x="972" y="193"/>
                  </a:lnTo>
                  <a:lnTo>
                    <a:pt x="959" y="184"/>
                  </a:lnTo>
                  <a:lnTo>
                    <a:pt x="956" y="181"/>
                  </a:lnTo>
                  <a:lnTo>
                    <a:pt x="955" y="178"/>
                  </a:lnTo>
                  <a:lnTo>
                    <a:pt x="955" y="178"/>
                  </a:lnTo>
                  <a:lnTo>
                    <a:pt x="956" y="176"/>
                  </a:lnTo>
                  <a:lnTo>
                    <a:pt x="959" y="173"/>
                  </a:lnTo>
                  <a:lnTo>
                    <a:pt x="972" y="164"/>
                  </a:lnTo>
                  <a:lnTo>
                    <a:pt x="972" y="164"/>
                  </a:lnTo>
                  <a:close/>
                  <a:moveTo>
                    <a:pt x="955" y="95"/>
                  </a:moveTo>
                  <a:lnTo>
                    <a:pt x="955" y="95"/>
                  </a:lnTo>
                  <a:lnTo>
                    <a:pt x="954" y="99"/>
                  </a:lnTo>
                  <a:lnTo>
                    <a:pt x="950" y="102"/>
                  </a:lnTo>
                  <a:lnTo>
                    <a:pt x="938" y="110"/>
                  </a:lnTo>
                  <a:lnTo>
                    <a:pt x="938" y="110"/>
                  </a:lnTo>
                  <a:lnTo>
                    <a:pt x="923" y="121"/>
                  </a:lnTo>
                  <a:lnTo>
                    <a:pt x="914" y="128"/>
                  </a:lnTo>
                  <a:lnTo>
                    <a:pt x="908" y="135"/>
                  </a:lnTo>
                  <a:lnTo>
                    <a:pt x="901" y="144"/>
                  </a:lnTo>
                  <a:lnTo>
                    <a:pt x="896" y="153"/>
                  </a:lnTo>
                  <a:lnTo>
                    <a:pt x="893" y="165"/>
                  </a:lnTo>
                  <a:lnTo>
                    <a:pt x="892" y="172"/>
                  </a:lnTo>
                  <a:lnTo>
                    <a:pt x="891" y="178"/>
                  </a:lnTo>
                  <a:lnTo>
                    <a:pt x="891" y="178"/>
                  </a:lnTo>
                  <a:lnTo>
                    <a:pt x="892" y="186"/>
                  </a:lnTo>
                  <a:lnTo>
                    <a:pt x="893" y="192"/>
                  </a:lnTo>
                  <a:lnTo>
                    <a:pt x="896" y="204"/>
                  </a:lnTo>
                  <a:lnTo>
                    <a:pt x="901" y="213"/>
                  </a:lnTo>
                  <a:lnTo>
                    <a:pt x="908" y="222"/>
                  </a:lnTo>
                  <a:lnTo>
                    <a:pt x="914" y="230"/>
                  </a:lnTo>
                  <a:lnTo>
                    <a:pt x="923" y="236"/>
                  </a:lnTo>
                  <a:lnTo>
                    <a:pt x="938" y="247"/>
                  </a:lnTo>
                  <a:lnTo>
                    <a:pt x="938" y="247"/>
                  </a:lnTo>
                  <a:lnTo>
                    <a:pt x="950" y="255"/>
                  </a:lnTo>
                  <a:lnTo>
                    <a:pt x="954" y="258"/>
                  </a:lnTo>
                  <a:lnTo>
                    <a:pt x="955" y="262"/>
                  </a:lnTo>
                  <a:lnTo>
                    <a:pt x="955" y="262"/>
                  </a:lnTo>
                  <a:lnTo>
                    <a:pt x="954" y="264"/>
                  </a:lnTo>
                  <a:lnTo>
                    <a:pt x="950" y="267"/>
                  </a:lnTo>
                  <a:lnTo>
                    <a:pt x="938" y="276"/>
                  </a:lnTo>
                  <a:lnTo>
                    <a:pt x="938" y="276"/>
                  </a:lnTo>
                  <a:lnTo>
                    <a:pt x="923" y="286"/>
                  </a:lnTo>
                  <a:lnTo>
                    <a:pt x="914" y="293"/>
                  </a:lnTo>
                  <a:lnTo>
                    <a:pt x="908" y="300"/>
                  </a:lnTo>
                  <a:lnTo>
                    <a:pt x="901" y="309"/>
                  </a:lnTo>
                  <a:lnTo>
                    <a:pt x="896" y="319"/>
                  </a:lnTo>
                  <a:lnTo>
                    <a:pt x="893" y="330"/>
                  </a:lnTo>
                  <a:lnTo>
                    <a:pt x="892" y="337"/>
                  </a:lnTo>
                  <a:lnTo>
                    <a:pt x="891" y="344"/>
                  </a:lnTo>
                  <a:lnTo>
                    <a:pt x="891" y="344"/>
                  </a:lnTo>
                  <a:lnTo>
                    <a:pt x="892" y="351"/>
                  </a:lnTo>
                  <a:lnTo>
                    <a:pt x="893" y="357"/>
                  </a:lnTo>
                  <a:lnTo>
                    <a:pt x="896" y="369"/>
                  </a:lnTo>
                  <a:lnTo>
                    <a:pt x="901" y="379"/>
                  </a:lnTo>
                  <a:lnTo>
                    <a:pt x="908" y="387"/>
                  </a:lnTo>
                  <a:lnTo>
                    <a:pt x="914" y="395"/>
                  </a:lnTo>
                  <a:lnTo>
                    <a:pt x="923" y="401"/>
                  </a:lnTo>
                  <a:lnTo>
                    <a:pt x="938" y="412"/>
                  </a:lnTo>
                  <a:lnTo>
                    <a:pt x="938" y="412"/>
                  </a:lnTo>
                  <a:lnTo>
                    <a:pt x="950" y="420"/>
                  </a:lnTo>
                  <a:lnTo>
                    <a:pt x="954" y="424"/>
                  </a:lnTo>
                  <a:lnTo>
                    <a:pt x="955" y="427"/>
                  </a:lnTo>
                  <a:lnTo>
                    <a:pt x="955" y="427"/>
                  </a:lnTo>
                  <a:lnTo>
                    <a:pt x="954" y="429"/>
                  </a:lnTo>
                  <a:lnTo>
                    <a:pt x="950" y="432"/>
                  </a:lnTo>
                  <a:lnTo>
                    <a:pt x="938" y="441"/>
                  </a:lnTo>
                  <a:lnTo>
                    <a:pt x="938" y="441"/>
                  </a:lnTo>
                  <a:lnTo>
                    <a:pt x="923" y="452"/>
                  </a:lnTo>
                  <a:lnTo>
                    <a:pt x="914" y="458"/>
                  </a:lnTo>
                  <a:lnTo>
                    <a:pt x="908" y="466"/>
                  </a:lnTo>
                  <a:lnTo>
                    <a:pt x="901" y="474"/>
                  </a:lnTo>
                  <a:lnTo>
                    <a:pt x="896" y="485"/>
                  </a:lnTo>
                  <a:lnTo>
                    <a:pt x="893" y="496"/>
                  </a:lnTo>
                  <a:lnTo>
                    <a:pt x="892" y="502"/>
                  </a:lnTo>
                  <a:lnTo>
                    <a:pt x="891" y="510"/>
                  </a:lnTo>
                  <a:lnTo>
                    <a:pt x="891" y="510"/>
                  </a:lnTo>
                  <a:lnTo>
                    <a:pt x="892" y="516"/>
                  </a:lnTo>
                  <a:lnTo>
                    <a:pt x="893" y="522"/>
                  </a:lnTo>
                  <a:lnTo>
                    <a:pt x="896" y="534"/>
                  </a:lnTo>
                  <a:lnTo>
                    <a:pt x="901" y="544"/>
                  </a:lnTo>
                  <a:lnTo>
                    <a:pt x="908" y="554"/>
                  </a:lnTo>
                  <a:lnTo>
                    <a:pt x="914" y="561"/>
                  </a:lnTo>
                  <a:lnTo>
                    <a:pt x="923" y="567"/>
                  </a:lnTo>
                  <a:lnTo>
                    <a:pt x="938" y="577"/>
                  </a:lnTo>
                  <a:lnTo>
                    <a:pt x="938" y="577"/>
                  </a:lnTo>
                  <a:lnTo>
                    <a:pt x="950" y="586"/>
                  </a:lnTo>
                  <a:lnTo>
                    <a:pt x="954" y="589"/>
                  </a:lnTo>
                  <a:lnTo>
                    <a:pt x="955" y="592"/>
                  </a:lnTo>
                  <a:lnTo>
                    <a:pt x="955" y="592"/>
                  </a:lnTo>
                  <a:lnTo>
                    <a:pt x="954" y="594"/>
                  </a:lnTo>
                  <a:lnTo>
                    <a:pt x="950" y="599"/>
                  </a:lnTo>
                  <a:lnTo>
                    <a:pt x="938" y="606"/>
                  </a:lnTo>
                  <a:lnTo>
                    <a:pt x="938" y="606"/>
                  </a:lnTo>
                  <a:lnTo>
                    <a:pt x="923" y="617"/>
                  </a:lnTo>
                  <a:lnTo>
                    <a:pt x="914" y="623"/>
                  </a:lnTo>
                  <a:lnTo>
                    <a:pt x="908" y="631"/>
                  </a:lnTo>
                  <a:lnTo>
                    <a:pt x="901" y="639"/>
                  </a:lnTo>
                  <a:lnTo>
                    <a:pt x="896" y="650"/>
                  </a:lnTo>
                  <a:lnTo>
                    <a:pt x="893" y="662"/>
                  </a:lnTo>
                  <a:lnTo>
                    <a:pt x="892" y="668"/>
                  </a:lnTo>
                  <a:lnTo>
                    <a:pt x="891" y="675"/>
                  </a:lnTo>
                  <a:lnTo>
                    <a:pt x="891" y="675"/>
                  </a:lnTo>
                  <a:lnTo>
                    <a:pt x="892" y="681"/>
                  </a:lnTo>
                  <a:lnTo>
                    <a:pt x="893" y="688"/>
                  </a:lnTo>
                  <a:lnTo>
                    <a:pt x="896" y="699"/>
                  </a:lnTo>
                  <a:lnTo>
                    <a:pt x="901" y="710"/>
                  </a:lnTo>
                  <a:lnTo>
                    <a:pt x="908" y="719"/>
                  </a:lnTo>
                  <a:lnTo>
                    <a:pt x="914" y="726"/>
                  </a:lnTo>
                  <a:lnTo>
                    <a:pt x="923" y="733"/>
                  </a:lnTo>
                  <a:lnTo>
                    <a:pt x="938" y="742"/>
                  </a:lnTo>
                  <a:lnTo>
                    <a:pt x="938" y="742"/>
                  </a:lnTo>
                  <a:lnTo>
                    <a:pt x="950" y="751"/>
                  </a:lnTo>
                  <a:lnTo>
                    <a:pt x="954" y="754"/>
                  </a:lnTo>
                  <a:lnTo>
                    <a:pt x="955" y="757"/>
                  </a:lnTo>
                  <a:lnTo>
                    <a:pt x="955" y="757"/>
                  </a:lnTo>
                  <a:lnTo>
                    <a:pt x="954" y="761"/>
                  </a:lnTo>
                  <a:lnTo>
                    <a:pt x="950" y="764"/>
                  </a:lnTo>
                  <a:lnTo>
                    <a:pt x="938" y="772"/>
                  </a:lnTo>
                  <a:lnTo>
                    <a:pt x="938" y="772"/>
                  </a:lnTo>
                  <a:lnTo>
                    <a:pt x="923" y="782"/>
                  </a:lnTo>
                  <a:lnTo>
                    <a:pt x="915" y="788"/>
                  </a:lnTo>
                  <a:lnTo>
                    <a:pt x="908" y="796"/>
                  </a:lnTo>
                  <a:lnTo>
                    <a:pt x="901" y="805"/>
                  </a:lnTo>
                  <a:lnTo>
                    <a:pt x="896" y="815"/>
                  </a:lnTo>
                  <a:lnTo>
                    <a:pt x="893" y="827"/>
                  </a:lnTo>
                  <a:lnTo>
                    <a:pt x="892" y="834"/>
                  </a:lnTo>
                  <a:lnTo>
                    <a:pt x="891" y="840"/>
                  </a:lnTo>
                  <a:lnTo>
                    <a:pt x="891" y="840"/>
                  </a:lnTo>
                  <a:lnTo>
                    <a:pt x="892" y="846"/>
                  </a:lnTo>
                  <a:lnTo>
                    <a:pt x="893" y="854"/>
                  </a:lnTo>
                  <a:lnTo>
                    <a:pt x="896" y="865"/>
                  </a:lnTo>
                  <a:lnTo>
                    <a:pt x="901" y="875"/>
                  </a:lnTo>
                  <a:lnTo>
                    <a:pt x="908" y="884"/>
                  </a:lnTo>
                  <a:lnTo>
                    <a:pt x="915" y="891"/>
                  </a:lnTo>
                  <a:lnTo>
                    <a:pt x="923" y="898"/>
                  </a:lnTo>
                  <a:lnTo>
                    <a:pt x="938" y="908"/>
                  </a:lnTo>
                  <a:lnTo>
                    <a:pt x="938" y="908"/>
                  </a:lnTo>
                  <a:lnTo>
                    <a:pt x="950" y="916"/>
                  </a:lnTo>
                  <a:lnTo>
                    <a:pt x="954" y="920"/>
                  </a:lnTo>
                  <a:lnTo>
                    <a:pt x="955" y="923"/>
                  </a:lnTo>
                  <a:lnTo>
                    <a:pt x="955" y="955"/>
                  </a:lnTo>
                  <a:lnTo>
                    <a:pt x="923" y="955"/>
                  </a:lnTo>
                  <a:lnTo>
                    <a:pt x="923" y="955"/>
                  </a:lnTo>
                  <a:lnTo>
                    <a:pt x="921" y="954"/>
                  </a:lnTo>
                  <a:lnTo>
                    <a:pt x="916" y="949"/>
                  </a:lnTo>
                  <a:lnTo>
                    <a:pt x="908" y="938"/>
                  </a:lnTo>
                  <a:lnTo>
                    <a:pt x="908" y="938"/>
                  </a:lnTo>
                  <a:lnTo>
                    <a:pt x="898" y="923"/>
                  </a:lnTo>
                  <a:lnTo>
                    <a:pt x="892" y="914"/>
                  </a:lnTo>
                  <a:lnTo>
                    <a:pt x="884" y="908"/>
                  </a:lnTo>
                  <a:lnTo>
                    <a:pt x="876" y="901"/>
                  </a:lnTo>
                  <a:lnTo>
                    <a:pt x="865" y="896"/>
                  </a:lnTo>
                  <a:lnTo>
                    <a:pt x="853" y="893"/>
                  </a:lnTo>
                  <a:lnTo>
                    <a:pt x="847" y="891"/>
                  </a:lnTo>
                  <a:lnTo>
                    <a:pt x="840" y="890"/>
                  </a:lnTo>
                  <a:lnTo>
                    <a:pt x="840" y="890"/>
                  </a:lnTo>
                  <a:lnTo>
                    <a:pt x="834" y="891"/>
                  </a:lnTo>
                  <a:lnTo>
                    <a:pt x="827" y="893"/>
                  </a:lnTo>
                  <a:lnTo>
                    <a:pt x="816" y="896"/>
                  </a:lnTo>
                  <a:lnTo>
                    <a:pt x="805" y="901"/>
                  </a:lnTo>
                  <a:lnTo>
                    <a:pt x="796" y="908"/>
                  </a:lnTo>
                  <a:lnTo>
                    <a:pt x="789" y="914"/>
                  </a:lnTo>
                  <a:lnTo>
                    <a:pt x="782" y="923"/>
                  </a:lnTo>
                  <a:lnTo>
                    <a:pt x="773" y="938"/>
                  </a:lnTo>
                  <a:lnTo>
                    <a:pt x="773" y="938"/>
                  </a:lnTo>
                  <a:lnTo>
                    <a:pt x="764" y="949"/>
                  </a:lnTo>
                  <a:lnTo>
                    <a:pt x="761" y="954"/>
                  </a:lnTo>
                  <a:lnTo>
                    <a:pt x="758" y="955"/>
                  </a:lnTo>
                  <a:lnTo>
                    <a:pt x="758" y="955"/>
                  </a:lnTo>
                  <a:lnTo>
                    <a:pt x="754" y="954"/>
                  </a:lnTo>
                  <a:lnTo>
                    <a:pt x="751" y="949"/>
                  </a:lnTo>
                  <a:lnTo>
                    <a:pt x="743" y="938"/>
                  </a:lnTo>
                  <a:lnTo>
                    <a:pt x="743" y="938"/>
                  </a:lnTo>
                  <a:lnTo>
                    <a:pt x="733" y="923"/>
                  </a:lnTo>
                  <a:lnTo>
                    <a:pt x="727" y="914"/>
                  </a:lnTo>
                  <a:lnTo>
                    <a:pt x="719" y="908"/>
                  </a:lnTo>
                  <a:lnTo>
                    <a:pt x="710" y="901"/>
                  </a:lnTo>
                  <a:lnTo>
                    <a:pt x="700" y="896"/>
                  </a:lnTo>
                  <a:lnTo>
                    <a:pt x="688" y="893"/>
                  </a:lnTo>
                  <a:lnTo>
                    <a:pt x="681" y="891"/>
                  </a:lnTo>
                  <a:lnTo>
                    <a:pt x="675" y="890"/>
                  </a:lnTo>
                  <a:lnTo>
                    <a:pt x="675" y="890"/>
                  </a:lnTo>
                  <a:lnTo>
                    <a:pt x="668" y="891"/>
                  </a:lnTo>
                  <a:lnTo>
                    <a:pt x="661" y="893"/>
                  </a:lnTo>
                  <a:lnTo>
                    <a:pt x="650" y="896"/>
                  </a:lnTo>
                  <a:lnTo>
                    <a:pt x="640" y="901"/>
                  </a:lnTo>
                  <a:lnTo>
                    <a:pt x="631" y="908"/>
                  </a:lnTo>
                  <a:lnTo>
                    <a:pt x="624" y="914"/>
                  </a:lnTo>
                  <a:lnTo>
                    <a:pt x="617" y="923"/>
                  </a:lnTo>
                  <a:lnTo>
                    <a:pt x="607" y="938"/>
                  </a:lnTo>
                  <a:lnTo>
                    <a:pt x="607" y="938"/>
                  </a:lnTo>
                  <a:lnTo>
                    <a:pt x="599" y="949"/>
                  </a:lnTo>
                  <a:lnTo>
                    <a:pt x="595" y="954"/>
                  </a:lnTo>
                  <a:lnTo>
                    <a:pt x="592" y="955"/>
                  </a:lnTo>
                  <a:lnTo>
                    <a:pt x="592" y="955"/>
                  </a:lnTo>
                  <a:lnTo>
                    <a:pt x="589" y="954"/>
                  </a:lnTo>
                  <a:lnTo>
                    <a:pt x="586" y="949"/>
                  </a:lnTo>
                  <a:lnTo>
                    <a:pt x="577" y="938"/>
                  </a:lnTo>
                  <a:lnTo>
                    <a:pt x="577" y="938"/>
                  </a:lnTo>
                  <a:lnTo>
                    <a:pt x="567" y="923"/>
                  </a:lnTo>
                  <a:lnTo>
                    <a:pt x="560" y="914"/>
                  </a:lnTo>
                  <a:lnTo>
                    <a:pt x="553" y="908"/>
                  </a:lnTo>
                  <a:lnTo>
                    <a:pt x="544" y="901"/>
                  </a:lnTo>
                  <a:lnTo>
                    <a:pt x="535" y="896"/>
                  </a:lnTo>
                  <a:lnTo>
                    <a:pt x="523" y="893"/>
                  </a:lnTo>
                  <a:lnTo>
                    <a:pt x="516" y="891"/>
                  </a:lnTo>
                  <a:lnTo>
                    <a:pt x="510" y="890"/>
                  </a:lnTo>
                  <a:lnTo>
                    <a:pt x="510" y="890"/>
                  </a:lnTo>
                  <a:lnTo>
                    <a:pt x="502" y="891"/>
                  </a:lnTo>
                  <a:lnTo>
                    <a:pt x="496" y="893"/>
                  </a:lnTo>
                  <a:lnTo>
                    <a:pt x="484" y="896"/>
                  </a:lnTo>
                  <a:lnTo>
                    <a:pt x="474" y="901"/>
                  </a:lnTo>
                  <a:lnTo>
                    <a:pt x="466" y="908"/>
                  </a:lnTo>
                  <a:lnTo>
                    <a:pt x="458" y="914"/>
                  </a:lnTo>
                  <a:lnTo>
                    <a:pt x="452" y="923"/>
                  </a:lnTo>
                  <a:lnTo>
                    <a:pt x="441" y="938"/>
                  </a:lnTo>
                  <a:lnTo>
                    <a:pt x="441" y="938"/>
                  </a:lnTo>
                  <a:lnTo>
                    <a:pt x="433" y="949"/>
                  </a:lnTo>
                  <a:lnTo>
                    <a:pt x="429" y="954"/>
                  </a:lnTo>
                  <a:lnTo>
                    <a:pt x="427" y="955"/>
                  </a:lnTo>
                  <a:lnTo>
                    <a:pt x="427" y="955"/>
                  </a:lnTo>
                  <a:lnTo>
                    <a:pt x="424" y="954"/>
                  </a:lnTo>
                  <a:lnTo>
                    <a:pt x="421" y="949"/>
                  </a:lnTo>
                  <a:lnTo>
                    <a:pt x="412" y="938"/>
                  </a:lnTo>
                  <a:lnTo>
                    <a:pt x="412" y="938"/>
                  </a:lnTo>
                  <a:lnTo>
                    <a:pt x="401" y="923"/>
                  </a:lnTo>
                  <a:lnTo>
                    <a:pt x="395" y="914"/>
                  </a:lnTo>
                  <a:lnTo>
                    <a:pt x="388" y="908"/>
                  </a:lnTo>
                  <a:lnTo>
                    <a:pt x="379" y="901"/>
                  </a:lnTo>
                  <a:lnTo>
                    <a:pt x="369" y="896"/>
                  </a:lnTo>
                  <a:lnTo>
                    <a:pt x="357" y="893"/>
                  </a:lnTo>
                  <a:lnTo>
                    <a:pt x="351" y="891"/>
                  </a:lnTo>
                  <a:lnTo>
                    <a:pt x="345" y="890"/>
                  </a:lnTo>
                  <a:lnTo>
                    <a:pt x="345" y="890"/>
                  </a:lnTo>
                  <a:lnTo>
                    <a:pt x="337" y="891"/>
                  </a:lnTo>
                  <a:lnTo>
                    <a:pt x="331" y="893"/>
                  </a:lnTo>
                  <a:lnTo>
                    <a:pt x="319" y="896"/>
                  </a:lnTo>
                  <a:lnTo>
                    <a:pt x="309" y="901"/>
                  </a:lnTo>
                  <a:lnTo>
                    <a:pt x="301" y="908"/>
                  </a:lnTo>
                  <a:lnTo>
                    <a:pt x="293" y="914"/>
                  </a:lnTo>
                  <a:lnTo>
                    <a:pt x="287" y="923"/>
                  </a:lnTo>
                  <a:lnTo>
                    <a:pt x="276" y="938"/>
                  </a:lnTo>
                  <a:lnTo>
                    <a:pt x="276" y="938"/>
                  </a:lnTo>
                  <a:lnTo>
                    <a:pt x="267" y="949"/>
                  </a:lnTo>
                  <a:lnTo>
                    <a:pt x="264" y="954"/>
                  </a:lnTo>
                  <a:lnTo>
                    <a:pt x="262" y="955"/>
                  </a:lnTo>
                  <a:lnTo>
                    <a:pt x="262" y="955"/>
                  </a:lnTo>
                  <a:lnTo>
                    <a:pt x="259" y="954"/>
                  </a:lnTo>
                  <a:lnTo>
                    <a:pt x="256" y="949"/>
                  </a:lnTo>
                  <a:lnTo>
                    <a:pt x="247" y="938"/>
                  </a:lnTo>
                  <a:lnTo>
                    <a:pt x="247" y="938"/>
                  </a:lnTo>
                  <a:lnTo>
                    <a:pt x="237" y="923"/>
                  </a:lnTo>
                  <a:lnTo>
                    <a:pt x="231" y="915"/>
                  </a:lnTo>
                  <a:lnTo>
                    <a:pt x="223" y="908"/>
                  </a:lnTo>
                  <a:lnTo>
                    <a:pt x="214" y="901"/>
                  </a:lnTo>
                  <a:lnTo>
                    <a:pt x="204" y="896"/>
                  </a:lnTo>
                  <a:lnTo>
                    <a:pt x="192" y="893"/>
                  </a:lnTo>
                  <a:lnTo>
                    <a:pt x="186" y="891"/>
                  </a:lnTo>
                  <a:lnTo>
                    <a:pt x="178" y="890"/>
                  </a:lnTo>
                  <a:lnTo>
                    <a:pt x="178" y="890"/>
                  </a:lnTo>
                  <a:lnTo>
                    <a:pt x="172" y="891"/>
                  </a:lnTo>
                  <a:lnTo>
                    <a:pt x="165" y="893"/>
                  </a:lnTo>
                  <a:lnTo>
                    <a:pt x="154" y="896"/>
                  </a:lnTo>
                  <a:lnTo>
                    <a:pt x="144" y="901"/>
                  </a:lnTo>
                  <a:lnTo>
                    <a:pt x="134" y="908"/>
                  </a:lnTo>
                  <a:lnTo>
                    <a:pt x="127" y="915"/>
                  </a:lnTo>
                  <a:lnTo>
                    <a:pt x="120" y="923"/>
                  </a:lnTo>
                  <a:lnTo>
                    <a:pt x="111" y="938"/>
                  </a:lnTo>
                  <a:lnTo>
                    <a:pt x="111" y="938"/>
                  </a:lnTo>
                  <a:lnTo>
                    <a:pt x="102" y="949"/>
                  </a:lnTo>
                  <a:lnTo>
                    <a:pt x="99" y="954"/>
                  </a:lnTo>
                  <a:lnTo>
                    <a:pt x="96" y="955"/>
                  </a:lnTo>
                  <a:lnTo>
                    <a:pt x="65" y="955"/>
                  </a:lnTo>
                  <a:lnTo>
                    <a:pt x="65" y="923"/>
                  </a:lnTo>
                  <a:lnTo>
                    <a:pt x="65" y="923"/>
                  </a:lnTo>
                  <a:lnTo>
                    <a:pt x="66" y="920"/>
                  </a:lnTo>
                  <a:lnTo>
                    <a:pt x="69" y="916"/>
                  </a:lnTo>
                  <a:lnTo>
                    <a:pt x="82" y="908"/>
                  </a:lnTo>
                  <a:lnTo>
                    <a:pt x="82" y="908"/>
                  </a:lnTo>
                  <a:lnTo>
                    <a:pt x="97" y="898"/>
                  </a:lnTo>
                  <a:lnTo>
                    <a:pt x="104" y="891"/>
                  </a:lnTo>
                  <a:lnTo>
                    <a:pt x="112" y="884"/>
                  </a:lnTo>
                  <a:lnTo>
                    <a:pt x="118" y="875"/>
                  </a:lnTo>
                  <a:lnTo>
                    <a:pt x="124" y="865"/>
                  </a:lnTo>
                  <a:lnTo>
                    <a:pt x="127" y="853"/>
                  </a:lnTo>
                  <a:lnTo>
                    <a:pt x="128" y="846"/>
                  </a:lnTo>
                  <a:lnTo>
                    <a:pt x="128" y="840"/>
                  </a:lnTo>
                  <a:lnTo>
                    <a:pt x="128" y="840"/>
                  </a:lnTo>
                  <a:lnTo>
                    <a:pt x="128" y="834"/>
                  </a:lnTo>
                  <a:lnTo>
                    <a:pt x="127" y="827"/>
                  </a:lnTo>
                  <a:lnTo>
                    <a:pt x="124" y="815"/>
                  </a:lnTo>
                  <a:lnTo>
                    <a:pt x="118" y="805"/>
                  </a:lnTo>
                  <a:lnTo>
                    <a:pt x="112" y="796"/>
                  </a:lnTo>
                  <a:lnTo>
                    <a:pt x="104" y="788"/>
                  </a:lnTo>
                  <a:lnTo>
                    <a:pt x="97" y="782"/>
                  </a:lnTo>
                  <a:lnTo>
                    <a:pt x="82" y="772"/>
                  </a:lnTo>
                  <a:lnTo>
                    <a:pt x="82" y="772"/>
                  </a:lnTo>
                  <a:lnTo>
                    <a:pt x="69" y="764"/>
                  </a:lnTo>
                  <a:lnTo>
                    <a:pt x="66" y="761"/>
                  </a:lnTo>
                  <a:lnTo>
                    <a:pt x="65" y="757"/>
                  </a:lnTo>
                  <a:lnTo>
                    <a:pt x="65" y="757"/>
                  </a:lnTo>
                  <a:lnTo>
                    <a:pt x="66" y="754"/>
                  </a:lnTo>
                  <a:lnTo>
                    <a:pt x="69" y="751"/>
                  </a:lnTo>
                  <a:lnTo>
                    <a:pt x="82" y="742"/>
                  </a:lnTo>
                  <a:lnTo>
                    <a:pt x="82" y="742"/>
                  </a:lnTo>
                  <a:lnTo>
                    <a:pt x="97" y="733"/>
                  </a:lnTo>
                  <a:lnTo>
                    <a:pt x="104" y="726"/>
                  </a:lnTo>
                  <a:lnTo>
                    <a:pt x="112" y="719"/>
                  </a:lnTo>
                  <a:lnTo>
                    <a:pt x="118" y="710"/>
                  </a:lnTo>
                  <a:lnTo>
                    <a:pt x="124" y="699"/>
                  </a:lnTo>
                  <a:lnTo>
                    <a:pt x="127" y="688"/>
                  </a:lnTo>
                  <a:lnTo>
                    <a:pt x="128" y="681"/>
                  </a:lnTo>
                  <a:lnTo>
                    <a:pt x="128" y="675"/>
                  </a:lnTo>
                  <a:lnTo>
                    <a:pt x="128" y="675"/>
                  </a:lnTo>
                  <a:lnTo>
                    <a:pt x="128" y="668"/>
                  </a:lnTo>
                  <a:lnTo>
                    <a:pt x="127" y="662"/>
                  </a:lnTo>
                  <a:lnTo>
                    <a:pt x="124" y="650"/>
                  </a:lnTo>
                  <a:lnTo>
                    <a:pt x="118" y="639"/>
                  </a:lnTo>
                  <a:lnTo>
                    <a:pt x="112" y="631"/>
                  </a:lnTo>
                  <a:lnTo>
                    <a:pt x="104" y="623"/>
                  </a:lnTo>
                  <a:lnTo>
                    <a:pt x="97" y="617"/>
                  </a:lnTo>
                  <a:lnTo>
                    <a:pt x="82" y="607"/>
                  </a:lnTo>
                  <a:lnTo>
                    <a:pt x="82" y="607"/>
                  </a:lnTo>
                  <a:lnTo>
                    <a:pt x="69" y="599"/>
                  </a:lnTo>
                  <a:lnTo>
                    <a:pt x="66" y="594"/>
                  </a:lnTo>
                  <a:lnTo>
                    <a:pt x="65" y="592"/>
                  </a:lnTo>
                  <a:lnTo>
                    <a:pt x="65" y="592"/>
                  </a:lnTo>
                  <a:lnTo>
                    <a:pt x="66" y="589"/>
                  </a:lnTo>
                  <a:lnTo>
                    <a:pt x="69" y="586"/>
                  </a:lnTo>
                  <a:lnTo>
                    <a:pt x="82" y="577"/>
                  </a:lnTo>
                  <a:lnTo>
                    <a:pt x="82" y="577"/>
                  </a:lnTo>
                  <a:lnTo>
                    <a:pt x="97" y="566"/>
                  </a:lnTo>
                  <a:lnTo>
                    <a:pt x="104" y="560"/>
                  </a:lnTo>
                  <a:lnTo>
                    <a:pt x="112" y="554"/>
                  </a:lnTo>
                  <a:lnTo>
                    <a:pt x="118" y="544"/>
                  </a:lnTo>
                  <a:lnTo>
                    <a:pt x="124" y="534"/>
                  </a:lnTo>
                  <a:lnTo>
                    <a:pt x="127" y="522"/>
                  </a:lnTo>
                  <a:lnTo>
                    <a:pt x="128" y="516"/>
                  </a:lnTo>
                  <a:lnTo>
                    <a:pt x="128" y="510"/>
                  </a:lnTo>
                  <a:lnTo>
                    <a:pt x="128" y="510"/>
                  </a:lnTo>
                  <a:lnTo>
                    <a:pt x="128" y="502"/>
                  </a:lnTo>
                  <a:lnTo>
                    <a:pt x="127" y="496"/>
                  </a:lnTo>
                  <a:lnTo>
                    <a:pt x="124" y="485"/>
                  </a:lnTo>
                  <a:lnTo>
                    <a:pt x="118" y="474"/>
                  </a:lnTo>
                  <a:lnTo>
                    <a:pt x="112" y="466"/>
                  </a:lnTo>
                  <a:lnTo>
                    <a:pt x="104" y="458"/>
                  </a:lnTo>
                  <a:lnTo>
                    <a:pt x="97" y="452"/>
                  </a:lnTo>
                  <a:lnTo>
                    <a:pt x="82" y="441"/>
                  </a:lnTo>
                  <a:lnTo>
                    <a:pt x="82" y="441"/>
                  </a:lnTo>
                  <a:lnTo>
                    <a:pt x="69" y="432"/>
                  </a:lnTo>
                  <a:lnTo>
                    <a:pt x="66" y="429"/>
                  </a:lnTo>
                  <a:lnTo>
                    <a:pt x="65" y="427"/>
                  </a:lnTo>
                  <a:lnTo>
                    <a:pt x="65" y="427"/>
                  </a:lnTo>
                  <a:lnTo>
                    <a:pt x="66" y="424"/>
                  </a:lnTo>
                  <a:lnTo>
                    <a:pt x="69" y="420"/>
                  </a:lnTo>
                  <a:lnTo>
                    <a:pt x="82" y="412"/>
                  </a:lnTo>
                  <a:lnTo>
                    <a:pt x="82" y="412"/>
                  </a:lnTo>
                  <a:lnTo>
                    <a:pt x="97" y="401"/>
                  </a:lnTo>
                  <a:lnTo>
                    <a:pt x="104" y="395"/>
                  </a:lnTo>
                  <a:lnTo>
                    <a:pt x="112" y="387"/>
                  </a:lnTo>
                  <a:lnTo>
                    <a:pt x="118" y="379"/>
                  </a:lnTo>
                  <a:lnTo>
                    <a:pt x="124" y="369"/>
                  </a:lnTo>
                  <a:lnTo>
                    <a:pt x="127" y="357"/>
                  </a:lnTo>
                  <a:lnTo>
                    <a:pt x="128" y="351"/>
                  </a:lnTo>
                  <a:lnTo>
                    <a:pt x="128" y="344"/>
                  </a:lnTo>
                  <a:lnTo>
                    <a:pt x="128" y="344"/>
                  </a:lnTo>
                  <a:lnTo>
                    <a:pt x="128" y="337"/>
                  </a:lnTo>
                  <a:lnTo>
                    <a:pt x="127" y="330"/>
                  </a:lnTo>
                  <a:lnTo>
                    <a:pt x="124" y="319"/>
                  </a:lnTo>
                  <a:lnTo>
                    <a:pt x="118" y="309"/>
                  </a:lnTo>
                  <a:lnTo>
                    <a:pt x="112" y="300"/>
                  </a:lnTo>
                  <a:lnTo>
                    <a:pt x="104" y="293"/>
                  </a:lnTo>
                  <a:lnTo>
                    <a:pt x="97" y="286"/>
                  </a:lnTo>
                  <a:lnTo>
                    <a:pt x="82" y="276"/>
                  </a:lnTo>
                  <a:lnTo>
                    <a:pt x="82" y="276"/>
                  </a:lnTo>
                  <a:lnTo>
                    <a:pt x="69" y="267"/>
                  </a:lnTo>
                  <a:lnTo>
                    <a:pt x="66" y="264"/>
                  </a:lnTo>
                  <a:lnTo>
                    <a:pt x="65" y="262"/>
                  </a:lnTo>
                  <a:lnTo>
                    <a:pt x="65" y="262"/>
                  </a:lnTo>
                  <a:lnTo>
                    <a:pt x="66" y="258"/>
                  </a:lnTo>
                  <a:lnTo>
                    <a:pt x="69" y="255"/>
                  </a:lnTo>
                  <a:lnTo>
                    <a:pt x="82" y="247"/>
                  </a:lnTo>
                  <a:lnTo>
                    <a:pt x="82" y="247"/>
                  </a:lnTo>
                  <a:lnTo>
                    <a:pt x="96" y="237"/>
                  </a:lnTo>
                  <a:lnTo>
                    <a:pt x="104" y="231"/>
                  </a:lnTo>
                  <a:lnTo>
                    <a:pt x="112" y="223"/>
                  </a:lnTo>
                  <a:lnTo>
                    <a:pt x="118" y="213"/>
                  </a:lnTo>
                  <a:lnTo>
                    <a:pt x="124" y="204"/>
                  </a:lnTo>
                  <a:lnTo>
                    <a:pt x="127" y="192"/>
                  </a:lnTo>
                  <a:lnTo>
                    <a:pt x="128" y="186"/>
                  </a:lnTo>
                  <a:lnTo>
                    <a:pt x="128" y="178"/>
                  </a:lnTo>
                  <a:lnTo>
                    <a:pt x="128" y="178"/>
                  </a:lnTo>
                  <a:lnTo>
                    <a:pt x="128" y="172"/>
                  </a:lnTo>
                  <a:lnTo>
                    <a:pt x="127" y="165"/>
                  </a:lnTo>
                  <a:lnTo>
                    <a:pt x="124" y="153"/>
                  </a:lnTo>
                  <a:lnTo>
                    <a:pt x="118" y="144"/>
                  </a:lnTo>
                  <a:lnTo>
                    <a:pt x="112" y="134"/>
                  </a:lnTo>
                  <a:lnTo>
                    <a:pt x="104" y="127"/>
                  </a:lnTo>
                  <a:lnTo>
                    <a:pt x="96" y="120"/>
                  </a:lnTo>
                  <a:lnTo>
                    <a:pt x="82" y="110"/>
                  </a:lnTo>
                  <a:lnTo>
                    <a:pt x="82" y="110"/>
                  </a:lnTo>
                  <a:lnTo>
                    <a:pt x="69" y="102"/>
                  </a:lnTo>
                  <a:lnTo>
                    <a:pt x="66" y="99"/>
                  </a:lnTo>
                  <a:lnTo>
                    <a:pt x="65" y="95"/>
                  </a:lnTo>
                  <a:lnTo>
                    <a:pt x="65" y="64"/>
                  </a:lnTo>
                  <a:lnTo>
                    <a:pt x="96" y="64"/>
                  </a:lnTo>
                  <a:lnTo>
                    <a:pt x="96" y="64"/>
                  </a:lnTo>
                  <a:lnTo>
                    <a:pt x="99" y="65"/>
                  </a:lnTo>
                  <a:lnTo>
                    <a:pt x="102" y="69"/>
                  </a:lnTo>
                  <a:lnTo>
                    <a:pt x="111" y="81"/>
                  </a:lnTo>
                  <a:lnTo>
                    <a:pt x="111" y="81"/>
                  </a:lnTo>
                  <a:lnTo>
                    <a:pt x="121" y="96"/>
                  </a:lnTo>
                  <a:lnTo>
                    <a:pt x="128" y="104"/>
                  </a:lnTo>
                  <a:lnTo>
                    <a:pt x="135" y="111"/>
                  </a:lnTo>
                  <a:lnTo>
                    <a:pt x="144" y="118"/>
                  </a:lnTo>
                  <a:lnTo>
                    <a:pt x="154" y="123"/>
                  </a:lnTo>
                  <a:lnTo>
                    <a:pt x="165" y="127"/>
                  </a:lnTo>
                  <a:lnTo>
                    <a:pt x="172" y="128"/>
                  </a:lnTo>
                  <a:lnTo>
                    <a:pt x="178" y="128"/>
                  </a:lnTo>
                  <a:lnTo>
                    <a:pt x="178" y="128"/>
                  </a:lnTo>
                  <a:lnTo>
                    <a:pt x="186" y="128"/>
                  </a:lnTo>
                  <a:lnTo>
                    <a:pt x="192" y="127"/>
                  </a:lnTo>
                  <a:lnTo>
                    <a:pt x="204" y="123"/>
                  </a:lnTo>
                  <a:lnTo>
                    <a:pt x="214" y="118"/>
                  </a:lnTo>
                  <a:lnTo>
                    <a:pt x="222" y="111"/>
                  </a:lnTo>
                  <a:lnTo>
                    <a:pt x="230" y="104"/>
                  </a:lnTo>
                  <a:lnTo>
                    <a:pt x="236" y="96"/>
                  </a:lnTo>
                  <a:lnTo>
                    <a:pt x="247" y="81"/>
                  </a:lnTo>
                  <a:lnTo>
                    <a:pt x="247" y="81"/>
                  </a:lnTo>
                  <a:lnTo>
                    <a:pt x="256" y="69"/>
                  </a:lnTo>
                  <a:lnTo>
                    <a:pt x="259" y="65"/>
                  </a:lnTo>
                  <a:lnTo>
                    <a:pt x="262" y="64"/>
                  </a:lnTo>
                  <a:lnTo>
                    <a:pt x="262" y="64"/>
                  </a:lnTo>
                  <a:lnTo>
                    <a:pt x="264" y="65"/>
                  </a:lnTo>
                  <a:lnTo>
                    <a:pt x="267" y="69"/>
                  </a:lnTo>
                  <a:lnTo>
                    <a:pt x="276" y="81"/>
                  </a:lnTo>
                  <a:lnTo>
                    <a:pt x="276" y="81"/>
                  </a:lnTo>
                  <a:lnTo>
                    <a:pt x="287" y="96"/>
                  </a:lnTo>
                  <a:lnTo>
                    <a:pt x="293" y="104"/>
                  </a:lnTo>
                  <a:lnTo>
                    <a:pt x="301" y="111"/>
                  </a:lnTo>
                  <a:lnTo>
                    <a:pt x="309" y="118"/>
                  </a:lnTo>
                  <a:lnTo>
                    <a:pt x="319" y="123"/>
                  </a:lnTo>
                  <a:lnTo>
                    <a:pt x="331" y="127"/>
                  </a:lnTo>
                  <a:lnTo>
                    <a:pt x="337" y="128"/>
                  </a:lnTo>
                  <a:lnTo>
                    <a:pt x="345" y="128"/>
                  </a:lnTo>
                  <a:lnTo>
                    <a:pt x="345" y="128"/>
                  </a:lnTo>
                  <a:lnTo>
                    <a:pt x="351" y="128"/>
                  </a:lnTo>
                  <a:lnTo>
                    <a:pt x="357" y="127"/>
                  </a:lnTo>
                  <a:lnTo>
                    <a:pt x="369" y="123"/>
                  </a:lnTo>
                  <a:lnTo>
                    <a:pt x="379" y="118"/>
                  </a:lnTo>
                  <a:lnTo>
                    <a:pt x="388" y="111"/>
                  </a:lnTo>
                  <a:lnTo>
                    <a:pt x="395" y="104"/>
                  </a:lnTo>
                  <a:lnTo>
                    <a:pt x="401" y="96"/>
                  </a:lnTo>
                  <a:lnTo>
                    <a:pt x="412" y="81"/>
                  </a:lnTo>
                  <a:lnTo>
                    <a:pt x="412" y="81"/>
                  </a:lnTo>
                  <a:lnTo>
                    <a:pt x="421" y="69"/>
                  </a:lnTo>
                  <a:lnTo>
                    <a:pt x="424" y="65"/>
                  </a:lnTo>
                  <a:lnTo>
                    <a:pt x="427" y="64"/>
                  </a:lnTo>
                  <a:lnTo>
                    <a:pt x="427" y="64"/>
                  </a:lnTo>
                  <a:lnTo>
                    <a:pt x="429" y="65"/>
                  </a:lnTo>
                  <a:lnTo>
                    <a:pt x="433" y="69"/>
                  </a:lnTo>
                  <a:lnTo>
                    <a:pt x="441" y="81"/>
                  </a:lnTo>
                  <a:lnTo>
                    <a:pt x="441" y="81"/>
                  </a:lnTo>
                  <a:lnTo>
                    <a:pt x="452" y="96"/>
                  </a:lnTo>
                  <a:lnTo>
                    <a:pt x="458" y="104"/>
                  </a:lnTo>
                  <a:lnTo>
                    <a:pt x="466" y="111"/>
                  </a:lnTo>
                  <a:lnTo>
                    <a:pt x="474" y="118"/>
                  </a:lnTo>
                  <a:lnTo>
                    <a:pt x="485" y="123"/>
                  </a:lnTo>
                  <a:lnTo>
                    <a:pt x="496" y="127"/>
                  </a:lnTo>
                  <a:lnTo>
                    <a:pt x="502" y="128"/>
                  </a:lnTo>
                  <a:lnTo>
                    <a:pt x="510" y="128"/>
                  </a:lnTo>
                  <a:lnTo>
                    <a:pt x="510" y="128"/>
                  </a:lnTo>
                  <a:lnTo>
                    <a:pt x="516" y="128"/>
                  </a:lnTo>
                  <a:lnTo>
                    <a:pt x="523" y="127"/>
                  </a:lnTo>
                  <a:lnTo>
                    <a:pt x="535" y="123"/>
                  </a:lnTo>
                  <a:lnTo>
                    <a:pt x="544" y="118"/>
                  </a:lnTo>
                  <a:lnTo>
                    <a:pt x="554" y="111"/>
                  </a:lnTo>
                  <a:lnTo>
                    <a:pt x="561" y="104"/>
                  </a:lnTo>
                  <a:lnTo>
                    <a:pt x="568" y="96"/>
                  </a:lnTo>
                  <a:lnTo>
                    <a:pt x="577" y="81"/>
                  </a:lnTo>
                  <a:lnTo>
                    <a:pt x="577" y="81"/>
                  </a:lnTo>
                  <a:lnTo>
                    <a:pt x="586" y="69"/>
                  </a:lnTo>
                  <a:lnTo>
                    <a:pt x="589" y="65"/>
                  </a:lnTo>
                  <a:lnTo>
                    <a:pt x="592" y="64"/>
                  </a:lnTo>
                  <a:lnTo>
                    <a:pt x="592" y="64"/>
                  </a:lnTo>
                  <a:lnTo>
                    <a:pt x="595" y="65"/>
                  </a:lnTo>
                  <a:lnTo>
                    <a:pt x="599" y="69"/>
                  </a:lnTo>
                  <a:lnTo>
                    <a:pt x="606" y="81"/>
                  </a:lnTo>
                  <a:lnTo>
                    <a:pt x="606" y="81"/>
                  </a:lnTo>
                  <a:lnTo>
                    <a:pt x="617" y="96"/>
                  </a:lnTo>
                  <a:lnTo>
                    <a:pt x="624" y="104"/>
                  </a:lnTo>
                  <a:lnTo>
                    <a:pt x="631" y="111"/>
                  </a:lnTo>
                  <a:lnTo>
                    <a:pt x="640" y="118"/>
                  </a:lnTo>
                  <a:lnTo>
                    <a:pt x="650" y="123"/>
                  </a:lnTo>
                  <a:lnTo>
                    <a:pt x="661" y="127"/>
                  </a:lnTo>
                  <a:lnTo>
                    <a:pt x="668" y="128"/>
                  </a:lnTo>
                  <a:lnTo>
                    <a:pt x="675" y="128"/>
                  </a:lnTo>
                  <a:lnTo>
                    <a:pt x="675" y="128"/>
                  </a:lnTo>
                  <a:lnTo>
                    <a:pt x="681" y="128"/>
                  </a:lnTo>
                  <a:lnTo>
                    <a:pt x="688" y="127"/>
                  </a:lnTo>
                  <a:lnTo>
                    <a:pt x="700" y="123"/>
                  </a:lnTo>
                  <a:lnTo>
                    <a:pt x="710" y="118"/>
                  </a:lnTo>
                  <a:lnTo>
                    <a:pt x="719" y="111"/>
                  </a:lnTo>
                  <a:lnTo>
                    <a:pt x="727" y="104"/>
                  </a:lnTo>
                  <a:lnTo>
                    <a:pt x="733" y="96"/>
                  </a:lnTo>
                  <a:lnTo>
                    <a:pt x="743" y="81"/>
                  </a:lnTo>
                  <a:lnTo>
                    <a:pt x="743" y="81"/>
                  </a:lnTo>
                  <a:lnTo>
                    <a:pt x="751" y="69"/>
                  </a:lnTo>
                  <a:lnTo>
                    <a:pt x="754" y="65"/>
                  </a:lnTo>
                  <a:lnTo>
                    <a:pt x="758" y="64"/>
                  </a:lnTo>
                  <a:lnTo>
                    <a:pt x="758" y="64"/>
                  </a:lnTo>
                  <a:lnTo>
                    <a:pt x="761" y="65"/>
                  </a:lnTo>
                  <a:lnTo>
                    <a:pt x="764" y="69"/>
                  </a:lnTo>
                  <a:lnTo>
                    <a:pt x="773" y="81"/>
                  </a:lnTo>
                  <a:lnTo>
                    <a:pt x="773" y="81"/>
                  </a:lnTo>
                  <a:lnTo>
                    <a:pt x="782" y="95"/>
                  </a:lnTo>
                  <a:lnTo>
                    <a:pt x="789" y="104"/>
                  </a:lnTo>
                  <a:lnTo>
                    <a:pt x="796" y="111"/>
                  </a:lnTo>
                  <a:lnTo>
                    <a:pt x="805" y="118"/>
                  </a:lnTo>
                  <a:lnTo>
                    <a:pt x="816" y="123"/>
                  </a:lnTo>
                  <a:lnTo>
                    <a:pt x="827" y="127"/>
                  </a:lnTo>
                  <a:lnTo>
                    <a:pt x="834" y="128"/>
                  </a:lnTo>
                  <a:lnTo>
                    <a:pt x="840" y="128"/>
                  </a:lnTo>
                  <a:lnTo>
                    <a:pt x="840" y="128"/>
                  </a:lnTo>
                  <a:lnTo>
                    <a:pt x="847" y="128"/>
                  </a:lnTo>
                  <a:lnTo>
                    <a:pt x="853" y="127"/>
                  </a:lnTo>
                  <a:lnTo>
                    <a:pt x="865" y="123"/>
                  </a:lnTo>
                  <a:lnTo>
                    <a:pt x="876" y="118"/>
                  </a:lnTo>
                  <a:lnTo>
                    <a:pt x="884" y="111"/>
                  </a:lnTo>
                  <a:lnTo>
                    <a:pt x="892" y="104"/>
                  </a:lnTo>
                  <a:lnTo>
                    <a:pt x="898" y="95"/>
                  </a:lnTo>
                  <a:lnTo>
                    <a:pt x="908" y="81"/>
                  </a:lnTo>
                  <a:lnTo>
                    <a:pt x="908" y="81"/>
                  </a:lnTo>
                  <a:lnTo>
                    <a:pt x="916" y="69"/>
                  </a:lnTo>
                  <a:lnTo>
                    <a:pt x="921" y="65"/>
                  </a:lnTo>
                  <a:lnTo>
                    <a:pt x="923" y="64"/>
                  </a:lnTo>
                  <a:lnTo>
                    <a:pt x="955" y="64"/>
                  </a:lnTo>
                  <a:lnTo>
                    <a:pt x="955" y="95"/>
                  </a:lnTo>
                  <a:close/>
                  <a:moveTo>
                    <a:pt x="827" y="160"/>
                  </a:moveTo>
                  <a:lnTo>
                    <a:pt x="191" y="160"/>
                  </a:lnTo>
                  <a:lnTo>
                    <a:pt x="191" y="160"/>
                  </a:lnTo>
                  <a:lnTo>
                    <a:pt x="185" y="160"/>
                  </a:lnTo>
                  <a:lnTo>
                    <a:pt x="179" y="162"/>
                  </a:lnTo>
                  <a:lnTo>
                    <a:pt x="174" y="165"/>
                  </a:lnTo>
                  <a:lnTo>
                    <a:pt x="169" y="168"/>
                  </a:lnTo>
                  <a:lnTo>
                    <a:pt x="165" y="174"/>
                  </a:lnTo>
                  <a:lnTo>
                    <a:pt x="162" y="179"/>
                  </a:lnTo>
                  <a:lnTo>
                    <a:pt x="160" y="184"/>
                  </a:lnTo>
                  <a:lnTo>
                    <a:pt x="160" y="191"/>
                  </a:lnTo>
                  <a:lnTo>
                    <a:pt x="160" y="827"/>
                  </a:lnTo>
                  <a:lnTo>
                    <a:pt x="160" y="827"/>
                  </a:lnTo>
                  <a:lnTo>
                    <a:pt x="160" y="834"/>
                  </a:lnTo>
                  <a:lnTo>
                    <a:pt x="162" y="840"/>
                  </a:lnTo>
                  <a:lnTo>
                    <a:pt x="165" y="845"/>
                  </a:lnTo>
                  <a:lnTo>
                    <a:pt x="169" y="850"/>
                  </a:lnTo>
                  <a:lnTo>
                    <a:pt x="174" y="854"/>
                  </a:lnTo>
                  <a:lnTo>
                    <a:pt x="179" y="857"/>
                  </a:lnTo>
                  <a:lnTo>
                    <a:pt x="185" y="858"/>
                  </a:lnTo>
                  <a:lnTo>
                    <a:pt x="191" y="859"/>
                  </a:lnTo>
                  <a:lnTo>
                    <a:pt x="827" y="859"/>
                  </a:lnTo>
                  <a:lnTo>
                    <a:pt x="827" y="859"/>
                  </a:lnTo>
                  <a:lnTo>
                    <a:pt x="834" y="858"/>
                  </a:lnTo>
                  <a:lnTo>
                    <a:pt x="840" y="857"/>
                  </a:lnTo>
                  <a:lnTo>
                    <a:pt x="846" y="854"/>
                  </a:lnTo>
                  <a:lnTo>
                    <a:pt x="850" y="850"/>
                  </a:lnTo>
                  <a:lnTo>
                    <a:pt x="854" y="845"/>
                  </a:lnTo>
                  <a:lnTo>
                    <a:pt x="856" y="840"/>
                  </a:lnTo>
                  <a:lnTo>
                    <a:pt x="859" y="834"/>
                  </a:lnTo>
                  <a:lnTo>
                    <a:pt x="860" y="827"/>
                  </a:lnTo>
                  <a:lnTo>
                    <a:pt x="860" y="191"/>
                  </a:lnTo>
                  <a:lnTo>
                    <a:pt x="860" y="191"/>
                  </a:lnTo>
                  <a:lnTo>
                    <a:pt x="859" y="184"/>
                  </a:lnTo>
                  <a:lnTo>
                    <a:pt x="856" y="179"/>
                  </a:lnTo>
                  <a:lnTo>
                    <a:pt x="854" y="174"/>
                  </a:lnTo>
                  <a:lnTo>
                    <a:pt x="850" y="168"/>
                  </a:lnTo>
                  <a:lnTo>
                    <a:pt x="846" y="165"/>
                  </a:lnTo>
                  <a:lnTo>
                    <a:pt x="840" y="162"/>
                  </a:lnTo>
                  <a:lnTo>
                    <a:pt x="834" y="160"/>
                  </a:lnTo>
                  <a:lnTo>
                    <a:pt x="827" y="160"/>
                  </a:lnTo>
                  <a:lnTo>
                    <a:pt x="827" y="160"/>
                  </a:lnTo>
                  <a:close/>
                  <a:moveTo>
                    <a:pt x="796" y="796"/>
                  </a:moveTo>
                  <a:lnTo>
                    <a:pt x="223" y="796"/>
                  </a:lnTo>
                  <a:lnTo>
                    <a:pt x="223" y="223"/>
                  </a:lnTo>
                  <a:lnTo>
                    <a:pt x="796" y="223"/>
                  </a:lnTo>
                  <a:lnTo>
                    <a:pt x="796" y="796"/>
                  </a:lnTo>
                  <a:close/>
                  <a:moveTo>
                    <a:pt x="319" y="573"/>
                  </a:moveTo>
                  <a:lnTo>
                    <a:pt x="319" y="573"/>
                  </a:lnTo>
                  <a:lnTo>
                    <a:pt x="327" y="574"/>
                  </a:lnTo>
                  <a:lnTo>
                    <a:pt x="335" y="576"/>
                  </a:lnTo>
                  <a:lnTo>
                    <a:pt x="341" y="579"/>
                  </a:lnTo>
                  <a:lnTo>
                    <a:pt x="349" y="584"/>
                  </a:lnTo>
                  <a:lnTo>
                    <a:pt x="349" y="584"/>
                  </a:lnTo>
                  <a:lnTo>
                    <a:pt x="360" y="591"/>
                  </a:lnTo>
                  <a:lnTo>
                    <a:pt x="366" y="594"/>
                  </a:lnTo>
                  <a:lnTo>
                    <a:pt x="374" y="598"/>
                  </a:lnTo>
                  <a:lnTo>
                    <a:pt x="382" y="601"/>
                  </a:lnTo>
                  <a:lnTo>
                    <a:pt x="392" y="603"/>
                  </a:lnTo>
                  <a:lnTo>
                    <a:pt x="403" y="604"/>
                  </a:lnTo>
                  <a:lnTo>
                    <a:pt x="414" y="605"/>
                  </a:lnTo>
                  <a:lnTo>
                    <a:pt x="414" y="605"/>
                  </a:lnTo>
                  <a:lnTo>
                    <a:pt x="426" y="604"/>
                  </a:lnTo>
                  <a:lnTo>
                    <a:pt x="437" y="603"/>
                  </a:lnTo>
                  <a:lnTo>
                    <a:pt x="445" y="601"/>
                  </a:lnTo>
                  <a:lnTo>
                    <a:pt x="454" y="598"/>
                  </a:lnTo>
                  <a:lnTo>
                    <a:pt x="462" y="594"/>
                  </a:lnTo>
                  <a:lnTo>
                    <a:pt x="468" y="591"/>
                  </a:lnTo>
                  <a:lnTo>
                    <a:pt x="480" y="584"/>
                  </a:lnTo>
                  <a:lnTo>
                    <a:pt x="480" y="584"/>
                  </a:lnTo>
                  <a:lnTo>
                    <a:pt x="486" y="579"/>
                  </a:lnTo>
                  <a:lnTo>
                    <a:pt x="493" y="576"/>
                  </a:lnTo>
                  <a:lnTo>
                    <a:pt x="500" y="574"/>
                  </a:lnTo>
                  <a:lnTo>
                    <a:pt x="510" y="573"/>
                  </a:lnTo>
                  <a:lnTo>
                    <a:pt x="510" y="573"/>
                  </a:lnTo>
                  <a:lnTo>
                    <a:pt x="518" y="574"/>
                  </a:lnTo>
                  <a:lnTo>
                    <a:pt x="526" y="576"/>
                  </a:lnTo>
                  <a:lnTo>
                    <a:pt x="532" y="579"/>
                  </a:lnTo>
                  <a:lnTo>
                    <a:pt x="540" y="584"/>
                  </a:lnTo>
                  <a:lnTo>
                    <a:pt x="540" y="584"/>
                  </a:lnTo>
                  <a:lnTo>
                    <a:pt x="551" y="591"/>
                  </a:lnTo>
                  <a:lnTo>
                    <a:pt x="557" y="594"/>
                  </a:lnTo>
                  <a:lnTo>
                    <a:pt x="565" y="598"/>
                  </a:lnTo>
                  <a:lnTo>
                    <a:pt x="573" y="601"/>
                  </a:lnTo>
                  <a:lnTo>
                    <a:pt x="583" y="603"/>
                  </a:lnTo>
                  <a:lnTo>
                    <a:pt x="594" y="604"/>
                  </a:lnTo>
                  <a:lnTo>
                    <a:pt x="605" y="605"/>
                  </a:lnTo>
                  <a:lnTo>
                    <a:pt x="605" y="605"/>
                  </a:lnTo>
                  <a:lnTo>
                    <a:pt x="617" y="604"/>
                  </a:lnTo>
                  <a:lnTo>
                    <a:pt x="628" y="603"/>
                  </a:lnTo>
                  <a:lnTo>
                    <a:pt x="636" y="601"/>
                  </a:lnTo>
                  <a:lnTo>
                    <a:pt x="645" y="598"/>
                  </a:lnTo>
                  <a:lnTo>
                    <a:pt x="653" y="594"/>
                  </a:lnTo>
                  <a:lnTo>
                    <a:pt x="659" y="591"/>
                  </a:lnTo>
                  <a:lnTo>
                    <a:pt x="671" y="584"/>
                  </a:lnTo>
                  <a:lnTo>
                    <a:pt x="671" y="584"/>
                  </a:lnTo>
                  <a:lnTo>
                    <a:pt x="677" y="579"/>
                  </a:lnTo>
                  <a:lnTo>
                    <a:pt x="684" y="576"/>
                  </a:lnTo>
                  <a:lnTo>
                    <a:pt x="691" y="574"/>
                  </a:lnTo>
                  <a:lnTo>
                    <a:pt x="701" y="573"/>
                  </a:lnTo>
                  <a:lnTo>
                    <a:pt x="701" y="573"/>
                  </a:lnTo>
                  <a:lnTo>
                    <a:pt x="707" y="572"/>
                  </a:lnTo>
                  <a:lnTo>
                    <a:pt x="713" y="571"/>
                  </a:lnTo>
                  <a:lnTo>
                    <a:pt x="718" y="567"/>
                  </a:lnTo>
                  <a:lnTo>
                    <a:pt x="723" y="563"/>
                  </a:lnTo>
                  <a:lnTo>
                    <a:pt x="727" y="559"/>
                  </a:lnTo>
                  <a:lnTo>
                    <a:pt x="730" y="554"/>
                  </a:lnTo>
                  <a:lnTo>
                    <a:pt x="732" y="547"/>
                  </a:lnTo>
                  <a:lnTo>
                    <a:pt x="732" y="541"/>
                  </a:lnTo>
                  <a:lnTo>
                    <a:pt x="732" y="541"/>
                  </a:lnTo>
                  <a:lnTo>
                    <a:pt x="732" y="534"/>
                  </a:lnTo>
                  <a:lnTo>
                    <a:pt x="730" y="529"/>
                  </a:lnTo>
                  <a:lnTo>
                    <a:pt x="727" y="523"/>
                  </a:lnTo>
                  <a:lnTo>
                    <a:pt x="723" y="518"/>
                  </a:lnTo>
                  <a:lnTo>
                    <a:pt x="718" y="515"/>
                  </a:lnTo>
                  <a:lnTo>
                    <a:pt x="713" y="512"/>
                  </a:lnTo>
                  <a:lnTo>
                    <a:pt x="707" y="510"/>
                  </a:lnTo>
                  <a:lnTo>
                    <a:pt x="701" y="510"/>
                  </a:lnTo>
                  <a:lnTo>
                    <a:pt x="701" y="510"/>
                  </a:lnTo>
                  <a:lnTo>
                    <a:pt x="689" y="510"/>
                  </a:lnTo>
                  <a:lnTo>
                    <a:pt x="678" y="512"/>
                  </a:lnTo>
                  <a:lnTo>
                    <a:pt x="669" y="514"/>
                  </a:lnTo>
                  <a:lnTo>
                    <a:pt x="660" y="517"/>
                  </a:lnTo>
                  <a:lnTo>
                    <a:pt x="653" y="520"/>
                  </a:lnTo>
                  <a:lnTo>
                    <a:pt x="646" y="523"/>
                  </a:lnTo>
                  <a:lnTo>
                    <a:pt x="635" y="531"/>
                  </a:lnTo>
                  <a:lnTo>
                    <a:pt x="635" y="531"/>
                  </a:lnTo>
                  <a:lnTo>
                    <a:pt x="628" y="535"/>
                  </a:lnTo>
                  <a:lnTo>
                    <a:pt x="621" y="539"/>
                  </a:lnTo>
                  <a:lnTo>
                    <a:pt x="614" y="541"/>
                  </a:lnTo>
                  <a:lnTo>
                    <a:pt x="605" y="541"/>
                  </a:lnTo>
                  <a:lnTo>
                    <a:pt x="605" y="541"/>
                  </a:lnTo>
                  <a:lnTo>
                    <a:pt x="596" y="541"/>
                  </a:lnTo>
                  <a:lnTo>
                    <a:pt x="588" y="539"/>
                  </a:lnTo>
                  <a:lnTo>
                    <a:pt x="582" y="535"/>
                  </a:lnTo>
                  <a:lnTo>
                    <a:pt x="575" y="531"/>
                  </a:lnTo>
                  <a:lnTo>
                    <a:pt x="575" y="531"/>
                  </a:lnTo>
                  <a:lnTo>
                    <a:pt x="563" y="523"/>
                  </a:lnTo>
                  <a:lnTo>
                    <a:pt x="557" y="520"/>
                  </a:lnTo>
                  <a:lnTo>
                    <a:pt x="550" y="517"/>
                  </a:lnTo>
                  <a:lnTo>
                    <a:pt x="541" y="514"/>
                  </a:lnTo>
                  <a:lnTo>
                    <a:pt x="532" y="512"/>
                  </a:lnTo>
                  <a:lnTo>
                    <a:pt x="522" y="510"/>
                  </a:lnTo>
                  <a:lnTo>
                    <a:pt x="510" y="510"/>
                  </a:lnTo>
                  <a:lnTo>
                    <a:pt x="510" y="510"/>
                  </a:lnTo>
                  <a:lnTo>
                    <a:pt x="498" y="510"/>
                  </a:lnTo>
                  <a:lnTo>
                    <a:pt x="487" y="512"/>
                  </a:lnTo>
                  <a:lnTo>
                    <a:pt x="478" y="514"/>
                  </a:lnTo>
                  <a:lnTo>
                    <a:pt x="469" y="517"/>
                  </a:lnTo>
                  <a:lnTo>
                    <a:pt x="462" y="520"/>
                  </a:lnTo>
                  <a:lnTo>
                    <a:pt x="455" y="523"/>
                  </a:lnTo>
                  <a:lnTo>
                    <a:pt x="444" y="531"/>
                  </a:lnTo>
                  <a:lnTo>
                    <a:pt x="444" y="531"/>
                  </a:lnTo>
                  <a:lnTo>
                    <a:pt x="437" y="535"/>
                  </a:lnTo>
                  <a:lnTo>
                    <a:pt x="430" y="539"/>
                  </a:lnTo>
                  <a:lnTo>
                    <a:pt x="423" y="541"/>
                  </a:lnTo>
                  <a:lnTo>
                    <a:pt x="414" y="541"/>
                  </a:lnTo>
                  <a:lnTo>
                    <a:pt x="414" y="541"/>
                  </a:lnTo>
                  <a:lnTo>
                    <a:pt x="405" y="541"/>
                  </a:lnTo>
                  <a:lnTo>
                    <a:pt x="397" y="539"/>
                  </a:lnTo>
                  <a:lnTo>
                    <a:pt x="391" y="535"/>
                  </a:lnTo>
                  <a:lnTo>
                    <a:pt x="384" y="531"/>
                  </a:lnTo>
                  <a:lnTo>
                    <a:pt x="384" y="531"/>
                  </a:lnTo>
                  <a:lnTo>
                    <a:pt x="372" y="523"/>
                  </a:lnTo>
                  <a:lnTo>
                    <a:pt x="366" y="520"/>
                  </a:lnTo>
                  <a:lnTo>
                    <a:pt x="359" y="517"/>
                  </a:lnTo>
                  <a:lnTo>
                    <a:pt x="351" y="514"/>
                  </a:lnTo>
                  <a:lnTo>
                    <a:pt x="341" y="512"/>
                  </a:lnTo>
                  <a:lnTo>
                    <a:pt x="331" y="510"/>
                  </a:lnTo>
                  <a:lnTo>
                    <a:pt x="319" y="510"/>
                  </a:lnTo>
                  <a:lnTo>
                    <a:pt x="319" y="510"/>
                  </a:lnTo>
                  <a:lnTo>
                    <a:pt x="312" y="510"/>
                  </a:lnTo>
                  <a:lnTo>
                    <a:pt x="306" y="512"/>
                  </a:lnTo>
                  <a:lnTo>
                    <a:pt x="301" y="515"/>
                  </a:lnTo>
                  <a:lnTo>
                    <a:pt x="296" y="518"/>
                  </a:lnTo>
                  <a:lnTo>
                    <a:pt x="292" y="523"/>
                  </a:lnTo>
                  <a:lnTo>
                    <a:pt x="290" y="529"/>
                  </a:lnTo>
                  <a:lnTo>
                    <a:pt x="288" y="534"/>
                  </a:lnTo>
                  <a:lnTo>
                    <a:pt x="287" y="541"/>
                  </a:lnTo>
                  <a:lnTo>
                    <a:pt x="287" y="541"/>
                  </a:lnTo>
                  <a:lnTo>
                    <a:pt x="288" y="547"/>
                  </a:lnTo>
                  <a:lnTo>
                    <a:pt x="290" y="554"/>
                  </a:lnTo>
                  <a:lnTo>
                    <a:pt x="292" y="559"/>
                  </a:lnTo>
                  <a:lnTo>
                    <a:pt x="296" y="563"/>
                  </a:lnTo>
                  <a:lnTo>
                    <a:pt x="301" y="567"/>
                  </a:lnTo>
                  <a:lnTo>
                    <a:pt x="306" y="571"/>
                  </a:lnTo>
                  <a:lnTo>
                    <a:pt x="312" y="572"/>
                  </a:lnTo>
                  <a:lnTo>
                    <a:pt x="319" y="573"/>
                  </a:lnTo>
                  <a:lnTo>
                    <a:pt x="319" y="573"/>
                  </a:lnTo>
                  <a:close/>
                  <a:moveTo>
                    <a:pt x="319" y="701"/>
                  </a:moveTo>
                  <a:lnTo>
                    <a:pt x="319" y="701"/>
                  </a:lnTo>
                  <a:lnTo>
                    <a:pt x="327" y="701"/>
                  </a:lnTo>
                  <a:lnTo>
                    <a:pt x="335" y="703"/>
                  </a:lnTo>
                  <a:lnTo>
                    <a:pt x="341" y="706"/>
                  </a:lnTo>
                  <a:lnTo>
                    <a:pt x="349" y="710"/>
                  </a:lnTo>
                  <a:lnTo>
                    <a:pt x="349" y="710"/>
                  </a:lnTo>
                  <a:lnTo>
                    <a:pt x="360" y="718"/>
                  </a:lnTo>
                  <a:lnTo>
                    <a:pt x="366" y="721"/>
                  </a:lnTo>
                  <a:lnTo>
                    <a:pt x="374" y="724"/>
                  </a:lnTo>
                  <a:lnTo>
                    <a:pt x="382" y="727"/>
                  </a:lnTo>
                  <a:lnTo>
                    <a:pt x="392" y="729"/>
                  </a:lnTo>
                  <a:lnTo>
                    <a:pt x="403" y="732"/>
                  </a:lnTo>
                  <a:lnTo>
                    <a:pt x="414" y="732"/>
                  </a:lnTo>
                  <a:lnTo>
                    <a:pt x="414" y="732"/>
                  </a:lnTo>
                  <a:lnTo>
                    <a:pt x="426" y="732"/>
                  </a:lnTo>
                  <a:lnTo>
                    <a:pt x="437" y="729"/>
                  </a:lnTo>
                  <a:lnTo>
                    <a:pt x="445" y="727"/>
                  </a:lnTo>
                  <a:lnTo>
                    <a:pt x="454" y="724"/>
                  </a:lnTo>
                  <a:lnTo>
                    <a:pt x="462" y="721"/>
                  </a:lnTo>
                  <a:lnTo>
                    <a:pt x="468" y="718"/>
                  </a:lnTo>
                  <a:lnTo>
                    <a:pt x="480" y="710"/>
                  </a:lnTo>
                  <a:lnTo>
                    <a:pt x="480" y="710"/>
                  </a:lnTo>
                  <a:lnTo>
                    <a:pt x="486" y="706"/>
                  </a:lnTo>
                  <a:lnTo>
                    <a:pt x="493" y="703"/>
                  </a:lnTo>
                  <a:lnTo>
                    <a:pt x="500" y="701"/>
                  </a:lnTo>
                  <a:lnTo>
                    <a:pt x="510" y="701"/>
                  </a:lnTo>
                  <a:lnTo>
                    <a:pt x="510" y="701"/>
                  </a:lnTo>
                  <a:lnTo>
                    <a:pt x="518" y="701"/>
                  </a:lnTo>
                  <a:lnTo>
                    <a:pt x="526" y="703"/>
                  </a:lnTo>
                  <a:lnTo>
                    <a:pt x="532" y="706"/>
                  </a:lnTo>
                  <a:lnTo>
                    <a:pt x="540" y="710"/>
                  </a:lnTo>
                  <a:lnTo>
                    <a:pt x="540" y="710"/>
                  </a:lnTo>
                  <a:lnTo>
                    <a:pt x="551" y="718"/>
                  </a:lnTo>
                  <a:lnTo>
                    <a:pt x="557" y="721"/>
                  </a:lnTo>
                  <a:lnTo>
                    <a:pt x="565" y="725"/>
                  </a:lnTo>
                  <a:lnTo>
                    <a:pt x="573" y="727"/>
                  </a:lnTo>
                  <a:lnTo>
                    <a:pt x="583" y="729"/>
                  </a:lnTo>
                  <a:lnTo>
                    <a:pt x="594" y="732"/>
                  </a:lnTo>
                  <a:lnTo>
                    <a:pt x="605" y="732"/>
                  </a:lnTo>
                  <a:lnTo>
                    <a:pt x="605" y="732"/>
                  </a:lnTo>
                  <a:lnTo>
                    <a:pt x="617" y="732"/>
                  </a:lnTo>
                  <a:lnTo>
                    <a:pt x="628" y="729"/>
                  </a:lnTo>
                  <a:lnTo>
                    <a:pt x="636" y="727"/>
                  </a:lnTo>
                  <a:lnTo>
                    <a:pt x="645" y="725"/>
                  </a:lnTo>
                  <a:lnTo>
                    <a:pt x="653" y="721"/>
                  </a:lnTo>
                  <a:lnTo>
                    <a:pt x="659" y="718"/>
                  </a:lnTo>
                  <a:lnTo>
                    <a:pt x="671" y="710"/>
                  </a:lnTo>
                  <a:lnTo>
                    <a:pt x="671" y="710"/>
                  </a:lnTo>
                  <a:lnTo>
                    <a:pt x="677" y="706"/>
                  </a:lnTo>
                  <a:lnTo>
                    <a:pt x="684" y="703"/>
                  </a:lnTo>
                  <a:lnTo>
                    <a:pt x="691" y="701"/>
                  </a:lnTo>
                  <a:lnTo>
                    <a:pt x="701" y="701"/>
                  </a:lnTo>
                  <a:lnTo>
                    <a:pt x="701" y="701"/>
                  </a:lnTo>
                  <a:lnTo>
                    <a:pt x="707" y="699"/>
                  </a:lnTo>
                  <a:lnTo>
                    <a:pt x="713" y="697"/>
                  </a:lnTo>
                  <a:lnTo>
                    <a:pt x="718" y="695"/>
                  </a:lnTo>
                  <a:lnTo>
                    <a:pt x="723" y="691"/>
                  </a:lnTo>
                  <a:lnTo>
                    <a:pt x="727" y="687"/>
                  </a:lnTo>
                  <a:lnTo>
                    <a:pt x="730" y="681"/>
                  </a:lnTo>
                  <a:lnTo>
                    <a:pt x="732" y="675"/>
                  </a:lnTo>
                  <a:lnTo>
                    <a:pt x="732" y="668"/>
                  </a:lnTo>
                  <a:lnTo>
                    <a:pt x="732" y="668"/>
                  </a:lnTo>
                  <a:lnTo>
                    <a:pt x="732" y="662"/>
                  </a:lnTo>
                  <a:lnTo>
                    <a:pt x="730" y="655"/>
                  </a:lnTo>
                  <a:lnTo>
                    <a:pt x="727" y="650"/>
                  </a:lnTo>
                  <a:lnTo>
                    <a:pt x="723" y="646"/>
                  </a:lnTo>
                  <a:lnTo>
                    <a:pt x="718" y="642"/>
                  </a:lnTo>
                  <a:lnTo>
                    <a:pt x="713" y="639"/>
                  </a:lnTo>
                  <a:lnTo>
                    <a:pt x="707" y="637"/>
                  </a:lnTo>
                  <a:lnTo>
                    <a:pt x="701" y="636"/>
                  </a:lnTo>
                  <a:lnTo>
                    <a:pt x="701" y="636"/>
                  </a:lnTo>
                  <a:lnTo>
                    <a:pt x="689" y="637"/>
                  </a:lnTo>
                  <a:lnTo>
                    <a:pt x="678" y="638"/>
                  </a:lnTo>
                  <a:lnTo>
                    <a:pt x="669" y="640"/>
                  </a:lnTo>
                  <a:lnTo>
                    <a:pt x="660" y="644"/>
                  </a:lnTo>
                  <a:lnTo>
                    <a:pt x="653" y="647"/>
                  </a:lnTo>
                  <a:lnTo>
                    <a:pt x="646" y="651"/>
                  </a:lnTo>
                  <a:lnTo>
                    <a:pt x="635" y="658"/>
                  </a:lnTo>
                  <a:lnTo>
                    <a:pt x="635" y="658"/>
                  </a:lnTo>
                  <a:lnTo>
                    <a:pt x="628" y="662"/>
                  </a:lnTo>
                  <a:lnTo>
                    <a:pt x="621" y="666"/>
                  </a:lnTo>
                  <a:lnTo>
                    <a:pt x="614" y="667"/>
                  </a:lnTo>
                  <a:lnTo>
                    <a:pt x="605" y="668"/>
                  </a:lnTo>
                  <a:lnTo>
                    <a:pt x="605" y="668"/>
                  </a:lnTo>
                  <a:lnTo>
                    <a:pt x="596" y="667"/>
                  </a:lnTo>
                  <a:lnTo>
                    <a:pt x="588" y="666"/>
                  </a:lnTo>
                  <a:lnTo>
                    <a:pt x="582" y="662"/>
                  </a:lnTo>
                  <a:lnTo>
                    <a:pt x="575" y="658"/>
                  </a:lnTo>
                  <a:lnTo>
                    <a:pt x="575" y="658"/>
                  </a:lnTo>
                  <a:lnTo>
                    <a:pt x="563" y="651"/>
                  </a:lnTo>
                  <a:lnTo>
                    <a:pt x="557" y="647"/>
                  </a:lnTo>
                  <a:lnTo>
                    <a:pt x="550" y="644"/>
                  </a:lnTo>
                  <a:lnTo>
                    <a:pt x="541" y="640"/>
                  </a:lnTo>
                  <a:lnTo>
                    <a:pt x="532" y="638"/>
                  </a:lnTo>
                  <a:lnTo>
                    <a:pt x="522" y="637"/>
                  </a:lnTo>
                  <a:lnTo>
                    <a:pt x="510" y="636"/>
                  </a:lnTo>
                  <a:lnTo>
                    <a:pt x="510" y="636"/>
                  </a:lnTo>
                  <a:lnTo>
                    <a:pt x="498" y="637"/>
                  </a:lnTo>
                  <a:lnTo>
                    <a:pt x="487" y="638"/>
                  </a:lnTo>
                  <a:lnTo>
                    <a:pt x="478" y="640"/>
                  </a:lnTo>
                  <a:lnTo>
                    <a:pt x="469" y="644"/>
                  </a:lnTo>
                  <a:lnTo>
                    <a:pt x="462" y="647"/>
                  </a:lnTo>
                  <a:lnTo>
                    <a:pt x="455" y="651"/>
                  </a:lnTo>
                  <a:lnTo>
                    <a:pt x="444" y="658"/>
                  </a:lnTo>
                  <a:lnTo>
                    <a:pt x="444" y="658"/>
                  </a:lnTo>
                  <a:lnTo>
                    <a:pt x="437" y="662"/>
                  </a:lnTo>
                  <a:lnTo>
                    <a:pt x="430" y="666"/>
                  </a:lnTo>
                  <a:lnTo>
                    <a:pt x="423" y="667"/>
                  </a:lnTo>
                  <a:lnTo>
                    <a:pt x="414" y="668"/>
                  </a:lnTo>
                  <a:lnTo>
                    <a:pt x="414" y="668"/>
                  </a:lnTo>
                  <a:lnTo>
                    <a:pt x="405" y="667"/>
                  </a:lnTo>
                  <a:lnTo>
                    <a:pt x="397" y="666"/>
                  </a:lnTo>
                  <a:lnTo>
                    <a:pt x="391" y="662"/>
                  </a:lnTo>
                  <a:lnTo>
                    <a:pt x="384" y="658"/>
                  </a:lnTo>
                  <a:lnTo>
                    <a:pt x="384" y="658"/>
                  </a:lnTo>
                  <a:lnTo>
                    <a:pt x="372" y="651"/>
                  </a:lnTo>
                  <a:lnTo>
                    <a:pt x="366" y="647"/>
                  </a:lnTo>
                  <a:lnTo>
                    <a:pt x="359" y="644"/>
                  </a:lnTo>
                  <a:lnTo>
                    <a:pt x="351" y="640"/>
                  </a:lnTo>
                  <a:lnTo>
                    <a:pt x="341" y="638"/>
                  </a:lnTo>
                  <a:lnTo>
                    <a:pt x="331" y="637"/>
                  </a:lnTo>
                  <a:lnTo>
                    <a:pt x="319" y="636"/>
                  </a:lnTo>
                  <a:lnTo>
                    <a:pt x="319" y="636"/>
                  </a:lnTo>
                  <a:lnTo>
                    <a:pt x="312" y="637"/>
                  </a:lnTo>
                  <a:lnTo>
                    <a:pt x="306" y="639"/>
                  </a:lnTo>
                  <a:lnTo>
                    <a:pt x="301" y="642"/>
                  </a:lnTo>
                  <a:lnTo>
                    <a:pt x="296" y="646"/>
                  </a:lnTo>
                  <a:lnTo>
                    <a:pt x="292" y="650"/>
                  </a:lnTo>
                  <a:lnTo>
                    <a:pt x="290" y="655"/>
                  </a:lnTo>
                  <a:lnTo>
                    <a:pt x="288" y="662"/>
                  </a:lnTo>
                  <a:lnTo>
                    <a:pt x="287" y="668"/>
                  </a:lnTo>
                  <a:lnTo>
                    <a:pt x="287" y="668"/>
                  </a:lnTo>
                  <a:lnTo>
                    <a:pt x="288" y="675"/>
                  </a:lnTo>
                  <a:lnTo>
                    <a:pt x="290" y="681"/>
                  </a:lnTo>
                  <a:lnTo>
                    <a:pt x="292" y="687"/>
                  </a:lnTo>
                  <a:lnTo>
                    <a:pt x="296" y="691"/>
                  </a:lnTo>
                  <a:lnTo>
                    <a:pt x="301" y="695"/>
                  </a:lnTo>
                  <a:lnTo>
                    <a:pt x="306" y="697"/>
                  </a:lnTo>
                  <a:lnTo>
                    <a:pt x="312" y="699"/>
                  </a:lnTo>
                  <a:lnTo>
                    <a:pt x="319" y="701"/>
                  </a:lnTo>
                  <a:lnTo>
                    <a:pt x="319" y="701"/>
                  </a:lnTo>
                  <a:close/>
                  <a:moveTo>
                    <a:pt x="636" y="414"/>
                  </a:moveTo>
                  <a:lnTo>
                    <a:pt x="701" y="414"/>
                  </a:lnTo>
                  <a:lnTo>
                    <a:pt x="701" y="414"/>
                  </a:lnTo>
                  <a:lnTo>
                    <a:pt x="707" y="413"/>
                  </a:lnTo>
                  <a:lnTo>
                    <a:pt x="713" y="412"/>
                  </a:lnTo>
                  <a:lnTo>
                    <a:pt x="718" y="409"/>
                  </a:lnTo>
                  <a:lnTo>
                    <a:pt x="723" y="404"/>
                  </a:lnTo>
                  <a:lnTo>
                    <a:pt x="727" y="400"/>
                  </a:lnTo>
                  <a:lnTo>
                    <a:pt x="730" y="395"/>
                  </a:lnTo>
                  <a:lnTo>
                    <a:pt x="732" y="388"/>
                  </a:lnTo>
                  <a:lnTo>
                    <a:pt x="732" y="382"/>
                  </a:lnTo>
                  <a:lnTo>
                    <a:pt x="732" y="319"/>
                  </a:lnTo>
                  <a:lnTo>
                    <a:pt x="732" y="319"/>
                  </a:lnTo>
                  <a:lnTo>
                    <a:pt x="732" y="312"/>
                  </a:lnTo>
                  <a:lnTo>
                    <a:pt x="730" y="306"/>
                  </a:lnTo>
                  <a:lnTo>
                    <a:pt x="727" y="300"/>
                  </a:lnTo>
                  <a:lnTo>
                    <a:pt x="723" y="296"/>
                  </a:lnTo>
                  <a:lnTo>
                    <a:pt x="718" y="292"/>
                  </a:lnTo>
                  <a:lnTo>
                    <a:pt x="713" y="290"/>
                  </a:lnTo>
                  <a:lnTo>
                    <a:pt x="707" y="287"/>
                  </a:lnTo>
                  <a:lnTo>
                    <a:pt x="701" y="286"/>
                  </a:lnTo>
                  <a:lnTo>
                    <a:pt x="636" y="286"/>
                  </a:lnTo>
                  <a:lnTo>
                    <a:pt x="636" y="286"/>
                  </a:lnTo>
                  <a:lnTo>
                    <a:pt x="630" y="287"/>
                  </a:lnTo>
                  <a:lnTo>
                    <a:pt x="625" y="290"/>
                  </a:lnTo>
                  <a:lnTo>
                    <a:pt x="619" y="292"/>
                  </a:lnTo>
                  <a:lnTo>
                    <a:pt x="614" y="296"/>
                  </a:lnTo>
                  <a:lnTo>
                    <a:pt x="611" y="300"/>
                  </a:lnTo>
                  <a:lnTo>
                    <a:pt x="607" y="306"/>
                  </a:lnTo>
                  <a:lnTo>
                    <a:pt x="605" y="312"/>
                  </a:lnTo>
                  <a:lnTo>
                    <a:pt x="605" y="319"/>
                  </a:lnTo>
                  <a:lnTo>
                    <a:pt x="605" y="382"/>
                  </a:lnTo>
                  <a:lnTo>
                    <a:pt x="605" y="382"/>
                  </a:lnTo>
                  <a:lnTo>
                    <a:pt x="605" y="388"/>
                  </a:lnTo>
                  <a:lnTo>
                    <a:pt x="607" y="395"/>
                  </a:lnTo>
                  <a:lnTo>
                    <a:pt x="611" y="400"/>
                  </a:lnTo>
                  <a:lnTo>
                    <a:pt x="614" y="404"/>
                  </a:lnTo>
                  <a:lnTo>
                    <a:pt x="619" y="409"/>
                  </a:lnTo>
                  <a:lnTo>
                    <a:pt x="625" y="412"/>
                  </a:lnTo>
                  <a:lnTo>
                    <a:pt x="630" y="413"/>
                  </a:lnTo>
                  <a:lnTo>
                    <a:pt x="636" y="414"/>
                  </a:lnTo>
                  <a:lnTo>
                    <a:pt x="636" y="414"/>
                  </a:lnTo>
                  <a:close/>
                </a:path>
              </a:pathLst>
            </a:custGeom>
            <a:solidFill>
              <a:schemeClr val="accent2"/>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6627480" y="2793698"/>
              <a:ext cx="801493" cy="504669"/>
            </a:xfrm>
            <a:prstGeom prst="rect">
              <a:avLst/>
            </a:prstGeom>
          </p:spPr>
          <p:txBody>
            <a:bodyPr wrap="none">
              <a:spAutoFit/>
            </a:bodyPr>
            <a:lstStyle/>
            <a:p>
              <a:pPr defTabSz="623570">
                <a:defRPr/>
              </a:pPr>
              <a:r>
                <a:rPr lang="en-US" altLang="zh-CN" sz="1640" kern="0" dirty="0">
                  <a:solidFill>
                    <a:schemeClr val="tx1">
                      <a:lumMod val="75000"/>
                      <a:lumOff val="25000"/>
                    </a:schemeClr>
                  </a:solidFill>
                  <a:latin typeface="Impact" panose="020B0806030902050204" pitchFamily="34" charset="0"/>
                  <a:ea typeface="微软雅黑" panose="020B0503020204020204" pitchFamily="34" charset="-122"/>
                </a:rPr>
                <a:t>32%</a:t>
              </a:r>
              <a:endParaRPr lang="zh-CN" altLang="en-US" sz="1640" kern="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48" name="矩形 47"/>
            <p:cNvSpPr/>
            <p:nvPr/>
          </p:nvSpPr>
          <p:spPr>
            <a:xfrm>
              <a:off x="7448539" y="2512810"/>
              <a:ext cx="3452697" cy="1191433"/>
            </a:xfrm>
            <a:prstGeom prst="rect">
              <a:avLst/>
            </a:prstGeom>
          </p:spPr>
          <p:txBody>
            <a:bodyPr wrap="square">
              <a:spAutoFit/>
            </a:bodyPr>
            <a:lstStyle/>
            <a:p>
              <a:pPr>
                <a:lnSpc>
                  <a:spcPct val="150000"/>
                </a:lnSpc>
                <a:spcAft>
                  <a:spcPts val="410"/>
                </a:spcAft>
                <a:defRPr/>
              </a:pPr>
              <a:r>
                <a:rPr lang="zh-CN" altLang="en-US" sz="1100" b="1" kern="0" spc="205">
                  <a:solidFill>
                    <a:schemeClr val="tx1">
                      <a:lumMod val="75000"/>
                      <a:lumOff val="25000"/>
                    </a:schemeClr>
                  </a:solidFill>
                  <a:latin typeface="微软雅黑" panose="020B0503020204020204" pitchFamily="34" charset="-122"/>
                </a:rPr>
                <a:t>点击请替换文字</a:t>
              </a:r>
              <a:endParaRPr lang="en-US" altLang="zh-CN" sz="1100" b="1" kern="0" spc="205">
                <a:solidFill>
                  <a:schemeClr val="tx1">
                    <a:lumMod val="75000"/>
                    <a:lumOff val="25000"/>
                  </a:schemeClr>
                </a:solidFill>
                <a:latin typeface="微软雅黑" panose="020B0503020204020204" pitchFamily="34" charset="-122"/>
              </a:endParaRPr>
            </a:p>
            <a:p>
              <a:pPr>
                <a:lnSpc>
                  <a:spcPct val="150000"/>
                </a:lnSpc>
                <a:spcAft>
                  <a:spcPts val="410"/>
                </a:spcAft>
                <a:defRPr/>
              </a:pPr>
              <a:r>
                <a:rPr lang="zh-CN" altLang="en-US" sz="9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9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坚持以客户为中心，快速响应客户需求，持续</a:t>
              </a:r>
              <a:r>
                <a:rPr lang="zh-CN" altLang="en-US" sz="900" kern="0" spc="205">
                  <a:solidFill>
                    <a:schemeClr val="tx1">
                      <a:lumMod val="75000"/>
                      <a:lumOff val="25000"/>
                    </a:schemeClr>
                  </a:solidFill>
                  <a:latin typeface="微软雅黑" panose="020B0503020204020204" pitchFamily="34" charset="-122"/>
                  <a:ea typeface="微软雅黑" panose="020B0503020204020204" pitchFamily="34" charset="-122"/>
                </a:rPr>
                <a:t>为客户</a:t>
              </a:r>
              <a:endParaRPr lang="en-US" altLang="zh-CN" sz="9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735808" y="2715958"/>
            <a:ext cx="3156920" cy="813043"/>
            <a:chOff x="6275085" y="3665741"/>
            <a:chExt cx="4626151" cy="1191433"/>
          </a:xfrm>
        </p:grpSpPr>
        <p:sp>
          <p:nvSpPr>
            <p:cNvPr id="50" name="Freeform 24"/>
            <p:cNvSpPr>
              <a:spLocks noEditPoints="1"/>
            </p:cNvSpPr>
            <p:nvPr/>
          </p:nvSpPr>
          <p:spPr bwMode="auto">
            <a:xfrm>
              <a:off x="6275085" y="4015536"/>
              <a:ext cx="322263" cy="323850"/>
            </a:xfrm>
            <a:custGeom>
              <a:avLst/>
              <a:gdLst>
                <a:gd name="T0" fmla="*/ 62 w 1019"/>
                <a:gd name="T1" fmla="*/ 4 h 1018"/>
                <a:gd name="T2" fmla="*/ 21 w 1019"/>
                <a:gd name="T3" fmla="*/ 33 h 1018"/>
                <a:gd name="T4" fmla="*/ 2 w 1019"/>
                <a:gd name="T5" fmla="*/ 82 h 1018"/>
                <a:gd name="T6" fmla="*/ 5 w 1019"/>
                <a:gd name="T7" fmla="*/ 953 h 1018"/>
                <a:gd name="T8" fmla="*/ 33 w 1019"/>
                <a:gd name="T9" fmla="*/ 996 h 1018"/>
                <a:gd name="T10" fmla="*/ 79 w 1019"/>
                <a:gd name="T11" fmla="*/ 1017 h 1018"/>
                <a:gd name="T12" fmla="*/ 956 w 1019"/>
                <a:gd name="T13" fmla="*/ 1014 h 1018"/>
                <a:gd name="T14" fmla="*/ 998 w 1019"/>
                <a:gd name="T15" fmla="*/ 985 h 1018"/>
                <a:gd name="T16" fmla="*/ 1018 w 1019"/>
                <a:gd name="T17" fmla="*/ 935 h 1018"/>
                <a:gd name="T18" fmla="*/ 1014 w 1019"/>
                <a:gd name="T19" fmla="*/ 64 h 1018"/>
                <a:gd name="T20" fmla="*/ 986 w 1019"/>
                <a:gd name="T21" fmla="*/ 21 h 1018"/>
                <a:gd name="T22" fmla="*/ 939 w 1019"/>
                <a:gd name="T23" fmla="*/ 1 h 1018"/>
                <a:gd name="T24" fmla="*/ 953 w 1019"/>
                <a:gd name="T25" fmla="*/ 937 h 1018"/>
                <a:gd name="T26" fmla="*/ 931 w 1019"/>
                <a:gd name="T27" fmla="*/ 953 h 1018"/>
                <a:gd name="T28" fmla="*/ 71 w 1019"/>
                <a:gd name="T29" fmla="*/ 946 h 1018"/>
                <a:gd name="T30" fmla="*/ 64 w 1019"/>
                <a:gd name="T31" fmla="*/ 91 h 1018"/>
                <a:gd name="T32" fmla="*/ 79 w 1019"/>
                <a:gd name="T33" fmla="*/ 66 h 1018"/>
                <a:gd name="T34" fmla="*/ 940 w 1019"/>
                <a:gd name="T35" fmla="*/ 66 h 1018"/>
                <a:gd name="T36" fmla="*/ 954 w 1019"/>
                <a:gd name="T37" fmla="*/ 91 h 1018"/>
                <a:gd name="T38" fmla="*/ 345 w 1019"/>
                <a:gd name="T39" fmla="*/ 260 h 1018"/>
                <a:gd name="T40" fmla="*/ 284 w 1019"/>
                <a:gd name="T41" fmla="*/ 301 h 1018"/>
                <a:gd name="T42" fmla="*/ 256 w 1019"/>
                <a:gd name="T43" fmla="*/ 369 h 1018"/>
                <a:gd name="T44" fmla="*/ 265 w 1019"/>
                <a:gd name="T45" fmla="*/ 431 h 1018"/>
                <a:gd name="T46" fmla="*/ 312 w 1019"/>
                <a:gd name="T47" fmla="*/ 487 h 1018"/>
                <a:gd name="T48" fmla="*/ 382 w 1019"/>
                <a:gd name="T49" fmla="*/ 508 h 1018"/>
                <a:gd name="T50" fmla="*/ 443 w 1019"/>
                <a:gd name="T51" fmla="*/ 493 h 1018"/>
                <a:gd name="T52" fmla="*/ 494 w 1019"/>
                <a:gd name="T53" fmla="*/ 442 h 1018"/>
                <a:gd name="T54" fmla="*/ 509 w 1019"/>
                <a:gd name="T55" fmla="*/ 382 h 1018"/>
                <a:gd name="T56" fmla="*/ 488 w 1019"/>
                <a:gd name="T57" fmla="*/ 311 h 1018"/>
                <a:gd name="T58" fmla="*/ 432 w 1019"/>
                <a:gd name="T59" fmla="*/ 265 h 1018"/>
                <a:gd name="T60" fmla="*/ 382 w 1019"/>
                <a:gd name="T61" fmla="*/ 445 h 1018"/>
                <a:gd name="T62" fmla="*/ 337 w 1019"/>
                <a:gd name="T63" fmla="*/ 427 h 1018"/>
                <a:gd name="T64" fmla="*/ 319 w 1019"/>
                <a:gd name="T65" fmla="*/ 382 h 1018"/>
                <a:gd name="T66" fmla="*/ 347 w 1019"/>
                <a:gd name="T67" fmla="*/ 329 h 1018"/>
                <a:gd name="T68" fmla="*/ 389 w 1019"/>
                <a:gd name="T69" fmla="*/ 318 h 1018"/>
                <a:gd name="T70" fmla="*/ 440 w 1019"/>
                <a:gd name="T71" fmla="*/ 357 h 1018"/>
                <a:gd name="T72" fmla="*/ 445 w 1019"/>
                <a:gd name="T73" fmla="*/ 394 h 1018"/>
                <a:gd name="T74" fmla="*/ 395 w 1019"/>
                <a:gd name="T75" fmla="*/ 444 h 1018"/>
                <a:gd name="T76" fmla="*/ 159 w 1019"/>
                <a:gd name="T77" fmla="*/ 127 h 1018"/>
                <a:gd name="T78" fmla="*/ 130 w 1019"/>
                <a:gd name="T79" fmla="*/ 147 h 1018"/>
                <a:gd name="T80" fmla="*/ 130 w 1019"/>
                <a:gd name="T81" fmla="*/ 808 h 1018"/>
                <a:gd name="T82" fmla="*/ 159 w 1019"/>
                <a:gd name="T83" fmla="*/ 827 h 1018"/>
                <a:gd name="T84" fmla="*/ 881 w 1019"/>
                <a:gd name="T85" fmla="*/ 817 h 1018"/>
                <a:gd name="T86" fmla="*/ 891 w 1019"/>
                <a:gd name="T87" fmla="*/ 158 h 1018"/>
                <a:gd name="T88" fmla="*/ 872 w 1019"/>
                <a:gd name="T89" fmla="*/ 129 h 1018"/>
                <a:gd name="T90" fmla="*/ 215 w 1019"/>
                <a:gd name="T91" fmla="*/ 762 h 1018"/>
                <a:gd name="T92" fmla="*/ 349 w 1019"/>
                <a:gd name="T93" fmla="*/ 626 h 1018"/>
                <a:gd name="T94" fmla="*/ 506 w 1019"/>
                <a:gd name="T95" fmla="*/ 764 h 1018"/>
                <a:gd name="T96" fmla="*/ 822 w 1019"/>
                <a:gd name="T97" fmla="*/ 750 h 1018"/>
                <a:gd name="T98" fmla="*/ 595 w 1019"/>
                <a:gd name="T99" fmla="*/ 764 h 1018"/>
                <a:gd name="T100" fmla="*/ 671 w 1019"/>
                <a:gd name="T101" fmla="*/ 477 h 1018"/>
                <a:gd name="T102" fmla="*/ 828 w 1019"/>
                <a:gd name="T103" fmla="*/ 614 h 1018"/>
                <a:gd name="T104" fmla="*/ 730 w 1019"/>
                <a:gd name="T105" fmla="*/ 429 h 1018"/>
                <a:gd name="T106" fmla="*/ 677 w 1019"/>
                <a:gd name="T107" fmla="*/ 414 h 1018"/>
                <a:gd name="T108" fmla="*/ 625 w 1019"/>
                <a:gd name="T109" fmla="*/ 429 h 1018"/>
                <a:gd name="T110" fmla="*/ 416 w 1019"/>
                <a:gd name="T111" fmla="*/ 583 h 1018"/>
                <a:gd name="T112" fmla="*/ 364 w 1019"/>
                <a:gd name="T113" fmla="*/ 563 h 1018"/>
                <a:gd name="T114" fmla="*/ 311 w 1019"/>
                <a:gd name="T115" fmla="*/ 574 h 1018"/>
                <a:gd name="T116" fmla="*/ 191 w 1019"/>
                <a:gd name="T117" fmla="*/ 223 h 1018"/>
                <a:gd name="T118" fmla="*/ 211 w 1019"/>
                <a:gd name="T119" fmla="*/ 193 h 1018"/>
                <a:gd name="T120" fmla="*/ 808 w 1019"/>
                <a:gd name="T121" fmla="*/ 193 h 1018"/>
                <a:gd name="T122" fmla="*/ 828 w 1019"/>
                <a:gd name="T123"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9" h="1018">
                  <a:moveTo>
                    <a:pt x="931" y="0"/>
                  </a:moveTo>
                  <a:lnTo>
                    <a:pt x="88" y="0"/>
                  </a:lnTo>
                  <a:lnTo>
                    <a:pt x="88" y="0"/>
                  </a:lnTo>
                  <a:lnTo>
                    <a:pt x="79" y="1"/>
                  </a:lnTo>
                  <a:lnTo>
                    <a:pt x="70" y="2"/>
                  </a:lnTo>
                  <a:lnTo>
                    <a:pt x="62" y="4"/>
                  </a:lnTo>
                  <a:lnTo>
                    <a:pt x="54" y="7"/>
                  </a:lnTo>
                  <a:lnTo>
                    <a:pt x="47" y="10"/>
                  </a:lnTo>
                  <a:lnTo>
                    <a:pt x="39" y="16"/>
                  </a:lnTo>
                  <a:lnTo>
                    <a:pt x="33" y="21"/>
                  </a:lnTo>
                  <a:lnTo>
                    <a:pt x="26" y="26"/>
                  </a:lnTo>
                  <a:lnTo>
                    <a:pt x="21" y="33"/>
                  </a:lnTo>
                  <a:lnTo>
                    <a:pt x="15" y="40"/>
                  </a:lnTo>
                  <a:lnTo>
                    <a:pt x="11" y="48"/>
                  </a:lnTo>
                  <a:lnTo>
                    <a:pt x="8" y="55"/>
                  </a:lnTo>
                  <a:lnTo>
                    <a:pt x="5" y="64"/>
                  </a:lnTo>
                  <a:lnTo>
                    <a:pt x="3" y="73"/>
                  </a:lnTo>
                  <a:lnTo>
                    <a:pt x="2" y="82"/>
                  </a:lnTo>
                  <a:lnTo>
                    <a:pt x="0" y="91"/>
                  </a:lnTo>
                  <a:lnTo>
                    <a:pt x="0" y="927"/>
                  </a:lnTo>
                  <a:lnTo>
                    <a:pt x="0" y="927"/>
                  </a:lnTo>
                  <a:lnTo>
                    <a:pt x="2" y="935"/>
                  </a:lnTo>
                  <a:lnTo>
                    <a:pt x="3" y="945"/>
                  </a:lnTo>
                  <a:lnTo>
                    <a:pt x="5" y="953"/>
                  </a:lnTo>
                  <a:lnTo>
                    <a:pt x="8" y="962"/>
                  </a:lnTo>
                  <a:lnTo>
                    <a:pt x="11" y="970"/>
                  </a:lnTo>
                  <a:lnTo>
                    <a:pt x="15" y="977"/>
                  </a:lnTo>
                  <a:lnTo>
                    <a:pt x="21" y="985"/>
                  </a:lnTo>
                  <a:lnTo>
                    <a:pt x="26" y="991"/>
                  </a:lnTo>
                  <a:lnTo>
                    <a:pt x="33" y="996"/>
                  </a:lnTo>
                  <a:lnTo>
                    <a:pt x="39" y="1002"/>
                  </a:lnTo>
                  <a:lnTo>
                    <a:pt x="47" y="1006"/>
                  </a:lnTo>
                  <a:lnTo>
                    <a:pt x="54" y="1010"/>
                  </a:lnTo>
                  <a:lnTo>
                    <a:pt x="62" y="1014"/>
                  </a:lnTo>
                  <a:lnTo>
                    <a:pt x="70" y="1016"/>
                  </a:lnTo>
                  <a:lnTo>
                    <a:pt x="79" y="1017"/>
                  </a:lnTo>
                  <a:lnTo>
                    <a:pt x="88" y="1018"/>
                  </a:lnTo>
                  <a:lnTo>
                    <a:pt x="931" y="1018"/>
                  </a:lnTo>
                  <a:lnTo>
                    <a:pt x="931" y="1018"/>
                  </a:lnTo>
                  <a:lnTo>
                    <a:pt x="939" y="1017"/>
                  </a:lnTo>
                  <a:lnTo>
                    <a:pt x="949" y="1016"/>
                  </a:lnTo>
                  <a:lnTo>
                    <a:pt x="956" y="1014"/>
                  </a:lnTo>
                  <a:lnTo>
                    <a:pt x="965" y="1010"/>
                  </a:lnTo>
                  <a:lnTo>
                    <a:pt x="973" y="1006"/>
                  </a:lnTo>
                  <a:lnTo>
                    <a:pt x="980" y="1002"/>
                  </a:lnTo>
                  <a:lnTo>
                    <a:pt x="986" y="996"/>
                  </a:lnTo>
                  <a:lnTo>
                    <a:pt x="993" y="991"/>
                  </a:lnTo>
                  <a:lnTo>
                    <a:pt x="998" y="985"/>
                  </a:lnTo>
                  <a:lnTo>
                    <a:pt x="1004" y="977"/>
                  </a:lnTo>
                  <a:lnTo>
                    <a:pt x="1008" y="970"/>
                  </a:lnTo>
                  <a:lnTo>
                    <a:pt x="1011" y="962"/>
                  </a:lnTo>
                  <a:lnTo>
                    <a:pt x="1014" y="953"/>
                  </a:lnTo>
                  <a:lnTo>
                    <a:pt x="1017" y="945"/>
                  </a:lnTo>
                  <a:lnTo>
                    <a:pt x="1018" y="935"/>
                  </a:lnTo>
                  <a:lnTo>
                    <a:pt x="1019" y="927"/>
                  </a:lnTo>
                  <a:lnTo>
                    <a:pt x="1019" y="91"/>
                  </a:lnTo>
                  <a:lnTo>
                    <a:pt x="1019" y="91"/>
                  </a:lnTo>
                  <a:lnTo>
                    <a:pt x="1018" y="82"/>
                  </a:lnTo>
                  <a:lnTo>
                    <a:pt x="1017" y="73"/>
                  </a:lnTo>
                  <a:lnTo>
                    <a:pt x="1014" y="64"/>
                  </a:lnTo>
                  <a:lnTo>
                    <a:pt x="1011" y="55"/>
                  </a:lnTo>
                  <a:lnTo>
                    <a:pt x="1008" y="48"/>
                  </a:lnTo>
                  <a:lnTo>
                    <a:pt x="1004" y="40"/>
                  </a:lnTo>
                  <a:lnTo>
                    <a:pt x="998" y="33"/>
                  </a:lnTo>
                  <a:lnTo>
                    <a:pt x="993" y="26"/>
                  </a:lnTo>
                  <a:lnTo>
                    <a:pt x="986" y="21"/>
                  </a:lnTo>
                  <a:lnTo>
                    <a:pt x="980" y="16"/>
                  </a:lnTo>
                  <a:lnTo>
                    <a:pt x="973" y="10"/>
                  </a:lnTo>
                  <a:lnTo>
                    <a:pt x="965" y="7"/>
                  </a:lnTo>
                  <a:lnTo>
                    <a:pt x="956" y="4"/>
                  </a:lnTo>
                  <a:lnTo>
                    <a:pt x="949" y="2"/>
                  </a:lnTo>
                  <a:lnTo>
                    <a:pt x="939" y="1"/>
                  </a:lnTo>
                  <a:lnTo>
                    <a:pt x="931" y="0"/>
                  </a:lnTo>
                  <a:lnTo>
                    <a:pt x="931" y="0"/>
                  </a:lnTo>
                  <a:close/>
                  <a:moveTo>
                    <a:pt x="954" y="927"/>
                  </a:moveTo>
                  <a:lnTo>
                    <a:pt x="954" y="927"/>
                  </a:lnTo>
                  <a:lnTo>
                    <a:pt x="954" y="932"/>
                  </a:lnTo>
                  <a:lnTo>
                    <a:pt x="953" y="937"/>
                  </a:lnTo>
                  <a:lnTo>
                    <a:pt x="951" y="942"/>
                  </a:lnTo>
                  <a:lnTo>
                    <a:pt x="948" y="946"/>
                  </a:lnTo>
                  <a:lnTo>
                    <a:pt x="945" y="949"/>
                  </a:lnTo>
                  <a:lnTo>
                    <a:pt x="940" y="951"/>
                  </a:lnTo>
                  <a:lnTo>
                    <a:pt x="936" y="953"/>
                  </a:lnTo>
                  <a:lnTo>
                    <a:pt x="931" y="953"/>
                  </a:lnTo>
                  <a:lnTo>
                    <a:pt x="88" y="953"/>
                  </a:lnTo>
                  <a:lnTo>
                    <a:pt x="88" y="953"/>
                  </a:lnTo>
                  <a:lnTo>
                    <a:pt x="83" y="953"/>
                  </a:lnTo>
                  <a:lnTo>
                    <a:pt x="79" y="951"/>
                  </a:lnTo>
                  <a:lnTo>
                    <a:pt x="74" y="949"/>
                  </a:lnTo>
                  <a:lnTo>
                    <a:pt x="71" y="946"/>
                  </a:lnTo>
                  <a:lnTo>
                    <a:pt x="68" y="942"/>
                  </a:lnTo>
                  <a:lnTo>
                    <a:pt x="66" y="937"/>
                  </a:lnTo>
                  <a:lnTo>
                    <a:pt x="65" y="932"/>
                  </a:lnTo>
                  <a:lnTo>
                    <a:pt x="64" y="927"/>
                  </a:lnTo>
                  <a:lnTo>
                    <a:pt x="64" y="91"/>
                  </a:lnTo>
                  <a:lnTo>
                    <a:pt x="64" y="91"/>
                  </a:lnTo>
                  <a:lnTo>
                    <a:pt x="65" y="85"/>
                  </a:lnTo>
                  <a:lnTo>
                    <a:pt x="66" y="80"/>
                  </a:lnTo>
                  <a:lnTo>
                    <a:pt x="68" y="76"/>
                  </a:lnTo>
                  <a:lnTo>
                    <a:pt x="71" y="71"/>
                  </a:lnTo>
                  <a:lnTo>
                    <a:pt x="74" y="68"/>
                  </a:lnTo>
                  <a:lnTo>
                    <a:pt x="79" y="66"/>
                  </a:lnTo>
                  <a:lnTo>
                    <a:pt x="83" y="64"/>
                  </a:lnTo>
                  <a:lnTo>
                    <a:pt x="88" y="63"/>
                  </a:lnTo>
                  <a:lnTo>
                    <a:pt x="931" y="63"/>
                  </a:lnTo>
                  <a:lnTo>
                    <a:pt x="931" y="63"/>
                  </a:lnTo>
                  <a:lnTo>
                    <a:pt x="936" y="64"/>
                  </a:lnTo>
                  <a:lnTo>
                    <a:pt x="940" y="66"/>
                  </a:lnTo>
                  <a:lnTo>
                    <a:pt x="945" y="68"/>
                  </a:lnTo>
                  <a:lnTo>
                    <a:pt x="948" y="71"/>
                  </a:lnTo>
                  <a:lnTo>
                    <a:pt x="951" y="76"/>
                  </a:lnTo>
                  <a:lnTo>
                    <a:pt x="953" y="80"/>
                  </a:lnTo>
                  <a:lnTo>
                    <a:pt x="954" y="85"/>
                  </a:lnTo>
                  <a:lnTo>
                    <a:pt x="954" y="91"/>
                  </a:lnTo>
                  <a:lnTo>
                    <a:pt x="954" y="927"/>
                  </a:lnTo>
                  <a:close/>
                  <a:moveTo>
                    <a:pt x="382" y="254"/>
                  </a:moveTo>
                  <a:lnTo>
                    <a:pt x="382" y="254"/>
                  </a:lnTo>
                  <a:lnTo>
                    <a:pt x="370" y="255"/>
                  </a:lnTo>
                  <a:lnTo>
                    <a:pt x="357" y="257"/>
                  </a:lnTo>
                  <a:lnTo>
                    <a:pt x="345" y="260"/>
                  </a:lnTo>
                  <a:lnTo>
                    <a:pt x="333" y="265"/>
                  </a:lnTo>
                  <a:lnTo>
                    <a:pt x="321" y="270"/>
                  </a:lnTo>
                  <a:lnTo>
                    <a:pt x="312" y="276"/>
                  </a:lnTo>
                  <a:lnTo>
                    <a:pt x="301" y="283"/>
                  </a:lnTo>
                  <a:lnTo>
                    <a:pt x="292" y="291"/>
                  </a:lnTo>
                  <a:lnTo>
                    <a:pt x="284" y="301"/>
                  </a:lnTo>
                  <a:lnTo>
                    <a:pt x="277" y="311"/>
                  </a:lnTo>
                  <a:lnTo>
                    <a:pt x="271" y="320"/>
                  </a:lnTo>
                  <a:lnTo>
                    <a:pt x="265" y="332"/>
                  </a:lnTo>
                  <a:lnTo>
                    <a:pt x="261" y="344"/>
                  </a:lnTo>
                  <a:lnTo>
                    <a:pt x="258" y="356"/>
                  </a:lnTo>
                  <a:lnTo>
                    <a:pt x="256" y="369"/>
                  </a:lnTo>
                  <a:lnTo>
                    <a:pt x="255" y="382"/>
                  </a:lnTo>
                  <a:lnTo>
                    <a:pt x="255" y="382"/>
                  </a:lnTo>
                  <a:lnTo>
                    <a:pt x="256" y="394"/>
                  </a:lnTo>
                  <a:lnTo>
                    <a:pt x="258" y="407"/>
                  </a:lnTo>
                  <a:lnTo>
                    <a:pt x="261" y="419"/>
                  </a:lnTo>
                  <a:lnTo>
                    <a:pt x="265" y="431"/>
                  </a:lnTo>
                  <a:lnTo>
                    <a:pt x="271" y="442"/>
                  </a:lnTo>
                  <a:lnTo>
                    <a:pt x="277" y="452"/>
                  </a:lnTo>
                  <a:lnTo>
                    <a:pt x="284" y="462"/>
                  </a:lnTo>
                  <a:lnTo>
                    <a:pt x="292" y="472"/>
                  </a:lnTo>
                  <a:lnTo>
                    <a:pt x="301" y="479"/>
                  </a:lnTo>
                  <a:lnTo>
                    <a:pt x="312" y="487"/>
                  </a:lnTo>
                  <a:lnTo>
                    <a:pt x="321" y="493"/>
                  </a:lnTo>
                  <a:lnTo>
                    <a:pt x="333" y="499"/>
                  </a:lnTo>
                  <a:lnTo>
                    <a:pt x="345" y="503"/>
                  </a:lnTo>
                  <a:lnTo>
                    <a:pt x="357" y="506"/>
                  </a:lnTo>
                  <a:lnTo>
                    <a:pt x="370" y="508"/>
                  </a:lnTo>
                  <a:lnTo>
                    <a:pt x="382" y="508"/>
                  </a:lnTo>
                  <a:lnTo>
                    <a:pt x="382" y="508"/>
                  </a:lnTo>
                  <a:lnTo>
                    <a:pt x="395" y="508"/>
                  </a:lnTo>
                  <a:lnTo>
                    <a:pt x="408" y="506"/>
                  </a:lnTo>
                  <a:lnTo>
                    <a:pt x="420" y="503"/>
                  </a:lnTo>
                  <a:lnTo>
                    <a:pt x="432" y="499"/>
                  </a:lnTo>
                  <a:lnTo>
                    <a:pt x="443" y="493"/>
                  </a:lnTo>
                  <a:lnTo>
                    <a:pt x="453" y="487"/>
                  </a:lnTo>
                  <a:lnTo>
                    <a:pt x="463" y="479"/>
                  </a:lnTo>
                  <a:lnTo>
                    <a:pt x="473" y="472"/>
                  </a:lnTo>
                  <a:lnTo>
                    <a:pt x="480" y="462"/>
                  </a:lnTo>
                  <a:lnTo>
                    <a:pt x="488" y="452"/>
                  </a:lnTo>
                  <a:lnTo>
                    <a:pt x="494" y="442"/>
                  </a:lnTo>
                  <a:lnTo>
                    <a:pt x="499" y="431"/>
                  </a:lnTo>
                  <a:lnTo>
                    <a:pt x="504" y="419"/>
                  </a:lnTo>
                  <a:lnTo>
                    <a:pt x="507" y="407"/>
                  </a:lnTo>
                  <a:lnTo>
                    <a:pt x="509" y="394"/>
                  </a:lnTo>
                  <a:lnTo>
                    <a:pt x="509" y="382"/>
                  </a:lnTo>
                  <a:lnTo>
                    <a:pt x="509" y="382"/>
                  </a:lnTo>
                  <a:lnTo>
                    <a:pt x="509" y="369"/>
                  </a:lnTo>
                  <a:lnTo>
                    <a:pt x="507" y="356"/>
                  </a:lnTo>
                  <a:lnTo>
                    <a:pt x="504" y="344"/>
                  </a:lnTo>
                  <a:lnTo>
                    <a:pt x="499" y="332"/>
                  </a:lnTo>
                  <a:lnTo>
                    <a:pt x="494" y="320"/>
                  </a:lnTo>
                  <a:lnTo>
                    <a:pt x="488" y="311"/>
                  </a:lnTo>
                  <a:lnTo>
                    <a:pt x="480" y="301"/>
                  </a:lnTo>
                  <a:lnTo>
                    <a:pt x="473" y="291"/>
                  </a:lnTo>
                  <a:lnTo>
                    <a:pt x="463" y="283"/>
                  </a:lnTo>
                  <a:lnTo>
                    <a:pt x="453" y="276"/>
                  </a:lnTo>
                  <a:lnTo>
                    <a:pt x="443" y="270"/>
                  </a:lnTo>
                  <a:lnTo>
                    <a:pt x="432" y="265"/>
                  </a:lnTo>
                  <a:lnTo>
                    <a:pt x="420" y="260"/>
                  </a:lnTo>
                  <a:lnTo>
                    <a:pt x="408" y="257"/>
                  </a:lnTo>
                  <a:lnTo>
                    <a:pt x="395" y="255"/>
                  </a:lnTo>
                  <a:lnTo>
                    <a:pt x="382" y="254"/>
                  </a:lnTo>
                  <a:lnTo>
                    <a:pt x="382" y="254"/>
                  </a:lnTo>
                  <a:close/>
                  <a:moveTo>
                    <a:pt x="382" y="445"/>
                  </a:moveTo>
                  <a:lnTo>
                    <a:pt x="382" y="445"/>
                  </a:lnTo>
                  <a:lnTo>
                    <a:pt x="376" y="445"/>
                  </a:lnTo>
                  <a:lnTo>
                    <a:pt x="370" y="444"/>
                  </a:lnTo>
                  <a:lnTo>
                    <a:pt x="358" y="441"/>
                  </a:lnTo>
                  <a:lnTo>
                    <a:pt x="347" y="434"/>
                  </a:lnTo>
                  <a:lnTo>
                    <a:pt x="337" y="427"/>
                  </a:lnTo>
                  <a:lnTo>
                    <a:pt x="330" y="417"/>
                  </a:lnTo>
                  <a:lnTo>
                    <a:pt x="323" y="406"/>
                  </a:lnTo>
                  <a:lnTo>
                    <a:pt x="320" y="394"/>
                  </a:lnTo>
                  <a:lnTo>
                    <a:pt x="319" y="388"/>
                  </a:lnTo>
                  <a:lnTo>
                    <a:pt x="319" y="382"/>
                  </a:lnTo>
                  <a:lnTo>
                    <a:pt x="319" y="382"/>
                  </a:lnTo>
                  <a:lnTo>
                    <a:pt x="319" y="375"/>
                  </a:lnTo>
                  <a:lnTo>
                    <a:pt x="320" y="369"/>
                  </a:lnTo>
                  <a:lnTo>
                    <a:pt x="323" y="357"/>
                  </a:lnTo>
                  <a:lnTo>
                    <a:pt x="330" y="346"/>
                  </a:lnTo>
                  <a:lnTo>
                    <a:pt x="337" y="336"/>
                  </a:lnTo>
                  <a:lnTo>
                    <a:pt x="347" y="329"/>
                  </a:lnTo>
                  <a:lnTo>
                    <a:pt x="358" y="323"/>
                  </a:lnTo>
                  <a:lnTo>
                    <a:pt x="370" y="319"/>
                  </a:lnTo>
                  <a:lnTo>
                    <a:pt x="376" y="318"/>
                  </a:lnTo>
                  <a:lnTo>
                    <a:pt x="382" y="318"/>
                  </a:lnTo>
                  <a:lnTo>
                    <a:pt x="382" y="318"/>
                  </a:lnTo>
                  <a:lnTo>
                    <a:pt x="389" y="318"/>
                  </a:lnTo>
                  <a:lnTo>
                    <a:pt x="395" y="319"/>
                  </a:lnTo>
                  <a:lnTo>
                    <a:pt x="407" y="323"/>
                  </a:lnTo>
                  <a:lnTo>
                    <a:pt x="418" y="329"/>
                  </a:lnTo>
                  <a:lnTo>
                    <a:pt x="427" y="336"/>
                  </a:lnTo>
                  <a:lnTo>
                    <a:pt x="435" y="346"/>
                  </a:lnTo>
                  <a:lnTo>
                    <a:pt x="440" y="357"/>
                  </a:lnTo>
                  <a:lnTo>
                    <a:pt x="445" y="369"/>
                  </a:lnTo>
                  <a:lnTo>
                    <a:pt x="446" y="375"/>
                  </a:lnTo>
                  <a:lnTo>
                    <a:pt x="446" y="382"/>
                  </a:lnTo>
                  <a:lnTo>
                    <a:pt x="446" y="382"/>
                  </a:lnTo>
                  <a:lnTo>
                    <a:pt x="446" y="388"/>
                  </a:lnTo>
                  <a:lnTo>
                    <a:pt x="445" y="394"/>
                  </a:lnTo>
                  <a:lnTo>
                    <a:pt x="440" y="406"/>
                  </a:lnTo>
                  <a:lnTo>
                    <a:pt x="435" y="417"/>
                  </a:lnTo>
                  <a:lnTo>
                    <a:pt x="427" y="427"/>
                  </a:lnTo>
                  <a:lnTo>
                    <a:pt x="418" y="434"/>
                  </a:lnTo>
                  <a:lnTo>
                    <a:pt x="407" y="441"/>
                  </a:lnTo>
                  <a:lnTo>
                    <a:pt x="395" y="444"/>
                  </a:lnTo>
                  <a:lnTo>
                    <a:pt x="389" y="445"/>
                  </a:lnTo>
                  <a:lnTo>
                    <a:pt x="382" y="445"/>
                  </a:lnTo>
                  <a:lnTo>
                    <a:pt x="382" y="445"/>
                  </a:lnTo>
                  <a:close/>
                  <a:moveTo>
                    <a:pt x="859" y="127"/>
                  </a:moveTo>
                  <a:lnTo>
                    <a:pt x="159" y="127"/>
                  </a:lnTo>
                  <a:lnTo>
                    <a:pt x="159" y="127"/>
                  </a:lnTo>
                  <a:lnTo>
                    <a:pt x="153" y="127"/>
                  </a:lnTo>
                  <a:lnTo>
                    <a:pt x="147" y="129"/>
                  </a:lnTo>
                  <a:lnTo>
                    <a:pt x="142" y="133"/>
                  </a:lnTo>
                  <a:lnTo>
                    <a:pt x="137" y="136"/>
                  </a:lnTo>
                  <a:lnTo>
                    <a:pt x="133" y="141"/>
                  </a:lnTo>
                  <a:lnTo>
                    <a:pt x="130" y="147"/>
                  </a:lnTo>
                  <a:lnTo>
                    <a:pt x="128" y="152"/>
                  </a:lnTo>
                  <a:lnTo>
                    <a:pt x="128" y="158"/>
                  </a:lnTo>
                  <a:lnTo>
                    <a:pt x="128" y="795"/>
                  </a:lnTo>
                  <a:lnTo>
                    <a:pt x="128" y="795"/>
                  </a:lnTo>
                  <a:lnTo>
                    <a:pt x="128" y="801"/>
                  </a:lnTo>
                  <a:lnTo>
                    <a:pt x="130" y="808"/>
                  </a:lnTo>
                  <a:lnTo>
                    <a:pt x="133" y="813"/>
                  </a:lnTo>
                  <a:lnTo>
                    <a:pt x="137" y="817"/>
                  </a:lnTo>
                  <a:lnTo>
                    <a:pt x="142" y="821"/>
                  </a:lnTo>
                  <a:lnTo>
                    <a:pt x="147" y="825"/>
                  </a:lnTo>
                  <a:lnTo>
                    <a:pt x="153" y="826"/>
                  </a:lnTo>
                  <a:lnTo>
                    <a:pt x="159" y="827"/>
                  </a:lnTo>
                  <a:lnTo>
                    <a:pt x="859" y="827"/>
                  </a:lnTo>
                  <a:lnTo>
                    <a:pt x="859" y="827"/>
                  </a:lnTo>
                  <a:lnTo>
                    <a:pt x="865" y="826"/>
                  </a:lnTo>
                  <a:lnTo>
                    <a:pt x="872" y="825"/>
                  </a:lnTo>
                  <a:lnTo>
                    <a:pt x="877" y="821"/>
                  </a:lnTo>
                  <a:lnTo>
                    <a:pt x="881" y="817"/>
                  </a:lnTo>
                  <a:lnTo>
                    <a:pt x="886" y="813"/>
                  </a:lnTo>
                  <a:lnTo>
                    <a:pt x="889" y="808"/>
                  </a:lnTo>
                  <a:lnTo>
                    <a:pt x="890" y="801"/>
                  </a:lnTo>
                  <a:lnTo>
                    <a:pt x="891" y="795"/>
                  </a:lnTo>
                  <a:lnTo>
                    <a:pt x="891" y="158"/>
                  </a:lnTo>
                  <a:lnTo>
                    <a:pt x="891" y="158"/>
                  </a:lnTo>
                  <a:lnTo>
                    <a:pt x="890" y="152"/>
                  </a:lnTo>
                  <a:lnTo>
                    <a:pt x="889" y="147"/>
                  </a:lnTo>
                  <a:lnTo>
                    <a:pt x="886" y="141"/>
                  </a:lnTo>
                  <a:lnTo>
                    <a:pt x="881" y="136"/>
                  </a:lnTo>
                  <a:lnTo>
                    <a:pt x="877" y="133"/>
                  </a:lnTo>
                  <a:lnTo>
                    <a:pt x="872" y="129"/>
                  </a:lnTo>
                  <a:lnTo>
                    <a:pt x="865" y="127"/>
                  </a:lnTo>
                  <a:lnTo>
                    <a:pt x="859" y="127"/>
                  </a:lnTo>
                  <a:lnTo>
                    <a:pt x="859" y="127"/>
                  </a:lnTo>
                  <a:close/>
                  <a:moveTo>
                    <a:pt x="224" y="764"/>
                  </a:moveTo>
                  <a:lnTo>
                    <a:pt x="224" y="764"/>
                  </a:lnTo>
                  <a:lnTo>
                    <a:pt x="215" y="762"/>
                  </a:lnTo>
                  <a:lnTo>
                    <a:pt x="209" y="759"/>
                  </a:lnTo>
                  <a:lnTo>
                    <a:pt x="332" y="635"/>
                  </a:lnTo>
                  <a:lnTo>
                    <a:pt x="332" y="635"/>
                  </a:lnTo>
                  <a:lnTo>
                    <a:pt x="337" y="632"/>
                  </a:lnTo>
                  <a:lnTo>
                    <a:pt x="343" y="628"/>
                  </a:lnTo>
                  <a:lnTo>
                    <a:pt x="349" y="626"/>
                  </a:lnTo>
                  <a:lnTo>
                    <a:pt x="355" y="626"/>
                  </a:lnTo>
                  <a:lnTo>
                    <a:pt x="361" y="626"/>
                  </a:lnTo>
                  <a:lnTo>
                    <a:pt x="367" y="628"/>
                  </a:lnTo>
                  <a:lnTo>
                    <a:pt x="373" y="632"/>
                  </a:lnTo>
                  <a:lnTo>
                    <a:pt x="377" y="635"/>
                  </a:lnTo>
                  <a:lnTo>
                    <a:pt x="506" y="764"/>
                  </a:lnTo>
                  <a:lnTo>
                    <a:pt x="224" y="764"/>
                  </a:lnTo>
                  <a:close/>
                  <a:moveTo>
                    <a:pt x="828" y="731"/>
                  </a:moveTo>
                  <a:lnTo>
                    <a:pt x="828" y="731"/>
                  </a:lnTo>
                  <a:lnTo>
                    <a:pt x="827" y="738"/>
                  </a:lnTo>
                  <a:lnTo>
                    <a:pt x="824" y="743"/>
                  </a:lnTo>
                  <a:lnTo>
                    <a:pt x="822" y="750"/>
                  </a:lnTo>
                  <a:lnTo>
                    <a:pt x="818" y="754"/>
                  </a:lnTo>
                  <a:lnTo>
                    <a:pt x="814" y="758"/>
                  </a:lnTo>
                  <a:lnTo>
                    <a:pt x="808" y="760"/>
                  </a:lnTo>
                  <a:lnTo>
                    <a:pt x="802" y="762"/>
                  </a:lnTo>
                  <a:lnTo>
                    <a:pt x="796" y="764"/>
                  </a:lnTo>
                  <a:lnTo>
                    <a:pt x="595" y="764"/>
                  </a:lnTo>
                  <a:lnTo>
                    <a:pt x="486" y="654"/>
                  </a:lnTo>
                  <a:lnTo>
                    <a:pt x="655" y="487"/>
                  </a:lnTo>
                  <a:lnTo>
                    <a:pt x="655" y="487"/>
                  </a:lnTo>
                  <a:lnTo>
                    <a:pt x="659" y="482"/>
                  </a:lnTo>
                  <a:lnTo>
                    <a:pt x="665" y="479"/>
                  </a:lnTo>
                  <a:lnTo>
                    <a:pt x="671" y="477"/>
                  </a:lnTo>
                  <a:lnTo>
                    <a:pt x="677" y="477"/>
                  </a:lnTo>
                  <a:lnTo>
                    <a:pt x="683" y="477"/>
                  </a:lnTo>
                  <a:lnTo>
                    <a:pt x="689" y="479"/>
                  </a:lnTo>
                  <a:lnTo>
                    <a:pt x="695" y="482"/>
                  </a:lnTo>
                  <a:lnTo>
                    <a:pt x="700" y="487"/>
                  </a:lnTo>
                  <a:lnTo>
                    <a:pt x="828" y="614"/>
                  </a:lnTo>
                  <a:lnTo>
                    <a:pt x="828" y="731"/>
                  </a:lnTo>
                  <a:close/>
                  <a:moveTo>
                    <a:pt x="828" y="524"/>
                  </a:moveTo>
                  <a:lnTo>
                    <a:pt x="745" y="442"/>
                  </a:lnTo>
                  <a:lnTo>
                    <a:pt x="745" y="442"/>
                  </a:lnTo>
                  <a:lnTo>
                    <a:pt x="738" y="434"/>
                  </a:lnTo>
                  <a:lnTo>
                    <a:pt x="730" y="429"/>
                  </a:lnTo>
                  <a:lnTo>
                    <a:pt x="721" y="424"/>
                  </a:lnTo>
                  <a:lnTo>
                    <a:pt x="713" y="420"/>
                  </a:lnTo>
                  <a:lnTo>
                    <a:pt x="704" y="417"/>
                  </a:lnTo>
                  <a:lnTo>
                    <a:pt x="696" y="415"/>
                  </a:lnTo>
                  <a:lnTo>
                    <a:pt x="686" y="414"/>
                  </a:lnTo>
                  <a:lnTo>
                    <a:pt x="677" y="414"/>
                  </a:lnTo>
                  <a:lnTo>
                    <a:pt x="668" y="414"/>
                  </a:lnTo>
                  <a:lnTo>
                    <a:pt x="659" y="415"/>
                  </a:lnTo>
                  <a:lnTo>
                    <a:pt x="650" y="417"/>
                  </a:lnTo>
                  <a:lnTo>
                    <a:pt x="641" y="420"/>
                  </a:lnTo>
                  <a:lnTo>
                    <a:pt x="632" y="424"/>
                  </a:lnTo>
                  <a:lnTo>
                    <a:pt x="625" y="429"/>
                  </a:lnTo>
                  <a:lnTo>
                    <a:pt x="617" y="434"/>
                  </a:lnTo>
                  <a:lnTo>
                    <a:pt x="610" y="442"/>
                  </a:lnTo>
                  <a:lnTo>
                    <a:pt x="441" y="609"/>
                  </a:lnTo>
                  <a:lnTo>
                    <a:pt x="422" y="590"/>
                  </a:lnTo>
                  <a:lnTo>
                    <a:pt x="422" y="590"/>
                  </a:lnTo>
                  <a:lnTo>
                    <a:pt x="416" y="583"/>
                  </a:lnTo>
                  <a:lnTo>
                    <a:pt x="407" y="578"/>
                  </a:lnTo>
                  <a:lnTo>
                    <a:pt x="400" y="574"/>
                  </a:lnTo>
                  <a:lnTo>
                    <a:pt x="391" y="569"/>
                  </a:lnTo>
                  <a:lnTo>
                    <a:pt x="382" y="566"/>
                  </a:lnTo>
                  <a:lnTo>
                    <a:pt x="373" y="564"/>
                  </a:lnTo>
                  <a:lnTo>
                    <a:pt x="364" y="563"/>
                  </a:lnTo>
                  <a:lnTo>
                    <a:pt x="355" y="563"/>
                  </a:lnTo>
                  <a:lnTo>
                    <a:pt x="346" y="563"/>
                  </a:lnTo>
                  <a:lnTo>
                    <a:pt x="336" y="564"/>
                  </a:lnTo>
                  <a:lnTo>
                    <a:pt x="328" y="566"/>
                  </a:lnTo>
                  <a:lnTo>
                    <a:pt x="319" y="569"/>
                  </a:lnTo>
                  <a:lnTo>
                    <a:pt x="311" y="574"/>
                  </a:lnTo>
                  <a:lnTo>
                    <a:pt x="302" y="578"/>
                  </a:lnTo>
                  <a:lnTo>
                    <a:pt x="294" y="583"/>
                  </a:lnTo>
                  <a:lnTo>
                    <a:pt x="288" y="590"/>
                  </a:lnTo>
                  <a:lnTo>
                    <a:pt x="191" y="686"/>
                  </a:lnTo>
                  <a:lnTo>
                    <a:pt x="191" y="223"/>
                  </a:lnTo>
                  <a:lnTo>
                    <a:pt x="191" y="223"/>
                  </a:lnTo>
                  <a:lnTo>
                    <a:pt x="193" y="216"/>
                  </a:lnTo>
                  <a:lnTo>
                    <a:pt x="194" y="210"/>
                  </a:lnTo>
                  <a:lnTo>
                    <a:pt x="197" y="205"/>
                  </a:lnTo>
                  <a:lnTo>
                    <a:pt x="201" y="200"/>
                  </a:lnTo>
                  <a:lnTo>
                    <a:pt x="205" y="196"/>
                  </a:lnTo>
                  <a:lnTo>
                    <a:pt x="211" y="193"/>
                  </a:lnTo>
                  <a:lnTo>
                    <a:pt x="217" y="192"/>
                  </a:lnTo>
                  <a:lnTo>
                    <a:pt x="224" y="191"/>
                  </a:lnTo>
                  <a:lnTo>
                    <a:pt x="796" y="191"/>
                  </a:lnTo>
                  <a:lnTo>
                    <a:pt x="796" y="191"/>
                  </a:lnTo>
                  <a:lnTo>
                    <a:pt x="802" y="192"/>
                  </a:lnTo>
                  <a:lnTo>
                    <a:pt x="808" y="193"/>
                  </a:lnTo>
                  <a:lnTo>
                    <a:pt x="814" y="196"/>
                  </a:lnTo>
                  <a:lnTo>
                    <a:pt x="818" y="200"/>
                  </a:lnTo>
                  <a:lnTo>
                    <a:pt x="822" y="205"/>
                  </a:lnTo>
                  <a:lnTo>
                    <a:pt x="824" y="210"/>
                  </a:lnTo>
                  <a:lnTo>
                    <a:pt x="827" y="216"/>
                  </a:lnTo>
                  <a:lnTo>
                    <a:pt x="828" y="223"/>
                  </a:lnTo>
                  <a:lnTo>
                    <a:pt x="828" y="524"/>
                  </a:lnTo>
                  <a:close/>
                </a:path>
              </a:pathLst>
            </a:custGeom>
            <a:solidFill>
              <a:schemeClr val="accent3"/>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6627480" y="3946629"/>
              <a:ext cx="806191" cy="504669"/>
            </a:xfrm>
            <a:prstGeom prst="rect">
              <a:avLst/>
            </a:prstGeom>
          </p:spPr>
          <p:txBody>
            <a:bodyPr wrap="none">
              <a:spAutoFit/>
            </a:bodyPr>
            <a:lstStyle/>
            <a:p>
              <a:pPr>
                <a:defRPr/>
              </a:pPr>
              <a:r>
                <a:rPr lang="en-US" altLang="zh-CN" sz="1640" kern="0" dirty="0">
                  <a:solidFill>
                    <a:schemeClr val="tx1">
                      <a:lumMod val="75000"/>
                      <a:lumOff val="25000"/>
                    </a:schemeClr>
                  </a:solidFill>
                  <a:latin typeface="Impact" panose="020B0806030902050204" pitchFamily="34" charset="0"/>
                  <a:ea typeface="微软雅黑" panose="020B0503020204020204" pitchFamily="34" charset="-122"/>
                </a:rPr>
                <a:t>29%</a:t>
              </a:r>
              <a:endParaRPr lang="zh-CN" altLang="en-US" sz="1640" kern="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52" name="矩形 51"/>
            <p:cNvSpPr/>
            <p:nvPr/>
          </p:nvSpPr>
          <p:spPr>
            <a:xfrm>
              <a:off x="7448539" y="3665741"/>
              <a:ext cx="3452697" cy="1191433"/>
            </a:xfrm>
            <a:prstGeom prst="rect">
              <a:avLst/>
            </a:prstGeom>
          </p:spPr>
          <p:txBody>
            <a:bodyPr wrap="square">
              <a:spAutoFit/>
            </a:bodyPr>
            <a:lstStyle/>
            <a:p>
              <a:pPr>
                <a:lnSpc>
                  <a:spcPct val="150000"/>
                </a:lnSpc>
                <a:spcAft>
                  <a:spcPts val="410"/>
                </a:spcAft>
                <a:defRPr/>
              </a:pPr>
              <a:r>
                <a:rPr lang="zh-CN" altLang="en-US" sz="1100" b="1" kern="0" spc="205" dirty="0">
                  <a:solidFill>
                    <a:schemeClr val="tx1">
                      <a:lumMod val="75000"/>
                      <a:lumOff val="25000"/>
                    </a:schemeClr>
                  </a:solidFill>
                  <a:latin typeface="微软雅黑" panose="020B0503020204020204" pitchFamily="34" charset="-122"/>
                </a:rPr>
                <a:t>点击请替换文字</a:t>
              </a:r>
              <a:endParaRPr lang="en-US" altLang="zh-CN" sz="1100" b="1" kern="0" spc="205" dirty="0">
                <a:solidFill>
                  <a:schemeClr val="tx1">
                    <a:lumMod val="75000"/>
                    <a:lumOff val="25000"/>
                  </a:schemeClr>
                </a:solidFill>
                <a:latin typeface="微软雅黑" panose="020B0503020204020204" pitchFamily="34" charset="-122"/>
              </a:endParaRPr>
            </a:p>
            <a:p>
              <a:pPr>
                <a:lnSpc>
                  <a:spcPct val="150000"/>
                </a:lnSpc>
                <a:spcAft>
                  <a:spcPts val="410"/>
                </a:spcAft>
                <a:defRPr/>
              </a:pPr>
              <a:r>
                <a:rPr lang="zh-CN" altLang="en-US" sz="900" kern="0" spc="205" dirty="0">
                  <a:solidFill>
                    <a:schemeClr val="tx1">
                      <a:lumMod val="75000"/>
                      <a:lumOff val="25000"/>
                    </a:schemeClr>
                  </a:solidFill>
                  <a:latin typeface="微软雅黑" panose="020B0503020204020204" pitchFamily="34" charset="-122"/>
                  <a:ea typeface="微软雅黑" panose="020B0503020204020204" pitchFamily="34" charset="-122"/>
                </a:rPr>
                <a:t>我们坚持以客户为中心，快速响应客户需求，持续为客户</a:t>
              </a:r>
              <a:endParaRPr lang="en-US" altLang="zh-CN" sz="9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4735808" y="3547388"/>
            <a:ext cx="3156920" cy="905376"/>
            <a:chOff x="6275085" y="4884116"/>
            <a:chExt cx="4626151" cy="1326737"/>
          </a:xfrm>
        </p:grpSpPr>
        <p:sp>
          <p:nvSpPr>
            <p:cNvPr id="54" name="Freeform 48"/>
            <p:cNvSpPr>
              <a:spLocks noEditPoints="1"/>
            </p:cNvSpPr>
            <p:nvPr/>
          </p:nvSpPr>
          <p:spPr bwMode="auto">
            <a:xfrm>
              <a:off x="6275085" y="5169260"/>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chemeClr val="accent4"/>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6627480" y="5099559"/>
              <a:ext cx="766258" cy="504669"/>
            </a:xfrm>
            <a:prstGeom prst="rect">
              <a:avLst/>
            </a:prstGeom>
          </p:spPr>
          <p:txBody>
            <a:bodyPr wrap="none">
              <a:spAutoFit/>
            </a:bodyPr>
            <a:lstStyle/>
            <a:p>
              <a:pPr>
                <a:defRPr/>
              </a:pPr>
              <a:r>
                <a:rPr lang="en-US" altLang="zh-CN" sz="1640" kern="0" dirty="0">
                  <a:solidFill>
                    <a:schemeClr val="tx1">
                      <a:lumMod val="75000"/>
                      <a:lumOff val="25000"/>
                    </a:schemeClr>
                  </a:solidFill>
                  <a:latin typeface="Impact" panose="020B0806030902050204" pitchFamily="34" charset="0"/>
                  <a:ea typeface="微软雅黑" panose="020B0503020204020204" pitchFamily="34" charset="-122"/>
                </a:rPr>
                <a:t>15%</a:t>
              </a:r>
              <a:endParaRPr lang="zh-CN" altLang="en-US" sz="1640" kern="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56" name="矩形 55"/>
            <p:cNvSpPr/>
            <p:nvPr/>
          </p:nvSpPr>
          <p:spPr>
            <a:xfrm>
              <a:off x="7448539" y="4884116"/>
              <a:ext cx="3452697" cy="1326737"/>
            </a:xfrm>
            <a:prstGeom prst="rect">
              <a:avLst/>
            </a:prstGeom>
          </p:spPr>
          <p:txBody>
            <a:bodyPr wrap="square">
              <a:spAutoFit/>
            </a:bodyPr>
            <a:lstStyle/>
            <a:p>
              <a:pPr>
                <a:lnSpc>
                  <a:spcPct val="150000"/>
                </a:lnSpc>
                <a:spcAft>
                  <a:spcPts val="410"/>
                </a:spcAft>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defRPr/>
              </a:pPr>
              <a:r>
                <a:rPr lang="zh-CN" altLang="en-US" sz="10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0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坚持以客户为中心，快速响应客户需求，持续</a:t>
              </a:r>
              <a:r>
                <a:rPr lang="zh-CN" altLang="en-US" sz="1000" kern="0" spc="205">
                  <a:solidFill>
                    <a:schemeClr val="tx1">
                      <a:lumMod val="75000"/>
                      <a:lumOff val="25000"/>
                    </a:schemeClr>
                  </a:solidFill>
                  <a:latin typeface="微软雅黑" panose="020B0503020204020204" pitchFamily="34" charset="-122"/>
                  <a:ea typeface="微软雅黑" panose="020B0503020204020204" pitchFamily="34" charset="-122"/>
                </a:rPr>
                <a:t>为客户</a:t>
              </a:r>
              <a:endParaRPr lang="en-US" altLang="zh-CN" sz="10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par>
                          <p:cTn id="29" fill="hold">
                            <p:stCondLst>
                              <p:cond delay="1500"/>
                            </p:stCondLst>
                            <p:childTnLst>
                              <p:par>
                                <p:cTn id="30" presetID="1"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1+#ppt_w/2"/>
                                          </p:val>
                                        </p:tav>
                                        <p:tav tm="100000">
                                          <p:val>
                                            <p:strVal val="#ppt_x"/>
                                          </p:val>
                                        </p:tav>
                                      </p:tavLst>
                                    </p:anim>
                                    <p:anim calcmode="lin" valueType="num">
                                      <p:cBhvr additive="base">
                                        <p:cTn id="40" dur="500" fill="hold"/>
                                        <p:tgtEl>
                                          <p:spTgt spid="41"/>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2"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1+#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1+#ppt_w/2"/>
                                          </p:val>
                                        </p:tav>
                                        <p:tav tm="100000">
                                          <p:val>
                                            <p:strVal val="#ppt_x"/>
                                          </p:val>
                                        </p:tav>
                                      </p:tavLst>
                                    </p:anim>
                                    <p:anim calcmode="lin" valueType="num">
                                      <p:cBhvr additive="base">
                                        <p:cTn id="55"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19498547" flipH="1">
            <a:off x="1516725" y="-629469"/>
            <a:ext cx="2303418" cy="3258222"/>
          </a:xfrm>
          <a:prstGeom prst="rect">
            <a:avLst/>
          </a:prstGeom>
        </p:spPr>
      </p:pic>
      <p:pic>
        <p:nvPicPr>
          <p:cNvPr id="23" name="图片 22">
            <a:extLst>
              <a:ext uri="{FF2B5EF4-FFF2-40B4-BE49-F238E27FC236}">
                <a16:creationId xmlns:a16="http://schemas.microsoft.com/office/drawing/2014/main" id="{2FFE5798-7A1F-4172-AF56-A49B2267FDB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911033" y="1049617"/>
            <a:ext cx="4536068" cy="1969082"/>
          </a:xfrm>
          <a:prstGeom prst="rect">
            <a:avLst/>
          </a:prstGeom>
        </p:spPr>
      </p:pic>
      <p:pic>
        <p:nvPicPr>
          <p:cNvPr id="24" name="图片 23">
            <a:extLst>
              <a:ext uri="{FF2B5EF4-FFF2-40B4-BE49-F238E27FC236}">
                <a16:creationId xmlns:a16="http://schemas.microsoft.com/office/drawing/2014/main" id="{796D3C8A-8558-442B-863C-97C31C297398}"/>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32299" y="1153326"/>
            <a:ext cx="3298075" cy="3990174"/>
          </a:xfrm>
          <a:prstGeom prst="rect">
            <a:avLst/>
          </a:prstGeom>
          <a:effectLst>
            <a:outerShdw blurRad="50800" dist="38100" dir="5400000" algn="t" rotWithShape="0">
              <a:prstClr val="black">
                <a:alpha val="40000"/>
              </a:prstClr>
            </a:outerShdw>
          </a:effectLst>
        </p:spPr>
      </p:pic>
      <p:grpSp>
        <p:nvGrpSpPr>
          <p:cNvPr id="27" name="组合 26">
            <a:extLst>
              <a:ext uri="{FF2B5EF4-FFF2-40B4-BE49-F238E27FC236}">
                <a16:creationId xmlns:a16="http://schemas.microsoft.com/office/drawing/2014/main" id="{597AAF69-750C-4A15-8800-8CA5DD322C7C}"/>
              </a:ext>
            </a:extLst>
          </p:cNvPr>
          <p:cNvGrpSpPr/>
          <p:nvPr/>
        </p:nvGrpSpPr>
        <p:grpSpPr>
          <a:xfrm>
            <a:off x="3371586" y="1233383"/>
            <a:ext cx="5393444" cy="1378911"/>
            <a:chOff x="3371586" y="1356585"/>
            <a:chExt cx="5393444" cy="1378911"/>
          </a:xfrm>
        </p:grpSpPr>
        <p:sp>
          <p:nvSpPr>
            <p:cNvPr id="25" name="矩形 24">
              <a:extLst>
                <a:ext uri="{FF2B5EF4-FFF2-40B4-BE49-F238E27FC236}">
                  <a16:creationId xmlns:a16="http://schemas.microsoft.com/office/drawing/2014/main" id="{76129376-D851-4E36-AF88-F7416D971BA0}"/>
                </a:ext>
              </a:extLst>
            </p:cNvPr>
            <p:cNvSpPr/>
            <p:nvPr/>
          </p:nvSpPr>
          <p:spPr>
            <a:xfrm>
              <a:off x="5524724" y="1356585"/>
              <a:ext cx="1944216" cy="923330"/>
            </a:xfrm>
            <a:prstGeom prst="rect">
              <a:avLst/>
            </a:prstGeom>
          </p:spPr>
          <p:txBody>
            <a:bodyPr wrap="square">
              <a:spAutoFit/>
            </a:bodyPr>
            <a:lstStyle/>
            <a:p>
              <a:pPr>
                <a:spcBef>
                  <a:spcPts val="0"/>
                </a:spcBef>
                <a:spcAft>
                  <a:spcPts val="0"/>
                </a:spcAft>
                <a:defRPr/>
              </a:pPr>
              <a:r>
                <a:rPr lang="en-US" altLang="zh-CN" sz="5400" b="1" spc="300" dirty="0">
                  <a:solidFill>
                    <a:srgbClr val="404040"/>
                  </a:solidFill>
                  <a:latin typeface="+mn-lt"/>
                  <a:ea typeface="+mn-ea"/>
                  <a:cs typeface="+mn-ea"/>
                  <a:sym typeface="+mn-lt"/>
                </a:rPr>
                <a:t>03</a:t>
              </a:r>
              <a:endParaRPr lang="zh-CN" altLang="en-US" sz="5400" b="1" spc="300" dirty="0">
                <a:solidFill>
                  <a:srgbClr val="404040"/>
                </a:solidFill>
                <a:latin typeface="+mn-lt"/>
                <a:ea typeface="+mn-ea"/>
                <a:cs typeface="+mn-ea"/>
                <a:sym typeface="+mn-lt"/>
              </a:endParaRPr>
            </a:p>
          </p:txBody>
        </p:sp>
        <p:sp>
          <p:nvSpPr>
            <p:cNvPr id="26" name="TextBox 7">
              <a:extLst>
                <a:ext uri="{FF2B5EF4-FFF2-40B4-BE49-F238E27FC236}">
                  <a16:creationId xmlns:a16="http://schemas.microsoft.com/office/drawing/2014/main" id="{C6613DFF-97D9-4026-9E1A-0E5E00361E66}"/>
                </a:ext>
              </a:extLst>
            </p:cNvPr>
            <p:cNvSpPr>
              <a:spLocks noChangeArrowheads="1"/>
            </p:cNvSpPr>
            <p:nvPr/>
          </p:nvSpPr>
          <p:spPr bwMode="auto">
            <a:xfrm>
              <a:off x="3371586" y="2243053"/>
              <a:ext cx="539344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chemeClr val="tx1">
                      <a:lumMod val="75000"/>
                      <a:lumOff val="25000"/>
                    </a:schemeClr>
                  </a:solidFill>
                  <a:latin typeface="+mn-lt"/>
                  <a:ea typeface="+mn-ea"/>
                  <a:cs typeface="+mn-ea"/>
                  <a:sym typeface="+mn-lt"/>
                </a:rPr>
                <a:t>输入您的标题内容</a:t>
              </a:r>
            </a:p>
          </p:txBody>
        </p:sp>
      </p:grpSp>
    </p:spTree>
    <p:extLst>
      <p:ext uri="{BB962C8B-B14F-4D97-AF65-F5344CB8AC3E}">
        <p14:creationId xmlns:p14="http://schemas.microsoft.com/office/powerpoint/2010/main" val="255573046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26" name="Rectangle: Rounded Corners 1"/>
          <p:cNvSpPr/>
          <p:nvPr/>
        </p:nvSpPr>
        <p:spPr>
          <a:xfrm>
            <a:off x="3614274" y="973666"/>
            <a:ext cx="1915452" cy="2600070"/>
          </a:xfrm>
          <a:prstGeom prst="roundRect">
            <a:avLst>
              <a:gd name="adj" fmla="val 5323"/>
            </a:avLst>
          </a:prstGeom>
          <a:blipFill dpi="0" rotWithShape="1">
            <a:blip r:embed="rId4" cstate="print">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Rectangle: Rounded Corners 2"/>
          <p:cNvSpPr/>
          <p:nvPr/>
        </p:nvSpPr>
        <p:spPr>
          <a:xfrm>
            <a:off x="6384049" y="973666"/>
            <a:ext cx="1915452" cy="2600070"/>
          </a:xfrm>
          <a:prstGeom prst="roundRect">
            <a:avLst>
              <a:gd name="adj" fmla="val 5678"/>
            </a:avLst>
          </a:prstGeom>
          <a:blipFill dpi="0" rotWithShape="1">
            <a:blip r:embed="rId5" cstate="print">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Rectangle: Rounded Corners 3"/>
          <p:cNvSpPr/>
          <p:nvPr/>
        </p:nvSpPr>
        <p:spPr>
          <a:xfrm>
            <a:off x="847633" y="973666"/>
            <a:ext cx="1915452" cy="2600070"/>
          </a:xfrm>
          <a:prstGeom prst="roundRect">
            <a:avLst>
              <a:gd name="adj" fmla="val 4969"/>
            </a:avLst>
          </a:prstGeom>
          <a:blipFill dpi="0" rotWithShape="1">
            <a:blip r:embed="rId6" cstate="print">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9" name="Rectangle: Rounded Corners 6"/>
          <p:cNvSpPr/>
          <p:nvPr/>
        </p:nvSpPr>
        <p:spPr>
          <a:xfrm>
            <a:off x="6660232" y="3365561"/>
            <a:ext cx="1381685" cy="3731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200">
                <a:cs typeface="+mn-ea"/>
                <a:sym typeface="+mn-lt"/>
              </a:rPr>
              <a:t>标题文本预设</a:t>
            </a:r>
          </a:p>
        </p:txBody>
      </p:sp>
      <p:sp>
        <p:nvSpPr>
          <p:cNvPr id="30" name="Rectangle: Rounded Corners 8"/>
          <p:cNvSpPr/>
          <p:nvPr/>
        </p:nvSpPr>
        <p:spPr>
          <a:xfrm>
            <a:off x="3885413" y="3365561"/>
            <a:ext cx="1381685" cy="3731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200">
                <a:cs typeface="+mn-ea"/>
                <a:sym typeface="+mn-lt"/>
              </a:rPr>
              <a:t>标题文本预设</a:t>
            </a:r>
          </a:p>
        </p:txBody>
      </p:sp>
      <p:sp>
        <p:nvSpPr>
          <p:cNvPr id="31" name="Rectangle: Rounded Corners 10"/>
          <p:cNvSpPr/>
          <p:nvPr/>
        </p:nvSpPr>
        <p:spPr>
          <a:xfrm>
            <a:off x="1100507" y="3365560"/>
            <a:ext cx="1381685" cy="3731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200">
                <a:cs typeface="+mn-ea"/>
                <a:sym typeface="+mn-lt"/>
              </a:rPr>
              <a:t>标题文本预设</a:t>
            </a:r>
          </a:p>
        </p:txBody>
      </p:sp>
      <p:sp>
        <p:nvSpPr>
          <p:cNvPr id="32" name="TextBox 18"/>
          <p:cNvSpPr txBox="1"/>
          <p:nvPr/>
        </p:nvSpPr>
        <p:spPr>
          <a:xfrm>
            <a:off x="1050514" y="4070010"/>
            <a:ext cx="1890210" cy="373948"/>
          </a:xfrm>
          <a:prstGeom prst="rect">
            <a:avLst/>
          </a:prstGeom>
        </p:spPr>
        <p:txBody>
          <a:bodyPr vert="horz" wrap="square" lIns="0">
            <a:noAutofit/>
          </a:bodyPr>
          <a:lstStyle/>
          <a:p>
            <a:pPr lvl="0" algn="ctr">
              <a:lnSpc>
                <a:spcPct val="120000"/>
              </a:lnSpc>
            </a:pPr>
            <a:r>
              <a:rPr lang="en-US" altLang="zh-CN" sz="1050" dirty="0">
                <a:latin typeface="+mn-lt"/>
                <a:ea typeface="+mn-ea"/>
                <a:cs typeface="+mn-ea"/>
                <a:sym typeface="+mn-lt"/>
              </a:rPr>
              <a:t> </a:t>
            </a:r>
            <a:r>
              <a:rPr lang="zh-CN" altLang="en-US" sz="1050" dirty="0">
                <a:latin typeface="+mn-lt"/>
                <a:ea typeface="+mn-ea"/>
                <a:cs typeface="+mn-ea"/>
                <a:sym typeface="+mn-lt"/>
              </a:rPr>
              <a:t>点击此处更换文本     </a:t>
            </a:r>
          </a:p>
          <a:p>
            <a:pPr lvl="0" algn="ctr">
              <a:lnSpc>
                <a:spcPct val="120000"/>
              </a:lnSpc>
            </a:pPr>
            <a:r>
              <a:rPr lang="zh-CN" altLang="en-US" sz="1050" dirty="0">
                <a:latin typeface="+mn-lt"/>
                <a:ea typeface="+mn-ea"/>
                <a:cs typeface="+mn-ea"/>
                <a:sym typeface="+mn-lt"/>
              </a:rPr>
              <a:t> 点击此处更换文本</a:t>
            </a:r>
            <a:endParaRPr lang="zh-CN" altLang="en-US" sz="1050" dirty="0">
              <a:solidFill>
                <a:schemeClr val="dk1">
                  <a:lumMod val="100000"/>
                </a:schemeClr>
              </a:solidFill>
              <a:latin typeface="+mn-lt"/>
              <a:ea typeface="+mn-ea"/>
              <a:cs typeface="+mn-ea"/>
              <a:sym typeface="+mn-lt"/>
            </a:endParaRPr>
          </a:p>
        </p:txBody>
      </p:sp>
      <p:sp>
        <p:nvSpPr>
          <p:cNvPr id="33" name="TextBox 21"/>
          <p:cNvSpPr txBox="1"/>
          <p:nvPr/>
        </p:nvSpPr>
        <p:spPr>
          <a:xfrm>
            <a:off x="3759970" y="4070010"/>
            <a:ext cx="1890210" cy="373948"/>
          </a:xfrm>
          <a:prstGeom prst="rect">
            <a:avLst/>
          </a:prstGeom>
        </p:spPr>
        <p:txBody>
          <a:bodyPr vert="horz" wrap="square" lIns="0">
            <a:noAutofit/>
          </a:bodyPr>
          <a:lstStyle/>
          <a:p>
            <a:pPr lvl="0" algn="ctr">
              <a:lnSpc>
                <a:spcPct val="120000"/>
              </a:lnSpc>
            </a:pPr>
            <a:r>
              <a:rPr lang="en-US" altLang="zh-CN" sz="1050" dirty="0">
                <a:latin typeface="+mn-lt"/>
                <a:ea typeface="+mn-ea"/>
                <a:cs typeface="+mn-ea"/>
                <a:sym typeface="+mn-lt"/>
              </a:rPr>
              <a:t> </a:t>
            </a:r>
            <a:r>
              <a:rPr lang="zh-CN" altLang="en-US" sz="1050" dirty="0">
                <a:latin typeface="+mn-lt"/>
                <a:ea typeface="+mn-ea"/>
                <a:cs typeface="+mn-ea"/>
                <a:sym typeface="+mn-lt"/>
              </a:rPr>
              <a:t>点击此处更换文本     </a:t>
            </a:r>
          </a:p>
          <a:p>
            <a:pPr lvl="0" algn="ctr">
              <a:lnSpc>
                <a:spcPct val="120000"/>
              </a:lnSpc>
            </a:pPr>
            <a:r>
              <a:rPr lang="zh-CN" altLang="en-US" sz="1050" dirty="0">
                <a:latin typeface="+mn-lt"/>
                <a:ea typeface="+mn-ea"/>
                <a:cs typeface="+mn-ea"/>
                <a:sym typeface="+mn-lt"/>
              </a:rPr>
              <a:t> 点击此处更换文本</a:t>
            </a:r>
            <a:endParaRPr lang="zh-CN" altLang="en-US" sz="1050" dirty="0">
              <a:solidFill>
                <a:schemeClr val="dk1">
                  <a:lumMod val="100000"/>
                </a:schemeClr>
              </a:solidFill>
              <a:latin typeface="+mn-lt"/>
              <a:ea typeface="+mn-ea"/>
              <a:cs typeface="+mn-ea"/>
              <a:sym typeface="+mn-lt"/>
            </a:endParaRPr>
          </a:p>
        </p:txBody>
      </p:sp>
      <p:sp>
        <p:nvSpPr>
          <p:cNvPr id="34" name="TextBox 24"/>
          <p:cNvSpPr txBox="1"/>
          <p:nvPr/>
        </p:nvSpPr>
        <p:spPr>
          <a:xfrm>
            <a:off x="6469427" y="4070010"/>
            <a:ext cx="1890210" cy="373948"/>
          </a:xfrm>
          <a:prstGeom prst="rect">
            <a:avLst/>
          </a:prstGeom>
        </p:spPr>
        <p:txBody>
          <a:bodyPr vert="horz" wrap="square" lIns="0">
            <a:noAutofit/>
          </a:bodyPr>
          <a:lstStyle/>
          <a:p>
            <a:pPr lvl="0" algn="ctr">
              <a:lnSpc>
                <a:spcPct val="120000"/>
              </a:lnSpc>
            </a:pPr>
            <a:r>
              <a:rPr lang="en-US" altLang="zh-CN" sz="1050" dirty="0">
                <a:latin typeface="+mn-lt"/>
                <a:ea typeface="+mn-ea"/>
                <a:cs typeface="+mn-ea"/>
                <a:sym typeface="+mn-lt"/>
              </a:rPr>
              <a:t> </a:t>
            </a:r>
            <a:r>
              <a:rPr lang="zh-CN" altLang="en-US" sz="1050" dirty="0">
                <a:latin typeface="+mn-lt"/>
                <a:ea typeface="+mn-ea"/>
                <a:cs typeface="+mn-ea"/>
                <a:sym typeface="+mn-lt"/>
              </a:rPr>
              <a:t>点击此处更换文本     </a:t>
            </a:r>
          </a:p>
          <a:p>
            <a:pPr lvl="0" algn="ctr">
              <a:lnSpc>
                <a:spcPct val="120000"/>
              </a:lnSpc>
            </a:pPr>
            <a:r>
              <a:rPr lang="zh-CN" altLang="en-US" sz="1050" dirty="0">
                <a:latin typeface="+mn-lt"/>
                <a:ea typeface="+mn-ea"/>
                <a:cs typeface="+mn-ea"/>
                <a:sym typeface="+mn-lt"/>
              </a:rPr>
              <a:t> 点击此处更换文本</a:t>
            </a:r>
            <a:endParaRPr lang="zh-CN" altLang="en-US" sz="1050" dirty="0">
              <a:solidFill>
                <a:schemeClr val="dk1">
                  <a:lumMod val="100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210" name="任意多边形 34"/>
          <p:cNvSpPr/>
          <p:nvPr/>
        </p:nvSpPr>
        <p:spPr>
          <a:xfrm>
            <a:off x="1333608" y="1753977"/>
            <a:ext cx="6580998" cy="2033541"/>
          </a:xfrm>
          <a:custGeom>
            <a:avLst/>
            <a:gdLst>
              <a:gd name="connsiteX0" fmla="*/ 142200 w 9643796"/>
              <a:gd name="connsiteY0" fmla="*/ 1489975 h 2979951"/>
              <a:gd name="connsiteX1" fmla="*/ 284400 w 9643796"/>
              <a:gd name="connsiteY1" fmla="*/ 1632175 h 2979951"/>
              <a:gd name="connsiteX2" fmla="*/ 284400 w 9643796"/>
              <a:gd name="connsiteY2" fmla="*/ 2091052 h 2979951"/>
              <a:gd name="connsiteX3" fmla="*/ 0 w 9643796"/>
              <a:gd name="connsiteY3" fmla="*/ 2091052 h 2979951"/>
              <a:gd name="connsiteX4" fmla="*/ 0 w 9643796"/>
              <a:gd name="connsiteY4" fmla="*/ 1632175 h 2979951"/>
              <a:gd name="connsiteX5" fmla="*/ 142200 w 9643796"/>
              <a:gd name="connsiteY5" fmla="*/ 1489975 h 2979951"/>
              <a:gd name="connsiteX6" fmla="*/ 2396850 w 9643796"/>
              <a:gd name="connsiteY6" fmla="*/ 1 h 2979951"/>
              <a:gd name="connsiteX7" fmla="*/ 2890954 w 9643796"/>
              <a:gd name="connsiteY7" fmla="*/ 147593 h 2979951"/>
              <a:gd name="connsiteX8" fmla="*/ 3288387 w 9643796"/>
              <a:gd name="connsiteY8" fmla="*/ 792321 h 2979951"/>
              <a:gd name="connsiteX9" fmla="*/ 3292533 w 9643796"/>
              <a:gd name="connsiteY9" fmla="*/ 888898 h 2979951"/>
              <a:gd name="connsiteX10" fmla="*/ 3292533 w 9643796"/>
              <a:gd name="connsiteY10" fmla="*/ 1130267 h 2979951"/>
              <a:gd name="connsiteX11" fmla="*/ 3292534 w 9643796"/>
              <a:gd name="connsiteY11" fmla="*/ 1130267 h 2979951"/>
              <a:gd name="connsiteX12" fmla="*/ 3292534 w 9643796"/>
              <a:gd name="connsiteY12" fmla="*/ 2091053 h 2979951"/>
              <a:gd name="connsiteX13" fmla="*/ 3292277 w 9643796"/>
              <a:gd name="connsiteY13" fmla="*/ 2091053 h 2979951"/>
              <a:gd name="connsiteX14" fmla="*/ 3295008 w 9643796"/>
              <a:gd name="connsiteY14" fmla="*/ 2154674 h 2979951"/>
              <a:gd name="connsiteX15" fmla="*/ 3566240 w 9643796"/>
              <a:gd name="connsiteY15" fmla="*/ 2594676 h 2979951"/>
              <a:gd name="connsiteX16" fmla="*/ 4240332 w 9643796"/>
              <a:gd name="connsiteY16" fmla="*/ 2593605 h 2979951"/>
              <a:gd name="connsiteX17" fmla="*/ 4510164 w 9643796"/>
              <a:gd name="connsiteY17" fmla="*/ 2152744 h 2979951"/>
              <a:gd name="connsiteX18" fmla="*/ 4512616 w 9643796"/>
              <a:gd name="connsiteY18" fmla="*/ 2091053 h 2979951"/>
              <a:gd name="connsiteX19" fmla="*/ 4512323 w 9643796"/>
              <a:gd name="connsiteY19" fmla="*/ 2091053 h 2979951"/>
              <a:gd name="connsiteX20" fmla="*/ 4512323 w 9643796"/>
              <a:gd name="connsiteY20" fmla="*/ 1224741 h 2979951"/>
              <a:gd name="connsiteX21" fmla="*/ 4512322 w 9643796"/>
              <a:gd name="connsiteY21" fmla="*/ 1224741 h 2979951"/>
              <a:gd name="connsiteX22" fmla="*/ 4512322 w 9643796"/>
              <a:gd name="connsiteY22" fmla="*/ 888898 h 2979951"/>
              <a:gd name="connsiteX23" fmla="*/ 4516047 w 9643796"/>
              <a:gd name="connsiteY23" fmla="*/ 795150 h 2979951"/>
              <a:gd name="connsiteX24" fmla="*/ 4911430 w 9643796"/>
              <a:gd name="connsiteY24" fmla="*/ 149162 h 2979951"/>
              <a:gd name="connsiteX25" fmla="*/ 5405063 w 9643796"/>
              <a:gd name="connsiteY25" fmla="*/ 1 h 2979951"/>
              <a:gd name="connsiteX26" fmla="*/ 5899168 w 9643796"/>
              <a:gd name="connsiteY26" fmla="*/ 147593 h 2979951"/>
              <a:gd name="connsiteX27" fmla="*/ 6296601 w 9643796"/>
              <a:gd name="connsiteY27" fmla="*/ 792321 h 2979951"/>
              <a:gd name="connsiteX28" fmla="*/ 6300747 w 9643796"/>
              <a:gd name="connsiteY28" fmla="*/ 888898 h 2979951"/>
              <a:gd name="connsiteX29" fmla="*/ 6300747 w 9643796"/>
              <a:gd name="connsiteY29" fmla="*/ 1130267 h 2979951"/>
              <a:gd name="connsiteX30" fmla="*/ 6300747 w 9643796"/>
              <a:gd name="connsiteY30" fmla="*/ 1224741 h 2979951"/>
              <a:gd name="connsiteX31" fmla="*/ 6300747 w 9643796"/>
              <a:gd name="connsiteY31" fmla="*/ 2091053 h 2979951"/>
              <a:gd name="connsiteX32" fmla="*/ 6300490 w 9643796"/>
              <a:gd name="connsiteY32" fmla="*/ 2091053 h 2979951"/>
              <a:gd name="connsiteX33" fmla="*/ 6303221 w 9643796"/>
              <a:gd name="connsiteY33" fmla="*/ 2154674 h 2979951"/>
              <a:gd name="connsiteX34" fmla="*/ 6574453 w 9643796"/>
              <a:gd name="connsiteY34" fmla="*/ 2594676 h 2979951"/>
              <a:gd name="connsiteX35" fmla="*/ 7248545 w 9643796"/>
              <a:gd name="connsiteY35" fmla="*/ 2593605 h 2979951"/>
              <a:gd name="connsiteX36" fmla="*/ 7518378 w 9643796"/>
              <a:gd name="connsiteY36" fmla="*/ 2152744 h 2979951"/>
              <a:gd name="connsiteX37" fmla="*/ 7520829 w 9643796"/>
              <a:gd name="connsiteY37" fmla="*/ 2091053 h 2979951"/>
              <a:gd name="connsiteX38" fmla="*/ 7520536 w 9643796"/>
              <a:gd name="connsiteY38" fmla="*/ 2091053 h 2979951"/>
              <a:gd name="connsiteX39" fmla="*/ 7520536 w 9643796"/>
              <a:gd name="connsiteY39" fmla="*/ 1224741 h 2979951"/>
              <a:gd name="connsiteX40" fmla="*/ 7520536 w 9643796"/>
              <a:gd name="connsiteY40" fmla="*/ 1130266 h 2979951"/>
              <a:gd name="connsiteX41" fmla="*/ 7520536 w 9643796"/>
              <a:gd name="connsiteY41" fmla="*/ 888898 h 2979951"/>
              <a:gd name="connsiteX42" fmla="*/ 7524261 w 9643796"/>
              <a:gd name="connsiteY42" fmla="*/ 795150 h 2979951"/>
              <a:gd name="connsiteX43" fmla="*/ 7919644 w 9643796"/>
              <a:gd name="connsiteY43" fmla="*/ 149162 h 2979951"/>
              <a:gd name="connsiteX44" fmla="*/ 8413277 w 9643796"/>
              <a:gd name="connsiteY44" fmla="*/ 1 h 2979951"/>
              <a:gd name="connsiteX45" fmla="*/ 8907382 w 9643796"/>
              <a:gd name="connsiteY45" fmla="*/ 147593 h 2979951"/>
              <a:gd name="connsiteX46" fmla="*/ 9304815 w 9643796"/>
              <a:gd name="connsiteY46" fmla="*/ 792321 h 2979951"/>
              <a:gd name="connsiteX47" fmla="*/ 9308961 w 9643796"/>
              <a:gd name="connsiteY47" fmla="*/ 888898 h 2979951"/>
              <a:gd name="connsiteX48" fmla="*/ 9308962 w 9643796"/>
              <a:gd name="connsiteY48" fmla="*/ 888898 h 2979951"/>
              <a:gd name="connsiteX49" fmla="*/ 9308962 w 9643796"/>
              <a:gd name="connsiteY49" fmla="*/ 1696392 h 2979951"/>
              <a:gd name="connsiteX50" fmla="*/ 9473943 w 9643796"/>
              <a:gd name="connsiteY50" fmla="*/ 1531410 h 2979951"/>
              <a:gd name="connsiteX51" fmla="*/ 9544298 w 9643796"/>
              <a:gd name="connsiteY51" fmla="*/ 1502268 h 2979951"/>
              <a:gd name="connsiteX52" fmla="*/ 9614654 w 9643796"/>
              <a:gd name="connsiteY52" fmla="*/ 1531410 h 2979951"/>
              <a:gd name="connsiteX53" fmla="*/ 9614654 w 9643796"/>
              <a:gd name="connsiteY53" fmla="*/ 1672122 h 2979951"/>
              <a:gd name="connsiteX54" fmla="*/ 9237160 w 9643796"/>
              <a:gd name="connsiteY54" fmla="*/ 2049617 h 2979951"/>
              <a:gd name="connsiteX55" fmla="*/ 9237158 w 9643796"/>
              <a:gd name="connsiteY55" fmla="*/ 2049618 h 2979951"/>
              <a:gd name="connsiteX56" fmla="*/ 9096447 w 9643796"/>
              <a:gd name="connsiteY56" fmla="*/ 2049618 h 2979951"/>
              <a:gd name="connsiteX57" fmla="*/ 8718952 w 9643796"/>
              <a:gd name="connsiteY57" fmla="*/ 1672122 h 2979951"/>
              <a:gd name="connsiteX58" fmla="*/ 8718952 w 9643796"/>
              <a:gd name="connsiteY58" fmla="*/ 1531411 h 2979951"/>
              <a:gd name="connsiteX59" fmla="*/ 8859663 w 9643796"/>
              <a:gd name="connsiteY59" fmla="*/ 1531411 h 2979951"/>
              <a:gd name="connsiteX60" fmla="*/ 9024644 w 9643796"/>
              <a:gd name="connsiteY60" fmla="*/ 1696392 h 2979951"/>
              <a:gd name="connsiteX61" fmla="*/ 9024644 w 9643796"/>
              <a:gd name="connsiteY61" fmla="*/ 888898 h 2979951"/>
              <a:gd name="connsiteX62" fmla="*/ 9024900 w 9643796"/>
              <a:gd name="connsiteY62" fmla="*/ 888898 h 2979951"/>
              <a:gd name="connsiteX63" fmla="*/ 9022169 w 9643796"/>
              <a:gd name="connsiteY63" fmla="*/ 825277 h 2979951"/>
              <a:gd name="connsiteX64" fmla="*/ 8750937 w 9643796"/>
              <a:gd name="connsiteY64" fmla="*/ 385275 h 2979951"/>
              <a:gd name="connsiteX65" fmla="*/ 8076845 w 9643796"/>
              <a:gd name="connsiteY65" fmla="*/ 386346 h 2979951"/>
              <a:gd name="connsiteX66" fmla="*/ 7807012 w 9643796"/>
              <a:gd name="connsiteY66" fmla="*/ 827207 h 2979951"/>
              <a:gd name="connsiteX67" fmla="*/ 7804561 w 9643796"/>
              <a:gd name="connsiteY67" fmla="*/ 888898 h 2979951"/>
              <a:gd name="connsiteX68" fmla="*/ 7804854 w 9643796"/>
              <a:gd name="connsiteY68" fmla="*/ 888898 h 2979951"/>
              <a:gd name="connsiteX69" fmla="*/ 7804854 w 9643796"/>
              <a:gd name="connsiteY69" fmla="*/ 1130266 h 2979951"/>
              <a:gd name="connsiteX70" fmla="*/ 7804854 w 9643796"/>
              <a:gd name="connsiteY70" fmla="*/ 1224741 h 2979951"/>
              <a:gd name="connsiteX71" fmla="*/ 7804854 w 9643796"/>
              <a:gd name="connsiteY71" fmla="*/ 2091053 h 2979951"/>
              <a:gd name="connsiteX72" fmla="*/ 7801129 w 9643796"/>
              <a:gd name="connsiteY72" fmla="*/ 2184801 h 2979951"/>
              <a:gd name="connsiteX73" fmla="*/ 7405746 w 9643796"/>
              <a:gd name="connsiteY73" fmla="*/ 2830789 h 2979951"/>
              <a:gd name="connsiteX74" fmla="*/ 6912113 w 9643796"/>
              <a:gd name="connsiteY74" fmla="*/ 2979950 h 2979951"/>
              <a:gd name="connsiteX75" fmla="*/ 6418008 w 9643796"/>
              <a:gd name="connsiteY75" fmla="*/ 2832358 h 2979951"/>
              <a:gd name="connsiteX76" fmla="*/ 6020574 w 9643796"/>
              <a:gd name="connsiteY76" fmla="*/ 2187630 h 2979951"/>
              <a:gd name="connsiteX77" fmla="*/ 6016429 w 9643796"/>
              <a:gd name="connsiteY77" fmla="*/ 2091053 h 2979951"/>
              <a:gd name="connsiteX78" fmla="*/ 6016429 w 9643796"/>
              <a:gd name="connsiteY78" fmla="*/ 1224741 h 2979951"/>
              <a:gd name="connsiteX79" fmla="*/ 6016429 w 9643796"/>
              <a:gd name="connsiteY79" fmla="*/ 1130267 h 2979951"/>
              <a:gd name="connsiteX80" fmla="*/ 6016429 w 9643796"/>
              <a:gd name="connsiteY80" fmla="*/ 888898 h 2979951"/>
              <a:gd name="connsiteX81" fmla="*/ 6016686 w 9643796"/>
              <a:gd name="connsiteY81" fmla="*/ 888898 h 2979951"/>
              <a:gd name="connsiteX82" fmla="*/ 6013955 w 9643796"/>
              <a:gd name="connsiteY82" fmla="*/ 825277 h 2979951"/>
              <a:gd name="connsiteX83" fmla="*/ 5742723 w 9643796"/>
              <a:gd name="connsiteY83" fmla="*/ 385275 h 2979951"/>
              <a:gd name="connsiteX84" fmla="*/ 5068631 w 9643796"/>
              <a:gd name="connsiteY84" fmla="*/ 386346 h 2979951"/>
              <a:gd name="connsiteX85" fmla="*/ 4798798 w 9643796"/>
              <a:gd name="connsiteY85" fmla="*/ 827207 h 2979951"/>
              <a:gd name="connsiteX86" fmla="*/ 4796347 w 9643796"/>
              <a:gd name="connsiteY86" fmla="*/ 888898 h 2979951"/>
              <a:gd name="connsiteX87" fmla="*/ 4796640 w 9643796"/>
              <a:gd name="connsiteY87" fmla="*/ 888898 h 2979951"/>
              <a:gd name="connsiteX88" fmla="*/ 4796640 w 9643796"/>
              <a:gd name="connsiteY88" fmla="*/ 1130266 h 2979951"/>
              <a:gd name="connsiteX89" fmla="*/ 4796641 w 9643796"/>
              <a:gd name="connsiteY89" fmla="*/ 1130266 h 2979951"/>
              <a:gd name="connsiteX90" fmla="*/ 4796641 w 9643796"/>
              <a:gd name="connsiteY90" fmla="*/ 2091053 h 2979951"/>
              <a:gd name="connsiteX91" fmla="*/ 4792916 w 9643796"/>
              <a:gd name="connsiteY91" fmla="*/ 2184801 h 2979951"/>
              <a:gd name="connsiteX92" fmla="*/ 4397532 w 9643796"/>
              <a:gd name="connsiteY92" fmla="*/ 2830789 h 2979951"/>
              <a:gd name="connsiteX93" fmla="*/ 3903900 w 9643796"/>
              <a:gd name="connsiteY93" fmla="*/ 2979950 h 2979951"/>
              <a:gd name="connsiteX94" fmla="*/ 3409795 w 9643796"/>
              <a:gd name="connsiteY94" fmla="*/ 2832358 h 2979951"/>
              <a:gd name="connsiteX95" fmla="*/ 3012361 w 9643796"/>
              <a:gd name="connsiteY95" fmla="*/ 2187630 h 2979951"/>
              <a:gd name="connsiteX96" fmla="*/ 3008216 w 9643796"/>
              <a:gd name="connsiteY96" fmla="*/ 2091053 h 2979951"/>
              <a:gd name="connsiteX97" fmla="*/ 3008216 w 9643796"/>
              <a:gd name="connsiteY97" fmla="*/ 1224741 h 2979951"/>
              <a:gd name="connsiteX98" fmla="*/ 3008215 w 9643796"/>
              <a:gd name="connsiteY98" fmla="*/ 1224741 h 2979951"/>
              <a:gd name="connsiteX99" fmla="*/ 3008215 w 9643796"/>
              <a:gd name="connsiteY99" fmla="*/ 888898 h 2979951"/>
              <a:gd name="connsiteX100" fmla="*/ 3008472 w 9643796"/>
              <a:gd name="connsiteY100" fmla="*/ 888898 h 2979951"/>
              <a:gd name="connsiteX101" fmla="*/ 3005741 w 9643796"/>
              <a:gd name="connsiteY101" fmla="*/ 825277 h 2979951"/>
              <a:gd name="connsiteX102" fmla="*/ 2734510 w 9643796"/>
              <a:gd name="connsiteY102" fmla="*/ 385275 h 2979951"/>
              <a:gd name="connsiteX103" fmla="*/ 2060420 w 9643796"/>
              <a:gd name="connsiteY103" fmla="*/ 386346 h 2979951"/>
              <a:gd name="connsiteX104" fmla="*/ 1790586 w 9643796"/>
              <a:gd name="connsiteY104" fmla="*/ 827207 h 2979951"/>
              <a:gd name="connsiteX105" fmla="*/ 1788136 w 9643796"/>
              <a:gd name="connsiteY105" fmla="*/ 888898 h 2979951"/>
              <a:gd name="connsiteX106" fmla="*/ 1788426 w 9643796"/>
              <a:gd name="connsiteY106" fmla="*/ 888898 h 2979951"/>
              <a:gd name="connsiteX107" fmla="*/ 1788426 w 9643796"/>
              <a:gd name="connsiteY107" fmla="*/ 1130267 h 2979951"/>
              <a:gd name="connsiteX108" fmla="*/ 1788426 w 9643796"/>
              <a:gd name="connsiteY108" fmla="*/ 1224741 h 2979951"/>
              <a:gd name="connsiteX109" fmla="*/ 1788426 w 9643796"/>
              <a:gd name="connsiteY109" fmla="*/ 2091053 h 2979951"/>
              <a:gd name="connsiteX110" fmla="*/ 1788427 w 9643796"/>
              <a:gd name="connsiteY110" fmla="*/ 2091053 h 2979951"/>
              <a:gd name="connsiteX111" fmla="*/ 1784701 w 9643796"/>
              <a:gd name="connsiteY111" fmla="*/ 2184801 h 2979951"/>
              <a:gd name="connsiteX112" fmla="*/ 1389318 w 9643796"/>
              <a:gd name="connsiteY112" fmla="*/ 2830789 h 2979951"/>
              <a:gd name="connsiteX113" fmla="*/ 895686 w 9643796"/>
              <a:gd name="connsiteY113" fmla="*/ 2979950 h 2979951"/>
              <a:gd name="connsiteX114" fmla="*/ 401580 w 9643796"/>
              <a:gd name="connsiteY114" fmla="*/ 2832358 h 2979951"/>
              <a:gd name="connsiteX115" fmla="*/ 4147 w 9643796"/>
              <a:gd name="connsiteY115" fmla="*/ 2187630 h 2979951"/>
              <a:gd name="connsiteX116" fmla="*/ 1 w 9643796"/>
              <a:gd name="connsiteY116" fmla="*/ 2091053 h 2979951"/>
              <a:gd name="connsiteX117" fmla="*/ 284063 w 9643796"/>
              <a:gd name="connsiteY117" fmla="*/ 2091053 h 2979951"/>
              <a:gd name="connsiteX118" fmla="*/ 286794 w 9643796"/>
              <a:gd name="connsiteY118" fmla="*/ 2154674 h 2979951"/>
              <a:gd name="connsiteX119" fmla="*/ 558026 w 9643796"/>
              <a:gd name="connsiteY119" fmla="*/ 2594676 h 2979951"/>
              <a:gd name="connsiteX120" fmla="*/ 1232117 w 9643796"/>
              <a:gd name="connsiteY120" fmla="*/ 2593605 h 2979951"/>
              <a:gd name="connsiteX121" fmla="*/ 1501950 w 9643796"/>
              <a:gd name="connsiteY121" fmla="*/ 2152744 h 2979951"/>
              <a:gd name="connsiteX122" fmla="*/ 1504402 w 9643796"/>
              <a:gd name="connsiteY122" fmla="*/ 2091053 h 2979951"/>
              <a:gd name="connsiteX123" fmla="*/ 1504108 w 9643796"/>
              <a:gd name="connsiteY123" fmla="*/ 2091053 h 2979951"/>
              <a:gd name="connsiteX124" fmla="*/ 1504108 w 9643796"/>
              <a:gd name="connsiteY124" fmla="*/ 1224741 h 2979951"/>
              <a:gd name="connsiteX125" fmla="*/ 1504108 w 9643796"/>
              <a:gd name="connsiteY125" fmla="*/ 1130267 h 2979951"/>
              <a:gd name="connsiteX126" fmla="*/ 1504108 w 9643796"/>
              <a:gd name="connsiteY126" fmla="*/ 888898 h 2979951"/>
              <a:gd name="connsiteX127" fmla="*/ 1504109 w 9643796"/>
              <a:gd name="connsiteY127" fmla="*/ 888898 h 2979951"/>
              <a:gd name="connsiteX128" fmla="*/ 1507835 w 9643796"/>
              <a:gd name="connsiteY128" fmla="*/ 795150 h 2979951"/>
              <a:gd name="connsiteX129" fmla="*/ 1903219 w 9643796"/>
              <a:gd name="connsiteY129" fmla="*/ 149162 h 2979951"/>
              <a:gd name="connsiteX130" fmla="*/ 2396850 w 9643796"/>
              <a:gd name="connsiteY130" fmla="*/ 1 h 297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9643796" h="2979951">
                <a:moveTo>
                  <a:pt x="142200" y="1489975"/>
                </a:moveTo>
                <a:cubicBezTo>
                  <a:pt x="220735" y="1489975"/>
                  <a:pt x="284400" y="1553640"/>
                  <a:pt x="284400" y="1632175"/>
                </a:cubicBezTo>
                <a:lnTo>
                  <a:pt x="284400" y="2091052"/>
                </a:lnTo>
                <a:lnTo>
                  <a:pt x="0" y="2091052"/>
                </a:lnTo>
                <a:lnTo>
                  <a:pt x="0" y="1632175"/>
                </a:lnTo>
                <a:cubicBezTo>
                  <a:pt x="0" y="1553640"/>
                  <a:pt x="63665" y="1489975"/>
                  <a:pt x="142200" y="1489975"/>
                </a:cubicBezTo>
                <a:close/>
                <a:moveTo>
                  <a:pt x="2396850" y="1"/>
                </a:moveTo>
                <a:cubicBezTo>
                  <a:pt x="2568902" y="-272"/>
                  <a:pt x="2741033" y="48913"/>
                  <a:pt x="2890954" y="147593"/>
                </a:cubicBezTo>
                <a:cubicBezTo>
                  <a:pt x="3115835" y="295613"/>
                  <a:pt x="3258192" y="533569"/>
                  <a:pt x="3288387" y="792321"/>
                </a:cubicBezTo>
                <a:lnTo>
                  <a:pt x="3292533" y="888898"/>
                </a:lnTo>
                <a:lnTo>
                  <a:pt x="3292533" y="1130267"/>
                </a:lnTo>
                <a:lnTo>
                  <a:pt x="3292534" y="1130267"/>
                </a:lnTo>
                <a:lnTo>
                  <a:pt x="3292534" y="2091053"/>
                </a:lnTo>
                <a:lnTo>
                  <a:pt x="3292277" y="2091053"/>
                </a:lnTo>
                <a:lnTo>
                  <a:pt x="3295008" y="2154674"/>
                </a:lnTo>
                <a:cubicBezTo>
                  <a:pt x="3315615" y="2331262"/>
                  <a:pt x="3412767" y="2493658"/>
                  <a:pt x="3566240" y="2594676"/>
                </a:cubicBezTo>
                <a:cubicBezTo>
                  <a:pt x="3770870" y="2729366"/>
                  <a:pt x="4036130" y="2728945"/>
                  <a:pt x="4240332" y="2593605"/>
                </a:cubicBezTo>
                <a:cubicBezTo>
                  <a:pt x="4393483" y="2492101"/>
                  <a:pt x="4490119" y="2329397"/>
                  <a:pt x="4510164" y="2152744"/>
                </a:cubicBezTo>
                <a:lnTo>
                  <a:pt x="4512616" y="2091053"/>
                </a:lnTo>
                <a:lnTo>
                  <a:pt x="4512323" y="2091053"/>
                </a:lnTo>
                <a:lnTo>
                  <a:pt x="4512323" y="1224741"/>
                </a:lnTo>
                <a:lnTo>
                  <a:pt x="4512322" y="1224741"/>
                </a:lnTo>
                <a:lnTo>
                  <a:pt x="4512322" y="888898"/>
                </a:lnTo>
                <a:lnTo>
                  <a:pt x="4516047" y="795150"/>
                </a:lnTo>
                <a:cubicBezTo>
                  <a:pt x="4545421" y="536304"/>
                  <a:pt x="4687021" y="297896"/>
                  <a:pt x="4911430" y="149162"/>
                </a:cubicBezTo>
                <a:cubicBezTo>
                  <a:pt x="5061037" y="50006"/>
                  <a:pt x="5233011" y="274"/>
                  <a:pt x="5405063" y="1"/>
                </a:cubicBezTo>
                <a:cubicBezTo>
                  <a:pt x="5577116" y="-272"/>
                  <a:pt x="5749247" y="48913"/>
                  <a:pt x="5899168" y="147593"/>
                </a:cubicBezTo>
                <a:cubicBezTo>
                  <a:pt x="6124049" y="295613"/>
                  <a:pt x="6266406" y="533569"/>
                  <a:pt x="6296601" y="792321"/>
                </a:cubicBezTo>
                <a:lnTo>
                  <a:pt x="6300747" y="888898"/>
                </a:lnTo>
                <a:lnTo>
                  <a:pt x="6300747" y="1130267"/>
                </a:lnTo>
                <a:lnTo>
                  <a:pt x="6300747" y="1224741"/>
                </a:lnTo>
                <a:lnTo>
                  <a:pt x="6300747" y="2091053"/>
                </a:lnTo>
                <a:lnTo>
                  <a:pt x="6300490" y="2091053"/>
                </a:lnTo>
                <a:lnTo>
                  <a:pt x="6303221" y="2154674"/>
                </a:lnTo>
                <a:cubicBezTo>
                  <a:pt x="6323828" y="2331262"/>
                  <a:pt x="6420980" y="2493658"/>
                  <a:pt x="6574453" y="2594676"/>
                </a:cubicBezTo>
                <a:cubicBezTo>
                  <a:pt x="6779083" y="2729366"/>
                  <a:pt x="7044344" y="2728945"/>
                  <a:pt x="7248545" y="2593605"/>
                </a:cubicBezTo>
                <a:cubicBezTo>
                  <a:pt x="7401696" y="2492101"/>
                  <a:pt x="7498332" y="2329397"/>
                  <a:pt x="7518378" y="2152744"/>
                </a:cubicBezTo>
                <a:lnTo>
                  <a:pt x="7520829" y="2091053"/>
                </a:lnTo>
                <a:lnTo>
                  <a:pt x="7520536" y="2091053"/>
                </a:lnTo>
                <a:lnTo>
                  <a:pt x="7520536" y="1224741"/>
                </a:lnTo>
                <a:lnTo>
                  <a:pt x="7520536" y="1130266"/>
                </a:lnTo>
                <a:lnTo>
                  <a:pt x="7520536" y="888898"/>
                </a:lnTo>
                <a:lnTo>
                  <a:pt x="7524261" y="795150"/>
                </a:lnTo>
                <a:cubicBezTo>
                  <a:pt x="7553635" y="536304"/>
                  <a:pt x="7695235" y="297896"/>
                  <a:pt x="7919644" y="149162"/>
                </a:cubicBezTo>
                <a:cubicBezTo>
                  <a:pt x="8069251" y="50006"/>
                  <a:pt x="8241225" y="274"/>
                  <a:pt x="8413277" y="1"/>
                </a:cubicBezTo>
                <a:cubicBezTo>
                  <a:pt x="8585330" y="-272"/>
                  <a:pt x="8757461" y="48913"/>
                  <a:pt x="8907382" y="147593"/>
                </a:cubicBezTo>
                <a:cubicBezTo>
                  <a:pt x="9132263" y="295613"/>
                  <a:pt x="9274620" y="533569"/>
                  <a:pt x="9304815" y="792321"/>
                </a:cubicBezTo>
                <a:lnTo>
                  <a:pt x="9308961" y="888898"/>
                </a:lnTo>
                <a:lnTo>
                  <a:pt x="9308962" y="888898"/>
                </a:lnTo>
                <a:lnTo>
                  <a:pt x="9308962" y="1696392"/>
                </a:lnTo>
                <a:lnTo>
                  <a:pt x="9473943" y="1531410"/>
                </a:lnTo>
                <a:cubicBezTo>
                  <a:pt x="9493370" y="1511983"/>
                  <a:pt x="9518834" y="1502268"/>
                  <a:pt x="9544298" y="1502268"/>
                </a:cubicBezTo>
                <a:cubicBezTo>
                  <a:pt x="9569762" y="1502268"/>
                  <a:pt x="9595226" y="1511982"/>
                  <a:pt x="9614654" y="1531410"/>
                </a:cubicBezTo>
                <a:cubicBezTo>
                  <a:pt x="9653511" y="1570266"/>
                  <a:pt x="9653510" y="1633266"/>
                  <a:pt x="9614654" y="1672122"/>
                </a:cubicBezTo>
                <a:lnTo>
                  <a:pt x="9237160" y="2049617"/>
                </a:lnTo>
                <a:lnTo>
                  <a:pt x="9237158" y="2049618"/>
                </a:lnTo>
                <a:cubicBezTo>
                  <a:pt x="9198302" y="2088474"/>
                  <a:pt x="9135303" y="2088474"/>
                  <a:pt x="9096447" y="2049618"/>
                </a:cubicBezTo>
                <a:lnTo>
                  <a:pt x="8718952" y="1672122"/>
                </a:lnTo>
                <a:cubicBezTo>
                  <a:pt x="8680095" y="1633266"/>
                  <a:pt x="8680095" y="1570267"/>
                  <a:pt x="8718952" y="1531411"/>
                </a:cubicBezTo>
                <a:cubicBezTo>
                  <a:pt x="8757808" y="1492555"/>
                  <a:pt x="8820807" y="1492555"/>
                  <a:pt x="8859663" y="1531411"/>
                </a:cubicBezTo>
                <a:lnTo>
                  <a:pt x="9024644" y="1696392"/>
                </a:lnTo>
                <a:lnTo>
                  <a:pt x="9024644" y="888898"/>
                </a:lnTo>
                <a:lnTo>
                  <a:pt x="9024900" y="888898"/>
                </a:lnTo>
                <a:lnTo>
                  <a:pt x="9022169" y="825277"/>
                </a:lnTo>
                <a:cubicBezTo>
                  <a:pt x="9001562" y="648689"/>
                  <a:pt x="8904410" y="486293"/>
                  <a:pt x="8750937" y="385275"/>
                </a:cubicBezTo>
                <a:cubicBezTo>
                  <a:pt x="8546307" y="250585"/>
                  <a:pt x="8281046" y="251007"/>
                  <a:pt x="8076845" y="386346"/>
                </a:cubicBezTo>
                <a:cubicBezTo>
                  <a:pt x="7923694" y="487850"/>
                  <a:pt x="7827058" y="650554"/>
                  <a:pt x="7807012" y="827207"/>
                </a:cubicBezTo>
                <a:lnTo>
                  <a:pt x="7804561" y="888898"/>
                </a:lnTo>
                <a:lnTo>
                  <a:pt x="7804854" y="888898"/>
                </a:lnTo>
                <a:lnTo>
                  <a:pt x="7804854" y="1130266"/>
                </a:lnTo>
                <a:lnTo>
                  <a:pt x="7804854" y="1224741"/>
                </a:lnTo>
                <a:lnTo>
                  <a:pt x="7804854" y="2091053"/>
                </a:lnTo>
                <a:lnTo>
                  <a:pt x="7801129" y="2184801"/>
                </a:lnTo>
                <a:cubicBezTo>
                  <a:pt x="7771755" y="2443647"/>
                  <a:pt x="7630155" y="2682055"/>
                  <a:pt x="7405746" y="2830789"/>
                </a:cubicBezTo>
                <a:cubicBezTo>
                  <a:pt x="7256139" y="2929945"/>
                  <a:pt x="7084165" y="2979677"/>
                  <a:pt x="6912113" y="2979950"/>
                </a:cubicBezTo>
                <a:cubicBezTo>
                  <a:pt x="6740060" y="2980224"/>
                  <a:pt x="6567929" y="2931038"/>
                  <a:pt x="6418008" y="2832358"/>
                </a:cubicBezTo>
                <a:cubicBezTo>
                  <a:pt x="6193127" y="2684338"/>
                  <a:pt x="6050770" y="2446382"/>
                  <a:pt x="6020574" y="2187630"/>
                </a:cubicBezTo>
                <a:lnTo>
                  <a:pt x="6016429" y="2091053"/>
                </a:lnTo>
                <a:lnTo>
                  <a:pt x="6016429" y="1224741"/>
                </a:lnTo>
                <a:lnTo>
                  <a:pt x="6016429" y="1130267"/>
                </a:lnTo>
                <a:lnTo>
                  <a:pt x="6016429" y="888898"/>
                </a:lnTo>
                <a:lnTo>
                  <a:pt x="6016686" y="888898"/>
                </a:lnTo>
                <a:lnTo>
                  <a:pt x="6013955" y="825277"/>
                </a:lnTo>
                <a:cubicBezTo>
                  <a:pt x="5993348" y="648689"/>
                  <a:pt x="5896195" y="486293"/>
                  <a:pt x="5742723" y="385275"/>
                </a:cubicBezTo>
                <a:cubicBezTo>
                  <a:pt x="5538093" y="250585"/>
                  <a:pt x="5272832" y="251007"/>
                  <a:pt x="5068631" y="386346"/>
                </a:cubicBezTo>
                <a:cubicBezTo>
                  <a:pt x="4915480" y="487850"/>
                  <a:pt x="4818844" y="650554"/>
                  <a:pt x="4798798" y="827207"/>
                </a:cubicBezTo>
                <a:lnTo>
                  <a:pt x="4796347" y="888898"/>
                </a:lnTo>
                <a:lnTo>
                  <a:pt x="4796640" y="888898"/>
                </a:lnTo>
                <a:lnTo>
                  <a:pt x="4796640" y="1130266"/>
                </a:lnTo>
                <a:lnTo>
                  <a:pt x="4796641" y="1130266"/>
                </a:lnTo>
                <a:lnTo>
                  <a:pt x="4796641" y="2091053"/>
                </a:lnTo>
                <a:lnTo>
                  <a:pt x="4792916" y="2184801"/>
                </a:lnTo>
                <a:cubicBezTo>
                  <a:pt x="4763542" y="2443647"/>
                  <a:pt x="4621942" y="2682055"/>
                  <a:pt x="4397532" y="2830789"/>
                </a:cubicBezTo>
                <a:cubicBezTo>
                  <a:pt x="4247926" y="2929945"/>
                  <a:pt x="4075951" y="2979677"/>
                  <a:pt x="3903900" y="2979950"/>
                </a:cubicBezTo>
                <a:cubicBezTo>
                  <a:pt x="3731847" y="2980224"/>
                  <a:pt x="3559716" y="2931038"/>
                  <a:pt x="3409795" y="2832358"/>
                </a:cubicBezTo>
                <a:cubicBezTo>
                  <a:pt x="3184914" y="2684338"/>
                  <a:pt x="3042557" y="2446382"/>
                  <a:pt x="3012361" y="2187630"/>
                </a:cubicBezTo>
                <a:lnTo>
                  <a:pt x="3008216" y="2091053"/>
                </a:lnTo>
                <a:lnTo>
                  <a:pt x="3008216" y="1224741"/>
                </a:lnTo>
                <a:lnTo>
                  <a:pt x="3008215" y="1224741"/>
                </a:lnTo>
                <a:lnTo>
                  <a:pt x="3008215" y="888898"/>
                </a:lnTo>
                <a:lnTo>
                  <a:pt x="3008472" y="888898"/>
                </a:lnTo>
                <a:lnTo>
                  <a:pt x="3005741" y="825277"/>
                </a:lnTo>
                <a:cubicBezTo>
                  <a:pt x="2985134" y="648689"/>
                  <a:pt x="2887981" y="486293"/>
                  <a:pt x="2734510" y="385275"/>
                </a:cubicBezTo>
                <a:cubicBezTo>
                  <a:pt x="2529881" y="250585"/>
                  <a:pt x="2264619" y="251007"/>
                  <a:pt x="2060420" y="386346"/>
                </a:cubicBezTo>
                <a:cubicBezTo>
                  <a:pt x="1907267" y="487850"/>
                  <a:pt x="1810633" y="650554"/>
                  <a:pt x="1790586" y="827207"/>
                </a:cubicBezTo>
                <a:lnTo>
                  <a:pt x="1788136" y="888898"/>
                </a:lnTo>
                <a:lnTo>
                  <a:pt x="1788426" y="888898"/>
                </a:lnTo>
                <a:lnTo>
                  <a:pt x="1788426" y="1130267"/>
                </a:lnTo>
                <a:lnTo>
                  <a:pt x="1788426" y="1224741"/>
                </a:lnTo>
                <a:lnTo>
                  <a:pt x="1788426" y="2091053"/>
                </a:lnTo>
                <a:lnTo>
                  <a:pt x="1788427" y="2091053"/>
                </a:lnTo>
                <a:lnTo>
                  <a:pt x="1784701" y="2184801"/>
                </a:lnTo>
                <a:cubicBezTo>
                  <a:pt x="1755328" y="2443647"/>
                  <a:pt x="1613727" y="2682055"/>
                  <a:pt x="1389318" y="2830789"/>
                </a:cubicBezTo>
                <a:cubicBezTo>
                  <a:pt x="1239711" y="2929945"/>
                  <a:pt x="1067737" y="2979677"/>
                  <a:pt x="895686" y="2979950"/>
                </a:cubicBezTo>
                <a:cubicBezTo>
                  <a:pt x="723633" y="2980224"/>
                  <a:pt x="551501" y="2931038"/>
                  <a:pt x="401580" y="2832358"/>
                </a:cubicBezTo>
                <a:cubicBezTo>
                  <a:pt x="176699" y="2684338"/>
                  <a:pt x="34342" y="2446382"/>
                  <a:pt x="4147" y="2187630"/>
                </a:cubicBezTo>
                <a:lnTo>
                  <a:pt x="1" y="2091053"/>
                </a:lnTo>
                <a:lnTo>
                  <a:pt x="284063" y="2091053"/>
                </a:lnTo>
                <a:lnTo>
                  <a:pt x="286794" y="2154674"/>
                </a:lnTo>
                <a:cubicBezTo>
                  <a:pt x="307400" y="2331262"/>
                  <a:pt x="404553" y="2493658"/>
                  <a:pt x="558026" y="2594676"/>
                </a:cubicBezTo>
                <a:cubicBezTo>
                  <a:pt x="762656" y="2729366"/>
                  <a:pt x="1027916" y="2728945"/>
                  <a:pt x="1232117" y="2593605"/>
                </a:cubicBezTo>
                <a:cubicBezTo>
                  <a:pt x="1385268" y="2492101"/>
                  <a:pt x="1481904" y="2329397"/>
                  <a:pt x="1501950" y="2152744"/>
                </a:cubicBezTo>
                <a:lnTo>
                  <a:pt x="1504402" y="2091053"/>
                </a:lnTo>
                <a:lnTo>
                  <a:pt x="1504108" y="2091053"/>
                </a:lnTo>
                <a:lnTo>
                  <a:pt x="1504108" y="1224741"/>
                </a:lnTo>
                <a:lnTo>
                  <a:pt x="1504108" y="1130267"/>
                </a:lnTo>
                <a:lnTo>
                  <a:pt x="1504108" y="888898"/>
                </a:lnTo>
                <a:lnTo>
                  <a:pt x="1504109" y="888898"/>
                </a:lnTo>
                <a:lnTo>
                  <a:pt x="1507835" y="795150"/>
                </a:lnTo>
                <a:cubicBezTo>
                  <a:pt x="1537208" y="536304"/>
                  <a:pt x="1678808" y="297896"/>
                  <a:pt x="1903219" y="149162"/>
                </a:cubicBezTo>
                <a:cubicBezTo>
                  <a:pt x="2052825" y="50006"/>
                  <a:pt x="2224799" y="274"/>
                  <a:pt x="2396850" y="1"/>
                </a:cubicBezTo>
                <a:close/>
              </a:path>
            </a:pathLst>
          </a:custGeom>
          <a:solidFill>
            <a:srgbClr val="969696">
              <a:lumMod val="20000"/>
              <a:lumOff val="80000"/>
            </a:srgbClr>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1" name="组合 210"/>
          <p:cNvGrpSpPr/>
          <p:nvPr/>
        </p:nvGrpSpPr>
        <p:grpSpPr>
          <a:xfrm>
            <a:off x="4717575" y="2068789"/>
            <a:ext cx="610993" cy="610993"/>
            <a:chOff x="6416126" y="2351011"/>
            <a:chExt cx="895350" cy="895350"/>
          </a:xfrm>
        </p:grpSpPr>
        <p:sp>
          <p:nvSpPr>
            <p:cNvPr id="212" name="椭圆 211"/>
            <p:cNvSpPr/>
            <p:nvPr/>
          </p:nvSpPr>
          <p:spPr>
            <a:xfrm>
              <a:off x="6416126" y="2351011"/>
              <a:ext cx="895350" cy="895350"/>
            </a:xfrm>
            <a:prstGeom prst="ellipse">
              <a:avLst/>
            </a:prstGeom>
            <a:solidFill>
              <a:srgbClr val="FAB428"/>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3" name="Freeform 52"/>
            <p:cNvSpPr>
              <a:spLocks noEditPoints="1"/>
            </p:cNvSpPr>
            <p:nvPr/>
          </p:nvSpPr>
          <p:spPr bwMode="auto">
            <a:xfrm>
              <a:off x="6701876" y="2662161"/>
              <a:ext cx="323850" cy="273050"/>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ysClr val="window" lastClr="FFFFFF"/>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4" name="组合 213"/>
          <p:cNvGrpSpPr/>
          <p:nvPr/>
        </p:nvGrpSpPr>
        <p:grpSpPr>
          <a:xfrm>
            <a:off x="6770402" y="2068789"/>
            <a:ext cx="610993" cy="610993"/>
            <a:chOff x="9424340" y="2351011"/>
            <a:chExt cx="895350" cy="895350"/>
          </a:xfrm>
        </p:grpSpPr>
        <p:sp>
          <p:nvSpPr>
            <p:cNvPr id="215" name="椭圆 214"/>
            <p:cNvSpPr/>
            <p:nvPr/>
          </p:nvSpPr>
          <p:spPr>
            <a:xfrm>
              <a:off x="9424340" y="2351011"/>
              <a:ext cx="895350" cy="895350"/>
            </a:xfrm>
            <a:prstGeom prst="ellipse">
              <a:avLst/>
            </a:prstGeom>
            <a:solidFill>
              <a:srgbClr val="969696">
                <a:lumMod val="75000"/>
              </a:srgbClr>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6" name="Freeform 61"/>
            <p:cNvSpPr>
              <a:spLocks noEditPoints="1"/>
            </p:cNvSpPr>
            <p:nvPr/>
          </p:nvSpPr>
          <p:spPr bwMode="auto">
            <a:xfrm>
              <a:off x="9710884" y="2637555"/>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7" name="组合 216"/>
          <p:cNvGrpSpPr/>
          <p:nvPr/>
        </p:nvGrpSpPr>
        <p:grpSpPr>
          <a:xfrm>
            <a:off x="2664747" y="2068789"/>
            <a:ext cx="610993" cy="610993"/>
            <a:chOff x="3407912" y="2351011"/>
            <a:chExt cx="895350" cy="895350"/>
          </a:xfrm>
        </p:grpSpPr>
        <p:sp>
          <p:nvSpPr>
            <p:cNvPr id="218" name="椭圆 217"/>
            <p:cNvSpPr/>
            <p:nvPr/>
          </p:nvSpPr>
          <p:spPr>
            <a:xfrm>
              <a:off x="3407912" y="2351011"/>
              <a:ext cx="895350" cy="895350"/>
            </a:xfrm>
            <a:prstGeom prst="ellipse">
              <a:avLst/>
            </a:prstGeom>
            <a:solidFill>
              <a:srgbClr val="1EC8BE"/>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9" name="Freeform 80"/>
            <p:cNvSpPr>
              <a:spLocks noEditPoints="1"/>
            </p:cNvSpPr>
            <p:nvPr/>
          </p:nvSpPr>
          <p:spPr bwMode="auto">
            <a:xfrm>
              <a:off x="3694456" y="2636761"/>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ysClr val="window" lastClr="FFFFFF"/>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0" name="组合 219"/>
          <p:cNvGrpSpPr/>
          <p:nvPr/>
        </p:nvGrpSpPr>
        <p:grpSpPr>
          <a:xfrm>
            <a:off x="5743989" y="2895792"/>
            <a:ext cx="610993" cy="610993"/>
            <a:chOff x="7920233" y="3562902"/>
            <a:chExt cx="895350" cy="895350"/>
          </a:xfrm>
        </p:grpSpPr>
        <p:sp>
          <p:nvSpPr>
            <p:cNvPr id="221" name="椭圆 220"/>
            <p:cNvSpPr/>
            <p:nvPr/>
          </p:nvSpPr>
          <p:spPr>
            <a:xfrm>
              <a:off x="7920233" y="3562902"/>
              <a:ext cx="895350" cy="895350"/>
            </a:xfrm>
            <a:prstGeom prst="ellipse">
              <a:avLst/>
            </a:prstGeom>
            <a:solidFill>
              <a:srgbClr val="0070C0"/>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2" name="Freeform 84"/>
            <p:cNvSpPr>
              <a:spLocks noEditPoints="1"/>
            </p:cNvSpPr>
            <p:nvPr/>
          </p:nvSpPr>
          <p:spPr bwMode="auto">
            <a:xfrm>
              <a:off x="8206777" y="3849446"/>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ysClr val="window" lastClr="FFFFFF"/>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3" name="组合 222"/>
          <p:cNvGrpSpPr/>
          <p:nvPr/>
        </p:nvGrpSpPr>
        <p:grpSpPr>
          <a:xfrm>
            <a:off x="1638334" y="2895792"/>
            <a:ext cx="610993" cy="610993"/>
            <a:chOff x="1903805" y="3562902"/>
            <a:chExt cx="895350" cy="895350"/>
          </a:xfrm>
        </p:grpSpPr>
        <p:sp>
          <p:nvSpPr>
            <p:cNvPr id="224" name="椭圆 223"/>
            <p:cNvSpPr/>
            <p:nvPr/>
          </p:nvSpPr>
          <p:spPr>
            <a:xfrm>
              <a:off x="1903805" y="3562902"/>
              <a:ext cx="895350" cy="895350"/>
            </a:xfrm>
            <a:prstGeom prst="ellipse">
              <a:avLst/>
            </a:prstGeom>
            <a:solidFill>
              <a:srgbClr val="14AAF0"/>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5" name="Freeform 96"/>
            <p:cNvSpPr>
              <a:spLocks noEditPoints="1"/>
            </p:cNvSpPr>
            <p:nvPr/>
          </p:nvSpPr>
          <p:spPr bwMode="auto">
            <a:xfrm>
              <a:off x="2190349" y="3849446"/>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ysClr val="window" lastClr="FFFFFF"/>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6" name="组合 225"/>
          <p:cNvGrpSpPr/>
          <p:nvPr/>
        </p:nvGrpSpPr>
        <p:grpSpPr>
          <a:xfrm>
            <a:off x="3691161" y="2895792"/>
            <a:ext cx="610993" cy="610993"/>
            <a:chOff x="4912019" y="3562902"/>
            <a:chExt cx="895350" cy="895350"/>
          </a:xfrm>
        </p:grpSpPr>
        <p:sp>
          <p:nvSpPr>
            <p:cNvPr id="227" name="椭圆 226"/>
            <p:cNvSpPr/>
            <p:nvPr/>
          </p:nvSpPr>
          <p:spPr>
            <a:xfrm>
              <a:off x="4912019" y="3562902"/>
              <a:ext cx="895350" cy="895350"/>
            </a:xfrm>
            <a:prstGeom prst="ellipse">
              <a:avLst/>
            </a:prstGeom>
            <a:solidFill>
              <a:srgbClr val="78D26E"/>
            </a:solidFill>
            <a:ln w="12700" cap="flat" cmpd="sng" algn="ctr">
              <a:noFill/>
              <a:prstDash val="solid"/>
              <a:miter lim="800000"/>
            </a:ln>
            <a:effectLst/>
          </p:spPr>
          <p:txBody>
            <a:bodyPr rtlCol="0" anchor="ctr"/>
            <a:lstStyle/>
            <a:p>
              <a:pPr algn="ct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8" name="Freeform 112"/>
            <p:cNvSpPr>
              <a:spLocks noEditPoints="1"/>
            </p:cNvSpPr>
            <p:nvPr/>
          </p:nvSpPr>
          <p:spPr bwMode="auto">
            <a:xfrm>
              <a:off x="5198563" y="3849446"/>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ysClr val="window" lastClr="FFFFFF"/>
            </a:solidFill>
            <a:ln>
              <a:noFill/>
            </a:ln>
          </p:spPr>
          <p:txBody>
            <a:bodyPr vert="horz" wrap="square" lIns="62399" tIns="31200" rIns="62399" bIns="31200" numCol="1" anchor="t" anchorCtr="0" compatLnSpc="1"/>
            <a:lstStyle/>
            <a:p>
              <a:pPr defTabSz="623570">
                <a:defRPr/>
              </a:pPr>
              <a:endParaRPr lang="zh-CN" altLang="en-US" sz="123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9" name="组合 228"/>
          <p:cNvGrpSpPr/>
          <p:nvPr/>
        </p:nvGrpSpPr>
        <p:grpSpPr>
          <a:xfrm>
            <a:off x="1097314" y="3969664"/>
            <a:ext cx="5798687" cy="928459"/>
            <a:chOff x="1088308" y="5342663"/>
            <a:chExt cx="8497398" cy="1360565"/>
          </a:xfrm>
        </p:grpSpPr>
        <p:sp>
          <p:nvSpPr>
            <p:cNvPr id="230" name="矩形 229"/>
            <p:cNvSpPr/>
            <p:nvPr/>
          </p:nvSpPr>
          <p:spPr>
            <a:xfrm>
              <a:off x="1088308" y="5342663"/>
              <a:ext cx="2480970" cy="1360565"/>
            </a:xfrm>
            <a:prstGeom prst="rect">
              <a:avLst/>
            </a:prstGeom>
          </p:spPr>
          <p:txBody>
            <a:bodyPr wrap="square">
              <a:spAutoFit/>
            </a:bodyPr>
            <a:lstStyle/>
            <a:p>
              <a:pPr>
                <a:lnSpc>
                  <a:spcPct val="150000"/>
                </a:lnSpc>
                <a:spcAft>
                  <a:spcPts val="410"/>
                </a:spcAft>
                <a:buClr>
                  <a:srgbClr val="14AAF0"/>
                </a:buClr>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buClr>
                  <a:srgbClr val="14AAF0"/>
                </a:buClr>
                <a:defRPr/>
              </a:pP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a:t>
              </a: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响应客户</a:t>
              </a:r>
              <a:endParaRPr lang="en-US" altLang="zh-CN" sz="11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1" name="矩形 230"/>
            <p:cNvSpPr/>
            <p:nvPr/>
          </p:nvSpPr>
          <p:spPr>
            <a:xfrm>
              <a:off x="4096521" y="5342663"/>
              <a:ext cx="2480970" cy="1360565"/>
            </a:xfrm>
            <a:prstGeom prst="rect">
              <a:avLst/>
            </a:prstGeom>
          </p:spPr>
          <p:txBody>
            <a:bodyPr wrap="square">
              <a:spAutoFit/>
            </a:bodyPr>
            <a:lstStyle/>
            <a:p>
              <a:pPr>
                <a:lnSpc>
                  <a:spcPct val="150000"/>
                </a:lnSpc>
                <a:spcAft>
                  <a:spcPts val="410"/>
                </a:spcAft>
                <a:buClr>
                  <a:srgbClr val="14AAF0"/>
                </a:buClr>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buClr>
                  <a:srgbClr val="14AAF0"/>
                </a:buClr>
                <a:defRPr/>
              </a:pP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a:t>
              </a: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响应客户</a:t>
              </a:r>
              <a:endParaRPr lang="en-US" altLang="zh-CN" sz="11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2" name="矩形 231"/>
            <p:cNvSpPr/>
            <p:nvPr/>
          </p:nvSpPr>
          <p:spPr>
            <a:xfrm>
              <a:off x="7104736" y="5342663"/>
              <a:ext cx="2480970" cy="1360565"/>
            </a:xfrm>
            <a:prstGeom prst="rect">
              <a:avLst/>
            </a:prstGeom>
          </p:spPr>
          <p:txBody>
            <a:bodyPr wrap="square">
              <a:spAutoFit/>
            </a:bodyPr>
            <a:lstStyle/>
            <a:p>
              <a:pPr>
                <a:lnSpc>
                  <a:spcPct val="150000"/>
                </a:lnSpc>
                <a:spcAft>
                  <a:spcPts val="410"/>
                </a:spcAft>
                <a:buClr>
                  <a:srgbClr val="14AAF0"/>
                </a:buClr>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buClr>
                  <a:srgbClr val="14AAF0"/>
                </a:buClr>
                <a:defRPr/>
              </a:pP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a:t>
              </a: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响应客户</a:t>
              </a:r>
              <a:endParaRPr lang="en-US" altLang="zh-CN" sz="11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33" name="组合 232"/>
          <p:cNvGrpSpPr/>
          <p:nvPr/>
        </p:nvGrpSpPr>
        <p:grpSpPr>
          <a:xfrm>
            <a:off x="2123728" y="771550"/>
            <a:ext cx="5798687" cy="928459"/>
            <a:chOff x="2592415" y="1506913"/>
            <a:chExt cx="8497398" cy="1360565"/>
          </a:xfrm>
        </p:grpSpPr>
        <p:sp>
          <p:nvSpPr>
            <p:cNvPr id="234" name="矩形 233"/>
            <p:cNvSpPr/>
            <p:nvPr/>
          </p:nvSpPr>
          <p:spPr>
            <a:xfrm>
              <a:off x="2592415" y="1506913"/>
              <a:ext cx="2480970" cy="1360565"/>
            </a:xfrm>
            <a:prstGeom prst="rect">
              <a:avLst/>
            </a:prstGeom>
          </p:spPr>
          <p:txBody>
            <a:bodyPr wrap="square">
              <a:spAutoFit/>
            </a:bodyPr>
            <a:lstStyle/>
            <a:p>
              <a:pPr>
                <a:lnSpc>
                  <a:spcPct val="150000"/>
                </a:lnSpc>
                <a:spcAft>
                  <a:spcPts val="410"/>
                </a:spcAft>
                <a:buClr>
                  <a:srgbClr val="14AAF0"/>
                </a:buClr>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buClr>
                  <a:srgbClr val="14AAF0"/>
                </a:buClr>
                <a:defRPr/>
              </a:pP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a:t>
              </a: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响应客户</a:t>
              </a:r>
              <a:endParaRPr lang="en-US" altLang="zh-CN" sz="11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5" name="矩形 234"/>
            <p:cNvSpPr/>
            <p:nvPr/>
          </p:nvSpPr>
          <p:spPr>
            <a:xfrm>
              <a:off x="5600628" y="1506913"/>
              <a:ext cx="2480970" cy="1360565"/>
            </a:xfrm>
            <a:prstGeom prst="rect">
              <a:avLst/>
            </a:prstGeom>
          </p:spPr>
          <p:txBody>
            <a:bodyPr wrap="square">
              <a:spAutoFit/>
            </a:bodyPr>
            <a:lstStyle/>
            <a:p>
              <a:pPr>
                <a:lnSpc>
                  <a:spcPct val="150000"/>
                </a:lnSpc>
                <a:spcAft>
                  <a:spcPts val="410"/>
                </a:spcAft>
                <a:buClr>
                  <a:srgbClr val="14AAF0"/>
                </a:buClr>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buClr>
                  <a:srgbClr val="14AAF0"/>
                </a:buClr>
                <a:defRPr/>
              </a:pP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a:t>
              </a: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响应客户</a:t>
              </a:r>
              <a:endParaRPr lang="en-US" altLang="zh-CN" sz="11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6" name="矩形 235"/>
            <p:cNvSpPr/>
            <p:nvPr/>
          </p:nvSpPr>
          <p:spPr>
            <a:xfrm>
              <a:off x="8608843" y="1506913"/>
              <a:ext cx="2480970" cy="1360565"/>
            </a:xfrm>
            <a:prstGeom prst="rect">
              <a:avLst/>
            </a:prstGeom>
          </p:spPr>
          <p:txBody>
            <a:bodyPr wrap="square">
              <a:spAutoFit/>
            </a:bodyPr>
            <a:lstStyle/>
            <a:p>
              <a:pPr>
                <a:lnSpc>
                  <a:spcPct val="150000"/>
                </a:lnSpc>
                <a:spcAft>
                  <a:spcPts val="410"/>
                </a:spcAft>
                <a:buClr>
                  <a:srgbClr val="14AAF0"/>
                </a:buClr>
                <a:defRPr/>
              </a:pPr>
              <a:r>
                <a:rPr lang="zh-CN" altLang="en-US" sz="1200" b="1" kern="0" spc="205">
                  <a:solidFill>
                    <a:schemeClr val="tx1">
                      <a:lumMod val="75000"/>
                      <a:lumOff val="25000"/>
                    </a:schemeClr>
                  </a:solidFill>
                  <a:latin typeface="微软雅黑" panose="020B0503020204020204" pitchFamily="34" charset="-122"/>
                </a:rPr>
                <a:t>点击请替换文字</a:t>
              </a:r>
              <a:endParaRPr lang="en-US" altLang="zh-CN" sz="1200" b="1" kern="0" spc="205">
                <a:solidFill>
                  <a:schemeClr val="tx1">
                    <a:lumMod val="75000"/>
                    <a:lumOff val="25000"/>
                  </a:schemeClr>
                </a:solidFill>
                <a:latin typeface="微软雅黑" panose="020B0503020204020204" pitchFamily="34" charset="-122"/>
              </a:endParaRPr>
            </a:p>
            <a:p>
              <a:pPr>
                <a:lnSpc>
                  <a:spcPct val="150000"/>
                </a:lnSpc>
                <a:spcAft>
                  <a:spcPts val="410"/>
                </a:spcAft>
                <a:buClr>
                  <a:srgbClr val="14AAF0"/>
                </a:buClr>
                <a:defRPr/>
              </a:pP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kern="0" spc="205" dirty="0">
                  <a:solidFill>
                    <a:schemeClr val="tx1">
                      <a:lumMod val="75000"/>
                      <a:lumOff val="25000"/>
                    </a:schemeClr>
                  </a:solidFill>
                  <a:latin typeface="微软雅黑" panose="020B0503020204020204" pitchFamily="34" charset="-122"/>
                  <a:ea typeface="微软雅黑" panose="020B0503020204020204" pitchFamily="34" charset="-122"/>
                </a:rPr>
                <a:t>坚持以客户为中心，快速</a:t>
              </a:r>
              <a:r>
                <a:rPr lang="zh-CN" altLang="en-US" sz="1100" kern="0" spc="205">
                  <a:solidFill>
                    <a:schemeClr val="tx1">
                      <a:lumMod val="75000"/>
                      <a:lumOff val="25000"/>
                    </a:schemeClr>
                  </a:solidFill>
                  <a:latin typeface="微软雅黑" panose="020B0503020204020204" pitchFamily="34" charset="-122"/>
                  <a:ea typeface="微软雅黑" panose="020B0503020204020204" pitchFamily="34" charset="-122"/>
                </a:rPr>
                <a:t>响应客户</a:t>
              </a:r>
              <a:endParaRPr lang="en-US" altLang="zh-CN" sz="1100" kern="0" spc="20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2000"/>
                                        <p:tgtEl>
                                          <p:spTgt spid="210"/>
                                        </p:tgtEl>
                                      </p:cBhvr>
                                    </p:animEffect>
                                  </p:childTnLst>
                                </p:cTn>
                              </p:par>
                              <p:par>
                                <p:cTn id="8" presetID="53" presetClass="entr" presetSubtype="16" fill="hold" nodeType="withEffect">
                                  <p:stCondLst>
                                    <p:cond delay="0"/>
                                  </p:stCondLst>
                                  <p:childTnLst>
                                    <p:set>
                                      <p:cBhvr>
                                        <p:cTn id="9" dur="1" fill="hold">
                                          <p:stCondLst>
                                            <p:cond delay="0"/>
                                          </p:stCondLst>
                                        </p:cTn>
                                        <p:tgtEl>
                                          <p:spTgt spid="223"/>
                                        </p:tgtEl>
                                        <p:attrNameLst>
                                          <p:attrName>style.visibility</p:attrName>
                                        </p:attrNameLst>
                                      </p:cBhvr>
                                      <p:to>
                                        <p:strVal val="visible"/>
                                      </p:to>
                                    </p:set>
                                    <p:anim calcmode="lin" valueType="num">
                                      <p:cBhvr>
                                        <p:cTn id="10" dur="500" fill="hold"/>
                                        <p:tgtEl>
                                          <p:spTgt spid="223"/>
                                        </p:tgtEl>
                                        <p:attrNameLst>
                                          <p:attrName>ppt_w</p:attrName>
                                        </p:attrNameLst>
                                      </p:cBhvr>
                                      <p:tavLst>
                                        <p:tav tm="0">
                                          <p:val>
                                            <p:fltVal val="0"/>
                                          </p:val>
                                        </p:tav>
                                        <p:tav tm="100000">
                                          <p:val>
                                            <p:strVal val="#ppt_w"/>
                                          </p:val>
                                        </p:tav>
                                      </p:tavLst>
                                    </p:anim>
                                    <p:anim calcmode="lin" valueType="num">
                                      <p:cBhvr>
                                        <p:cTn id="11" dur="500" fill="hold"/>
                                        <p:tgtEl>
                                          <p:spTgt spid="223"/>
                                        </p:tgtEl>
                                        <p:attrNameLst>
                                          <p:attrName>ppt_h</p:attrName>
                                        </p:attrNameLst>
                                      </p:cBhvr>
                                      <p:tavLst>
                                        <p:tav tm="0">
                                          <p:val>
                                            <p:fltVal val="0"/>
                                          </p:val>
                                        </p:tav>
                                        <p:tav tm="100000">
                                          <p:val>
                                            <p:strVal val="#ppt_h"/>
                                          </p:val>
                                        </p:tav>
                                      </p:tavLst>
                                    </p:anim>
                                    <p:animEffect transition="in" filter="fade">
                                      <p:cBhvr>
                                        <p:cTn id="12" dur="500"/>
                                        <p:tgtEl>
                                          <p:spTgt spid="223"/>
                                        </p:tgtEl>
                                      </p:cBhvr>
                                    </p:animEffect>
                                  </p:childTnLst>
                                </p:cTn>
                              </p:par>
                              <p:par>
                                <p:cTn id="13" presetID="53" presetClass="entr" presetSubtype="16" fill="hold" nodeType="withEffect">
                                  <p:stCondLst>
                                    <p:cond delay="250"/>
                                  </p:stCondLst>
                                  <p:childTnLst>
                                    <p:set>
                                      <p:cBhvr>
                                        <p:cTn id="14" dur="1" fill="hold">
                                          <p:stCondLst>
                                            <p:cond delay="0"/>
                                          </p:stCondLst>
                                        </p:cTn>
                                        <p:tgtEl>
                                          <p:spTgt spid="217"/>
                                        </p:tgtEl>
                                        <p:attrNameLst>
                                          <p:attrName>style.visibility</p:attrName>
                                        </p:attrNameLst>
                                      </p:cBhvr>
                                      <p:to>
                                        <p:strVal val="visible"/>
                                      </p:to>
                                    </p:set>
                                    <p:anim calcmode="lin" valueType="num">
                                      <p:cBhvr>
                                        <p:cTn id="15" dur="500" fill="hold"/>
                                        <p:tgtEl>
                                          <p:spTgt spid="217"/>
                                        </p:tgtEl>
                                        <p:attrNameLst>
                                          <p:attrName>ppt_w</p:attrName>
                                        </p:attrNameLst>
                                      </p:cBhvr>
                                      <p:tavLst>
                                        <p:tav tm="0">
                                          <p:val>
                                            <p:fltVal val="0"/>
                                          </p:val>
                                        </p:tav>
                                        <p:tav tm="100000">
                                          <p:val>
                                            <p:strVal val="#ppt_w"/>
                                          </p:val>
                                        </p:tav>
                                      </p:tavLst>
                                    </p:anim>
                                    <p:anim calcmode="lin" valueType="num">
                                      <p:cBhvr>
                                        <p:cTn id="16" dur="500" fill="hold"/>
                                        <p:tgtEl>
                                          <p:spTgt spid="217"/>
                                        </p:tgtEl>
                                        <p:attrNameLst>
                                          <p:attrName>ppt_h</p:attrName>
                                        </p:attrNameLst>
                                      </p:cBhvr>
                                      <p:tavLst>
                                        <p:tav tm="0">
                                          <p:val>
                                            <p:fltVal val="0"/>
                                          </p:val>
                                        </p:tav>
                                        <p:tav tm="100000">
                                          <p:val>
                                            <p:strVal val="#ppt_h"/>
                                          </p:val>
                                        </p:tav>
                                      </p:tavLst>
                                    </p:anim>
                                    <p:animEffect transition="in" filter="fade">
                                      <p:cBhvr>
                                        <p:cTn id="17" dur="500"/>
                                        <p:tgtEl>
                                          <p:spTgt spid="217"/>
                                        </p:tgtEl>
                                      </p:cBhvr>
                                    </p:animEffect>
                                  </p:childTnLst>
                                </p:cTn>
                              </p:par>
                              <p:par>
                                <p:cTn id="18" presetID="53" presetClass="entr" presetSubtype="16" fill="hold" nodeType="withEffect">
                                  <p:stCondLst>
                                    <p:cond delay="500"/>
                                  </p:stCondLst>
                                  <p:childTnLst>
                                    <p:set>
                                      <p:cBhvr>
                                        <p:cTn id="19" dur="1" fill="hold">
                                          <p:stCondLst>
                                            <p:cond delay="0"/>
                                          </p:stCondLst>
                                        </p:cTn>
                                        <p:tgtEl>
                                          <p:spTgt spid="226"/>
                                        </p:tgtEl>
                                        <p:attrNameLst>
                                          <p:attrName>style.visibility</p:attrName>
                                        </p:attrNameLst>
                                      </p:cBhvr>
                                      <p:to>
                                        <p:strVal val="visible"/>
                                      </p:to>
                                    </p:set>
                                    <p:anim calcmode="lin" valueType="num">
                                      <p:cBhvr>
                                        <p:cTn id="20" dur="500" fill="hold"/>
                                        <p:tgtEl>
                                          <p:spTgt spid="226"/>
                                        </p:tgtEl>
                                        <p:attrNameLst>
                                          <p:attrName>ppt_w</p:attrName>
                                        </p:attrNameLst>
                                      </p:cBhvr>
                                      <p:tavLst>
                                        <p:tav tm="0">
                                          <p:val>
                                            <p:fltVal val="0"/>
                                          </p:val>
                                        </p:tav>
                                        <p:tav tm="100000">
                                          <p:val>
                                            <p:strVal val="#ppt_w"/>
                                          </p:val>
                                        </p:tav>
                                      </p:tavLst>
                                    </p:anim>
                                    <p:anim calcmode="lin" valueType="num">
                                      <p:cBhvr>
                                        <p:cTn id="21" dur="500" fill="hold"/>
                                        <p:tgtEl>
                                          <p:spTgt spid="226"/>
                                        </p:tgtEl>
                                        <p:attrNameLst>
                                          <p:attrName>ppt_h</p:attrName>
                                        </p:attrNameLst>
                                      </p:cBhvr>
                                      <p:tavLst>
                                        <p:tav tm="0">
                                          <p:val>
                                            <p:fltVal val="0"/>
                                          </p:val>
                                        </p:tav>
                                        <p:tav tm="100000">
                                          <p:val>
                                            <p:strVal val="#ppt_h"/>
                                          </p:val>
                                        </p:tav>
                                      </p:tavLst>
                                    </p:anim>
                                    <p:animEffect transition="in" filter="fade">
                                      <p:cBhvr>
                                        <p:cTn id="22" dur="500"/>
                                        <p:tgtEl>
                                          <p:spTgt spid="226"/>
                                        </p:tgtEl>
                                      </p:cBhvr>
                                    </p:animEffect>
                                  </p:childTnLst>
                                </p:cTn>
                              </p:par>
                              <p:par>
                                <p:cTn id="23" presetID="53" presetClass="entr" presetSubtype="16" fill="hold" nodeType="withEffect">
                                  <p:stCondLst>
                                    <p:cond delay="750"/>
                                  </p:stCondLst>
                                  <p:childTnLst>
                                    <p:set>
                                      <p:cBhvr>
                                        <p:cTn id="24" dur="1" fill="hold">
                                          <p:stCondLst>
                                            <p:cond delay="0"/>
                                          </p:stCondLst>
                                        </p:cTn>
                                        <p:tgtEl>
                                          <p:spTgt spid="211"/>
                                        </p:tgtEl>
                                        <p:attrNameLst>
                                          <p:attrName>style.visibility</p:attrName>
                                        </p:attrNameLst>
                                      </p:cBhvr>
                                      <p:to>
                                        <p:strVal val="visible"/>
                                      </p:to>
                                    </p:set>
                                    <p:anim calcmode="lin" valueType="num">
                                      <p:cBhvr>
                                        <p:cTn id="25" dur="500" fill="hold"/>
                                        <p:tgtEl>
                                          <p:spTgt spid="211"/>
                                        </p:tgtEl>
                                        <p:attrNameLst>
                                          <p:attrName>ppt_w</p:attrName>
                                        </p:attrNameLst>
                                      </p:cBhvr>
                                      <p:tavLst>
                                        <p:tav tm="0">
                                          <p:val>
                                            <p:fltVal val="0"/>
                                          </p:val>
                                        </p:tav>
                                        <p:tav tm="100000">
                                          <p:val>
                                            <p:strVal val="#ppt_w"/>
                                          </p:val>
                                        </p:tav>
                                      </p:tavLst>
                                    </p:anim>
                                    <p:anim calcmode="lin" valueType="num">
                                      <p:cBhvr>
                                        <p:cTn id="26" dur="500" fill="hold"/>
                                        <p:tgtEl>
                                          <p:spTgt spid="211"/>
                                        </p:tgtEl>
                                        <p:attrNameLst>
                                          <p:attrName>ppt_h</p:attrName>
                                        </p:attrNameLst>
                                      </p:cBhvr>
                                      <p:tavLst>
                                        <p:tav tm="0">
                                          <p:val>
                                            <p:fltVal val="0"/>
                                          </p:val>
                                        </p:tav>
                                        <p:tav tm="100000">
                                          <p:val>
                                            <p:strVal val="#ppt_h"/>
                                          </p:val>
                                        </p:tav>
                                      </p:tavLst>
                                    </p:anim>
                                    <p:animEffect transition="in" filter="fade">
                                      <p:cBhvr>
                                        <p:cTn id="27" dur="500"/>
                                        <p:tgtEl>
                                          <p:spTgt spid="211"/>
                                        </p:tgtEl>
                                      </p:cBhvr>
                                    </p:animEffect>
                                  </p:childTnLst>
                                </p:cTn>
                              </p:par>
                              <p:par>
                                <p:cTn id="28" presetID="53" presetClass="entr" presetSubtype="16" fill="hold" nodeType="withEffect">
                                  <p:stCondLst>
                                    <p:cond delay="1000"/>
                                  </p:stCondLst>
                                  <p:childTnLst>
                                    <p:set>
                                      <p:cBhvr>
                                        <p:cTn id="29" dur="1" fill="hold">
                                          <p:stCondLst>
                                            <p:cond delay="0"/>
                                          </p:stCondLst>
                                        </p:cTn>
                                        <p:tgtEl>
                                          <p:spTgt spid="220"/>
                                        </p:tgtEl>
                                        <p:attrNameLst>
                                          <p:attrName>style.visibility</p:attrName>
                                        </p:attrNameLst>
                                      </p:cBhvr>
                                      <p:to>
                                        <p:strVal val="visible"/>
                                      </p:to>
                                    </p:set>
                                    <p:anim calcmode="lin" valueType="num">
                                      <p:cBhvr>
                                        <p:cTn id="30" dur="500" fill="hold"/>
                                        <p:tgtEl>
                                          <p:spTgt spid="220"/>
                                        </p:tgtEl>
                                        <p:attrNameLst>
                                          <p:attrName>ppt_w</p:attrName>
                                        </p:attrNameLst>
                                      </p:cBhvr>
                                      <p:tavLst>
                                        <p:tav tm="0">
                                          <p:val>
                                            <p:fltVal val="0"/>
                                          </p:val>
                                        </p:tav>
                                        <p:tav tm="100000">
                                          <p:val>
                                            <p:strVal val="#ppt_w"/>
                                          </p:val>
                                        </p:tav>
                                      </p:tavLst>
                                    </p:anim>
                                    <p:anim calcmode="lin" valueType="num">
                                      <p:cBhvr>
                                        <p:cTn id="31" dur="500" fill="hold"/>
                                        <p:tgtEl>
                                          <p:spTgt spid="220"/>
                                        </p:tgtEl>
                                        <p:attrNameLst>
                                          <p:attrName>ppt_h</p:attrName>
                                        </p:attrNameLst>
                                      </p:cBhvr>
                                      <p:tavLst>
                                        <p:tav tm="0">
                                          <p:val>
                                            <p:fltVal val="0"/>
                                          </p:val>
                                        </p:tav>
                                        <p:tav tm="100000">
                                          <p:val>
                                            <p:strVal val="#ppt_h"/>
                                          </p:val>
                                        </p:tav>
                                      </p:tavLst>
                                    </p:anim>
                                    <p:animEffect transition="in" filter="fade">
                                      <p:cBhvr>
                                        <p:cTn id="32" dur="500"/>
                                        <p:tgtEl>
                                          <p:spTgt spid="220"/>
                                        </p:tgtEl>
                                      </p:cBhvr>
                                    </p:animEffect>
                                  </p:childTnLst>
                                </p:cTn>
                              </p:par>
                              <p:par>
                                <p:cTn id="33" presetID="53" presetClass="entr" presetSubtype="16" fill="hold" nodeType="withEffect">
                                  <p:stCondLst>
                                    <p:cond delay="1250"/>
                                  </p:stCondLst>
                                  <p:childTnLst>
                                    <p:set>
                                      <p:cBhvr>
                                        <p:cTn id="34" dur="1" fill="hold">
                                          <p:stCondLst>
                                            <p:cond delay="0"/>
                                          </p:stCondLst>
                                        </p:cTn>
                                        <p:tgtEl>
                                          <p:spTgt spid="214"/>
                                        </p:tgtEl>
                                        <p:attrNameLst>
                                          <p:attrName>style.visibility</p:attrName>
                                        </p:attrNameLst>
                                      </p:cBhvr>
                                      <p:to>
                                        <p:strVal val="visible"/>
                                      </p:to>
                                    </p:set>
                                    <p:anim calcmode="lin" valueType="num">
                                      <p:cBhvr>
                                        <p:cTn id="35" dur="500" fill="hold"/>
                                        <p:tgtEl>
                                          <p:spTgt spid="214"/>
                                        </p:tgtEl>
                                        <p:attrNameLst>
                                          <p:attrName>ppt_w</p:attrName>
                                        </p:attrNameLst>
                                      </p:cBhvr>
                                      <p:tavLst>
                                        <p:tav tm="0">
                                          <p:val>
                                            <p:fltVal val="0"/>
                                          </p:val>
                                        </p:tav>
                                        <p:tav tm="100000">
                                          <p:val>
                                            <p:strVal val="#ppt_w"/>
                                          </p:val>
                                        </p:tav>
                                      </p:tavLst>
                                    </p:anim>
                                    <p:anim calcmode="lin" valueType="num">
                                      <p:cBhvr>
                                        <p:cTn id="36" dur="500" fill="hold"/>
                                        <p:tgtEl>
                                          <p:spTgt spid="214"/>
                                        </p:tgtEl>
                                        <p:attrNameLst>
                                          <p:attrName>ppt_h</p:attrName>
                                        </p:attrNameLst>
                                      </p:cBhvr>
                                      <p:tavLst>
                                        <p:tav tm="0">
                                          <p:val>
                                            <p:fltVal val="0"/>
                                          </p:val>
                                        </p:tav>
                                        <p:tav tm="100000">
                                          <p:val>
                                            <p:strVal val="#ppt_h"/>
                                          </p:val>
                                        </p:tav>
                                      </p:tavLst>
                                    </p:anim>
                                    <p:animEffect transition="in" filter="fade">
                                      <p:cBhvr>
                                        <p:cTn id="37" dur="500"/>
                                        <p:tgtEl>
                                          <p:spTgt spid="214"/>
                                        </p:tgtEl>
                                      </p:cBhvr>
                                    </p:animEffect>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233"/>
                                        </p:tgtEl>
                                        <p:attrNameLst>
                                          <p:attrName>style.visibility</p:attrName>
                                        </p:attrNameLst>
                                      </p:cBhvr>
                                      <p:to>
                                        <p:strVal val="visible"/>
                                      </p:to>
                                    </p:set>
                                    <p:animEffect transition="in" filter="fade">
                                      <p:cBhvr>
                                        <p:cTn id="42" dur="1000"/>
                                        <p:tgtEl>
                                          <p:spTgt spid="233"/>
                                        </p:tgtEl>
                                      </p:cBhvr>
                                    </p:animEffect>
                                    <p:anim calcmode="lin" valueType="num">
                                      <p:cBhvr>
                                        <p:cTn id="43" dur="1000" fill="hold"/>
                                        <p:tgtEl>
                                          <p:spTgt spid="233"/>
                                        </p:tgtEl>
                                        <p:attrNameLst>
                                          <p:attrName>ppt_x</p:attrName>
                                        </p:attrNameLst>
                                      </p:cBhvr>
                                      <p:tavLst>
                                        <p:tav tm="0">
                                          <p:val>
                                            <p:strVal val="#ppt_x"/>
                                          </p:val>
                                        </p:tav>
                                        <p:tav tm="100000">
                                          <p:val>
                                            <p:strVal val="#ppt_x"/>
                                          </p:val>
                                        </p:tav>
                                      </p:tavLst>
                                    </p:anim>
                                    <p:anim calcmode="lin" valueType="num">
                                      <p:cBhvr>
                                        <p:cTn id="44" dur="1000" fill="hold"/>
                                        <p:tgtEl>
                                          <p:spTgt spid="23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29"/>
                                        </p:tgtEl>
                                        <p:attrNameLst>
                                          <p:attrName>style.visibility</p:attrName>
                                        </p:attrNameLst>
                                      </p:cBhvr>
                                      <p:to>
                                        <p:strVal val="visible"/>
                                      </p:to>
                                    </p:set>
                                    <p:animEffect transition="in" filter="fade">
                                      <p:cBhvr>
                                        <p:cTn id="47" dur="1000"/>
                                        <p:tgtEl>
                                          <p:spTgt spid="229"/>
                                        </p:tgtEl>
                                      </p:cBhvr>
                                    </p:animEffect>
                                    <p:anim calcmode="lin" valueType="num">
                                      <p:cBhvr>
                                        <p:cTn id="48" dur="1000" fill="hold"/>
                                        <p:tgtEl>
                                          <p:spTgt spid="229"/>
                                        </p:tgtEl>
                                        <p:attrNameLst>
                                          <p:attrName>ppt_x</p:attrName>
                                        </p:attrNameLst>
                                      </p:cBhvr>
                                      <p:tavLst>
                                        <p:tav tm="0">
                                          <p:val>
                                            <p:strVal val="#ppt_x"/>
                                          </p:val>
                                        </p:tav>
                                        <p:tav tm="100000">
                                          <p:val>
                                            <p:strVal val="#ppt_x"/>
                                          </p:val>
                                        </p:tav>
                                      </p:tavLst>
                                    </p:anim>
                                    <p:anim calcmode="lin" valueType="num">
                                      <p:cBhvr>
                                        <p:cTn id="49"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grpSp>
        <p:nvGrpSpPr>
          <p:cNvPr id="36" name="组合 35"/>
          <p:cNvGrpSpPr/>
          <p:nvPr/>
        </p:nvGrpSpPr>
        <p:grpSpPr>
          <a:xfrm>
            <a:off x="1331640" y="3447525"/>
            <a:ext cx="5217439" cy="1006107"/>
            <a:chOff x="5233132" y="1615633"/>
            <a:chExt cx="6212966" cy="1198080"/>
          </a:xfrm>
        </p:grpSpPr>
        <p:grpSp>
          <p:nvGrpSpPr>
            <p:cNvPr id="37" name="组合 36"/>
            <p:cNvGrpSpPr/>
            <p:nvPr/>
          </p:nvGrpSpPr>
          <p:grpSpPr>
            <a:xfrm>
              <a:off x="5531809" y="1615633"/>
              <a:ext cx="5914289" cy="1198080"/>
              <a:chOff x="5930772" y="1447486"/>
              <a:chExt cx="5914289" cy="1198080"/>
            </a:xfrm>
          </p:grpSpPr>
          <p:sp>
            <p:nvSpPr>
              <p:cNvPr id="39" name="MH_SubTitle_1"/>
              <p:cNvSpPr>
                <a:spLocks noChangeArrowheads="1"/>
              </p:cNvSpPr>
              <p:nvPr/>
            </p:nvSpPr>
            <p:spPr bwMode="auto">
              <a:xfrm flipH="1">
                <a:off x="5930772" y="1447486"/>
                <a:ext cx="1985529" cy="417813"/>
              </a:xfrm>
              <a:prstGeom prst="rect">
                <a:avLst/>
              </a:prstGeom>
              <a:noFill/>
            </p:spPr>
            <p:txBody>
              <a:bodyPr wrap="none" rtlCol="0">
                <a:spAutoFit/>
              </a:bodyPr>
              <a:lstStyle/>
              <a:p>
                <a:r>
                  <a:rPr lang="zh-CN" altLang="en-US" sz="1680" b="1" spc="252" dirty="0">
                    <a:solidFill>
                      <a:schemeClr val="accent1">
                        <a:lumMod val="60000"/>
                        <a:lumOff val="40000"/>
                      </a:schemeClr>
                    </a:solidFill>
                    <a:latin typeface="微软雅黑" panose="020B0503020204020204" pitchFamily="34" charset="-122"/>
                    <a:ea typeface="微软雅黑" panose="020B0503020204020204" pitchFamily="34" charset="-122"/>
                  </a:rPr>
                  <a:t>单击添加标题</a:t>
                </a:r>
                <a:endParaRPr lang="en-US" altLang="zh-CN" sz="1680" b="1" spc="252"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40" name="Rectangle 5"/>
              <p:cNvSpPr/>
              <p:nvPr/>
            </p:nvSpPr>
            <p:spPr bwMode="auto">
              <a:xfrm>
                <a:off x="5995826" y="1833058"/>
                <a:ext cx="5849235"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25" spc="252" dirty="0">
                    <a:solidFill>
                      <a:srgbClr val="595959"/>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25" spc="252" dirty="0">
                    <a:solidFill>
                      <a:srgbClr val="595959"/>
                    </a:solidFill>
                    <a:latin typeface="微软雅黑" panose="020B0503020204020204" pitchFamily="34" charset="-122"/>
                    <a:ea typeface="微软雅黑" panose="020B0503020204020204" pitchFamily="34" charset="-122"/>
                    <a:sym typeface="Gill Sans" charset="0"/>
                  </a:rPr>
                  <a:t>200</a:t>
                </a:r>
                <a:r>
                  <a:rPr lang="zh-CN" altLang="en-US" sz="925" spc="252" dirty="0">
                    <a:solidFill>
                      <a:srgbClr val="595959"/>
                    </a:solidFill>
                    <a:latin typeface="微软雅黑" panose="020B0503020204020204" pitchFamily="34" charset="-122"/>
                    <a:ea typeface="微软雅黑" panose="020B0503020204020204" pitchFamily="34" charset="-122"/>
                    <a:sym typeface="Gill Sans" charset="0"/>
                  </a:rPr>
                  <a:t>字以内。语言描述尽量简洁生动。</a:t>
                </a:r>
                <a:endParaRPr lang="en-US" altLang="zh-CN" sz="925" spc="252" dirty="0">
                  <a:solidFill>
                    <a:srgbClr val="595959"/>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38" name="直接连接符 37"/>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331640" y="2207902"/>
            <a:ext cx="5217439" cy="1006107"/>
            <a:chOff x="5233132" y="1615633"/>
            <a:chExt cx="6212966" cy="1198080"/>
          </a:xfrm>
        </p:grpSpPr>
        <p:grpSp>
          <p:nvGrpSpPr>
            <p:cNvPr id="42" name="组合 41"/>
            <p:cNvGrpSpPr/>
            <p:nvPr/>
          </p:nvGrpSpPr>
          <p:grpSpPr>
            <a:xfrm>
              <a:off x="5531809" y="1615633"/>
              <a:ext cx="5914289" cy="1198080"/>
              <a:chOff x="5930772" y="1447486"/>
              <a:chExt cx="5914289" cy="1198080"/>
            </a:xfrm>
          </p:grpSpPr>
          <p:sp>
            <p:nvSpPr>
              <p:cNvPr id="44" name="MH_SubTitle_1"/>
              <p:cNvSpPr>
                <a:spLocks noChangeArrowheads="1"/>
              </p:cNvSpPr>
              <p:nvPr/>
            </p:nvSpPr>
            <p:spPr bwMode="auto">
              <a:xfrm flipH="1">
                <a:off x="5930772" y="1447486"/>
                <a:ext cx="1985529" cy="417813"/>
              </a:xfrm>
              <a:prstGeom prst="rect">
                <a:avLst/>
              </a:prstGeom>
              <a:noFill/>
            </p:spPr>
            <p:txBody>
              <a:bodyPr wrap="none" rtlCol="0">
                <a:spAutoFit/>
              </a:bodyPr>
              <a:lstStyle/>
              <a:p>
                <a:r>
                  <a:rPr lang="zh-CN" altLang="en-US" sz="1680" b="1" spc="252" dirty="0">
                    <a:solidFill>
                      <a:srgbClr val="FAB428"/>
                    </a:solidFill>
                    <a:latin typeface="微软雅黑" panose="020B0503020204020204" pitchFamily="34" charset="-122"/>
                    <a:ea typeface="微软雅黑" panose="020B0503020204020204" pitchFamily="34" charset="-122"/>
                  </a:rPr>
                  <a:t>单击添加标题</a:t>
                </a:r>
                <a:endParaRPr lang="en-US" altLang="zh-CN" sz="1680" b="1" spc="252" dirty="0">
                  <a:solidFill>
                    <a:srgbClr val="FAB428"/>
                  </a:solidFill>
                  <a:latin typeface="微软雅黑" panose="020B0503020204020204" pitchFamily="34" charset="-122"/>
                  <a:ea typeface="微软雅黑" panose="020B0503020204020204" pitchFamily="34" charset="-122"/>
                </a:endParaRPr>
              </a:p>
            </p:txBody>
          </p:sp>
          <p:sp>
            <p:nvSpPr>
              <p:cNvPr id="45" name="Rectangle 5"/>
              <p:cNvSpPr/>
              <p:nvPr/>
            </p:nvSpPr>
            <p:spPr bwMode="auto">
              <a:xfrm>
                <a:off x="5995826" y="1833058"/>
                <a:ext cx="5849235"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25" spc="252" dirty="0">
                    <a:solidFill>
                      <a:srgbClr val="595959"/>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25" spc="252" dirty="0">
                    <a:solidFill>
                      <a:srgbClr val="595959"/>
                    </a:solidFill>
                    <a:latin typeface="微软雅黑" panose="020B0503020204020204" pitchFamily="34" charset="-122"/>
                    <a:ea typeface="微软雅黑" panose="020B0503020204020204" pitchFamily="34" charset="-122"/>
                    <a:sym typeface="Gill Sans" charset="0"/>
                  </a:rPr>
                  <a:t>200</a:t>
                </a:r>
                <a:r>
                  <a:rPr lang="zh-CN" altLang="en-US" sz="925" spc="252" dirty="0">
                    <a:solidFill>
                      <a:srgbClr val="595959"/>
                    </a:solidFill>
                    <a:latin typeface="微软雅黑" panose="020B0503020204020204" pitchFamily="34" charset="-122"/>
                    <a:ea typeface="微软雅黑" panose="020B0503020204020204" pitchFamily="34" charset="-122"/>
                    <a:sym typeface="Gill Sans" charset="0"/>
                  </a:rPr>
                  <a:t>字以内。语言描述尽量简洁生动。</a:t>
                </a:r>
                <a:endParaRPr lang="en-US" altLang="zh-CN" sz="925" spc="252" dirty="0">
                  <a:solidFill>
                    <a:srgbClr val="595959"/>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43" name="直接连接符 42"/>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1331640" y="935334"/>
            <a:ext cx="5217439" cy="1006107"/>
            <a:chOff x="5233132" y="1615633"/>
            <a:chExt cx="6212966" cy="1198080"/>
          </a:xfrm>
        </p:grpSpPr>
        <p:grpSp>
          <p:nvGrpSpPr>
            <p:cNvPr id="47" name="组合 46"/>
            <p:cNvGrpSpPr/>
            <p:nvPr/>
          </p:nvGrpSpPr>
          <p:grpSpPr>
            <a:xfrm>
              <a:off x="5531809" y="1615633"/>
              <a:ext cx="5914289" cy="1198080"/>
              <a:chOff x="5930772" y="1447486"/>
              <a:chExt cx="5914289" cy="1198080"/>
            </a:xfrm>
          </p:grpSpPr>
          <p:sp>
            <p:nvSpPr>
              <p:cNvPr id="49" name="MH_SubTitle_1"/>
              <p:cNvSpPr>
                <a:spLocks noChangeArrowheads="1"/>
              </p:cNvSpPr>
              <p:nvPr/>
            </p:nvSpPr>
            <p:spPr bwMode="auto">
              <a:xfrm flipH="1">
                <a:off x="5930772" y="1447486"/>
                <a:ext cx="1985529" cy="417813"/>
              </a:xfrm>
              <a:prstGeom prst="rect">
                <a:avLst/>
              </a:prstGeom>
              <a:noFill/>
            </p:spPr>
            <p:txBody>
              <a:bodyPr wrap="none" rtlCol="0">
                <a:spAutoFit/>
              </a:bodyPr>
              <a:lstStyle/>
              <a:p>
                <a:r>
                  <a:rPr lang="zh-CN" altLang="en-US" sz="1680" b="1" spc="252" dirty="0">
                    <a:solidFill>
                      <a:schemeClr val="accent2">
                        <a:lumMod val="60000"/>
                        <a:lumOff val="40000"/>
                      </a:schemeClr>
                    </a:solidFill>
                    <a:latin typeface="微软雅黑" panose="020B0503020204020204" pitchFamily="34" charset="-122"/>
                    <a:ea typeface="微软雅黑" panose="020B0503020204020204" pitchFamily="34" charset="-122"/>
                  </a:rPr>
                  <a:t>单击添加标题</a:t>
                </a:r>
                <a:endParaRPr lang="en-US" altLang="zh-CN" sz="1680" b="1" spc="252"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50" name="Rectangle 5"/>
              <p:cNvSpPr/>
              <p:nvPr/>
            </p:nvSpPr>
            <p:spPr bwMode="auto">
              <a:xfrm>
                <a:off x="5995826" y="1833058"/>
                <a:ext cx="5849235"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25" spc="252" dirty="0">
                    <a:solidFill>
                      <a:srgbClr val="595959"/>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25" spc="252" dirty="0">
                    <a:solidFill>
                      <a:srgbClr val="595959"/>
                    </a:solidFill>
                    <a:latin typeface="微软雅黑" panose="020B0503020204020204" pitchFamily="34" charset="-122"/>
                    <a:ea typeface="微软雅黑" panose="020B0503020204020204" pitchFamily="34" charset="-122"/>
                    <a:sym typeface="Gill Sans" charset="0"/>
                  </a:rPr>
                  <a:t>200</a:t>
                </a:r>
                <a:r>
                  <a:rPr lang="zh-CN" altLang="en-US" sz="925" spc="252" dirty="0">
                    <a:solidFill>
                      <a:srgbClr val="595959"/>
                    </a:solidFill>
                    <a:latin typeface="微软雅黑" panose="020B0503020204020204" pitchFamily="34" charset="-122"/>
                    <a:ea typeface="微软雅黑" panose="020B0503020204020204" pitchFamily="34" charset="-122"/>
                    <a:sym typeface="Gill Sans" charset="0"/>
                  </a:rPr>
                  <a:t>字以内。语言描述尽量简洁生动。</a:t>
                </a:r>
                <a:endParaRPr lang="en-US" altLang="zh-CN" sz="925" spc="252" dirty="0">
                  <a:solidFill>
                    <a:srgbClr val="595959"/>
                  </a:solidFill>
                  <a:latin typeface="微软雅黑" panose="020B0503020204020204" pitchFamily="34" charset="-122"/>
                  <a:ea typeface="微软雅黑" panose="020B0503020204020204" pitchFamily="34" charset="-122"/>
                  <a:cs typeface="Lato Light" charset="0"/>
                  <a:sym typeface="Lato Light" charset="0"/>
                </a:endParaRPr>
              </a:p>
            </p:txBody>
          </p:sp>
        </p:grpSp>
        <p:cxnSp>
          <p:nvCxnSpPr>
            <p:cNvPr id="48" name="直接连接符 47"/>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51" name="Freeform 5"/>
          <p:cNvSpPr/>
          <p:nvPr/>
        </p:nvSpPr>
        <p:spPr bwMode="auto">
          <a:xfrm rot="5400000">
            <a:off x="541939" y="846547"/>
            <a:ext cx="950407" cy="8423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lumMod val="60000"/>
              <a:lumOff val="40000"/>
            </a:schemeClr>
          </a:solidFill>
          <a:ln w="38100">
            <a:solidFill>
              <a:schemeClr val="bg1"/>
            </a:solidFill>
          </a:ln>
          <a:effectLst>
            <a:outerShdw blurRad="444500" dist="152400" dir="2700000" algn="tl" rotWithShape="0">
              <a:prstClr val="black">
                <a:alpha val="30000"/>
              </a:prstClr>
            </a:outerShdw>
          </a:effectLst>
        </p:spPr>
        <p:txBody>
          <a:bodyPr vert="horz" wrap="square" lIns="76788" tIns="38393" rIns="76788" bIns="38393" numCol="1" anchor="t" anchorCtr="0" compatLnSpc="1"/>
          <a:lstStyle/>
          <a:p>
            <a:endParaRPr lang="zh-CN" altLang="en-US" sz="1345" b="1">
              <a:latin typeface="微软雅黑" panose="020B0503020204020204" pitchFamily="34" charset="-122"/>
              <a:ea typeface="微软雅黑" panose="020B0503020204020204" pitchFamily="34" charset="-122"/>
            </a:endParaRPr>
          </a:p>
        </p:txBody>
      </p:sp>
      <p:sp>
        <p:nvSpPr>
          <p:cNvPr id="52" name="Freeform 98"/>
          <p:cNvSpPr>
            <a:spLocks noEditPoints="1"/>
          </p:cNvSpPr>
          <p:nvPr/>
        </p:nvSpPr>
        <p:spPr bwMode="auto">
          <a:xfrm>
            <a:off x="817269" y="1076927"/>
            <a:ext cx="399745" cy="381576"/>
          </a:xfrm>
          <a:custGeom>
            <a:avLst/>
            <a:gdLst>
              <a:gd name="T0" fmla="*/ 5 w 132"/>
              <a:gd name="T1" fmla="*/ 1 h 126"/>
              <a:gd name="T2" fmla="*/ 0 w 132"/>
              <a:gd name="T3" fmla="*/ 118 h 126"/>
              <a:gd name="T4" fmla="*/ 31 w 132"/>
              <a:gd name="T5" fmla="*/ 123 h 126"/>
              <a:gd name="T6" fmla="*/ 36 w 132"/>
              <a:gd name="T7" fmla="*/ 6 h 126"/>
              <a:gd name="T8" fmla="*/ 18 w 132"/>
              <a:gd name="T9" fmla="*/ 113 h 126"/>
              <a:gd name="T10" fmla="*/ 18 w 132"/>
              <a:gd name="T11" fmla="*/ 93 h 126"/>
              <a:gd name="T12" fmla="*/ 18 w 132"/>
              <a:gd name="T13" fmla="*/ 113 h 126"/>
              <a:gd name="T14" fmla="*/ 27 w 132"/>
              <a:gd name="T15" fmla="*/ 70 h 126"/>
              <a:gd name="T16" fmla="*/ 5 w 132"/>
              <a:gd name="T17" fmla="*/ 66 h 126"/>
              <a:gd name="T18" fmla="*/ 9 w 132"/>
              <a:gd name="T19" fmla="*/ 10 h 126"/>
              <a:gd name="T20" fmla="*/ 31 w 132"/>
              <a:gd name="T21" fmla="*/ 14 h 126"/>
              <a:gd name="T22" fmla="*/ 24 w 132"/>
              <a:gd name="T23" fmla="*/ 103 h 126"/>
              <a:gd name="T24" fmla="*/ 11 w 132"/>
              <a:gd name="T25" fmla="*/ 103 h 126"/>
              <a:gd name="T26" fmla="*/ 24 w 132"/>
              <a:gd name="T27" fmla="*/ 103 h 126"/>
              <a:gd name="T28" fmla="*/ 30 w 132"/>
              <a:gd name="T29" fmla="*/ 15 h 126"/>
              <a:gd name="T30" fmla="*/ 6 w 132"/>
              <a:gd name="T31" fmla="*/ 23 h 126"/>
              <a:gd name="T32" fmla="*/ 43 w 132"/>
              <a:gd name="T33" fmla="*/ 15 h 126"/>
              <a:gd name="T34" fmla="*/ 67 w 132"/>
              <a:gd name="T35" fmla="*/ 23 h 126"/>
              <a:gd name="T36" fmla="*/ 43 w 132"/>
              <a:gd name="T37" fmla="*/ 15 h 126"/>
              <a:gd name="T38" fmla="*/ 55 w 132"/>
              <a:gd name="T39" fmla="*/ 110 h 126"/>
              <a:gd name="T40" fmla="*/ 55 w 132"/>
              <a:gd name="T41" fmla="*/ 96 h 126"/>
              <a:gd name="T42" fmla="*/ 68 w 132"/>
              <a:gd name="T43" fmla="*/ 1 h 126"/>
              <a:gd name="T44" fmla="*/ 37 w 132"/>
              <a:gd name="T45" fmla="*/ 6 h 126"/>
              <a:gd name="T46" fmla="*/ 43 w 132"/>
              <a:gd name="T47" fmla="*/ 123 h 126"/>
              <a:gd name="T48" fmla="*/ 73 w 132"/>
              <a:gd name="T49" fmla="*/ 118 h 126"/>
              <a:gd name="T50" fmla="*/ 68 w 132"/>
              <a:gd name="T51" fmla="*/ 1 h 126"/>
              <a:gd name="T52" fmla="*/ 45 w 132"/>
              <a:gd name="T53" fmla="*/ 103 h 126"/>
              <a:gd name="T54" fmla="*/ 65 w 132"/>
              <a:gd name="T55" fmla="*/ 103 h 126"/>
              <a:gd name="T56" fmla="*/ 68 w 132"/>
              <a:gd name="T57" fmla="*/ 66 h 126"/>
              <a:gd name="T58" fmla="*/ 46 w 132"/>
              <a:gd name="T59" fmla="*/ 70 h 126"/>
              <a:gd name="T60" fmla="*/ 42 w 132"/>
              <a:gd name="T61" fmla="*/ 14 h 126"/>
              <a:gd name="T62" fmla="*/ 64 w 132"/>
              <a:gd name="T63" fmla="*/ 10 h 126"/>
              <a:gd name="T64" fmla="*/ 68 w 132"/>
              <a:gd name="T65" fmla="*/ 66 h 126"/>
              <a:gd name="T66" fmla="*/ 102 w 132"/>
              <a:gd name="T67" fmla="*/ 1 h 126"/>
              <a:gd name="T68" fmla="*/ 75 w 132"/>
              <a:gd name="T69" fmla="*/ 115 h 126"/>
              <a:gd name="T70" fmla="*/ 104 w 132"/>
              <a:gd name="T71" fmla="*/ 126 h 126"/>
              <a:gd name="T72" fmla="*/ 132 w 132"/>
              <a:gd name="T73" fmla="*/ 12 h 126"/>
              <a:gd name="T74" fmla="*/ 105 w 132"/>
              <a:gd name="T75" fmla="*/ 105 h 126"/>
              <a:gd name="T76" fmla="*/ 85 w 132"/>
              <a:gd name="T77" fmla="*/ 102 h 126"/>
              <a:gd name="T78" fmla="*/ 105 w 132"/>
              <a:gd name="T79" fmla="*/ 105 h 126"/>
              <a:gd name="T80" fmla="*/ 110 w 132"/>
              <a:gd name="T81" fmla="*/ 73 h 126"/>
              <a:gd name="T82" fmla="*/ 90 w 132"/>
              <a:gd name="T83" fmla="*/ 65 h 126"/>
              <a:gd name="T84" fmla="*/ 104 w 132"/>
              <a:gd name="T85" fmla="*/ 11 h 126"/>
              <a:gd name="T86" fmla="*/ 125 w 132"/>
              <a:gd name="T87" fmla="*/ 19 h 126"/>
              <a:gd name="T88" fmla="*/ 102 w 132"/>
              <a:gd name="T89" fmla="*/ 105 h 126"/>
              <a:gd name="T90" fmla="*/ 89 w 132"/>
              <a:gd name="T91" fmla="*/ 102 h 126"/>
              <a:gd name="T92" fmla="*/ 102 w 132"/>
              <a:gd name="T93" fmla="*/ 105 h 126"/>
              <a:gd name="T94" fmla="*/ 124 w 132"/>
              <a:gd name="T95" fmla="*/ 19 h 126"/>
              <a:gd name="T96" fmla="*/ 99 w 132"/>
              <a:gd name="T97"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 h="126">
                <a:moveTo>
                  <a:pt x="31" y="1"/>
                </a:moveTo>
                <a:cubicBezTo>
                  <a:pt x="5" y="1"/>
                  <a:pt x="5" y="1"/>
                  <a:pt x="5" y="1"/>
                </a:cubicBezTo>
                <a:cubicBezTo>
                  <a:pt x="2" y="1"/>
                  <a:pt x="0" y="3"/>
                  <a:pt x="0" y="6"/>
                </a:cubicBezTo>
                <a:cubicBezTo>
                  <a:pt x="0" y="118"/>
                  <a:pt x="0" y="118"/>
                  <a:pt x="0" y="118"/>
                </a:cubicBezTo>
                <a:cubicBezTo>
                  <a:pt x="0" y="121"/>
                  <a:pt x="2" y="123"/>
                  <a:pt x="5" y="123"/>
                </a:cubicBezTo>
                <a:cubicBezTo>
                  <a:pt x="31" y="123"/>
                  <a:pt x="31" y="123"/>
                  <a:pt x="31" y="123"/>
                </a:cubicBezTo>
                <a:cubicBezTo>
                  <a:pt x="33" y="123"/>
                  <a:pt x="36" y="121"/>
                  <a:pt x="36" y="118"/>
                </a:cubicBezTo>
                <a:cubicBezTo>
                  <a:pt x="36" y="6"/>
                  <a:pt x="36" y="6"/>
                  <a:pt x="36" y="6"/>
                </a:cubicBezTo>
                <a:cubicBezTo>
                  <a:pt x="36" y="3"/>
                  <a:pt x="33" y="1"/>
                  <a:pt x="31" y="1"/>
                </a:cubicBezTo>
                <a:close/>
                <a:moveTo>
                  <a:pt x="18" y="113"/>
                </a:moveTo>
                <a:cubicBezTo>
                  <a:pt x="12" y="113"/>
                  <a:pt x="8" y="108"/>
                  <a:pt x="8" y="103"/>
                </a:cubicBezTo>
                <a:cubicBezTo>
                  <a:pt x="8" y="97"/>
                  <a:pt x="12" y="93"/>
                  <a:pt x="18" y="93"/>
                </a:cubicBezTo>
                <a:cubicBezTo>
                  <a:pt x="23" y="93"/>
                  <a:pt x="28" y="97"/>
                  <a:pt x="28" y="103"/>
                </a:cubicBezTo>
                <a:cubicBezTo>
                  <a:pt x="28" y="108"/>
                  <a:pt x="23" y="113"/>
                  <a:pt x="18" y="113"/>
                </a:cubicBezTo>
                <a:close/>
                <a:moveTo>
                  <a:pt x="31" y="66"/>
                </a:moveTo>
                <a:cubicBezTo>
                  <a:pt x="31" y="68"/>
                  <a:pt x="29" y="70"/>
                  <a:pt x="27" y="70"/>
                </a:cubicBezTo>
                <a:cubicBezTo>
                  <a:pt x="9" y="70"/>
                  <a:pt x="9" y="70"/>
                  <a:pt x="9" y="70"/>
                </a:cubicBezTo>
                <a:cubicBezTo>
                  <a:pt x="7" y="70"/>
                  <a:pt x="5" y="68"/>
                  <a:pt x="5" y="66"/>
                </a:cubicBezTo>
                <a:cubicBezTo>
                  <a:pt x="5" y="14"/>
                  <a:pt x="5" y="14"/>
                  <a:pt x="5" y="14"/>
                </a:cubicBezTo>
                <a:cubicBezTo>
                  <a:pt x="5" y="12"/>
                  <a:pt x="7" y="10"/>
                  <a:pt x="9" y="10"/>
                </a:cubicBezTo>
                <a:cubicBezTo>
                  <a:pt x="27" y="10"/>
                  <a:pt x="27" y="10"/>
                  <a:pt x="27" y="10"/>
                </a:cubicBezTo>
                <a:cubicBezTo>
                  <a:pt x="29" y="10"/>
                  <a:pt x="31" y="12"/>
                  <a:pt x="31" y="14"/>
                </a:cubicBezTo>
                <a:lnTo>
                  <a:pt x="31" y="66"/>
                </a:lnTo>
                <a:close/>
                <a:moveTo>
                  <a:pt x="24" y="103"/>
                </a:moveTo>
                <a:cubicBezTo>
                  <a:pt x="24" y="107"/>
                  <a:pt x="21" y="110"/>
                  <a:pt x="18" y="110"/>
                </a:cubicBezTo>
                <a:cubicBezTo>
                  <a:pt x="14" y="110"/>
                  <a:pt x="11" y="107"/>
                  <a:pt x="11" y="103"/>
                </a:cubicBezTo>
                <a:cubicBezTo>
                  <a:pt x="11" y="99"/>
                  <a:pt x="14" y="96"/>
                  <a:pt x="18" y="96"/>
                </a:cubicBezTo>
                <a:cubicBezTo>
                  <a:pt x="21" y="96"/>
                  <a:pt x="24" y="99"/>
                  <a:pt x="24" y="103"/>
                </a:cubicBezTo>
                <a:close/>
                <a:moveTo>
                  <a:pt x="6" y="15"/>
                </a:moveTo>
                <a:cubicBezTo>
                  <a:pt x="30" y="15"/>
                  <a:pt x="30" y="15"/>
                  <a:pt x="30" y="15"/>
                </a:cubicBezTo>
                <a:cubicBezTo>
                  <a:pt x="30" y="23"/>
                  <a:pt x="30" y="23"/>
                  <a:pt x="30" y="23"/>
                </a:cubicBezTo>
                <a:cubicBezTo>
                  <a:pt x="6" y="23"/>
                  <a:pt x="6" y="23"/>
                  <a:pt x="6" y="23"/>
                </a:cubicBezTo>
                <a:lnTo>
                  <a:pt x="6" y="15"/>
                </a:lnTo>
                <a:close/>
                <a:moveTo>
                  <a:pt x="43" y="15"/>
                </a:moveTo>
                <a:cubicBezTo>
                  <a:pt x="67" y="15"/>
                  <a:pt x="67" y="15"/>
                  <a:pt x="67" y="15"/>
                </a:cubicBezTo>
                <a:cubicBezTo>
                  <a:pt x="67" y="23"/>
                  <a:pt x="67" y="23"/>
                  <a:pt x="67" y="23"/>
                </a:cubicBezTo>
                <a:cubicBezTo>
                  <a:pt x="43" y="23"/>
                  <a:pt x="43" y="23"/>
                  <a:pt x="43" y="23"/>
                </a:cubicBezTo>
                <a:lnTo>
                  <a:pt x="43" y="15"/>
                </a:lnTo>
                <a:close/>
                <a:moveTo>
                  <a:pt x="62" y="103"/>
                </a:moveTo>
                <a:cubicBezTo>
                  <a:pt x="62" y="107"/>
                  <a:pt x="59" y="110"/>
                  <a:pt x="55" y="110"/>
                </a:cubicBezTo>
                <a:cubicBezTo>
                  <a:pt x="51" y="110"/>
                  <a:pt x="48" y="107"/>
                  <a:pt x="48" y="103"/>
                </a:cubicBezTo>
                <a:cubicBezTo>
                  <a:pt x="48" y="99"/>
                  <a:pt x="51" y="96"/>
                  <a:pt x="55" y="96"/>
                </a:cubicBezTo>
                <a:cubicBezTo>
                  <a:pt x="59" y="96"/>
                  <a:pt x="62" y="99"/>
                  <a:pt x="62" y="103"/>
                </a:cubicBezTo>
                <a:close/>
                <a:moveTo>
                  <a:pt x="68" y="1"/>
                </a:moveTo>
                <a:cubicBezTo>
                  <a:pt x="43" y="1"/>
                  <a:pt x="43" y="1"/>
                  <a:pt x="43" y="1"/>
                </a:cubicBezTo>
                <a:cubicBezTo>
                  <a:pt x="40" y="1"/>
                  <a:pt x="37" y="3"/>
                  <a:pt x="37" y="6"/>
                </a:cubicBezTo>
                <a:cubicBezTo>
                  <a:pt x="37" y="118"/>
                  <a:pt x="37" y="118"/>
                  <a:pt x="37" y="118"/>
                </a:cubicBezTo>
                <a:cubicBezTo>
                  <a:pt x="37" y="121"/>
                  <a:pt x="40" y="123"/>
                  <a:pt x="43" y="123"/>
                </a:cubicBezTo>
                <a:cubicBezTo>
                  <a:pt x="68" y="123"/>
                  <a:pt x="68" y="123"/>
                  <a:pt x="68" y="123"/>
                </a:cubicBezTo>
                <a:cubicBezTo>
                  <a:pt x="71" y="123"/>
                  <a:pt x="73" y="121"/>
                  <a:pt x="73" y="118"/>
                </a:cubicBezTo>
                <a:cubicBezTo>
                  <a:pt x="73" y="6"/>
                  <a:pt x="73" y="6"/>
                  <a:pt x="73" y="6"/>
                </a:cubicBezTo>
                <a:cubicBezTo>
                  <a:pt x="73" y="3"/>
                  <a:pt x="71" y="1"/>
                  <a:pt x="68" y="1"/>
                </a:cubicBezTo>
                <a:close/>
                <a:moveTo>
                  <a:pt x="55" y="113"/>
                </a:moveTo>
                <a:cubicBezTo>
                  <a:pt x="50" y="113"/>
                  <a:pt x="45" y="108"/>
                  <a:pt x="45" y="103"/>
                </a:cubicBezTo>
                <a:cubicBezTo>
                  <a:pt x="45" y="97"/>
                  <a:pt x="50" y="93"/>
                  <a:pt x="55" y="93"/>
                </a:cubicBezTo>
                <a:cubicBezTo>
                  <a:pt x="61" y="93"/>
                  <a:pt x="65" y="97"/>
                  <a:pt x="65" y="103"/>
                </a:cubicBezTo>
                <a:cubicBezTo>
                  <a:pt x="65" y="108"/>
                  <a:pt x="61" y="113"/>
                  <a:pt x="55" y="113"/>
                </a:cubicBezTo>
                <a:close/>
                <a:moveTo>
                  <a:pt x="68" y="66"/>
                </a:moveTo>
                <a:cubicBezTo>
                  <a:pt x="68" y="68"/>
                  <a:pt x="67" y="70"/>
                  <a:pt x="64" y="70"/>
                </a:cubicBezTo>
                <a:cubicBezTo>
                  <a:pt x="46" y="70"/>
                  <a:pt x="46" y="70"/>
                  <a:pt x="46" y="70"/>
                </a:cubicBezTo>
                <a:cubicBezTo>
                  <a:pt x="44" y="70"/>
                  <a:pt x="42" y="68"/>
                  <a:pt x="42" y="66"/>
                </a:cubicBezTo>
                <a:cubicBezTo>
                  <a:pt x="42" y="14"/>
                  <a:pt x="42" y="14"/>
                  <a:pt x="42" y="14"/>
                </a:cubicBezTo>
                <a:cubicBezTo>
                  <a:pt x="42" y="12"/>
                  <a:pt x="44" y="10"/>
                  <a:pt x="46" y="10"/>
                </a:cubicBezTo>
                <a:cubicBezTo>
                  <a:pt x="64" y="10"/>
                  <a:pt x="64" y="10"/>
                  <a:pt x="64" y="10"/>
                </a:cubicBezTo>
                <a:cubicBezTo>
                  <a:pt x="67" y="10"/>
                  <a:pt x="68" y="12"/>
                  <a:pt x="68" y="14"/>
                </a:cubicBezTo>
                <a:lnTo>
                  <a:pt x="68" y="66"/>
                </a:lnTo>
                <a:close/>
                <a:moveTo>
                  <a:pt x="127" y="6"/>
                </a:moveTo>
                <a:cubicBezTo>
                  <a:pt x="102" y="1"/>
                  <a:pt x="102" y="1"/>
                  <a:pt x="102" y="1"/>
                </a:cubicBezTo>
                <a:cubicBezTo>
                  <a:pt x="99" y="0"/>
                  <a:pt x="97" y="2"/>
                  <a:pt x="96" y="5"/>
                </a:cubicBezTo>
                <a:cubicBezTo>
                  <a:pt x="75" y="115"/>
                  <a:pt x="75" y="115"/>
                  <a:pt x="75" y="115"/>
                </a:cubicBezTo>
                <a:cubicBezTo>
                  <a:pt x="74" y="118"/>
                  <a:pt x="76" y="120"/>
                  <a:pt x="79" y="121"/>
                </a:cubicBezTo>
                <a:cubicBezTo>
                  <a:pt x="104" y="126"/>
                  <a:pt x="104" y="126"/>
                  <a:pt x="104" y="126"/>
                </a:cubicBezTo>
                <a:cubicBezTo>
                  <a:pt x="107" y="126"/>
                  <a:pt x="110" y="124"/>
                  <a:pt x="110" y="122"/>
                </a:cubicBezTo>
                <a:cubicBezTo>
                  <a:pt x="132" y="12"/>
                  <a:pt x="132" y="12"/>
                  <a:pt x="132" y="12"/>
                </a:cubicBezTo>
                <a:cubicBezTo>
                  <a:pt x="132" y="9"/>
                  <a:pt x="130" y="6"/>
                  <a:pt x="127" y="6"/>
                </a:cubicBezTo>
                <a:close/>
                <a:moveTo>
                  <a:pt x="105" y="105"/>
                </a:moveTo>
                <a:cubicBezTo>
                  <a:pt x="104" y="111"/>
                  <a:pt x="99" y="114"/>
                  <a:pt x="93" y="113"/>
                </a:cubicBezTo>
                <a:cubicBezTo>
                  <a:pt x="88" y="112"/>
                  <a:pt x="84" y="107"/>
                  <a:pt x="85" y="102"/>
                </a:cubicBezTo>
                <a:cubicBezTo>
                  <a:pt x="86" y="96"/>
                  <a:pt x="92" y="93"/>
                  <a:pt x="97" y="94"/>
                </a:cubicBezTo>
                <a:cubicBezTo>
                  <a:pt x="103" y="95"/>
                  <a:pt x="106" y="100"/>
                  <a:pt x="105" y="105"/>
                </a:cubicBezTo>
                <a:close/>
                <a:moveTo>
                  <a:pt x="115" y="70"/>
                </a:moveTo>
                <a:cubicBezTo>
                  <a:pt x="115" y="72"/>
                  <a:pt x="113" y="74"/>
                  <a:pt x="110" y="73"/>
                </a:cubicBezTo>
                <a:cubicBezTo>
                  <a:pt x="93" y="70"/>
                  <a:pt x="93" y="70"/>
                  <a:pt x="93" y="70"/>
                </a:cubicBezTo>
                <a:cubicBezTo>
                  <a:pt x="91" y="69"/>
                  <a:pt x="89" y="67"/>
                  <a:pt x="90" y="65"/>
                </a:cubicBezTo>
                <a:cubicBezTo>
                  <a:pt x="100" y="14"/>
                  <a:pt x="100" y="14"/>
                  <a:pt x="100" y="14"/>
                </a:cubicBezTo>
                <a:cubicBezTo>
                  <a:pt x="100" y="12"/>
                  <a:pt x="102" y="10"/>
                  <a:pt x="104" y="11"/>
                </a:cubicBezTo>
                <a:cubicBezTo>
                  <a:pt x="122" y="14"/>
                  <a:pt x="122" y="14"/>
                  <a:pt x="122" y="14"/>
                </a:cubicBezTo>
                <a:cubicBezTo>
                  <a:pt x="124" y="15"/>
                  <a:pt x="125" y="17"/>
                  <a:pt x="125" y="19"/>
                </a:cubicBezTo>
                <a:lnTo>
                  <a:pt x="115" y="70"/>
                </a:lnTo>
                <a:close/>
                <a:moveTo>
                  <a:pt x="102" y="105"/>
                </a:moveTo>
                <a:cubicBezTo>
                  <a:pt x="101" y="108"/>
                  <a:pt x="98" y="111"/>
                  <a:pt x="94" y="110"/>
                </a:cubicBezTo>
                <a:cubicBezTo>
                  <a:pt x="90" y="109"/>
                  <a:pt x="88" y="106"/>
                  <a:pt x="89" y="102"/>
                </a:cubicBezTo>
                <a:cubicBezTo>
                  <a:pt x="89" y="99"/>
                  <a:pt x="93" y="96"/>
                  <a:pt x="97" y="97"/>
                </a:cubicBezTo>
                <a:cubicBezTo>
                  <a:pt x="100" y="98"/>
                  <a:pt x="102" y="101"/>
                  <a:pt x="102" y="105"/>
                </a:cubicBezTo>
                <a:close/>
                <a:moveTo>
                  <a:pt x="100" y="15"/>
                </a:moveTo>
                <a:cubicBezTo>
                  <a:pt x="124" y="19"/>
                  <a:pt x="124" y="19"/>
                  <a:pt x="124" y="19"/>
                </a:cubicBezTo>
                <a:cubicBezTo>
                  <a:pt x="123" y="27"/>
                  <a:pt x="123" y="27"/>
                  <a:pt x="123" y="27"/>
                </a:cubicBezTo>
                <a:cubicBezTo>
                  <a:pt x="99" y="23"/>
                  <a:pt x="99" y="23"/>
                  <a:pt x="99" y="23"/>
                </a:cubicBezTo>
                <a:lnTo>
                  <a:pt x="100" y="15"/>
                </a:lnTo>
                <a:close/>
              </a:path>
            </a:pathLst>
          </a:custGeom>
          <a:solidFill>
            <a:schemeClr val="bg1"/>
          </a:solidFill>
          <a:ln>
            <a:noFill/>
          </a:ln>
        </p:spPr>
        <p:txBody>
          <a:bodyPr vert="horz" wrap="square" lIns="76788" tIns="38393" rIns="76788" bIns="38393" numCol="1" anchor="t" anchorCtr="0" compatLnSpc="1"/>
          <a:lstStyle/>
          <a:p>
            <a:endParaRPr lang="zh-CN" altLang="en-US" sz="1510">
              <a:solidFill>
                <a:prstClr val="black"/>
              </a:solidFill>
            </a:endParaRPr>
          </a:p>
        </p:txBody>
      </p:sp>
      <p:sp>
        <p:nvSpPr>
          <p:cNvPr id="53" name="Freeform 5"/>
          <p:cNvSpPr/>
          <p:nvPr/>
        </p:nvSpPr>
        <p:spPr bwMode="auto">
          <a:xfrm rot="5400000">
            <a:off x="556208" y="2075757"/>
            <a:ext cx="950407" cy="8423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AB428"/>
          </a:solidFill>
          <a:ln w="38100">
            <a:solidFill>
              <a:schemeClr val="bg1"/>
            </a:solidFill>
          </a:ln>
          <a:effectLst>
            <a:outerShdw blurRad="444500" dist="152400" dir="2700000" algn="tl" rotWithShape="0">
              <a:prstClr val="black">
                <a:alpha val="30000"/>
              </a:prstClr>
            </a:outerShdw>
          </a:effectLst>
        </p:spPr>
        <p:txBody>
          <a:bodyPr vert="horz" wrap="square" lIns="76788" tIns="38393" rIns="76788" bIns="38393" numCol="1" anchor="t" anchorCtr="0" compatLnSpc="1"/>
          <a:lstStyle/>
          <a:p>
            <a:endParaRPr lang="zh-CN" altLang="en-US" sz="1345" b="1">
              <a:latin typeface="微软雅黑" panose="020B0503020204020204" pitchFamily="34" charset="-122"/>
              <a:ea typeface="微软雅黑" panose="020B0503020204020204" pitchFamily="34" charset="-122"/>
            </a:endParaRPr>
          </a:p>
        </p:txBody>
      </p:sp>
      <p:sp>
        <p:nvSpPr>
          <p:cNvPr id="54" name="Freeform 185"/>
          <p:cNvSpPr>
            <a:spLocks noEditPoints="1"/>
          </p:cNvSpPr>
          <p:nvPr/>
        </p:nvSpPr>
        <p:spPr bwMode="auto">
          <a:xfrm>
            <a:off x="803163" y="2306519"/>
            <a:ext cx="413853" cy="380815"/>
          </a:xfrm>
          <a:custGeom>
            <a:avLst/>
            <a:gdLst>
              <a:gd name="T0" fmla="*/ 106 w 120"/>
              <a:gd name="T1" fmla="*/ 14 h 110"/>
              <a:gd name="T2" fmla="*/ 77 w 120"/>
              <a:gd name="T3" fmla="*/ 0 h 110"/>
              <a:gd name="T4" fmla="*/ 16 w 120"/>
              <a:gd name="T5" fmla="*/ 12 h 110"/>
              <a:gd name="T6" fmla="*/ 13 w 120"/>
              <a:gd name="T7" fmla="*/ 14 h 110"/>
              <a:gd name="T8" fmla="*/ 9 w 120"/>
              <a:gd name="T9" fmla="*/ 105 h 110"/>
              <a:gd name="T10" fmla="*/ 22 w 120"/>
              <a:gd name="T11" fmla="*/ 110 h 110"/>
              <a:gd name="T12" fmla="*/ 98 w 120"/>
              <a:gd name="T13" fmla="*/ 110 h 110"/>
              <a:gd name="T14" fmla="*/ 111 w 120"/>
              <a:gd name="T15" fmla="*/ 105 h 110"/>
              <a:gd name="T16" fmla="*/ 107 w 120"/>
              <a:gd name="T17" fmla="*/ 14 h 110"/>
              <a:gd name="T18" fmla="*/ 84 w 120"/>
              <a:gd name="T19" fmla="*/ 12 h 110"/>
              <a:gd name="T20" fmla="*/ 81 w 120"/>
              <a:gd name="T21" fmla="*/ 14 h 110"/>
              <a:gd name="T22" fmla="*/ 37 w 120"/>
              <a:gd name="T23" fmla="*/ 12 h 110"/>
              <a:gd name="T24" fmla="*/ 77 w 120"/>
              <a:gd name="T25" fmla="*/ 65 h 110"/>
              <a:gd name="T26" fmla="*/ 70 w 120"/>
              <a:gd name="T27" fmla="*/ 76 h 110"/>
              <a:gd name="T28" fmla="*/ 61 w 120"/>
              <a:gd name="T29" fmla="*/ 79 h 110"/>
              <a:gd name="T30" fmla="*/ 58 w 120"/>
              <a:gd name="T31" fmla="*/ 85 h 110"/>
              <a:gd name="T32" fmla="*/ 43 w 120"/>
              <a:gd name="T33" fmla="*/ 75 h 110"/>
              <a:gd name="T34" fmla="*/ 44 w 120"/>
              <a:gd name="T35" fmla="*/ 66 h 110"/>
              <a:gd name="T36" fmla="*/ 61 w 120"/>
              <a:gd name="T37" fmla="*/ 71 h 110"/>
              <a:gd name="T38" fmla="*/ 66 w 120"/>
              <a:gd name="T39" fmla="*/ 69 h 110"/>
              <a:gd name="T40" fmla="*/ 66 w 120"/>
              <a:gd name="T41" fmla="*/ 68 h 110"/>
              <a:gd name="T42" fmla="*/ 66 w 120"/>
              <a:gd name="T43" fmla="*/ 67 h 110"/>
              <a:gd name="T44" fmla="*/ 57 w 120"/>
              <a:gd name="T45" fmla="*/ 62 h 110"/>
              <a:gd name="T46" fmla="*/ 48 w 120"/>
              <a:gd name="T47" fmla="*/ 59 h 110"/>
              <a:gd name="T48" fmla="*/ 47 w 120"/>
              <a:gd name="T49" fmla="*/ 58 h 110"/>
              <a:gd name="T50" fmla="*/ 46 w 120"/>
              <a:gd name="T51" fmla="*/ 57 h 110"/>
              <a:gd name="T52" fmla="*/ 43 w 120"/>
              <a:gd name="T53" fmla="*/ 49 h 110"/>
              <a:gd name="T54" fmla="*/ 49 w 120"/>
              <a:gd name="T55" fmla="*/ 39 h 110"/>
              <a:gd name="T56" fmla="*/ 58 w 120"/>
              <a:gd name="T57" fmla="*/ 31 h 110"/>
              <a:gd name="T58" fmla="*/ 61 w 120"/>
              <a:gd name="T59" fmla="*/ 36 h 110"/>
              <a:gd name="T60" fmla="*/ 61 w 120"/>
              <a:gd name="T61" fmla="*/ 31 h 110"/>
              <a:gd name="T62" fmla="*/ 70 w 120"/>
              <a:gd name="T63" fmla="*/ 37 h 110"/>
              <a:gd name="T64" fmla="*/ 76 w 120"/>
              <a:gd name="T65" fmla="*/ 42 h 110"/>
              <a:gd name="T66" fmla="*/ 69 w 120"/>
              <a:gd name="T67" fmla="*/ 45 h 110"/>
              <a:gd name="T68" fmla="*/ 66 w 120"/>
              <a:gd name="T69" fmla="*/ 44 h 110"/>
              <a:gd name="T70" fmla="*/ 63 w 120"/>
              <a:gd name="T71" fmla="*/ 44 h 110"/>
              <a:gd name="T72" fmla="*/ 57 w 120"/>
              <a:gd name="T73" fmla="*/ 44 h 110"/>
              <a:gd name="T74" fmla="*/ 54 w 120"/>
              <a:gd name="T75" fmla="*/ 48 h 110"/>
              <a:gd name="T76" fmla="*/ 54 w 120"/>
              <a:gd name="T77" fmla="*/ 49 h 110"/>
              <a:gd name="T78" fmla="*/ 55 w 120"/>
              <a:gd name="T79" fmla="*/ 50 h 110"/>
              <a:gd name="T80" fmla="*/ 56 w 120"/>
              <a:gd name="T81" fmla="*/ 51 h 110"/>
              <a:gd name="T82" fmla="*/ 68 w 120"/>
              <a:gd name="T83" fmla="*/ 54 h 110"/>
              <a:gd name="T84" fmla="*/ 77 w 120"/>
              <a:gd name="T85" fmla="*/ 6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10">
                <a:moveTo>
                  <a:pt x="107" y="14"/>
                </a:moveTo>
                <a:cubicBezTo>
                  <a:pt x="106" y="14"/>
                  <a:pt x="106" y="14"/>
                  <a:pt x="106" y="14"/>
                </a:cubicBezTo>
                <a:cubicBezTo>
                  <a:pt x="106" y="14"/>
                  <a:pt x="106" y="14"/>
                  <a:pt x="106" y="14"/>
                </a:cubicBezTo>
                <a:cubicBezTo>
                  <a:pt x="106" y="13"/>
                  <a:pt x="105" y="12"/>
                  <a:pt x="104" y="12"/>
                </a:cubicBezTo>
                <a:cubicBezTo>
                  <a:pt x="91" y="12"/>
                  <a:pt x="91" y="12"/>
                  <a:pt x="91" y="12"/>
                </a:cubicBezTo>
                <a:cubicBezTo>
                  <a:pt x="90" y="5"/>
                  <a:pt x="84" y="0"/>
                  <a:pt x="77" y="0"/>
                </a:cubicBezTo>
                <a:cubicBezTo>
                  <a:pt x="42" y="0"/>
                  <a:pt x="42" y="0"/>
                  <a:pt x="42" y="0"/>
                </a:cubicBezTo>
                <a:cubicBezTo>
                  <a:pt x="35" y="0"/>
                  <a:pt x="30" y="5"/>
                  <a:pt x="29" y="12"/>
                </a:cubicBezTo>
                <a:cubicBezTo>
                  <a:pt x="16" y="12"/>
                  <a:pt x="16" y="12"/>
                  <a:pt x="16" y="12"/>
                </a:cubicBezTo>
                <a:cubicBezTo>
                  <a:pt x="15" y="12"/>
                  <a:pt x="14" y="13"/>
                  <a:pt x="14" y="14"/>
                </a:cubicBezTo>
                <a:cubicBezTo>
                  <a:pt x="14" y="14"/>
                  <a:pt x="14" y="14"/>
                  <a:pt x="14" y="14"/>
                </a:cubicBezTo>
                <a:cubicBezTo>
                  <a:pt x="13" y="14"/>
                  <a:pt x="13" y="14"/>
                  <a:pt x="13" y="14"/>
                </a:cubicBezTo>
                <a:cubicBezTo>
                  <a:pt x="6" y="14"/>
                  <a:pt x="0" y="20"/>
                  <a:pt x="0" y="27"/>
                </a:cubicBezTo>
                <a:cubicBezTo>
                  <a:pt x="0" y="93"/>
                  <a:pt x="0" y="93"/>
                  <a:pt x="0" y="93"/>
                </a:cubicBezTo>
                <a:cubicBezTo>
                  <a:pt x="0" y="99"/>
                  <a:pt x="4" y="104"/>
                  <a:pt x="9" y="105"/>
                </a:cubicBezTo>
                <a:cubicBezTo>
                  <a:pt x="9" y="105"/>
                  <a:pt x="9" y="105"/>
                  <a:pt x="9" y="105"/>
                </a:cubicBezTo>
                <a:cubicBezTo>
                  <a:pt x="9" y="108"/>
                  <a:pt x="11" y="110"/>
                  <a:pt x="13" y="110"/>
                </a:cubicBezTo>
                <a:cubicBezTo>
                  <a:pt x="22" y="110"/>
                  <a:pt x="22" y="110"/>
                  <a:pt x="22" y="110"/>
                </a:cubicBezTo>
                <a:cubicBezTo>
                  <a:pt x="24" y="110"/>
                  <a:pt x="25" y="108"/>
                  <a:pt x="25" y="106"/>
                </a:cubicBezTo>
                <a:cubicBezTo>
                  <a:pt x="95" y="106"/>
                  <a:pt x="95" y="106"/>
                  <a:pt x="95" y="106"/>
                </a:cubicBezTo>
                <a:cubicBezTo>
                  <a:pt x="95" y="108"/>
                  <a:pt x="96" y="110"/>
                  <a:pt x="98" y="110"/>
                </a:cubicBezTo>
                <a:cubicBezTo>
                  <a:pt x="107" y="110"/>
                  <a:pt x="107" y="110"/>
                  <a:pt x="107" y="110"/>
                </a:cubicBezTo>
                <a:cubicBezTo>
                  <a:pt x="109" y="110"/>
                  <a:pt x="111" y="108"/>
                  <a:pt x="111" y="105"/>
                </a:cubicBezTo>
                <a:cubicBezTo>
                  <a:pt x="111" y="105"/>
                  <a:pt x="111" y="105"/>
                  <a:pt x="111" y="105"/>
                </a:cubicBezTo>
                <a:cubicBezTo>
                  <a:pt x="116" y="104"/>
                  <a:pt x="120" y="99"/>
                  <a:pt x="120" y="93"/>
                </a:cubicBezTo>
                <a:cubicBezTo>
                  <a:pt x="120" y="27"/>
                  <a:pt x="120" y="27"/>
                  <a:pt x="120" y="27"/>
                </a:cubicBezTo>
                <a:cubicBezTo>
                  <a:pt x="120" y="20"/>
                  <a:pt x="114" y="14"/>
                  <a:pt x="107" y="14"/>
                </a:cubicBezTo>
                <a:close/>
                <a:moveTo>
                  <a:pt x="42" y="7"/>
                </a:moveTo>
                <a:cubicBezTo>
                  <a:pt x="77" y="7"/>
                  <a:pt x="77" y="7"/>
                  <a:pt x="77" y="7"/>
                </a:cubicBezTo>
                <a:cubicBezTo>
                  <a:pt x="81" y="7"/>
                  <a:pt x="83" y="9"/>
                  <a:pt x="84" y="12"/>
                </a:cubicBezTo>
                <a:cubicBezTo>
                  <a:pt x="83" y="12"/>
                  <a:pt x="83" y="12"/>
                  <a:pt x="83" y="12"/>
                </a:cubicBezTo>
                <a:cubicBezTo>
                  <a:pt x="82" y="12"/>
                  <a:pt x="81" y="13"/>
                  <a:pt x="81" y="14"/>
                </a:cubicBezTo>
                <a:cubicBezTo>
                  <a:pt x="81" y="14"/>
                  <a:pt x="81" y="14"/>
                  <a:pt x="81" y="14"/>
                </a:cubicBezTo>
                <a:cubicBezTo>
                  <a:pt x="39" y="14"/>
                  <a:pt x="39" y="14"/>
                  <a:pt x="39" y="14"/>
                </a:cubicBezTo>
                <a:cubicBezTo>
                  <a:pt x="39" y="14"/>
                  <a:pt x="39" y="14"/>
                  <a:pt x="39" y="14"/>
                </a:cubicBezTo>
                <a:cubicBezTo>
                  <a:pt x="39" y="13"/>
                  <a:pt x="38" y="12"/>
                  <a:pt x="37" y="12"/>
                </a:cubicBezTo>
                <a:cubicBezTo>
                  <a:pt x="35" y="12"/>
                  <a:pt x="35" y="12"/>
                  <a:pt x="35" y="12"/>
                </a:cubicBezTo>
                <a:cubicBezTo>
                  <a:pt x="36" y="9"/>
                  <a:pt x="39" y="7"/>
                  <a:pt x="42" y="7"/>
                </a:cubicBezTo>
                <a:close/>
                <a:moveTo>
                  <a:pt x="77" y="65"/>
                </a:moveTo>
                <a:cubicBezTo>
                  <a:pt x="77" y="65"/>
                  <a:pt x="77" y="65"/>
                  <a:pt x="77" y="65"/>
                </a:cubicBezTo>
                <a:cubicBezTo>
                  <a:pt x="77" y="69"/>
                  <a:pt x="76" y="72"/>
                  <a:pt x="72" y="75"/>
                </a:cubicBezTo>
                <a:cubicBezTo>
                  <a:pt x="72" y="75"/>
                  <a:pt x="71" y="76"/>
                  <a:pt x="70" y="76"/>
                </a:cubicBezTo>
                <a:cubicBezTo>
                  <a:pt x="70" y="85"/>
                  <a:pt x="70" y="85"/>
                  <a:pt x="70" y="85"/>
                </a:cubicBezTo>
                <a:cubicBezTo>
                  <a:pt x="61" y="85"/>
                  <a:pt x="61" y="85"/>
                  <a:pt x="61" y="85"/>
                </a:cubicBezTo>
                <a:cubicBezTo>
                  <a:pt x="61" y="79"/>
                  <a:pt x="61" y="79"/>
                  <a:pt x="61" y="79"/>
                </a:cubicBezTo>
                <a:cubicBezTo>
                  <a:pt x="60" y="79"/>
                  <a:pt x="59" y="79"/>
                  <a:pt x="58" y="79"/>
                </a:cubicBezTo>
                <a:cubicBezTo>
                  <a:pt x="58" y="79"/>
                  <a:pt x="58" y="79"/>
                  <a:pt x="58" y="79"/>
                </a:cubicBezTo>
                <a:cubicBezTo>
                  <a:pt x="58" y="85"/>
                  <a:pt x="58" y="85"/>
                  <a:pt x="58" y="85"/>
                </a:cubicBezTo>
                <a:cubicBezTo>
                  <a:pt x="49" y="85"/>
                  <a:pt x="49" y="85"/>
                  <a:pt x="49" y="85"/>
                </a:cubicBezTo>
                <a:cubicBezTo>
                  <a:pt x="49" y="78"/>
                  <a:pt x="49" y="78"/>
                  <a:pt x="49" y="78"/>
                </a:cubicBezTo>
                <a:cubicBezTo>
                  <a:pt x="47" y="77"/>
                  <a:pt x="45" y="76"/>
                  <a:pt x="43" y="75"/>
                </a:cubicBezTo>
                <a:cubicBezTo>
                  <a:pt x="43" y="66"/>
                  <a:pt x="43" y="66"/>
                  <a:pt x="43" y="66"/>
                </a:cubicBezTo>
                <a:cubicBezTo>
                  <a:pt x="43" y="66"/>
                  <a:pt x="43" y="66"/>
                  <a:pt x="43" y="66"/>
                </a:cubicBezTo>
                <a:cubicBezTo>
                  <a:pt x="44" y="66"/>
                  <a:pt x="44" y="66"/>
                  <a:pt x="44" y="66"/>
                </a:cubicBezTo>
                <a:cubicBezTo>
                  <a:pt x="46" y="67"/>
                  <a:pt x="48" y="69"/>
                  <a:pt x="51" y="70"/>
                </a:cubicBezTo>
                <a:cubicBezTo>
                  <a:pt x="53" y="71"/>
                  <a:pt x="56" y="71"/>
                  <a:pt x="59" y="71"/>
                </a:cubicBezTo>
                <a:cubicBezTo>
                  <a:pt x="59" y="71"/>
                  <a:pt x="60" y="71"/>
                  <a:pt x="61" y="71"/>
                </a:cubicBezTo>
                <a:cubicBezTo>
                  <a:pt x="62" y="71"/>
                  <a:pt x="63" y="71"/>
                  <a:pt x="63" y="70"/>
                </a:cubicBezTo>
                <a:cubicBezTo>
                  <a:pt x="64" y="70"/>
                  <a:pt x="65" y="70"/>
                  <a:pt x="65" y="69"/>
                </a:cubicBezTo>
                <a:cubicBezTo>
                  <a:pt x="66" y="69"/>
                  <a:pt x="66" y="69"/>
                  <a:pt x="66" y="69"/>
                </a:cubicBezTo>
                <a:cubicBezTo>
                  <a:pt x="66" y="69"/>
                  <a:pt x="66" y="68"/>
                  <a:pt x="66" y="68"/>
                </a:cubicBezTo>
                <a:cubicBezTo>
                  <a:pt x="66" y="68"/>
                  <a:pt x="66" y="68"/>
                  <a:pt x="66" y="68"/>
                </a:cubicBezTo>
                <a:cubicBezTo>
                  <a:pt x="66" y="68"/>
                  <a:pt x="66" y="68"/>
                  <a:pt x="66" y="68"/>
                </a:cubicBezTo>
                <a:cubicBezTo>
                  <a:pt x="66" y="68"/>
                  <a:pt x="66" y="68"/>
                  <a:pt x="66" y="68"/>
                </a:cubicBezTo>
                <a:cubicBezTo>
                  <a:pt x="66" y="67"/>
                  <a:pt x="66" y="67"/>
                  <a:pt x="66" y="67"/>
                </a:cubicBezTo>
                <a:cubicBezTo>
                  <a:pt x="66" y="67"/>
                  <a:pt x="66" y="67"/>
                  <a:pt x="66" y="67"/>
                </a:cubicBezTo>
                <a:cubicBezTo>
                  <a:pt x="66" y="66"/>
                  <a:pt x="66" y="65"/>
                  <a:pt x="65" y="64"/>
                </a:cubicBezTo>
                <a:cubicBezTo>
                  <a:pt x="64" y="64"/>
                  <a:pt x="63" y="63"/>
                  <a:pt x="62" y="63"/>
                </a:cubicBezTo>
                <a:cubicBezTo>
                  <a:pt x="60" y="63"/>
                  <a:pt x="59" y="62"/>
                  <a:pt x="57" y="62"/>
                </a:cubicBezTo>
                <a:cubicBezTo>
                  <a:pt x="55" y="61"/>
                  <a:pt x="54" y="61"/>
                  <a:pt x="52" y="61"/>
                </a:cubicBezTo>
                <a:cubicBezTo>
                  <a:pt x="51" y="60"/>
                  <a:pt x="49" y="59"/>
                  <a:pt x="48" y="59"/>
                </a:cubicBezTo>
                <a:cubicBezTo>
                  <a:pt x="48" y="59"/>
                  <a:pt x="48" y="59"/>
                  <a:pt x="48" y="59"/>
                </a:cubicBezTo>
                <a:cubicBezTo>
                  <a:pt x="48" y="58"/>
                  <a:pt x="48" y="58"/>
                  <a:pt x="47" y="58"/>
                </a:cubicBezTo>
                <a:cubicBezTo>
                  <a:pt x="47" y="58"/>
                  <a:pt x="47" y="58"/>
                  <a:pt x="47" y="58"/>
                </a:cubicBezTo>
                <a:cubicBezTo>
                  <a:pt x="47" y="58"/>
                  <a:pt x="47" y="58"/>
                  <a:pt x="47" y="58"/>
                </a:cubicBezTo>
                <a:cubicBezTo>
                  <a:pt x="47" y="58"/>
                  <a:pt x="46" y="57"/>
                  <a:pt x="46" y="57"/>
                </a:cubicBezTo>
                <a:cubicBezTo>
                  <a:pt x="46" y="57"/>
                  <a:pt x="46" y="57"/>
                  <a:pt x="46" y="57"/>
                </a:cubicBezTo>
                <a:cubicBezTo>
                  <a:pt x="46" y="57"/>
                  <a:pt x="46" y="57"/>
                  <a:pt x="46" y="57"/>
                </a:cubicBezTo>
                <a:cubicBezTo>
                  <a:pt x="45" y="57"/>
                  <a:pt x="45" y="56"/>
                  <a:pt x="45" y="56"/>
                </a:cubicBezTo>
                <a:cubicBezTo>
                  <a:pt x="44" y="54"/>
                  <a:pt x="43" y="52"/>
                  <a:pt x="43" y="49"/>
                </a:cubicBezTo>
                <a:cubicBezTo>
                  <a:pt x="43" y="49"/>
                  <a:pt x="43" y="49"/>
                  <a:pt x="43" y="49"/>
                </a:cubicBezTo>
                <a:cubicBezTo>
                  <a:pt x="43" y="49"/>
                  <a:pt x="43" y="49"/>
                  <a:pt x="43" y="49"/>
                </a:cubicBezTo>
                <a:cubicBezTo>
                  <a:pt x="43" y="45"/>
                  <a:pt x="45" y="42"/>
                  <a:pt x="48" y="40"/>
                </a:cubicBezTo>
                <a:cubicBezTo>
                  <a:pt x="48" y="39"/>
                  <a:pt x="49" y="39"/>
                  <a:pt x="49" y="39"/>
                </a:cubicBezTo>
                <a:cubicBezTo>
                  <a:pt x="49" y="32"/>
                  <a:pt x="49" y="32"/>
                  <a:pt x="49" y="32"/>
                </a:cubicBezTo>
                <a:cubicBezTo>
                  <a:pt x="49" y="31"/>
                  <a:pt x="49" y="31"/>
                  <a:pt x="49" y="31"/>
                </a:cubicBezTo>
                <a:cubicBezTo>
                  <a:pt x="58" y="31"/>
                  <a:pt x="58" y="31"/>
                  <a:pt x="58" y="31"/>
                </a:cubicBezTo>
                <a:cubicBezTo>
                  <a:pt x="58" y="32"/>
                  <a:pt x="58" y="32"/>
                  <a:pt x="58" y="32"/>
                </a:cubicBezTo>
                <a:cubicBezTo>
                  <a:pt x="58" y="36"/>
                  <a:pt x="58" y="36"/>
                  <a:pt x="58" y="36"/>
                </a:cubicBezTo>
                <a:cubicBezTo>
                  <a:pt x="59" y="36"/>
                  <a:pt x="60" y="36"/>
                  <a:pt x="61" y="36"/>
                </a:cubicBezTo>
                <a:cubicBezTo>
                  <a:pt x="61" y="36"/>
                  <a:pt x="61" y="36"/>
                  <a:pt x="61" y="36"/>
                </a:cubicBezTo>
                <a:cubicBezTo>
                  <a:pt x="61" y="32"/>
                  <a:pt x="61" y="32"/>
                  <a:pt x="61" y="32"/>
                </a:cubicBezTo>
                <a:cubicBezTo>
                  <a:pt x="61" y="31"/>
                  <a:pt x="61" y="31"/>
                  <a:pt x="61" y="31"/>
                </a:cubicBezTo>
                <a:cubicBezTo>
                  <a:pt x="70" y="31"/>
                  <a:pt x="70" y="31"/>
                  <a:pt x="70" y="31"/>
                </a:cubicBezTo>
                <a:cubicBezTo>
                  <a:pt x="70" y="32"/>
                  <a:pt x="70" y="32"/>
                  <a:pt x="70" y="32"/>
                </a:cubicBezTo>
                <a:cubicBezTo>
                  <a:pt x="70" y="37"/>
                  <a:pt x="70" y="37"/>
                  <a:pt x="70" y="37"/>
                </a:cubicBezTo>
                <a:cubicBezTo>
                  <a:pt x="72" y="37"/>
                  <a:pt x="74" y="38"/>
                  <a:pt x="76" y="39"/>
                </a:cubicBezTo>
                <a:cubicBezTo>
                  <a:pt x="76" y="40"/>
                  <a:pt x="76" y="40"/>
                  <a:pt x="76" y="40"/>
                </a:cubicBezTo>
                <a:cubicBezTo>
                  <a:pt x="76" y="42"/>
                  <a:pt x="76" y="42"/>
                  <a:pt x="76" y="42"/>
                </a:cubicBezTo>
                <a:cubicBezTo>
                  <a:pt x="76" y="48"/>
                  <a:pt x="76" y="48"/>
                  <a:pt x="76" y="48"/>
                </a:cubicBezTo>
                <a:cubicBezTo>
                  <a:pt x="75" y="48"/>
                  <a:pt x="75" y="48"/>
                  <a:pt x="75" y="48"/>
                </a:cubicBezTo>
                <a:cubicBezTo>
                  <a:pt x="73" y="47"/>
                  <a:pt x="71" y="46"/>
                  <a:pt x="69" y="45"/>
                </a:cubicBezTo>
                <a:cubicBezTo>
                  <a:pt x="68" y="45"/>
                  <a:pt x="68" y="45"/>
                  <a:pt x="67" y="44"/>
                </a:cubicBezTo>
                <a:cubicBezTo>
                  <a:pt x="67" y="44"/>
                  <a:pt x="67" y="44"/>
                  <a:pt x="67" y="44"/>
                </a:cubicBezTo>
                <a:cubicBezTo>
                  <a:pt x="66" y="44"/>
                  <a:pt x="66" y="44"/>
                  <a:pt x="66" y="44"/>
                </a:cubicBezTo>
                <a:cubicBezTo>
                  <a:pt x="65" y="44"/>
                  <a:pt x="65" y="44"/>
                  <a:pt x="65" y="44"/>
                </a:cubicBezTo>
                <a:cubicBezTo>
                  <a:pt x="65" y="44"/>
                  <a:pt x="64" y="44"/>
                  <a:pt x="64" y="44"/>
                </a:cubicBezTo>
                <a:cubicBezTo>
                  <a:pt x="64" y="44"/>
                  <a:pt x="63" y="44"/>
                  <a:pt x="63" y="44"/>
                </a:cubicBezTo>
                <a:cubicBezTo>
                  <a:pt x="63" y="44"/>
                  <a:pt x="62" y="44"/>
                  <a:pt x="62" y="44"/>
                </a:cubicBezTo>
                <a:cubicBezTo>
                  <a:pt x="61" y="44"/>
                  <a:pt x="60" y="44"/>
                  <a:pt x="59" y="44"/>
                </a:cubicBezTo>
                <a:cubicBezTo>
                  <a:pt x="58" y="44"/>
                  <a:pt x="57" y="44"/>
                  <a:pt x="57" y="44"/>
                </a:cubicBezTo>
                <a:cubicBezTo>
                  <a:pt x="56" y="45"/>
                  <a:pt x="55" y="45"/>
                  <a:pt x="55" y="46"/>
                </a:cubicBezTo>
                <a:cubicBezTo>
                  <a:pt x="54" y="46"/>
                  <a:pt x="54" y="47"/>
                  <a:pt x="54" y="48"/>
                </a:cubicBezTo>
                <a:cubicBezTo>
                  <a:pt x="54" y="48"/>
                  <a:pt x="54" y="48"/>
                  <a:pt x="54" y="48"/>
                </a:cubicBezTo>
                <a:cubicBezTo>
                  <a:pt x="54" y="48"/>
                  <a:pt x="54" y="48"/>
                  <a:pt x="54" y="49"/>
                </a:cubicBezTo>
                <a:cubicBezTo>
                  <a:pt x="54" y="49"/>
                  <a:pt x="54" y="49"/>
                  <a:pt x="54" y="49"/>
                </a:cubicBezTo>
                <a:cubicBezTo>
                  <a:pt x="54" y="49"/>
                  <a:pt x="54" y="49"/>
                  <a:pt x="54" y="49"/>
                </a:cubicBezTo>
                <a:cubicBezTo>
                  <a:pt x="54" y="49"/>
                  <a:pt x="55" y="49"/>
                  <a:pt x="55" y="50"/>
                </a:cubicBezTo>
                <a:cubicBezTo>
                  <a:pt x="55" y="50"/>
                  <a:pt x="55" y="50"/>
                  <a:pt x="55" y="50"/>
                </a:cubicBezTo>
                <a:cubicBezTo>
                  <a:pt x="55" y="50"/>
                  <a:pt x="55" y="50"/>
                  <a:pt x="55" y="50"/>
                </a:cubicBezTo>
                <a:cubicBezTo>
                  <a:pt x="55" y="50"/>
                  <a:pt x="56" y="50"/>
                  <a:pt x="56" y="50"/>
                </a:cubicBezTo>
                <a:cubicBezTo>
                  <a:pt x="56" y="51"/>
                  <a:pt x="56" y="51"/>
                  <a:pt x="56" y="51"/>
                </a:cubicBezTo>
                <a:cubicBezTo>
                  <a:pt x="56" y="51"/>
                  <a:pt x="56" y="51"/>
                  <a:pt x="56" y="51"/>
                </a:cubicBezTo>
                <a:cubicBezTo>
                  <a:pt x="57" y="51"/>
                  <a:pt x="58" y="52"/>
                  <a:pt x="60" y="52"/>
                </a:cubicBezTo>
                <a:cubicBezTo>
                  <a:pt x="61" y="52"/>
                  <a:pt x="63" y="52"/>
                  <a:pt x="64" y="53"/>
                </a:cubicBezTo>
                <a:cubicBezTo>
                  <a:pt x="65" y="53"/>
                  <a:pt x="67" y="53"/>
                  <a:pt x="68" y="54"/>
                </a:cubicBezTo>
                <a:cubicBezTo>
                  <a:pt x="71" y="55"/>
                  <a:pt x="74" y="56"/>
                  <a:pt x="75" y="58"/>
                </a:cubicBezTo>
                <a:cubicBezTo>
                  <a:pt x="77" y="60"/>
                  <a:pt x="77" y="62"/>
                  <a:pt x="77" y="65"/>
                </a:cubicBezTo>
                <a:cubicBezTo>
                  <a:pt x="77" y="65"/>
                  <a:pt x="77" y="65"/>
                  <a:pt x="77" y="65"/>
                </a:cubicBezTo>
                <a:close/>
              </a:path>
            </a:pathLst>
          </a:custGeom>
          <a:solidFill>
            <a:schemeClr val="bg1"/>
          </a:solidFill>
          <a:ln>
            <a:noFill/>
          </a:ln>
        </p:spPr>
        <p:txBody>
          <a:bodyPr vert="horz" wrap="square" lIns="76788" tIns="38393" rIns="76788" bIns="38393" numCol="1" anchor="t" anchorCtr="0" compatLnSpc="1"/>
          <a:lstStyle/>
          <a:p>
            <a:endParaRPr lang="zh-CN" altLang="en-US" sz="1510">
              <a:solidFill>
                <a:prstClr val="black"/>
              </a:solidFill>
            </a:endParaRPr>
          </a:p>
        </p:txBody>
      </p:sp>
      <p:sp>
        <p:nvSpPr>
          <p:cNvPr id="55" name="Freeform 5"/>
          <p:cNvSpPr/>
          <p:nvPr/>
        </p:nvSpPr>
        <p:spPr bwMode="auto">
          <a:xfrm rot="5400000">
            <a:off x="551967" y="3337260"/>
            <a:ext cx="950407" cy="8423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lumMod val="60000"/>
              <a:lumOff val="40000"/>
            </a:schemeClr>
          </a:solidFill>
          <a:ln w="38100">
            <a:solidFill>
              <a:schemeClr val="bg1"/>
            </a:solidFill>
          </a:ln>
          <a:effectLst>
            <a:outerShdw blurRad="444500" dist="152400" dir="2700000" algn="tl" rotWithShape="0">
              <a:prstClr val="black">
                <a:alpha val="30000"/>
              </a:prstClr>
            </a:outerShdw>
          </a:effectLst>
        </p:spPr>
        <p:txBody>
          <a:bodyPr vert="horz" wrap="square" lIns="76788" tIns="38393" rIns="76788" bIns="38393" numCol="1" anchor="t" anchorCtr="0" compatLnSpc="1"/>
          <a:lstStyle/>
          <a:p>
            <a:endParaRPr lang="zh-CN" altLang="en-US" sz="1345" b="1">
              <a:latin typeface="微软雅黑" panose="020B0503020204020204" pitchFamily="34" charset="-122"/>
              <a:ea typeface="微软雅黑" panose="020B0503020204020204" pitchFamily="34" charset="-122"/>
            </a:endParaRPr>
          </a:p>
        </p:txBody>
      </p:sp>
      <p:sp>
        <p:nvSpPr>
          <p:cNvPr id="56" name="Freeform 107"/>
          <p:cNvSpPr>
            <a:spLocks noEditPoints="1"/>
          </p:cNvSpPr>
          <p:nvPr/>
        </p:nvSpPr>
        <p:spPr bwMode="auto">
          <a:xfrm>
            <a:off x="837595" y="3564616"/>
            <a:ext cx="387632" cy="387632"/>
          </a:xfrm>
          <a:custGeom>
            <a:avLst/>
            <a:gdLst>
              <a:gd name="T0" fmla="*/ 16 w 128"/>
              <a:gd name="T1" fmla="*/ 0 h 128"/>
              <a:gd name="T2" fmla="*/ 16 w 128"/>
              <a:gd name="T3" fmla="*/ 128 h 128"/>
              <a:gd name="T4" fmla="*/ 0 w 128"/>
              <a:gd name="T5" fmla="*/ 112 h 128"/>
              <a:gd name="T6" fmla="*/ 0 w 128"/>
              <a:gd name="T7" fmla="*/ 16 h 128"/>
              <a:gd name="T8" fmla="*/ 16 w 128"/>
              <a:gd name="T9" fmla="*/ 0 h 128"/>
              <a:gd name="T10" fmla="*/ 16 w 128"/>
              <a:gd name="T11" fmla="*/ 128 h 128"/>
              <a:gd name="T12" fmla="*/ 16 w 128"/>
              <a:gd name="T13" fmla="*/ 128 h 128"/>
              <a:gd name="T14" fmla="*/ 16 w 128"/>
              <a:gd name="T15" fmla="*/ 128 h 128"/>
              <a:gd name="T16" fmla="*/ 120 w 128"/>
              <a:gd name="T17" fmla="*/ 12 h 128"/>
              <a:gd name="T18" fmla="*/ 112 w 128"/>
              <a:gd name="T19" fmla="*/ 12 h 128"/>
              <a:gd name="T20" fmla="*/ 112 w 128"/>
              <a:gd name="T21" fmla="*/ 36 h 128"/>
              <a:gd name="T22" fmla="*/ 128 w 128"/>
              <a:gd name="T23" fmla="*/ 36 h 128"/>
              <a:gd name="T24" fmla="*/ 128 w 128"/>
              <a:gd name="T25" fmla="*/ 21 h 128"/>
              <a:gd name="T26" fmla="*/ 120 w 128"/>
              <a:gd name="T27" fmla="*/ 12 h 128"/>
              <a:gd name="T28" fmla="*/ 112 w 128"/>
              <a:gd name="T29" fmla="*/ 100 h 128"/>
              <a:gd name="T30" fmla="*/ 120 w 128"/>
              <a:gd name="T31" fmla="*/ 100 h 128"/>
              <a:gd name="T32" fmla="*/ 128 w 128"/>
              <a:gd name="T33" fmla="*/ 93 h 128"/>
              <a:gd name="T34" fmla="*/ 128 w 128"/>
              <a:gd name="T35" fmla="*/ 76 h 128"/>
              <a:gd name="T36" fmla="*/ 112 w 128"/>
              <a:gd name="T37" fmla="*/ 76 h 128"/>
              <a:gd name="T38" fmla="*/ 112 w 128"/>
              <a:gd name="T39" fmla="*/ 100 h 128"/>
              <a:gd name="T40" fmla="*/ 112 w 128"/>
              <a:gd name="T41" fmla="*/ 68 h 128"/>
              <a:gd name="T42" fmla="*/ 128 w 128"/>
              <a:gd name="T43" fmla="*/ 68 h 128"/>
              <a:gd name="T44" fmla="*/ 128 w 128"/>
              <a:gd name="T45" fmla="*/ 44 h 128"/>
              <a:gd name="T46" fmla="*/ 112 w 128"/>
              <a:gd name="T47" fmla="*/ 44 h 128"/>
              <a:gd name="T48" fmla="*/ 112 w 128"/>
              <a:gd name="T49" fmla="*/ 68 h 128"/>
              <a:gd name="T50" fmla="*/ 104 w 128"/>
              <a:gd name="T51" fmla="*/ 17 h 128"/>
              <a:gd name="T52" fmla="*/ 104 w 128"/>
              <a:gd name="T53" fmla="*/ 112 h 128"/>
              <a:gd name="T54" fmla="*/ 88 w 128"/>
              <a:gd name="T55" fmla="*/ 128 h 128"/>
              <a:gd name="T56" fmla="*/ 24 w 128"/>
              <a:gd name="T57" fmla="*/ 128 h 128"/>
              <a:gd name="T58" fmla="*/ 24 w 128"/>
              <a:gd name="T59" fmla="*/ 0 h 128"/>
              <a:gd name="T60" fmla="*/ 87 w 128"/>
              <a:gd name="T61" fmla="*/ 0 h 128"/>
              <a:gd name="T62" fmla="*/ 104 w 128"/>
              <a:gd name="T63" fmla="*/ 17 h 128"/>
              <a:gd name="T64" fmla="*/ 87 w 128"/>
              <a:gd name="T65" fmla="*/ 73 h 128"/>
              <a:gd name="T66" fmla="*/ 76 w 128"/>
              <a:gd name="T67" fmla="*/ 68 h 128"/>
              <a:gd name="T68" fmla="*/ 70 w 128"/>
              <a:gd name="T69" fmla="*/ 65 h 128"/>
              <a:gd name="T70" fmla="*/ 70 w 128"/>
              <a:gd name="T71" fmla="*/ 60 h 128"/>
              <a:gd name="T72" fmla="*/ 72 w 128"/>
              <a:gd name="T73" fmla="*/ 55 h 128"/>
              <a:gd name="T74" fmla="*/ 74 w 128"/>
              <a:gd name="T75" fmla="*/ 52 h 128"/>
              <a:gd name="T76" fmla="*/ 73 w 128"/>
              <a:gd name="T77" fmla="*/ 48 h 128"/>
              <a:gd name="T78" fmla="*/ 73 w 128"/>
              <a:gd name="T79" fmla="*/ 43 h 128"/>
              <a:gd name="T80" fmla="*/ 64 w 128"/>
              <a:gd name="T81" fmla="*/ 36 h 128"/>
              <a:gd name="T82" fmla="*/ 54 w 128"/>
              <a:gd name="T83" fmla="*/ 43 h 128"/>
              <a:gd name="T84" fmla="*/ 54 w 128"/>
              <a:gd name="T85" fmla="*/ 48 h 128"/>
              <a:gd name="T86" fmla="*/ 53 w 128"/>
              <a:gd name="T87" fmla="*/ 52 h 128"/>
              <a:gd name="T88" fmla="*/ 55 w 128"/>
              <a:gd name="T89" fmla="*/ 55 h 128"/>
              <a:gd name="T90" fmla="*/ 58 w 128"/>
              <a:gd name="T91" fmla="*/ 60 h 128"/>
              <a:gd name="T92" fmla="*/ 57 w 128"/>
              <a:gd name="T93" fmla="*/ 65 h 128"/>
              <a:gd name="T94" fmla="*/ 52 w 128"/>
              <a:gd name="T95" fmla="*/ 68 h 128"/>
              <a:gd name="T96" fmla="*/ 40 w 128"/>
              <a:gd name="T97" fmla="*/ 73 h 128"/>
              <a:gd name="T98" fmla="*/ 40 w 128"/>
              <a:gd name="T99" fmla="*/ 80 h 128"/>
              <a:gd name="T100" fmla="*/ 64 w 128"/>
              <a:gd name="T101" fmla="*/ 80 h 128"/>
              <a:gd name="T102" fmla="*/ 88 w 128"/>
              <a:gd name="T103" fmla="*/ 80 h 128"/>
              <a:gd name="T104" fmla="*/ 87 w 128"/>
              <a:gd name="T105" fmla="*/ 7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6" y="0"/>
                </a:moveTo>
                <a:cubicBezTo>
                  <a:pt x="16" y="128"/>
                  <a:pt x="16" y="128"/>
                  <a:pt x="16" y="128"/>
                </a:cubicBezTo>
                <a:cubicBezTo>
                  <a:pt x="7" y="128"/>
                  <a:pt x="0" y="120"/>
                  <a:pt x="0" y="112"/>
                </a:cubicBezTo>
                <a:cubicBezTo>
                  <a:pt x="0" y="105"/>
                  <a:pt x="0" y="44"/>
                  <a:pt x="0" y="16"/>
                </a:cubicBezTo>
                <a:cubicBezTo>
                  <a:pt x="0" y="7"/>
                  <a:pt x="7" y="0"/>
                  <a:pt x="16" y="0"/>
                </a:cubicBezTo>
                <a:close/>
                <a:moveTo>
                  <a:pt x="16" y="128"/>
                </a:moveTo>
                <a:cubicBezTo>
                  <a:pt x="16" y="128"/>
                  <a:pt x="16" y="128"/>
                  <a:pt x="16" y="128"/>
                </a:cubicBezTo>
                <a:cubicBezTo>
                  <a:pt x="16" y="128"/>
                  <a:pt x="16" y="128"/>
                  <a:pt x="16" y="128"/>
                </a:cubicBezTo>
                <a:close/>
                <a:moveTo>
                  <a:pt x="120" y="12"/>
                </a:moveTo>
                <a:cubicBezTo>
                  <a:pt x="112" y="12"/>
                  <a:pt x="112" y="12"/>
                  <a:pt x="112" y="12"/>
                </a:cubicBezTo>
                <a:cubicBezTo>
                  <a:pt x="112" y="36"/>
                  <a:pt x="112" y="36"/>
                  <a:pt x="112" y="36"/>
                </a:cubicBezTo>
                <a:cubicBezTo>
                  <a:pt x="128" y="36"/>
                  <a:pt x="128" y="36"/>
                  <a:pt x="128" y="36"/>
                </a:cubicBezTo>
                <a:cubicBezTo>
                  <a:pt x="128" y="21"/>
                  <a:pt x="128" y="21"/>
                  <a:pt x="128" y="21"/>
                </a:cubicBezTo>
                <a:cubicBezTo>
                  <a:pt x="128" y="21"/>
                  <a:pt x="128" y="12"/>
                  <a:pt x="120" y="12"/>
                </a:cubicBezTo>
                <a:close/>
                <a:moveTo>
                  <a:pt x="112" y="100"/>
                </a:moveTo>
                <a:cubicBezTo>
                  <a:pt x="112" y="100"/>
                  <a:pt x="112" y="100"/>
                  <a:pt x="120" y="100"/>
                </a:cubicBezTo>
                <a:cubicBezTo>
                  <a:pt x="128" y="100"/>
                  <a:pt x="128" y="93"/>
                  <a:pt x="128" y="93"/>
                </a:cubicBezTo>
                <a:cubicBezTo>
                  <a:pt x="128" y="76"/>
                  <a:pt x="128" y="76"/>
                  <a:pt x="128" y="76"/>
                </a:cubicBezTo>
                <a:cubicBezTo>
                  <a:pt x="112" y="76"/>
                  <a:pt x="112" y="76"/>
                  <a:pt x="112" y="76"/>
                </a:cubicBezTo>
                <a:lnTo>
                  <a:pt x="112" y="100"/>
                </a:lnTo>
                <a:close/>
                <a:moveTo>
                  <a:pt x="112" y="68"/>
                </a:moveTo>
                <a:cubicBezTo>
                  <a:pt x="128" y="68"/>
                  <a:pt x="128" y="68"/>
                  <a:pt x="128" y="68"/>
                </a:cubicBezTo>
                <a:cubicBezTo>
                  <a:pt x="128" y="44"/>
                  <a:pt x="128" y="44"/>
                  <a:pt x="128" y="44"/>
                </a:cubicBezTo>
                <a:cubicBezTo>
                  <a:pt x="112" y="44"/>
                  <a:pt x="112" y="44"/>
                  <a:pt x="112" y="44"/>
                </a:cubicBezTo>
                <a:lnTo>
                  <a:pt x="112" y="68"/>
                </a:lnTo>
                <a:close/>
                <a:moveTo>
                  <a:pt x="104" y="17"/>
                </a:moveTo>
                <a:cubicBezTo>
                  <a:pt x="104" y="23"/>
                  <a:pt x="104" y="85"/>
                  <a:pt x="104" y="112"/>
                </a:cubicBezTo>
                <a:cubicBezTo>
                  <a:pt x="104" y="122"/>
                  <a:pt x="96" y="128"/>
                  <a:pt x="88" y="128"/>
                </a:cubicBezTo>
                <a:cubicBezTo>
                  <a:pt x="79" y="128"/>
                  <a:pt x="24" y="128"/>
                  <a:pt x="24" y="128"/>
                </a:cubicBezTo>
                <a:cubicBezTo>
                  <a:pt x="24" y="0"/>
                  <a:pt x="24" y="0"/>
                  <a:pt x="24" y="0"/>
                </a:cubicBezTo>
                <a:cubicBezTo>
                  <a:pt x="24" y="0"/>
                  <a:pt x="79" y="0"/>
                  <a:pt x="87" y="0"/>
                </a:cubicBezTo>
                <a:cubicBezTo>
                  <a:pt x="96" y="0"/>
                  <a:pt x="104" y="8"/>
                  <a:pt x="104" y="17"/>
                </a:cubicBezTo>
                <a:close/>
                <a:moveTo>
                  <a:pt x="87" y="73"/>
                </a:moveTo>
                <a:cubicBezTo>
                  <a:pt x="85" y="71"/>
                  <a:pt x="80" y="70"/>
                  <a:pt x="76" y="68"/>
                </a:cubicBezTo>
                <a:cubicBezTo>
                  <a:pt x="71" y="66"/>
                  <a:pt x="70" y="65"/>
                  <a:pt x="70" y="65"/>
                </a:cubicBezTo>
                <a:cubicBezTo>
                  <a:pt x="70" y="60"/>
                  <a:pt x="70" y="60"/>
                  <a:pt x="70" y="60"/>
                </a:cubicBezTo>
                <a:cubicBezTo>
                  <a:pt x="70" y="60"/>
                  <a:pt x="71" y="59"/>
                  <a:pt x="72" y="55"/>
                </a:cubicBezTo>
                <a:cubicBezTo>
                  <a:pt x="73" y="55"/>
                  <a:pt x="74" y="53"/>
                  <a:pt x="74" y="52"/>
                </a:cubicBezTo>
                <a:cubicBezTo>
                  <a:pt x="74" y="51"/>
                  <a:pt x="74" y="48"/>
                  <a:pt x="73" y="48"/>
                </a:cubicBezTo>
                <a:cubicBezTo>
                  <a:pt x="73" y="46"/>
                  <a:pt x="73" y="44"/>
                  <a:pt x="73" y="43"/>
                </a:cubicBezTo>
                <a:cubicBezTo>
                  <a:pt x="73" y="40"/>
                  <a:pt x="69" y="36"/>
                  <a:pt x="64" y="36"/>
                </a:cubicBezTo>
                <a:cubicBezTo>
                  <a:pt x="58" y="36"/>
                  <a:pt x="54" y="40"/>
                  <a:pt x="54" y="43"/>
                </a:cubicBezTo>
                <a:cubicBezTo>
                  <a:pt x="54" y="44"/>
                  <a:pt x="54" y="46"/>
                  <a:pt x="54" y="48"/>
                </a:cubicBezTo>
                <a:cubicBezTo>
                  <a:pt x="53" y="48"/>
                  <a:pt x="53" y="51"/>
                  <a:pt x="53" y="52"/>
                </a:cubicBezTo>
                <a:cubicBezTo>
                  <a:pt x="53" y="53"/>
                  <a:pt x="54" y="55"/>
                  <a:pt x="55" y="55"/>
                </a:cubicBezTo>
                <a:cubicBezTo>
                  <a:pt x="56" y="59"/>
                  <a:pt x="58" y="60"/>
                  <a:pt x="58" y="60"/>
                </a:cubicBezTo>
                <a:cubicBezTo>
                  <a:pt x="57" y="65"/>
                  <a:pt x="57" y="65"/>
                  <a:pt x="57" y="65"/>
                </a:cubicBezTo>
                <a:cubicBezTo>
                  <a:pt x="57" y="65"/>
                  <a:pt x="56" y="66"/>
                  <a:pt x="52" y="68"/>
                </a:cubicBezTo>
                <a:cubicBezTo>
                  <a:pt x="47" y="70"/>
                  <a:pt x="42" y="71"/>
                  <a:pt x="40" y="73"/>
                </a:cubicBezTo>
                <a:cubicBezTo>
                  <a:pt x="39" y="75"/>
                  <a:pt x="40" y="80"/>
                  <a:pt x="40" y="80"/>
                </a:cubicBezTo>
                <a:cubicBezTo>
                  <a:pt x="64" y="80"/>
                  <a:pt x="64" y="80"/>
                  <a:pt x="64" y="80"/>
                </a:cubicBezTo>
                <a:cubicBezTo>
                  <a:pt x="88" y="80"/>
                  <a:pt x="88" y="80"/>
                  <a:pt x="88" y="80"/>
                </a:cubicBezTo>
                <a:cubicBezTo>
                  <a:pt x="88" y="80"/>
                  <a:pt x="88" y="75"/>
                  <a:pt x="87" y="73"/>
                </a:cubicBezTo>
                <a:close/>
              </a:path>
            </a:pathLst>
          </a:custGeom>
          <a:solidFill>
            <a:schemeClr val="bg1"/>
          </a:solidFill>
          <a:ln>
            <a:noFill/>
          </a:ln>
        </p:spPr>
        <p:txBody>
          <a:bodyPr vert="horz" wrap="square" lIns="76788" tIns="38393" rIns="76788" bIns="38393" numCol="1" anchor="t" anchorCtr="0" compatLnSpc="1"/>
          <a:lstStyle/>
          <a:p>
            <a:endParaRPr lang="zh-CN" altLang="en-US" sz="1510">
              <a:solidFill>
                <a:prstClr val="black"/>
              </a:solidFill>
            </a:endParaRPr>
          </a:p>
        </p:txBody>
      </p:sp>
      <p:sp>
        <p:nvSpPr>
          <p:cNvPr id="57" name="椭圆 56"/>
          <p:cNvSpPr/>
          <p:nvPr/>
        </p:nvSpPr>
        <p:spPr>
          <a:xfrm flipH="1">
            <a:off x="7658367" y="2448652"/>
            <a:ext cx="513255" cy="514587"/>
          </a:xfrm>
          <a:prstGeom prst="ellipse">
            <a:avLst/>
          </a:prstGeom>
          <a:gradFill>
            <a:gsLst>
              <a:gs pos="0">
                <a:schemeClr val="accent2"/>
              </a:gs>
              <a:gs pos="100000">
                <a:schemeClr val="bg1">
                  <a:lumMod val="98000"/>
                </a:schemeClr>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0" dirty="0">
              <a:solidFill>
                <a:schemeClr val="bg1"/>
              </a:solidFill>
              <a:latin typeface="Impact MT Std" pitchFamily="34" charset="0"/>
            </a:endParaRPr>
          </a:p>
        </p:txBody>
      </p:sp>
      <p:sp>
        <p:nvSpPr>
          <p:cNvPr id="58" name="椭圆 57"/>
          <p:cNvSpPr/>
          <p:nvPr/>
        </p:nvSpPr>
        <p:spPr>
          <a:xfrm>
            <a:off x="7145113" y="1759425"/>
            <a:ext cx="513255" cy="514587"/>
          </a:xfrm>
          <a:prstGeom prst="ellipse">
            <a:avLst/>
          </a:prstGeom>
          <a:gradFill>
            <a:gsLst>
              <a:gs pos="0">
                <a:schemeClr val="accent2"/>
              </a:gs>
              <a:gs pos="100000">
                <a:schemeClr val="bg1">
                  <a:lumMod val="98000"/>
                </a:schemeClr>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5" dirty="0">
              <a:solidFill>
                <a:schemeClr val="bg1"/>
              </a:solidFill>
              <a:latin typeface="Impact MT Std" pitchFamily="34" charset="0"/>
            </a:endParaRPr>
          </a:p>
        </p:txBody>
      </p:sp>
      <p:sp>
        <p:nvSpPr>
          <p:cNvPr id="59" name="椭圆 58"/>
          <p:cNvSpPr/>
          <p:nvPr/>
        </p:nvSpPr>
        <p:spPr>
          <a:xfrm>
            <a:off x="7145113" y="3139212"/>
            <a:ext cx="513255" cy="513255"/>
          </a:xfrm>
          <a:prstGeom prst="ellipse">
            <a:avLst/>
          </a:prstGeom>
          <a:gradFill>
            <a:gsLst>
              <a:gs pos="0">
                <a:schemeClr val="accent2"/>
              </a:gs>
              <a:gs pos="100000">
                <a:schemeClr val="bg1">
                  <a:lumMod val="98000"/>
                </a:schemeClr>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0" dirty="0">
              <a:solidFill>
                <a:schemeClr val="bg1"/>
              </a:solidFill>
              <a:latin typeface="Impact MT Std" pitchFamily="34" charset="0"/>
            </a:endParaRPr>
          </a:p>
        </p:txBody>
      </p:sp>
      <p:sp>
        <p:nvSpPr>
          <p:cNvPr id="60" name="椭圆 59"/>
          <p:cNvSpPr/>
          <p:nvPr/>
        </p:nvSpPr>
        <p:spPr>
          <a:xfrm flipH="1">
            <a:off x="7658367" y="3828441"/>
            <a:ext cx="513255" cy="514587"/>
          </a:xfrm>
          <a:prstGeom prst="ellipse">
            <a:avLst/>
          </a:prstGeom>
          <a:gradFill>
            <a:gsLst>
              <a:gs pos="0">
                <a:schemeClr val="accent2"/>
              </a:gs>
              <a:gs pos="100000">
                <a:schemeClr val="bg1">
                  <a:lumMod val="98000"/>
                </a:schemeClr>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0" dirty="0">
              <a:solidFill>
                <a:schemeClr val="bg1"/>
              </a:solidFill>
              <a:latin typeface="Impact MT Std" pitchFamily="34" charset="0"/>
            </a:endParaRPr>
          </a:p>
        </p:txBody>
      </p:sp>
      <p:grpSp>
        <p:nvGrpSpPr>
          <p:cNvPr id="61" name="Group 4"/>
          <p:cNvGrpSpPr>
            <a:grpSpLocks noChangeAspect="1"/>
          </p:cNvGrpSpPr>
          <p:nvPr/>
        </p:nvGrpSpPr>
        <p:grpSpPr bwMode="auto">
          <a:xfrm>
            <a:off x="7277397" y="596683"/>
            <a:ext cx="593355" cy="943799"/>
            <a:chOff x="2813" y="511"/>
            <a:chExt cx="916" cy="1457"/>
          </a:xfrm>
          <a:solidFill>
            <a:schemeClr val="accent2"/>
          </a:solidFill>
        </p:grpSpPr>
        <p:sp>
          <p:nvSpPr>
            <p:cNvPr id="62" name="Freeform 5"/>
            <p:cNvSpPr>
              <a:spLocks noEditPoints="1"/>
            </p:cNvSpPr>
            <p:nvPr/>
          </p:nvSpPr>
          <p:spPr bwMode="auto">
            <a:xfrm>
              <a:off x="2813" y="1159"/>
              <a:ext cx="248" cy="546"/>
            </a:xfrm>
            <a:custGeom>
              <a:avLst/>
              <a:gdLst>
                <a:gd name="T0" fmla="*/ 0 w 104"/>
                <a:gd name="T1" fmla="*/ 108 h 230"/>
                <a:gd name="T2" fmla="*/ 21 w 104"/>
                <a:gd name="T3" fmla="*/ 230 h 230"/>
                <a:gd name="T4" fmla="*/ 78 w 104"/>
                <a:gd name="T5" fmla="*/ 144 h 230"/>
                <a:gd name="T6" fmla="*/ 104 w 104"/>
                <a:gd name="T7" fmla="*/ 144 h 230"/>
                <a:gd name="T8" fmla="*/ 59 w 104"/>
                <a:gd name="T9" fmla="*/ 0 h 230"/>
                <a:gd name="T10" fmla="*/ 0 w 104"/>
                <a:gd name="T11" fmla="*/ 108 h 230"/>
                <a:gd name="T12" fmla="*/ 0 w 104"/>
                <a:gd name="T13" fmla="*/ 108 h 230"/>
                <a:gd name="T14" fmla="*/ 0 w 104"/>
                <a:gd name="T15" fmla="*/ 108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230">
                  <a:moveTo>
                    <a:pt x="0" y="108"/>
                  </a:moveTo>
                  <a:cubicBezTo>
                    <a:pt x="21" y="230"/>
                    <a:pt x="21" y="230"/>
                    <a:pt x="21" y="230"/>
                  </a:cubicBezTo>
                  <a:cubicBezTo>
                    <a:pt x="78" y="144"/>
                    <a:pt x="78" y="144"/>
                    <a:pt x="78" y="144"/>
                  </a:cubicBezTo>
                  <a:cubicBezTo>
                    <a:pt x="104" y="144"/>
                    <a:pt x="104" y="144"/>
                    <a:pt x="104" y="144"/>
                  </a:cubicBezTo>
                  <a:cubicBezTo>
                    <a:pt x="84" y="86"/>
                    <a:pt x="70" y="38"/>
                    <a:pt x="59" y="0"/>
                  </a:cubicBezTo>
                  <a:lnTo>
                    <a:pt x="0" y="108"/>
                  </a:lnTo>
                  <a:close/>
                  <a:moveTo>
                    <a:pt x="0" y="108"/>
                  </a:moveTo>
                  <a:cubicBezTo>
                    <a:pt x="0" y="108"/>
                    <a:pt x="0" y="108"/>
                    <a:pt x="0" y="108"/>
                  </a:cubicBezTo>
                </a:path>
              </a:pathLst>
            </a:custGeom>
            <a:grpFill/>
            <a:ln w="9525">
              <a:noFill/>
              <a:round/>
            </a:ln>
          </p:spPr>
          <p:txBody>
            <a:bodyPr vert="horz" wrap="square" lIns="76788" tIns="38393" rIns="76788" bIns="38393" numCol="1" anchor="t" anchorCtr="0" compatLnSpc="1"/>
            <a:lstStyle/>
            <a:p>
              <a:endParaRPr lang="zh-CN" altLang="en-US" sz="1510"/>
            </a:p>
          </p:txBody>
        </p:sp>
        <p:sp>
          <p:nvSpPr>
            <p:cNvPr id="63" name="Freeform 6"/>
            <p:cNvSpPr>
              <a:spLocks noEditPoints="1"/>
            </p:cNvSpPr>
            <p:nvPr/>
          </p:nvSpPr>
          <p:spPr bwMode="auto">
            <a:xfrm>
              <a:off x="3482" y="1159"/>
              <a:ext cx="247" cy="546"/>
            </a:xfrm>
            <a:custGeom>
              <a:avLst/>
              <a:gdLst>
                <a:gd name="T0" fmla="*/ 45 w 104"/>
                <a:gd name="T1" fmla="*/ 0 h 230"/>
                <a:gd name="T2" fmla="*/ 0 w 104"/>
                <a:gd name="T3" fmla="*/ 144 h 230"/>
                <a:gd name="T4" fmla="*/ 26 w 104"/>
                <a:gd name="T5" fmla="*/ 144 h 230"/>
                <a:gd name="T6" fmla="*/ 84 w 104"/>
                <a:gd name="T7" fmla="*/ 230 h 230"/>
                <a:gd name="T8" fmla="*/ 104 w 104"/>
                <a:gd name="T9" fmla="*/ 108 h 230"/>
                <a:gd name="T10" fmla="*/ 45 w 104"/>
                <a:gd name="T11" fmla="*/ 0 h 230"/>
                <a:gd name="T12" fmla="*/ 45 w 104"/>
                <a:gd name="T13" fmla="*/ 0 h 230"/>
                <a:gd name="T14" fmla="*/ 45 w 104"/>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230">
                  <a:moveTo>
                    <a:pt x="45" y="0"/>
                  </a:moveTo>
                  <a:cubicBezTo>
                    <a:pt x="35" y="38"/>
                    <a:pt x="20" y="86"/>
                    <a:pt x="0" y="144"/>
                  </a:cubicBezTo>
                  <a:cubicBezTo>
                    <a:pt x="26" y="144"/>
                    <a:pt x="26" y="144"/>
                    <a:pt x="26" y="144"/>
                  </a:cubicBezTo>
                  <a:cubicBezTo>
                    <a:pt x="84" y="230"/>
                    <a:pt x="84" y="230"/>
                    <a:pt x="84" y="230"/>
                  </a:cubicBezTo>
                  <a:cubicBezTo>
                    <a:pt x="104" y="108"/>
                    <a:pt x="104" y="108"/>
                    <a:pt x="104" y="108"/>
                  </a:cubicBezTo>
                  <a:lnTo>
                    <a:pt x="45" y="0"/>
                  </a:lnTo>
                  <a:close/>
                  <a:moveTo>
                    <a:pt x="45" y="0"/>
                  </a:moveTo>
                  <a:cubicBezTo>
                    <a:pt x="45" y="0"/>
                    <a:pt x="45" y="0"/>
                    <a:pt x="45" y="0"/>
                  </a:cubicBezTo>
                </a:path>
              </a:pathLst>
            </a:custGeom>
            <a:grpFill/>
            <a:ln w="9525">
              <a:noFill/>
              <a:round/>
            </a:ln>
          </p:spPr>
          <p:txBody>
            <a:bodyPr vert="horz" wrap="square" lIns="76788" tIns="38393" rIns="76788" bIns="38393" numCol="1" anchor="t" anchorCtr="0" compatLnSpc="1"/>
            <a:lstStyle/>
            <a:p>
              <a:endParaRPr lang="zh-CN" altLang="en-US" sz="1510"/>
            </a:p>
          </p:txBody>
        </p:sp>
        <p:sp>
          <p:nvSpPr>
            <p:cNvPr id="64" name="Freeform 7"/>
            <p:cNvSpPr>
              <a:spLocks noEditPoints="1"/>
            </p:cNvSpPr>
            <p:nvPr/>
          </p:nvSpPr>
          <p:spPr bwMode="auto">
            <a:xfrm>
              <a:off x="3172" y="1669"/>
              <a:ext cx="198" cy="299"/>
            </a:xfrm>
            <a:custGeom>
              <a:avLst/>
              <a:gdLst>
                <a:gd name="T0" fmla="*/ 42 w 83"/>
                <a:gd name="T1" fmla="*/ 0 h 126"/>
                <a:gd name="T2" fmla="*/ 0 w 83"/>
                <a:gd name="T3" fmla="*/ 41 h 126"/>
                <a:gd name="T4" fmla="*/ 42 w 83"/>
                <a:gd name="T5" fmla="*/ 126 h 126"/>
                <a:gd name="T6" fmla="*/ 83 w 83"/>
                <a:gd name="T7" fmla="*/ 41 h 126"/>
                <a:gd name="T8" fmla="*/ 42 w 83"/>
                <a:gd name="T9" fmla="*/ 0 h 126"/>
                <a:gd name="T10" fmla="*/ 42 w 83"/>
                <a:gd name="T11" fmla="*/ 0 h 126"/>
                <a:gd name="T12" fmla="*/ 42 w 83"/>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83" h="126">
                  <a:moveTo>
                    <a:pt x="42" y="0"/>
                  </a:moveTo>
                  <a:cubicBezTo>
                    <a:pt x="19" y="0"/>
                    <a:pt x="0" y="18"/>
                    <a:pt x="0" y="41"/>
                  </a:cubicBezTo>
                  <a:cubicBezTo>
                    <a:pt x="0" y="64"/>
                    <a:pt x="42" y="126"/>
                    <a:pt x="42" y="126"/>
                  </a:cubicBezTo>
                  <a:cubicBezTo>
                    <a:pt x="42" y="126"/>
                    <a:pt x="83" y="64"/>
                    <a:pt x="83" y="41"/>
                  </a:cubicBezTo>
                  <a:cubicBezTo>
                    <a:pt x="83" y="18"/>
                    <a:pt x="65" y="0"/>
                    <a:pt x="42" y="0"/>
                  </a:cubicBezTo>
                  <a:close/>
                  <a:moveTo>
                    <a:pt x="42" y="0"/>
                  </a:moveTo>
                  <a:cubicBezTo>
                    <a:pt x="42" y="0"/>
                    <a:pt x="42" y="0"/>
                    <a:pt x="42" y="0"/>
                  </a:cubicBezTo>
                </a:path>
              </a:pathLst>
            </a:custGeom>
            <a:grpFill/>
            <a:ln w="9525">
              <a:noFill/>
              <a:round/>
            </a:ln>
          </p:spPr>
          <p:txBody>
            <a:bodyPr vert="horz" wrap="square" lIns="76788" tIns="38393" rIns="76788" bIns="38393" numCol="1" anchor="t" anchorCtr="0" compatLnSpc="1"/>
            <a:lstStyle/>
            <a:p>
              <a:endParaRPr lang="zh-CN" altLang="en-US" sz="1510"/>
            </a:p>
          </p:txBody>
        </p:sp>
        <p:sp>
          <p:nvSpPr>
            <p:cNvPr id="65" name="Freeform 8"/>
            <p:cNvSpPr>
              <a:spLocks noEditPoints="1"/>
            </p:cNvSpPr>
            <p:nvPr/>
          </p:nvSpPr>
          <p:spPr bwMode="auto">
            <a:xfrm>
              <a:off x="2968" y="872"/>
              <a:ext cx="609" cy="759"/>
            </a:xfrm>
            <a:custGeom>
              <a:avLst/>
              <a:gdLst>
                <a:gd name="T0" fmla="*/ 128 w 256"/>
                <a:gd name="T1" fmla="*/ 0 h 320"/>
                <a:gd name="T2" fmla="*/ 58 w 256"/>
                <a:gd name="T3" fmla="*/ 14 h 320"/>
                <a:gd name="T4" fmla="*/ 94 w 256"/>
                <a:gd name="T5" fmla="*/ 282 h 320"/>
                <a:gd name="T6" fmla="*/ 28 w 256"/>
                <a:gd name="T7" fmla="*/ 29 h 320"/>
                <a:gd name="T8" fmla="*/ 0 w 256"/>
                <a:gd name="T9" fmla="*/ 50 h 320"/>
                <a:gd name="T10" fmla="*/ 81 w 256"/>
                <a:gd name="T11" fmla="*/ 320 h 320"/>
                <a:gd name="T12" fmla="*/ 175 w 256"/>
                <a:gd name="T13" fmla="*/ 320 h 320"/>
                <a:gd name="T14" fmla="*/ 256 w 256"/>
                <a:gd name="T15" fmla="*/ 50 h 320"/>
                <a:gd name="T16" fmla="*/ 128 w 256"/>
                <a:gd name="T17" fmla="*/ 0 h 320"/>
                <a:gd name="T18" fmla="*/ 128 w 256"/>
                <a:gd name="T19" fmla="*/ 0 h 320"/>
                <a:gd name="T20" fmla="*/ 128 w 256"/>
                <a:gd name="T21"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320">
                  <a:moveTo>
                    <a:pt x="128" y="0"/>
                  </a:moveTo>
                  <a:cubicBezTo>
                    <a:pt x="103" y="0"/>
                    <a:pt x="80" y="5"/>
                    <a:pt x="58" y="14"/>
                  </a:cubicBezTo>
                  <a:cubicBezTo>
                    <a:pt x="58" y="102"/>
                    <a:pt x="82" y="207"/>
                    <a:pt x="94" y="282"/>
                  </a:cubicBezTo>
                  <a:cubicBezTo>
                    <a:pt x="79" y="235"/>
                    <a:pt x="30" y="125"/>
                    <a:pt x="28" y="29"/>
                  </a:cubicBezTo>
                  <a:cubicBezTo>
                    <a:pt x="18" y="35"/>
                    <a:pt x="9" y="42"/>
                    <a:pt x="0" y="50"/>
                  </a:cubicBezTo>
                  <a:cubicBezTo>
                    <a:pt x="7" y="104"/>
                    <a:pt x="48" y="225"/>
                    <a:pt x="81" y="320"/>
                  </a:cubicBezTo>
                  <a:cubicBezTo>
                    <a:pt x="175" y="320"/>
                    <a:pt x="175" y="320"/>
                    <a:pt x="175" y="320"/>
                  </a:cubicBezTo>
                  <a:cubicBezTo>
                    <a:pt x="208" y="225"/>
                    <a:pt x="248" y="104"/>
                    <a:pt x="256" y="50"/>
                  </a:cubicBezTo>
                  <a:cubicBezTo>
                    <a:pt x="222" y="19"/>
                    <a:pt x="177" y="0"/>
                    <a:pt x="128" y="0"/>
                  </a:cubicBezTo>
                  <a:close/>
                  <a:moveTo>
                    <a:pt x="128" y="0"/>
                  </a:moveTo>
                  <a:cubicBezTo>
                    <a:pt x="128" y="0"/>
                    <a:pt x="128" y="0"/>
                    <a:pt x="128" y="0"/>
                  </a:cubicBezTo>
                </a:path>
              </a:pathLst>
            </a:custGeom>
            <a:grpFill/>
            <a:ln w="9525">
              <a:noFill/>
              <a:round/>
            </a:ln>
          </p:spPr>
          <p:txBody>
            <a:bodyPr vert="horz" wrap="square" lIns="76788" tIns="38393" rIns="76788" bIns="38393" numCol="1" anchor="t" anchorCtr="0" compatLnSpc="1"/>
            <a:lstStyle/>
            <a:p>
              <a:endParaRPr lang="zh-CN" altLang="en-US" sz="1510"/>
            </a:p>
          </p:txBody>
        </p:sp>
        <p:sp>
          <p:nvSpPr>
            <p:cNvPr id="66" name="Freeform 9"/>
            <p:cNvSpPr>
              <a:spLocks noEditPoints="1"/>
            </p:cNvSpPr>
            <p:nvPr/>
          </p:nvSpPr>
          <p:spPr bwMode="auto">
            <a:xfrm>
              <a:off x="2968" y="511"/>
              <a:ext cx="609" cy="391"/>
            </a:xfrm>
            <a:custGeom>
              <a:avLst/>
              <a:gdLst>
                <a:gd name="T0" fmla="*/ 86 w 256"/>
                <a:gd name="T1" fmla="*/ 42 h 165"/>
                <a:gd name="T2" fmla="*/ 59 w 256"/>
                <a:gd name="T3" fmla="*/ 135 h 165"/>
                <a:gd name="T4" fmla="*/ 128 w 256"/>
                <a:gd name="T5" fmla="*/ 124 h 165"/>
                <a:gd name="T6" fmla="*/ 256 w 256"/>
                <a:gd name="T7" fmla="*/ 165 h 165"/>
                <a:gd name="T8" fmla="*/ 128 w 256"/>
                <a:gd name="T9" fmla="*/ 0 h 165"/>
                <a:gd name="T10" fmla="*/ 0 w 256"/>
                <a:gd name="T11" fmla="*/ 165 h 165"/>
                <a:gd name="T12" fmla="*/ 30 w 256"/>
                <a:gd name="T13" fmla="*/ 147 h 165"/>
                <a:gd name="T14" fmla="*/ 86 w 256"/>
                <a:gd name="T15" fmla="*/ 42 h 165"/>
                <a:gd name="T16" fmla="*/ 86 w 256"/>
                <a:gd name="T17" fmla="*/ 42 h 165"/>
                <a:gd name="T18" fmla="*/ 86 w 256"/>
                <a:gd name="T19" fmla="*/ 4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65">
                  <a:moveTo>
                    <a:pt x="86" y="42"/>
                  </a:moveTo>
                  <a:cubicBezTo>
                    <a:pt x="70" y="67"/>
                    <a:pt x="62" y="99"/>
                    <a:pt x="59" y="135"/>
                  </a:cubicBezTo>
                  <a:cubicBezTo>
                    <a:pt x="81" y="128"/>
                    <a:pt x="104" y="124"/>
                    <a:pt x="128" y="124"/>
                  </a:cubicBezTo>
                  <a:cubicBezTo>
                    <a:pt x="176" y="124"/>
                    <a:pt x="220" y="139"/>
                    <a:pt x="256" y="165"/>
                  </a:cubicBezTo>
                  <a:cubicBezTo>
                    <a:pt x="245" y="29"/>
                    <a:pt x="128" y="0"/>
                    <a:pt x="128" y="0"/>
                  </a:cubicBezTo>
                  <a:cubicBezTo>
                    <a:pt x="128" y="0"/>
                    <a:pt x="11" y="29"/>
                    <a:pt x="0" y="165"/>
                  </a:cubicBezTo>
                  <a:cubicBezTo>
                    <a:pt x="9" y="158"/>
                    <a:pt x="19" y="152"/>
                    <a:pt x="30" y="147"/>
                  </a:cubicBezTo>
                  <a:cubicBezTo>
                    <a:pt x="34" y="105"/>
                    <a:pt x="50" y="67"/>
                    <a:pt x="86" y="42"/>
                  </a:cubicBezTo>
                  <a:close/>
                  <a:moveTo>
                    <a:pt x="86" y="42"/>
                  </a:moveTo>
                  <a:cubicBezTo>
                    <a:pt x="86" y="42"/>
                    <a:pt x="86" y="42"/>
                    <a:pt x="86" y="42"/>
                  </a:cubicBezTo>
                </a:path>
              </a:pathLst>
            </a:custGeom>
            <a:grpFill/>
            <a:ln w="9525">
              <a:noFill/>
              <a:round/>
            </a:ln>
          </p:spPr>
          <p:txBody>
            <a:bodyPr vert="horz" wrap="square" lIns="76788" tIns="38393" rIns="76788" bIns="38393" numCol="1" anchor="t" anchorCtr="0" compatLnSpc="1"/>
            <a:lstStyle/>
            <a:p>
              <a:endParaRPr lang="zh-CN" altLang="en-US" sz="1510"/>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fltVal val="0"/>
                                          </p:val>
                                        </p:tav>
                                        <p:tav tm="100000">
                                          <p:val>
                                            <p:strVal val="#ppt_w"/>
                                          </p:val>
                                        </p:tav>
                                      </p:tavLst>
                                    </p:anim>
                                    <p:anim calcmode="lin" valueType="num">
                                      <p:cBhvr>
                                        <p:cTn id="8" dur="1000" fill="hold"/>
                                        <p:tgtEl>
                                          <p:spTgt spid="51"/>
                                        </p:tgtEl>
                                        <p:attrNameLst>
                                          <p:attrName>ppt_h</p:attrName>
                                        </p:attrNameLst>
                                      </p:cBhvr>
                                      <p:tavLst>
                                        <p:tav tm="0">
                                          <p:val>
                                            <p:fltVal val="0"/>
                                          </p:val>
                                        </p:tav>
                                        <p:tav tm="100000">
                                          <p:val>
                                            <p:strVal val="#ppt_h"/>
                                          </p:val>
                                        </p:tav>
                                      </p:tavLst>
                                    </p:anim>
                                    <p:anim calcmode="lin" valueType="num">
                                      <p:cBhvr>
                                        <p:cTn id="9" dur="1000" fill="hold"/>
                                        <p:tgtEl>
                                          <p:spTgt spid="51"/>
                                        </p:tgtEl>
                                        <p:attrNameLst>
                                          <p:attrName>style.rotation</p:attrName>
                                        </p:attrNameLst>
                                      </p:cBhvr>
                                      <p:tavLst>
                                        <p:tav tm="0">
                                          <p:val>
                                            <p:fltVal val="90"/>
                                          </p:val>
                                        </p:tav>
                                        <p:tav tm="100000">
                                          <p:val>
                                            <p:fltVal val="0"/>
                                          </p:val>
                                        </p:tav>
                                      </p:tavLst>
                                    </p:anim>
                                    <p:animEffect transition="in" filter="fade">
                                      <p:cBhvr>
                                        <p:cTn id="10" dur="1000"/>
                                        <p:tgtEl>
                                          <p:spTgt spid="51"/>
                                        </p:tgtEl>
                                      </p:cBhvr>
                                    </p:animEffect>
                                  </p:childTnLst>
                                </p:cTn>
                              </p:par>
                              <p:par>
                                <p:cTn id="11" presetID="53" presetClass="entr" presetSubtype="16" fill="hold" grpId="0" nodeType="withEffect">
                                  <p:stCondLst>
                                    <p:cond delay="75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par>
                                <p:cTn id="20" presetID="31" presetClass="entr" presetSubtype="0" fill="hold" grpId="0" nodeType="withEffect">
                                  <p:stCondLst>
                                    <p:cond delay="250"/>
                                  </p:stCondLst>
                                  <p:childTnLst>
                                    <p:set>
                                      <p:cBhvr>
                                        <p:cTn id="21" dur="1" fill="hold">
                                          <p:stCondLst>
                                            <p:cond delay="0"/>
                                          </p:stCondLst>
                                        </p:cTn>
                                        <p:tgtEl>
                                          <p:spTgt spid="53"/>
                                        </p:tgtEl>
                                        <p:attrNameLst>
                                          <p:attrName>style.visibility</p:attrName>
                                        </p:attrNameLst>
                                      </p:cBhvr>
                                      <p:to>
                                        <p:strVal val="visible"/>
                                      </p:to>
                                    </p:set>
                                    <p:anim calcmode="lin" valueType="num">
                                      <p:cBhvr>
                                        <p:cTn id="22" dur="1000" fill="hold"/>
                                        <p:tgtEl>
                                          <p:spTgt spid="53"/>
                                        </p:tgtEl>
                                        <p:attrNameLst>
                                          <p:attrName>ppt_w</p:attrName>
                                        </p:attrNameLst>
                                      </p:cBhvr>
                                      <p:tavLst>
                                        <p:tav tm="0">
                                          <p:val>
                                            <p:fltVal val="0"/>
                                          </p:val>
                                        </p:tav>
                                        <p:tav tm="100000">
                                          <p:val>
                                            <p:strVal val="#ppt_w"/>
                                          </p:val>
                                        </p:tav>
                                      </p:tavLst>
                                    </p:anim>
                                    <p:anim calcmode="lin" valueType="num">
                                      <p:cBhvr>
                                        <p:cTn id="23" dur="1000" fill="hold"/>
                                        <p:tgtEl>
                                          <p:spTgt spid="53"/>
                                        </p:tgtEl>
                                        <p:attrNameLst>
                                          <p:attrName>ppt_h</p:attrName>
                                        </p:attrNameLst>
                                      </p:cBhvr>
                                      <p:tavLst>
                                        <p:tav tm="0">
                                          <p:val>
                                            <p:fltVal val="0"/>
                                          </p:val>
                                        </p:tav>
                                        <p:tav tm="100000">
                                          <p:val>
                                            <p:strVal val="#ppt_h"/>
                                          </p:val>
                                        </p:tav>
                                      </p:tavLst>
                                    </p:anim>
                                    <p:anim calcmode="lin" valueType="num">
                                      <p:cBhvr>
                                        <p:cTn id="24" dur="1000" fill="hold"/>
                                        <p:tgtEl>
                                          <p:spTgt spid="53"/>
                                        </p:tgtEl>
                                        <p:attrNameLst>
                                          <p:attrName>style.rotation</p:attrName>
                                        </p:attrNameLst>
                                      </p:cBhvr>
                                      <p:tavLst>
                                        <p:tav tm="0">
                                          <p:val>
                                            <p:fltVal val="90"/>
                                          </p:val>
                                        </p:tav>
                                        <p:tav tm="100000">
                                          <p:val>
                                            <p:fltVal val="0"/>
                                          </p:val>
                                        </p:tav>
                                      </p:tavLst>
                                    </p:anim>
                                    <p:animEffect transition="in" filter="fade">
                                      <p:cBhvr>
                                        <p:cTn id="25" dur="1000"/>
                                        <p:tgtEl>
                                          <p:spTgt spid="53"/>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1750"/>
                            </p:stCondLst>
                            <p:childTnLst>
                              <p:par>
                                <p:cTn id="32" presetID="22" presetClass="entr" presetSubtype="8"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55"/>
                                        </p:tgtEl>
                                        <p:attrNameLst>
                                          <p:attrName>style.visibility</p:attrName>
                                        </p:attrNameLst>
                                      </p:cBhvr>
                                      <p:to>
                                        <p:strVal val="visible"/>
                                      </p:to>
                                    </p:set>
                                    <p:anim calcmode="lin" valueType="num">
                                      <p:cBhvr>
                                        <p:cTn id="37" dur="1000" fill="hold"/>
                                        <p:tgtEl>
                                          <p:spTgt spid="55"/>
                                        </p:tgtEl>
                                        <p:attrNameLst>
                                          <p:attrName>ppt_w</p:attrName>
                                        </p:attrNameLst>
                                      </p:cBhvr>
                                      <p:tavLst>
                                        <p:tav tm="0">
                                          <p:val>
                                            <p:fltVal val="0"/>
                                          </p:val>
                                        </p:tav>
                                        <p:tav tm="100000">
                                          <p:val>
                                            <p:strVal val="#ppt_w"/>
                                          </p:val>
                                        </p:tav>
                                      </p:tavLst>
                                    </p:anim>
                                    <p:anim calcmode="lin" valueType="num">
                                      <p:cBhvr>
                                        <p:cTn id="38" dur="1000" fill="hold"/>
                                        <p:tgtEl>
                                          <p:spTgt spid="55"/>
                                        </p:tgtEl>
                                        <p:attrNameLst>
                                          <p:attrName>ppt_h</p:attrName>
                                        </p:attrNameLst>
                                      </p:cBhvr>
                                      <p:tavLst>
                                        <p:tav tm="0">
                                          <p:val>
                                            <p:fltVal val="0"/>
                                          </p:val>
                                        </p:tav>
                                        <p:tav tm="100000">
                                          <p:val>
                                            <p:strVal val="#ppt_h"/>
                                          </p:val>
                                        </p:tav>
                                      </p:tavLst>
                                    </p:anim>
                                    <p:anim calcmode="lin" valueType="num">
                                      <p:cBhvr>
                                        <p:cTn id="39" dur="1000" fill="hold"/>
                                        <p:tgtEl>
                                          <p:spTgt spid="55"/>
                                        </p:tgtEl>
                                        <p:attrNameLst>
                                          <p:attrName>style.rotation</p:attrName>
                                        </p:attrNameLst>
                                      </p:cBhvr>
                                      <p:tavLst>
                                        <p:tav tm="0">
                                          <p:val>
                                            <p:fltVal val="90"/>
                                          </p:val>
                                        </p:tav>
                                        <p:tav tm="100000">
                                          <p:val>
                                            <p:fltVal val="0"/>
                                          </p:val>
                                        </p:tav>
                                      </p:tavLst>
                                    </p:anim>
                                    <p:animEffect transition="in" filter="fade">
                                      <p:cBhvr>
                                        <p:cTn id="40" dur="1000"/>
                                        <p:tgtEl>
                                          <p:spTgt spid="55"/>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Effect transition="in" filter="fade">
                                      <p:cBhvr>
                                        <p:cTn id="45" dur="500"/>
                                        <p:tgtEl>
                                          <p:spTgt spid="56"/>
                                        </p:tgtEl>
                                      </p:cBhvr>
                                    </p:animEffect>
                                  </p:childTnLst>
                                </p:cTn>
                              </p:par>
                            </p:childTnLst>
                          </p:cTn>
                        </p:par>
                        <p:par>
                          <p:cTn id="46" fill="hold">
                            <p:stCondLst>
                              <p:cond delay="225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250"/>
                                        <p:tgtEl>
                                          <p:spTgt spid="60"/>
                                        </p:tgtEl>
                                      </p:cBhvr>
                                    </p:animEffec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42"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250"/>
                                        <p:tgtEl>
                                          <p:spTgt spid="59"/>
                                        </p:tgtEl>
                                      </p:cBhvr>
                                    </p:animEffect>
                                    <p:anim calcmode="lin" valueType="num">
                                      <p:cBhvr>
                                        <p:cTn id="60" dur="250" fill="hold"/>
                                        <p:tgtEl>
                                          <p:spTgt spid="59"/>
                                        </p:tgtEl>
                                        <p:attrNameLst>
                                          <p:attrName>ppt_x</p:attrName>
                                        </p:attrNameLst>
                                      </p:cBhvr>
                                      <p:tavLst>
                                        <p:tav tm="0">
                                          <p:val>
                                            <p:strVal val="#ppt_x"/>
                                          </p:val>
                                        </p:tav>
                                        <p:tav tm="100000">
                                          <p:val>
                                            <p:strVal val="#ppt_x"/>
                                          </p:val>
                                        </p:tav>
                                      </p:tavLst>
                                    </p:anim>
                                    <p:anim calcmode="lin" valueType="num">
                                      <p:cBhvr>
                                        <p:cTn id="61" dur="250" fill="hold"/>
                                        <p:tgtEl>
                                          <p:spTgt spid="59"/>
                                        </p:tgtEl>
                                        <p:attrNameLst>
                                          <p:attrName>ppt_y</p:attrName>
                                        </p:attrNameLst>
                                      </p:cBhvr>
                                      <p:tavLst>
                                        <p:tav tm="0">
                                          <p:val>
                                            <p:strVal val="#ppt_y+.1"/>
                                          </p:val>
                                        </p:tav>
                                        <p:tav tm="100000">
                                          <p:val>
                                            <p:strVal val="#ppt_y"/>
                                          </p:val>
                                        </p:tav>
                                      </p:tavLst>
                                    </p:anim>
                                  </p:childTnLst>
                                </p:cTn>
                              </p:par>
                            </p:childTnLst>
                          </p:cTn>
                        </p:par>
                        <p:par>
                          <p:cTn id="62" fill="hold">
                            <p:stCondLst>
                              <p:cond delay="3750"/>
                            </p:stCondLst>
                            <p:childTnLst>
                              <p:par>
                                <p:cTn id="63" presetID="42"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250"/>
                                        <p:tgtEl>
                                          <p:spTgt spid="57"/>
                                        </p:tgtEl>
                                      </p:cBhvr>
                                    </p:animEffect>
                                    <p:anim calcmode="lin" valueType="num">
                                      <p:cBhvr>
                                        <p:cTn id="66" dur="250" fill="hold"/>
                                        <p:tgtEl>
                                          <p:spTgt spid="57"/>
                                        </p:tgtEl>
                                        <p:attrNameLst>
                                          <p:attrName>ppt_x</p:attrName>
                                        </p:attrNameLst>
                                      </p:cBhvr>
                                      <p:tavLst>
                                        <p:tav tm="0">
                                          <p:val>
                                            <p:strVal val="#ppt_x"/>
                                          </p:val>
                                        </p:tav>
                                        <p:tav tm="100000">
                                          <p:val>
                                            <p:strVal val="#ppt_x"/>
                                          </p:val>
                                        </p:tav>
                                      </p:tavLst>
                                    </p:anim>
                                    <p:anim calcmode="lin" valueType="num">
                                      <p:cBhvr>
                                        <p:cTn id="67" dur="250" fill="hold"/>
                                        <p:tgtEl>
                                          <p:spTgt spid="57"/>
                                        </p:tgtEl>
                                        <p:attrNameLst>
                                          <p:attrName>ppt_y</p:attrName>
                                        </p:attrNameLst>
                                      </p:cBhvr>
                                      <p:tavLst>
                                        <p:tav tm="0">
                                          <p:val>
                                            <p:strVal val="#ppt_y+.1"/>
                                          </p:val>
                                        </p:tav>
                                        <p:tav tm="100000">
                                          <p:val>
                                            <p:strVal val="#ppt_y"/>
                                          </p:val>
                                        </p:tav>
                                      </p:tavLst>
                                    </p:anim>
                                  </p:childTnLst>
                                </p:cTn>
                              </p:par>
                            </p:childTnLst>
                          </p:cTn>
                        </p:par>
                        <p:par>
                          <p:cTn id="68" fill="hold">
                            <p:stCondLst>
                              <p:cond delay="4250"/>
                            </p:stCondLst>
                            <p:childTnLst>
                              <p:par>
                                <p:cTn id="69" presetID="42" presetClass="entr" presetSubtype="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250"/>
                                        <p:tgtEl>
                                          <p:spTgt spid="58"/>
                                        </p:tgtEl>
                                      </p:cBhvr>
                                    </p:animEffect>
                                    <p:anim calcmode="lin" valueType="num">
                                      <p:cBhvr>
                                        <p:cTn id="72" dur="250" fill="hold"/>
                                        <p:tgtEl>
                                          <p:spTgt spid="58"/>
                                        </p:tgtEl>
                                        <p:attrNameLst>
                                          <p:attrName>ppt_x</p:attrName>
                                        </p:attrNameLst>
                                      </p:cBhvr>
                                      <p:tavLst>
                                        <p:tav tm="0">
                                          <p:val>
                                            <p:strVal val="#ppt_x"/>
                                          </p:val>
                                        </p:tav>
                                        <p:tav tm="100000">
                                          <p:val>
                                            <p:strVal val="#ppt_x"/>
                                          </p:val>
                                        </p:tav>
                                      </p:tavLst>
                                    </p:anim>
                                    <p:anim calcmode="lin" valueType="num">
                                      <p:cBhvr>
                                        <p:cTn id="73" dur="250" fill="hold"/>
                                        <p:tgtEl>
                                          <p:spTgt spid="58"/>
                                        </p:tgtEl>
                                        <p:attrNameLst>
                                          <p:attrName>ppt_y</p:attrName>
                                        </p:attrNameLst>
                                      </p:cBhvr>
                                      <p:tavLst>
                                        <p:tav tm="0">
                                          <p:val>
                                            <p:strVal val="#ppt_y+.1"/>
                                          </p:val>
                                        </p:tav>
                                        <p:tav tm="100000">
                                          <p:val>
                                            <p:strVal val="#ppt_y"/>
                                          </p:val>
                                        </p:tav>
                                      </p:tavLst>
                                    </p:anim>
                                  </p:childTnLst>
                                </p:cTn>
                              </p:par>
                            </p:childTnLst>
                          </p:cTn>
                        </p:par>
                        <p:par>
                          <p:cTn id="74" fill="hold">
                            <p:stCondLst>
                              <p:cond delay="4750"/>
                            </p:stCondLst>
                            <p:childTnLst>
                              <p:par>
                                <p:cTn id="75" presetID="2" presetClass="entr" presetSubtype="4"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fill="hold"/>
                                        <p:tgtEl>
                                          <p:spTgt spid="61"/>
                                        </p:tgtEl>
                                        <p:attrNameLst>
                                          <p:attrName>ppt_x</p:attrName>
                                        </p:attrNameLst>
                                      </p:cBhvr>
                                      <p:tavLst>
                                        <p:tav tm="0">
                                          <p:val>
                                            <p:strVal val="#ppt_x"/>
                                          </p:val>
                                        </p:tav>
                                        <p:tav tm="100000">
                                          <p:val>
                                            <p:strVal val="#ppt_x"/>
                                          </p:val>
                                        </p:tav>
                                      </p:tavLst>
                                    </p:anim>
                                    <p:anim calcmode="lin" valueType="num">
                                      <p:cBhvr additive="base">
                                        <p:cTn id="7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grpSp>
        <p:nvGrpSpPr>
          <p:cNvPr id="42" name="组合 41"/>
          <p:cNvGrpSpPr/>
          <p:nvPr/>
        </p:nvGrpSpPr>
        <p:grpSpPr>
          <a:xfrm>
            <a:off x="3838248" y="3363323"/>
            <a:ext cx="841506" cy="1160099"/>
            <a:chOff x="3439461" y="3304273"/>
            <a:chExt cx="772130" cy="1064458"/>
          </a:xfrm>
        </p:grpSpPr>
        <p:sp>
          <p:nvSpPr>
            <p:cNvPr id="43" name="MH_Other_383"/>
            <p:cNvSpPr/>
            <p:nvPr>
              <p:custDataLst>
                <p:tags r:id="rId398"/>
              </p:custDataLst>
            </p:nvPr>
          </p:nvSpPr>
          <p:spPr>
            <a:xfrm rot="1800000">
              <a:off x="3439461" y="3304273"/>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15" spc="236">
                <a:solidFill>
                  <a:schemeClr val="accent2"/>
                </a:solidFill>
                <a:latin typeface="Impact" panose="020B0806030902050204" pitchFamily="34" charset="0"/>
                <a:ea typeface="微软雅黑" panose="020B0503020204020204" pitchFamily="34" charset="-122"/>
              </a:endParaRPr>
            </a:p>
          </p:txBody>
        </p:sp>
        <p:sp>
          <p:nvSpPr>
            <p:cNvPr id="44" name="MH_Other_384"/>
            <p:cNvSpPr/>
            <p:nvPr>
              <p:custDataLst>
                <p:tags r:id="rId399"/>
              </p:custDataLst>
            </p:nvPr>
          </p:nvSpPr>
          <p:spPr>
            <a:xfrm rot="1800000">
              <a:off x="3667901" y="3364668"/>
              <a:ext cx="543690" cy="158537"/>
            </a:xfrm>
            <a:prstGeom prst="rect">
              <a:avLst/>
            </a:prstGeom>
            <a:solidFill>
              <a:schemeClr val="accent2"/>
            </a:solidFill>
            <a:ln w="12700" cap="flat" cmpd="sng" algn="ctr">
              <a:noFill/>
              <a:prstDash val="solid"/>
              <a:miter lim="800000"/>
            </a:ln>
            <a:effectLst/>
          </p:spPr>
          <p:txBody>
            <a:bodyPr lIns="54003" tIns="27002" rIns="54003" bIns="27002" anchor="ctr"/>
            <a:lstStyle/>
            <a:p>
              <a:pPr algn="ctr"/>
              <a:endParaRPr lang="zh-CN" altLang="en-US" sz="1415" kern="0" spc="236">
                <a:solidFill>
                  <a:schemeClr val="accent2"/>
                </a:solidFill>
                <a:latin typeface="Impact" panose="020B0806030902050204" pitchFamily="34" charset="0"/>
                <a:ea typeface="微软雅黑" panose="020B0503020204020204" pitchFamily="34" charset="-122"/>
              </a:endParaRPr>
            </a:p>
          </p:txBody>
        </p:sp>
        <p:sp>
          <p:nvSpPr>
            <p:cNvPr id="45" name="MH_Other_387"/>
            <p:cNvSpPr txBox="1">
              <a:spLocks noChangeArrowheads="1"/>
            </p:cNvSpPr>
            <p:nvPr>
              <p:custDataLst>
                <p:tags r:id="rId400"/>
              </p:custDataLst>
            </p:nvPr>
          </p:nvSpPr>
          <p:spPr bwMode="auto">
            <a:xfrm rot="12600000" flipV="1">
              <a:off x="3447630" y="3550383"/>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2"/>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1890" spc="236" dirty="0">
                  <a:ea typeface="微软雅黑" panose="020B0503020204020204" pitchFamily="34" charset="-122"/>
                </a:rPr>
                <a:t>04</a:t>
              </a:r>
              <a:endParaRPr lang="zh-CN" altLang="en-US" sz="1890" spc="236" dirty="0">
                <a:ea typeface="微软雅黑" panose="020B0503020204020204" pitchFamily="34" charset="-122"/>
              </a:endParaRPr>
            </a:p>
          </p:txBody>
        </p:sp>
      </p:grpSp>
      <p:grpSp>
        <p:nvGrpSpPr>
          <p:cNvPr id="46" name="组合 45"/>
          <p:cNvGrpSpPr/>
          <p:nvPr/>
        </p:nvGrpSpPr>
        <p:grpSpPr>
          <a:xfrm>
            <a:off x="5562753" y="2491193"/>
            <a:ext cx="1170141" cy="622010"/>
            <a:chOff x="5021793" y="2504043"/>
            <a:chExt cx="1073672" cy="570730"/>
          </a:xfrm>
        </p:grpSpPr>
        <p:sp>
          <p:nvSpPr>
            <p:cNvPr id="47" name="MH_Other_373"/>
            <p:cNvSpPr/>
            <p:nvPr>
              <p:custDataLst>
                <p:tags r:id="rId395"/>
              </p:custDataLst>
            </p:nvPr>
          </p:nvSpPr>
          <p:spPr>
            <a:xfrm rot="16200000">
              <a:off x="5289118" y="2242757"/>
              <a:ext cx="539024" cy="1073671"/>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15" spc="236">
                <a:solidFill>
                  <a:schemeClr val="accent2"/>
                </a:solidFill>
                <a:latin typeface="Impact" panose="020B0806030902050204" pitchFamily="34" charset="0"/>
                <a:ea typeface="微软雅黑" panose="020B0503020204020204" pitchFamily="34" charset="-122"/>
              </a:endParaRPr>
            </a:p>
          </p:txBody>
        </p:sp>
        <p:sp>
          <p:nvSpPr>
            <p:cNvPr id="48" name="MH_Other_374"/>
            <p:cNvSpPr/>
            <p:nvPr>
              <p:custDataLst>
                <p:tags r:id="rId396"/>
              </p:custDataLst>
            </p:nvPr>
          </p:nvSpPr>
          <p:spPr>
            <a:xfrm rot="16200000">
              <a:off x="4832997" y="2698877"/>
              <a:ext cx="539024" cy="161432"/>
            </a:xfrm>
            <a:prstGeom prst="rect">
              <a:avLst/>
            </a:prstGeom>
            <a:solidFill>
              <a:schemeClr val="accent2"/>
            </a:solidFill>
            <a:ln w="12700" cap="flat" cmpd="sng" algn="ctr">
              <a:noFill/>
              <a:prstDash val="solid"/>
              <a:miter lim="800000"/>
            </a:ln>
            <a:effectLst/>
          </p:spPr>
          <p:txBody>
            <a:bodyPr lIns="54003" tIns="27002" rIns="54003" bIns="27002" anchor="ctr"/>
            <a:lstStyle/>
            <a:p>
              <a:pPr algn="ctr">
                <a:defRPr/>
              </a:pPr>
              <a:endParaRPr lang="zh-CN" altLang="en-US" sz="1415" kern="0" spc="236" dirty="0">
                <a:solidFill>
                  <a:schemeClr val="accent2"/>
                </a:solidFill>
                <a:latin typeface="Impact" panose="020B0806030902050204" pitchFamily="34" charset="0"/>
                <a:ea typeface="微软雅黑" panose="020B0503020204020204" pitchFamily="34" charset="-122"/>
              </a:endParaRPr>
            </a:p>
          </p:txBody>
        </p:sp>
        <p:sp>
          <p:nvSpPr>
            <p:cNvPr id="49" name="MH_Other_377"/>
            <p:cNvSpPr txBox="1">
              <a:spLocks noChangeArrowheads="1"/>
            </p:cNvSpPr>
            <p:nvPr>
              <p:custDataLst>
                <p:tags r:id="rId397"/>
              </p:custDataLst>
            </p:nvPr>
          </p:nvSpPr>
          <p:spPr bwMode="auto">
            <a:xfrm>
              <a:off x="5289832" y="2504043"/>
              <a:ext cx="581763"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1890" spc="236" dirty="0">
                  <a:solidFill>
                    <a:schemeClr val="accent2"/>
                  </a:solidFill>
                  <a:latin typeface="Impact" panose="020B0806030902050204" pitchFamily="34" charset="0"/>
                </a:rPr>
                <a:t>02</a:t>
              </a:r>
              <a:endParaRPr lang="zh-CN" altLang="en-US" sz="2600" spc="236" dirty="0">
                <a:solidFill>
                  <a:schemeClr val="accent2"/>
                </a:solidFill>
                <a:latin typeface="Impact" panose="020B0806030902050204" pitchFamily="34" charset="0"/>
              </a:endParaRPr>
            </a:p>
          </p:txBody>
        </p:sp>
      </p:grpSp>
      <p:grpSp>
        <p:nvGrpSpPr>
          <p:cNvPr id="50" name="组合 49"/>
          <p:cNvGrpSpPr/>
          <p:nvPr/>
        </p:nvGrpSpPr>
        <p:grpSpPr>
          <a:xfrm>
            <a:off x="4932040" y="3363323"/>
            <a:ext cx="841502" cy="1160099"/>
            <a:chOff x="4443078" y="3304273"/>
            <a:chExt cx="772127" cy="1064458"/>
          </a:xfrm>
        </p:grpSpPr>
        <p:sp>
          <p:nvSpPr>
            <p:cNvPr id="51" name="MH_Other_378"/>
            <p:cNvSpPr/>
            <p:nvPr>
              <p:custDataLst>
                <p:tags r:id="rId392"/>
              </p:custDataLst>
            </p:nvPr>
          </p:nvSpPr>
          <p:spPr>
            <a:xfrm rot="19800000">
              <a:off x="4671517" y="3304273"/>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15" spc="236">
                <a:solidFill>
                  <a:schemeClr val="accent2"/>
                </a:solidFill>
                <a:latin typeface="Impact" panose="020B0806030902050204" pitchFamily="34" charset="0"/>
                <a:ea typeface="微软雅黑" panose="020B0503020204020204" pitchFamily="34" charset="-122"/>
              </a:endParaRPr>
            </a:p>
          </p:txBody>
        </p:sp>
        <p:sp>
          <p:nvSpPr>
            <p:cNvPr id="52" name="MH_Other_379"/>
            <p:cNvSpPr/>
            <p:nvPr>
              <p:custDataLst>
                <p:tags r:id="rId393"/>
              </p:custDataLst>
            </p:nvPr>
          </p:nvSpPr>
          <p:spPr>
            <a:xfrm rot="19800000">
              <a:off x="4443078" y="3364668"/>
              <a:ext cx="543688" cy="158537"/>
            </a:xfrm>
            <a:prstGeom prst="rect">
              <a:avLst/>
            </a:prstGeom>
            <a:solidFill>
              <a:schemeClr val="accent2"/>
            </a:solidFill>
            <a:ln w="12700" cap="flat" cmpd="sng" algn="ctr">
              <a:noFill/>
              <a:prstDash val="solid"/>
              <a:miter lim="800000"/>
            </a:ln>
            <a:effectLst/>
          </p:spPr>
          <p:txBody>
            <a:bodyPr lIns="54003" tIns="27002" rIns="54003" bIns="27002" anchor="ctr"/>
            <a:lstStyle/>
            <a:p>
              <a:pPr algn="ctr"/>
              <a:endParaRPr lang="zh-CN" altLang="en-US" sz="1415" kern="0" spc="236" dirty="0">
                <a:solidFill>
                  <a:schemeClr val="accent2"/>
                </a:solidFill>
                <a:latin typeface="Impact" panose="020B0806030902050204" pitchFamily="34" charset="0"/>
                <a:ea typeface="微软雅黑" panose="020B0503020204020204" pitchFamily="34" charset="-122"/>
              </a:endParaRPr>
            </a:p>
          </p:txBody>
        </p:sp>
        <p:sp>
          <p:nvSpPr>
            <p:cNvPr id="53" name="MH_Other_382"/>
            <p:cNvSpPr txBox="1">
              <a:spLocks noChangeArrowheads="1"/>
            </p:cNvSpPr>
            <p:nvPr>
              <p:custDataLst>
                <p:tags r:id="rId394"/>
              </p:custDataLst>
            </p:nvPr>
          </p:nvSpPr>
          <p:spPr bwMode="auto">
            <a:xfrm rot="9000000" flipV="1">
              <a:off x="4678232" y="3550383"/>
              <a:ext cx="530261"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1890" spc="236" dirty="0">
                  <a:solidFill>
                    <a:schemeClr val="accent2"/>
                  </a:solidFill>
                  <a:ea typeface="微软雅黑" panose="020B0503020204020204" pitchFamily="34" charset="-122"/>
                </a:rPr>
                <a:t>03</a:t>
              </a:r>
              <a:endParaRPr lang="zh-CN" altLang="en-US" sz="1890" spc="236" dirty="0">
                <a:solidFill>
                  <a:schemeClr val="accent2"/>
                </a:solidFill>
                <a:ea typeface="微软雅黑" panose="020B0503020204020204" pitchFamily="34" charset="-122"/>
              </a:endParaRPr>
            </a:p>
          </p:txBody>
        </p:sp>
      </p:grpSp>
      <p:grpSp>
        <p:nvGrpSpPr>
          <p:cNvPr id="54" name="组合 53"/>
          <p:cNvGrpSpPr/>
          <p:nvPr/>
        </p:nvGrpSpPr>
        <p:grpSpPr>
          <a:xfrm>
            <a:off x="2878898" y="2497775"/>
            <a:ext cx="1170141" cy="587456"/>
            <a:chOff x="2559202" y="2510082"/>
            <a:chExt cx="1073672" cy="539025"/>
          </a:xfrm>
        </p:grpSpPr>
        <p:sp>
          <p:nvSpPr>
            <p:cNvPr id="55" name="MH_Other_358"/>
            <p:cNvSpPr/>
            <p:nvPr>
              <p:custDataLst>
                <p:tags r:id="rId389"/>
              </p:custDataLst>
            </p:nvPr>
          </p:nvSpPr>
          <p:spPr>
            <a:xfrm rot="5400000">
              <a:off x="2826526" y="2242759"/>
              <a:ext cx="539024" cy="1073672"/>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15" spc="236">
                <a:solidFill>
                  <a:schemeClr val="accent2"/>
                </a:solidFill>
                <a:latin typeface="Impact" panose="020B0806030902050204" pitchFamily="34" charset="0"/>
                <a:ea typeface="微软雅黑" panose="020B0503020204020204" pitchFamily="34" charset="-122"/>
              </a:endParaRPr>
            </a:p>
          </p:txBody>
        </p:sp>
        <p:sp>
          <p:nvSpPr>
            <p:cNvPr id="56" name="MH_Other_362"/>
            <p:cNvSpPr txBox="1">
              <a:spLocks noChangeArrowheads="1"/>
            </p:cNvSpPr>
            <p:nvPr>
              <p:custDataLst>
                <p:tags r:id="rId390"/>
              </p:custDataLst>
            </p:nvPr>
          </p:nvSpPr>
          <p:spPr bwMode="auto">
            <a:xfrm rot="10800000" flipV="1">
              <a:off x="2804396" y="2543001"/>
              <a:ext cx="583285"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1890" spc="236" dirty="0">
                  <a:solidFill>
                    <a:schemeClr val="accent2"/>
                  </a:solidFill>
                  <a:ea typeface="微软雅黑" panose="020B0503020204020204" pitchFamily="34" charset="-122"/>
                </a:rPr>
                <a:t>05</a:t>
              </a:r>
              <a:endParaRPr lang="zh-CN" altLang="en-US" sz="1890" spc="236" dirty="0">
                <a:solidFill>
                  <a:schemeClr val="accent2"/>
                </a:solidFill>
                <a:ea typeface="微软雅黑" panose="020B0503020204020204" pitchFamily="34" charset="-122"/>
              </a:endParaRPr>
            </a:p>
          </p:txBody>
        </p:sp>
        <p:sp>
          <p:nvSpPr>
            <p:cNvPr id="57" name="MH_Other_359"/>
            <p:cNvSpPr/>
            <p:nvPr>
              <p:custDataLst>
                <p:tags r:id="rId391"/>
              </p:custDataLst>
            </p:nvPr>
          </p:nvSpPr>
          <p:spPr>
            <a:xfrm rot="5400000">
              <a:off x="3283407" y="2699639"/>
              <a:ext cx="539024" cy="159909"/>
            </a:xfrm>
            <a:prstGeom prst="rect">
              <a:avLst/>
            </a:prstGeom>
            <a:solidFill>
              <a:schemeClr val="accent2"/>
            </a:solidFill>
            <a:ln w="12700" cap="flat" cmpd="sng" algn="ctr">
              <a:noFill/>
              <a:prstDash val="solid"/>
              <a:miter lim="800000"/>
            </a:ln>
            <a:effectLst/>
          </p:spPr>
          <p:txBody>
            <a:bodyPr lIns="54003" tIns="27002" rIns="54003" bIns="27002" anchor="ctr"/>
            <a:lstStyle/>
            <a:p>
              <a:pPr algn="ctr"/>
              <a:endParaRPr lang="zh-CN" altLang="en-US" sz="1415" kern="0" spc="236">
                <a:solidFill>
                  <a:schemeClr val="accent2"/>
                </a:solidFill>
                <a:latin typeface="Impact" panose="020B0806030902050204" pitchFamily="34" charset="0"/>
                <a:ea typeface="微软雅黑" panose="020B0503020204020204" pitchFamily="34" charset="-122"/>
              </a:endParaRPr>
            </a:p>
          </p:txBody>
        </p:sp>
      </p:grpSp>
      <p:grpSp>
        <p:nvGrpSpPr>
          <p:cNvPr id="58" name="组合 57"/>
          <p:cNvGrpSpPr/>
          <p:nvPr/>
        </p:nvGrpSpPr>
        <p:grpSpPr>
          <a:xfrm>
            <a:off x="3838248" y="1059582"/>
            <a:ext cx="841506" cy="1160099"/>
            <a:chOff x="3439461" y="1190457"/>
            <a:chExt cx="772130" cy="1064458"/>
          </a:xfrm>
        </p:grpSpPr>
        <p:sp>
          <p:nvSpPr>
            <p:cNvPr id="59" name="MH_Other_363"/>
            <p:cNvSpPr/>
            <p:nvPr>
              <p:custDataLst>
                <p:tags r:id="rId386"/>
              </p:custDataLst>
            </p:nvPr>
          </p:nvSpPr>
          <p:spPr>
            <a:xfrm rot="9000000">
              <a:off x="3439461" y="1190457"/>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15" spc="236">
                <a:solidFill>
                  <a:schemeClr val="accent2"/>
                </a:solidFill>
                <a:latin typeface="Impact" panose="020B0806030902050204" pitchFamily="34" charset="0"/>
                <a:ea typeface="微软雅黑" panose="020B0503020204020204" pitchFamily="34" charset="-122"/>
              </a:endParaRPr>
            </a:p>
          </p:txBody>
        </p:sp>
        <p:sp>
          <p:nvSpPr>
            <p:cNvPr id="60" name="MH_Other_367"/>
            <p:cNvSpPr txBox="1">
              <a:spLocks noChangeArrowheads="1"/>
            </p:cNvSpPr>
            <p:nvPr>
              <p:custDataLst>
                <p:tags r:id="rId387"/>
              </p:custDataLst>
            </p:nvPr>
          </p:nvSpPr>
          <p:spPr bwMode="auto">
            <a:xfrm rot="9000000" flipV="1">
              <a:off x="3447630" y="1436567"/>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1890" spc="236" dirty="0">
                  <a:solidFill>
                    <a:schemeClr val="accent2"/>
                  </a:solidFill>
                  <a:latin typeface="Impact" panose="020B0806030902050204" pitchFamily="34" charset="0"/>
                </a:rPr>
                <a:t>06</a:t>
              </a:r>
              <a:endParaRPr lang="zh-CN" altLang="en-US" sz="1890" spc="236" dirty="0">
                <a:solidFill>
                  <a:schemeClr val="accent2"/>
                </a:solidFill>
                <a:latin typeface="Impact" panose="020B0806030902050204" pitchFamily="34" charset="0"/>
              </a:endParaRPr>
            </a:p>
          </p:txBody>
        </p:sp>
        <p:sp>
          <p:nvSpPr>
            <p:cNvPr id="61" name="MH_Other_364"/>
            <p:cNvSpPr/>
            <p:nvPr>
              <p:custDataLst>
                <p:tags r:id="rId388"/>
              </p:custDataLst>
            </p:nvPr>
          </p:nvSpPr>
          <p:spPr>
            <a:xfrm rot="9000000">
              <a:off x="3667901" y="2034474"/>
              <a:ext cx="543690" cy="158535"/>
            </a:xfrm>
            <a:prstGeom prst="rect">
              <a:avLst/>
            </a:prstGeom>
            <a:solidFill>
              <a:schemeClr val="accent2"/>
            </a:solidFill>
            <a:ln w="12700" cap="flat" cmpd="sng" algn="ctr">
              <a:noFill/>
              <a:prstDash val="solid"/>
              <a:miter lim="800000"/>
            </a:ln>
            <a:effectLst/>
          </p:spPr>
          <p:txBody>
            <a:bodyPr lIns="54003" tIns="27002" rIns="54003" bIns="27002" anchor="ctr"/>
            <a:lstStyle/>
            <a:p>
              <a:pPr algn="ctr"/>
              <a:endParaRPr lang="zh-CN" altLang="en-US" sz="1415" kern="0" spc="236">
                <a:solidFill>
                  <a:schemeClr val="accent2"/>
                </a:solidFill>
                <a:latin typeface="Impact" panose="020B0806030902050204" pitchFamily="34" charset="0"/>
                <a:ea typeface="微软雅黑" panose="020B0503020204020204" pitchFamily="34" charset="-122"/>
              </a:endParaRPr>
            </a:p>
          </p:txBody>
        </p:sp>
      </p:grpSp>
      <p:grpSp>
        <p:nvGrpSpPr>
          <p:cNvPr id="62" name="组合 61"/>
          <p:cNvGrpSpPr/>
          <p:nvPr/>
        </p:nvGrpSpPr>
        <p:grpSpPr>
          <a:xfrm>
            <a:off x="4932040" y="1059582"/>
            <a:ext cx="841502" cy="1160099"/>
            <a:chOff x="4443078" y="1190457"/>
            <a:chExt cx="772127" cy="1064458"/>
          </a:xfrm>
        </p:grpSpPr>
        <p:sp>
          <p:nvSpPr>
            <p:cNvPr id="63" name="MH_Other_368"/>
            <p:cNvSpPr/>
            <p:nvPr>
              <p:custDataLst>
                <p:tags r:id="rId383"/>
              </p:custDataLst>
            </p:nvPr>
          </p:nvSpPr>
          <p:spPr>
            <a:xfrm rot="12600000">
              <a:off x="4671517" y="1190457"/>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15" spc="236">
                <a:solidFill>
                  <a:schemeClr val="accent2"/>
                </a:solidFill>
                <a:latin typeface="Impact" panose="020B0806030902050204" pitchFamily="34" charset="0"/>
                <a:ea typeface="微软雅黑" panose="020B0503020204020204" pitchFamily="34" charset="-122"/>
              </a:endParaRPr>
            </a:p>
          </p:txBody>
        </p:sp>
        <p:sp>
          <p:nvSpPr>
            <p:cNvPr id="64" name="MH_Other_372"/>
            <p:cNvSpPr txBox="1">
              <a:spLocks noChangeArrowheads="1"/>
            </p:cNvSpPr>
            <p:nvPr>
              <p:custDataLst>
                <p:tags r:id="rId384"/>
              </p:custDataLst>
            </p:nvPr>
          </p:nvSpPr>
          <p:spPr bwMode="auto">
            <a:xfrm rot="12600000" flipV="1">
              <a:off x="4702335" y="1436567"/>
              <a:ext cx="48205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1890" spc="236" dirty="0">
                  <a:solidFill>
                    <a:schemeClr val="accent2"/>
                  </a:solidFill>
                  <a:latin typeface="Impact" panose="020B0806030902050204" pitchFamily="34" charset="0"/>
                </a:rPr>
                <a:t>01</a:t>
              </a:r>
              <a:endParaRPr lang="zh-CN" altLang="en-US" sz="1890" spc="236" dirty="0">
                <a:solidFill>
                  <a:schemeClr val="accent2"/>
                </a:solidFill>
                <a:latin typeface="Impact" panose="020B0806030902050204" pitchFamily="34" charset="0"/>
              </a:endParaRPr>
            </a:p>
          </p:txBody>
        </p:sp>
        <p:sp>
          <p:nvSpPr>
            <p:cNvPr id="65" name="MH_Other_369"/>
            <p:cNvSpPr/>
            <p:nvPr>
              <p:custDataLst>
                <p:tags r:id="rId385"/>
              </p:custDataLst>
            </p:nvPr>
          </p:nvSpPr>
          <p:spPr>
            <a:xfrm rot="12600000">
              <a:off x="4443078" y="2034474"/>
              <a:ext cx="543688" cy="158535"/>
            </a:xfrm>
            <a:prstGeom prst="rect">
              <a:avLst/>
            </a:prstGeom>
            <a:solidFill>
              <a:schemeClr val="accent2"/>
            </a:solidFill>
            <a:ln w="12700" cap="flat" cmpd="sng" algn="ctr">
              <a:noFill/>
              <a:prstDash val="solid"/>
              <a:miter lim="800000"/>
            </a:ln>
            <a:effectLst/>
          </p:spPr>
          <p:txBody>
            <a:bodyPr lIns="54003" tIns="27002" rIns="54003" bIns="27002" anchor="ctr"/>
            <a:lstStyle/>
            <a:p>
              <a:pPr algn="ctr">
                <a:defRPr/>
              </a:pPr>
              <a:endParaRPr lang="zh-CN" altLang="en-US" sz="1415" kern="0" spc="236">
                <a:solidFill>
                  <a:schemeClr val="accent2"/>
                </a:solidFill>
                <a:latin typeface="Impact" panose="020B0806030902050204" pitchFamily="34" charset="0"/>
                <a:ea typeface="微软雅黑" panose="020B0503020204020204" pitchFamily="34" charset="-122"/>
              </a:endParaRPr>
            </a:p>
          </p:txBody>
        </p:sp>
      </p:grpSp>
      <p:grpSp>
        <p:nvGrpSpPr>
          <p:cNvPr id="66" name="组合 65"/>
          <p:cNvGrpSpPr/>
          <p:nvPr/>
        </p:nvGrpSpPr>
        <p:grpSpPr>
          <a:xfrm>
            <a:off x="3959412" y="2020572"/>
            <a:ext cx="1694629" cy="1540215"/>
            <a:chOff x="3550636" y="2072220"/>
            <a:chExt cx="1554920" cy="1413237"/>
          </a:xfrm>
        </p:grpSpPr>
        <p:sp>
          <p:nvSpPr>
            <p:cNvPr id="67" name="MH_Other_1"/>
            <p:cNvSpPr/>
            <p:nvPr>
              <p:custDataLst>
                <p:tags r:id="rId14"/>
              </p:custDataLst>
            </p:nvPr>
          </p:nvSpPr>
          <p:spPr bwMode="auto">
            <a:xfrm>
              <a:off x="4927373" y="2778838"/>
              <a:ext cx="111175" cy="253658"/>
            </a:xfrm>
            <a:custGeom>
              <a:avLst/>
              <a:gdLst>
                <a:gd name="T0" fmla="*/ 2147483646 w 138"/>
                <a:gd name="T1" fmla="*/ 2147483646 h 317"/>
                <a:gd name="T2" fmla="*/ 2147483646 w 138"/>
                <a:gd name="T3" fmla="*/ 2147483646 h 317"/>
                <a:gd name="T4" fmla="*/ 2147483646 w 138"/>
                <a:gd name="T5" fmla="*/ 2147483646 h 317"/>
                <a:gd name="T6" fmla="*/ 2147483646 w 138"/>
                <a:gd name="T7" fmla="*/ 2147483646 h 317"/>
                <a:gd name="T8" fmla="*/ 2147483646 w 138"/>
                <a:gd name="T9" fmla="*/ 2147483646 h 317"/>
                <a:gd name="T10" fmla="*/ 2147483646 w 138"/>
                <a:gd name="T11" fmla="*/ 2147483646 h 317"/>
                <a:gd name="T12" fmla="*/ 2147483646 w 138"/>
                <a:gd name="T13" fmla="*/ 2147483646 h 317"/>
                <a:gd name="T14" fmla="*/ 2147483646 w 138"/>
                <a:gd name="T15" fmla="*/ 2147483646 h 317"/>
                <a:gd name="T16" fmla="*/ 2147483646 w 138"/>
                <a:gd name="T17" fmla="*/ 0 h 317"/>
                <a:gd name="T18" fmla="*/ 2147483646 w 138"/>
                <a:gd name="T19" fmla="*/ 0 h 317"/>
                <a:gd name="T20" fmla="*/ 2147483646 w 138"/>
                <a:gd name="T21" fmla="*/ 0 h 317"/>
                <a:gd name="T22" fmla="*/ 2147483646 w 138"/>
                <a:gd name="T23" fmla="*/ 0 h 317"/>
                <a:gd name="T24" fmla="*/ 2147483646 w 138"/>
                <a:gd name="T25" fmla="*/ 0 h 317"/>
                <a:gd name="T26" fmla="*/ 2147483646 w 138"/>
                <a:gd name="T27" fmla="*/ 0 h 317"/>
                <a:gd name="T28" fmla="*/ 2147483646 w 138"/>
                <a:gd name="T29" fmla="*/ 0 h 317"/>
                <a:gd name="T30" fmla="*/ 2147483646 w 138"/>
                <a:gd name="T31" fmla="*/ 0 h 317"/>
                <a:gd name="T32" fmla="*/ 2147483646 w 138"/>
                <a:gd name="T33" fmla="*/ 0 h 317"/>
                <a:gd name="T34" fmla="*/ 2147483646 w 138"/>
                <a:gd name="T35" fmla="*/ 0 h 317"/>
                <a:gd name="T36" fmla="*/ 2147483646 w 138"/>
                <a:gd name="T37" fmla="*/ 0 h 317"/>
                <a:gd name="T38" fmla="*/ 2147483646 w 138"/>
                <a:gd name="T39" fmla="*/ 2147483646 h 317"/>
                <a:gd name="T40" fmla="*/ 2147483646 w 138"/>
                <a:gd name="T41" fmla="*/ 2147483646 h 317"/>
                <a:gd name="T42" fmla="*/ 2147483646 w 138"/>
                <a:gd name="T43" fmla="*/ 2147483646 h 317"/>
                <a:gd name="T44" fmla="*/ 2147483646 w 138"/>
                <a:gd name="T45" fmla="*/ 2147483646 h 317"/>
                <a:gd name="T46" fmla="*/ 2147483646 w 138"/>
                <a:gd name="T47" fmla="*/ 2147483646 h 317"/>
                <a:gd name="T48" fmla="*/ 2147483646 w 138"/>
                <a:gd name="T49" fmla="*/ 2147483646 h 317"/>
                <a:gd name="T50" fmla="*/ 2147483646 w 138"/>
                <a:gd name="T51" fmla="*/ 2147483646 h 317"/>
                <a:gd name="T52" fmla="*/ 2147483646 w 138"/>
                <a:gd name="T53" fmla="*/ 2147483646 h 317"/>
                <a:gd name="T54" fmla="*/ 2147483646 w 138"/>
                <a:gd name="T55" fmla="*/ 2147483646 h 317"/>
                <a:gd name="T56" fmla="*/ 2147483646 w 138"/>
                <a:gd name="T57" fmla="*/ 2147483646 h 317"/>
                <a:gd name="T58" fmla="*/ 2147483646 w 138"/>
                <a:gd name="T59" fmla="*/ 2147483646 h 317"/>
                <a:gd name="T60" fmla="*/ 2147483646 w 138"/>
                <a:gd name="T61" fmla="*/ 2147483646 h 317"/>
                <a:gd name="T62" fmla="*/ 0 w 138"/>
                <a:gd name="T63" fmla="*/ 2147483646 h 317"/>
                <a:gd name="T64" fmla="*/ 592366478 w 138"/>
                <a:gd name="T65" fmla="*/ 2147483646 h 317"/>
                <a:gd name="T66" fmla="*/ 2147483646 w 138"/>
                <a:gd name="T67" fmla="*/ 2147483646 h 317"/>
                <a:gd name="T68" fmla="*/ 2147483646 w 138"/>
                <a:gd name="T69" fmla="*/ 2147483646 h 317"/>
                <a:gd name="T70" fmla="*/ 2147483646 w 138"/>
                <a:gd name="T71" fmla="*/ 2147483646 h 317"/>
                <a:gd name="T72" fmla="*/ 2147483646 w 138"/>
                <a:gd name="T73" fmla="*/ 2147483646 h 317"/>
                <a:gd name="T74" fmla="*/ 2147483646 w 138"/>
                <a:gd name="T75" fmla="*/ 2147483646 h 317"/>
                <a:gd name="T76" fmla="*/ 2147483646 w 138"/>
                <a:gd name="T77" fmla="*/ 2147483646 h 317"/>
                <a:gd name="T78" fmla="*/ 2147483646 w 138"/>
                <a:gd name="T79" fmla="*/ 2147483646 h 317"/>
                <a:gd name="T80" fmla="*/ 2147483646 w 138"/>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8" h="317">
                  <a:moveTo>
                    <a:pt x="89" y="276"/>
                  </a:moveTo>
                  <a:cubicBezTo>
                    <a:pt x="99" y="261"/>
                    <a:pt x="104" y="244"/>
                    <a:pt x="104" y="226"/>
                  </a:cubicBezTo>
                  <a:cubicBezTo>
                    <a:pt x="103" y="226"/>
                    <a:pt x="103" y="226"/>
                    <a:pt x="103" y="226"/>
                  </a:cubicBezTo>
                  <a:cubicBezTo>
                    <a:pt x="113" y="210"/>
                    <a:pt x="117" y="191"/>
                    <a:pt x="116" y="172"/>
                  </a:cubicBezTo>
                  <a:cubicBezTo>
                    <a:pt x="124" y="156"/>
                    <a:pt x="128" y="138"/>
                    <a:pt x="125" y="119"/>
                  </a:cubicBezTo>
                  <a:cubicBezTo>
                    <a:pt x="132" y="102"/>
                    <a:pt x="134" y="84"/>
                    <a:pt x="130" y="66"/>
                  </a:cubicBezTo>
                  <a:cubicBezTo>
                    <a:pt x="137" y="49"/>
                    <a:pt x="138" y="30"/>
                    <a:pt x="133" y="12"/>
                  </a:cubicBezTo>
                  <a:cubicBezTo>
                    <a:pt x="132" y="12"/>
                    <a:pt x="132" y="12"/>
                    <a:pt x="132" y="12"/>
                  </a:cubicBezTo>
                  <a:cubicBezTo>
                    <a:pt x="134" y="8"/>
                    <a:pt x="134" y="4"/>
                    <a:pt x="135" y="0"/>
                  </a:cubicBezTo>
                  <a:cubicBezTo>
                    <a:pt x="135" y="0"/>
                    <a:pt x="135" y="0"/>
                    <a:pt x="135" y="0"/>
                  </a:cubicBezTo>
                  <a:cubicBezTo>
                    <a:pt x="134" y="0"/>
                    <a:pt x="134" y="0"/>
                    <a:pt x="134" y="0"/>
                  </a:cubicBezTo>
                  <a:cubicBezTo>
                    <a:pt x="111" y="0"/>
                    <a:pt x="111" y="0"/>
                    <a:pt x="111" y="0"/>
                  </a:cubicBezTo>
                  <a:cubicBezTo>
                    <a:pt x="109" y="0"/>
                    <a:pt x="109" y="0"/>
                    <a:pt x="109" y="0"/>
                  </a:cubicBezTo>
                  <a:cubicBezTo>
                    <a:pt x="75" y="0"/>
                    <a:pt x="75" y="0"/>
                    <a:pt x="75" y="0"/>
                  </a:cubicBezTo>
                  <a:cubicBezTo>
                    <a:pt x="74" y="0"/>
                    <a:pt x="74" y="0"/>
                    <a:pt x="74" y="0"/>
                  </a:cubicBezTo>
                  <a:cubicBezTo>
                    <a:pt x="54" y="0"/>
                    <a:pt x="54" y="0"/>
                    <a:pt x="54" y="0"/>
                  </a:cubicBezTo>
                  <a:cubicBezTo>
                    <a:pt x="54" y="0"/>
                    <a:pt x="54" y="0"/>
                    <a:pt x="54" y="0"/>
                  </a:cubicBezTo>
                  <a:cubicBezTo>
                    <a:pt x="53" y="0"/>
                    <a:pt x="53" y="0"/>
                    <a:pt x="53" y="0"/>
                  </a:cubicBezTo>
                  <a:cubicBezTo>
                    <a:pt x="53" y="0"/>
                    <a:pt x="53" y="0"/>
                    <a:pt x="53" y="0"/>
                  </a:cubicBezTo>
                  <a:cubicBezTo>
                    <a:pt x="53" y="2"/>
                    <a:pt x="53" y="4"/>
                    <a:pt x="53" y="7"/>
                  </a:cubicBezTo>
                  <a:cubicBezTo>
                    <a:pt x="53" y="14"/>
                    <a:pt x="54" y="24"/>
                    <a:pt x="56" y="32"/>
                  </a:cubicBezTo>
                  <a:cubicBezTo>
                    <a:pt x="53" y="40"/>
                    <a:pt x="51" y="48"/>
                    <a:pt x="51" y="56"/>
                  </a:cubicBezTo>
                  <a:cubicBezTo>
                    <a:pt x="50" y="64"/>
                    <a:pt x="51" y="73"/>
                    <a:pt x="53" y="82"/>
                  </a:cubicBezTo>
                  <a:cubicBezTo>
                    <a:pt x="49" y="89"/>
                    <a:pt x="47" y="97"/>
                    <a:pt x="46" y="106"/>
                  </a:cubicBezTo>
                  <a:cubicBezTo>
                    <a:pt x="45" y="113"/>
                    <a:pt x="45" y="122"/>
                    <a:pt x="46" y="130"/>
                  </a:cubicBezTo>
                  <a:cubicBezTo>
                    <a:pt x="42" y="137"/>
                    <a:pt x="40" y="145"/>
                    <a:pt x="38" y="153"/>
                  </a:cubicBezTo>
                  <a:cubicBezTo>
                    <a:pt x="37" y="160"/>
                    <a:pt x="36" y="170"/>
                    <a:pt x="37" y="178"/>
                  </a:cubicBezTo>
                  <a:cubicBezTo>
                    <a:pt x="32" y="186"/>
                    <a:pt x="29" y="193"/>
                    <a:pt x="27" y="201"/>
                  </a:cubicBezTo>
                  <a:cubicBezTo>
                    <a:pt x="25" y="209"/>
                    <a:pt x="24" y="218"/>
                    <a:pt x="24" y="226"/>
                  </a:cubicBezTo>
                  <a:cubicBezTo>
                    <a:pt x="19" y="233"/>
                    <a:pt x="16" y="241"/>
                    <a:pt x="13" y="249"/>
                  </a:cubicBezTo>
                  <a:cubicBezTo>
                    <a:pt x="11" y="256"/>
                    <a:pt x="9" y="264"/>
                    <a:pt x="9" y="273"/>
                  </a:cubicBezTo>
                  <a:cubicBezTo>
                    <a:pt x="5" y="278"/>
                    <a:pt x="2" y="282"/>
                    <a:pt x="0" y="288"/>
                  </a:cubicBezTo>
                  <a:cubicBezTo>
                    <a:pt x="1" y="288"/>
                    <a:pt x="1" y="288"/>
                    <a:pt x="1" y="288"/>
                  </a:cubicBezTo>
                  <a:cubicBezTo>
                    <a:pt x="19" y="295"/>
                    <a:pt x="19" y="295"/>
                    <a:pt x="19" y="295"/>
                  </a:cubicBezTo>
                  <a:cubicBezTo>
                    <a:pt x="20" y="296"/>
                    <a:pt x="20" y="296"/>
                    <a:pt x="20" y="296"/>
                  </a:cubicBezTo>
                  <a:cubicBezTo>
                    <a:pt x="52" y="308"/>
                    <a:pt x="52" y="308"/>
                    <a:pt x="52" y="308"/>
                  </a:cubicBezTo>
                  <a:cubicBezTo>
                    <a:pt x="54" y="309"/>
                    <a:pt x="54" y="309"/>
                    <a:pt x="54" y="309"/>
                  </a:cubicBezTo>
                  <a:cubicBezTo>
                    <a:pt x="75" y="317"/>
                    <a:pt x="75" y="317"/>
                    <a:pt x="75" y="317"/>
                  </a:cubicBezTo>
                  <a:cubicBezTo>
                    <a:pt x="76" y="317"/>
                    <a:pt x="76" y="317"/>
                    <a:pt x="76" y="317"/>
                  </a:cubicBezTo>
                  <a:cubicBezTo>
                    <a:pt x="76" y="317"/>
                    <a:pt x="76" y="317"/>
                    <a:pt x="76" y="317"/>
                  </a:cubicBezTo>
                  <a:cubicBezTo>
                    <a:pt x="84" y="305"/>
                    <a:pt x="88" y="291"/>
                    <a:pt x="89" y="27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68" name="MH_Other_2"/>
            <p:cNvSpPr/>
            <p:nvPr>
              <p:custDataLst>
                <p:tags r:id="rId15"/>
              </p:custDataLst>
            </p:nvPr>
          </p:nvSpPr>
          <p:spPr bwMode="auto">
            <a:xfrm>
              <a:off x="4933464" y="2830174"/>
              <a:ext cx="102036" cy="166086"/>
            </a:xfrm>
            <a:custGeom>
              <a:avLst/>
              <a:gdLst>
                <a:gd name="T0" fmla="*/ 2147483646 w 126"/>
                <a:gd name="T1" fmla="*/ 2147483646 h 208"/>
                <a:gd name="T2" fmla="*/ 2147483646 w 126"/>
                <a:gd name="T3" fmla="*/ 2147483646 h 208"/>
                <a:gd name="T4" fmla="*/ 2147483646 w 126"/>
                <a:gd name="T5" fmla="*/ 2147483646 h 208"/>
                <a:gd name="T6" fmla="*/ 2147483646 w 126"/>
                <a:gd name="T7" fmla="*/ 2147483646 h 208"/>
                <a:gd name="T8" fmla="*/ 0 w 126"/>
                <a:gd name="T9" fmla="*/ 2147483646 h 208"/>
                <a:gd name="T10" fmla="*/ 599277274 w 126"/>
                <a:gd name="T11" fmla="*/ 2147483646 h 208"/>
                <a:gd name="T12" fmla="*/ 2147483646 w 126"/>
                <a:gd name="T13" fmla="*/ 2147483646 h 208"/>
                <a:gd name="T14" fmla="*/ 2147483646 w 126"/>
                <a:gd name="T15" fmla="*/ 2147483646 h 208"/>
                <a:gd name="T16" fmla="*/ 2147483646 w 126"/>
                <a:gd name="T17" fmla="*/ 2147483646 h 208"/>
                <a:gd name="T18" fmla="*/ 2147483646 w 126"/>
                <a:gd name="T19" fmla="*/ 2147483646 h 208"/>
                <a:gd name="T20" fmla="*/ 2147483646 w 126"/>
                <a:gd name="T21" fmla="*/ 2147483646 h 208"/>
                <a:gd name="T22" fmla="*/ 2147483646 w 126"/>
                <a:gd name="T23" fmla="*/ 2147483646 h 208"/>
                <a:gd name="T24" fmla="*/ 2147483646 w 126"/>
                <a:gd name="T25" fmla="*/ 2147483646 h 208"/>
                <a:gd name="T26" fmla="*/ 2147483646 w 126"/>
                <a:gd name="T27" fmla="*/ 0 h 208"/>
                <a:gd name="T28" fmla="*/ 2147483646 w 126"/>
                <a:gd name="T29" fmla="*/ 1185529125 h 208"/>
                <a:gd name="T30" fmla="*/ 2147483646 w 126"/>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208">
                  <a:moveTo>
                    <a:pt x="98" y="78"/>
                  </a:moveTo>
                  <a:cubicBezTo>
                    <a:pt x="77" y="102"/>
                    <a:pt x="67" y="111"/>
                    <a:pt x="67" y="111"/>
                  </a:cubicBezTo>
                  <a:cubicBezTo>
                    <a:pt x="67" y="111"/>
                    <a:pt x="57" y="120"/>
                    <a:pt x="34" y="141"/>
                  </a:cubicBezTo>
                  <a:cubicBezTo>
                    <a:pt x="19" y="154"/>
                    <a:pt x="9" y="168"/>
                    <a:pt x="4" y="184"/>
                  </a:cubicBezTo>
                  <a:cubicBezTo>
                    <a:pt x="2" y="191"/>
                    <a:pt x="0" y="199"/>
                    <a:pt x="0" y="208"/>
                  </a:cubicBezTo>
                  <a:cubicBezTo>
                    <a:pt x="1" y="206"/>
                    <a:pt x="1" y="206"/>
                    <a:pt x="1" y="206"/>
                  </a:cubicBezTo>
                  <a:cubicBezTo>
                    <a:pt x="3" y="180"/>
                    <a:pt x="13" y="161"/>
                    <a:pt x="35" y="142"/>
                  </a:cubicBezTo>
                  <a:cubicBezTo>
                    <a:pt x="58" y="121"/>
                    <a:pt x="67" y="112"/>
                    <a:pt x="68" y="112"/>
                  </a:cubicBezTo>
                  <a:cubicBezTo>
                    <a:pt x="68" y="112"/>
                    <a:pt x="78" y="103"/>
                    <a:pt x="99" y="79"/>
                  </a:cubicBezTo>
                  <a:cubicBezTo>
                    <a:pt x="106" y="72"/>
                    <a:pt x="111" y="64"/>
                    <a:pt x="115" y="56"/>
                  </a:cubicBezTo>
                  <a:cubicBezTo>
                    <a:pt x="115" y="54"/>
                    <a:pt x="115" y="54"/>
                    <a:pt x="115" y="54"/>
                  </a:cubicBezTo>
                  <a:cubicBezTo>
                    <a:pt x="116" y="54"/>
                    <a:pt x="116" y="54"/>
                    <a:pt x="116" y="54"/>
                  </a:cubicBezTo>
                  <a:cubicBezTo>
                    <a:pt x="116" y="54"/>
                    <a:pt x="116" y="54"/>
                    <a:pt x="116" y="54"/>
                  </a:cubicBezTo>
                  <a:cubicBezTo>
                    <a:pt x="123" y="37"/>
                    <a:pt x="125" y="19"/>
                    <a:pt x="121" y="0"/>
                  </a:cubicBezTo>
                  <a:cubicBezTo>
                    <a:pt x="120" y="2"/>
                    <a:pt x="120" y="2"/>
                    <a:pt x="120" y="2"/>
                  </a:cubicBezTo>
                  <a:cubicBezTo>
                    <a:pt x="126" y="30"/>
                    <a:pt x="119" y="56"/>
                    <a:pt x="98"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69" name="MH_Other_3"/>
            <p:cNvSpPr/>
            <p:nvPr>
              <p:custDataLst>
                <p:tags r:id="rId16"/>
              </p:custDataLst>
            </p:nvPr>
          </p:nvSpPr>
          <p:spPr bwMode="auto">
            <a:xfrm>
              <a:off x="4927372" y="2873962"/>
              <a:ext cx="103559" cy="134378"/>
            </a:xfrm>
            <a:custGeom>
              <a:avLst/>
              <a:gdLst>
                <a:gd name="T0" fmla="*/ 0 w 128"/>
                <a:gd name="T1" fmla="*/ 2147483646 h 169"/>
                <a:gd name="T2" fmla="*/ 598877082 w 128"/>
                <a:gd name="T3" fmla="*/ 2147483646 h 169"/>
                <a:gd name="T4" fmla="*/ 2147483646 w 128"/>
                <a:gd name="T5" fmla="*/ 2147483646 h 169"/>
                <a:gd name="T6" fmla="*/ 2147483646 w 128"/>
                <a:gd name="T7" fmla="*/ 2147483646 h 169"/>
                <a:gd name="T8" fmla="*/ 2147483646 w 128"/>
                <a:gd name="T9" fmla="*/ 2147483646 h 169"/>
                <a:gd name="T10" fmla="*/ 2147483646 w 128"/>
                <a:gd name="T11" fmla="*/ 2147483646 h 169"/>
                <a:gd name="T12" fmla="*/ 2147483646 w 128"/>
                <a:gd name="T13" fmla="*/ 2147483646 h 169"/>
                <a:gd name="T14" fmla="*/ 2147483646 w 128"/>
                <a:gd name="T15" fmla="*/ 2147483646 h 169"/>
                <a:gd name="T16" fmla="*/ 2147483646 w 128"/>
                <a:gd name="T17" fmla="*/ 0 h 169"/>
                <a:gd name="T18" fmla="*/ 2147483646 w 128"/>
                <a:gd name="T19" fmla="*/ 1176292025 h 169"/>
                <a:gd name="T20" fmla="*/ 2147483646 w 128"/>
                <a:gd name="T21" fmla="*/ 2147483646 h 169"/>
                <a:gd name="T22" fmla="*/ 2147483646 w 128"/>
                <a:gd name="T23" fmla="*/ 2147483646 h 169"/>
                <a:gd name="T24" fmla="*/ 2147483646 w 128"/>
                <a:gd name="T25" fmla="*/ 2147483646 h 169"/>
                <a:gd name="T26" fmla="*/ 2147483646 w 128"/>
                <a:gd name="T27" fmla="*/ 2147483646 h 169"/>
                <a:gd name="T28" fmla="*/ 2147483646 w 128"/>
                <a:gd name="T29" fmla="*/ 2147483646 h 169"/>
                <a:gd name="T30" fmla="*/ 2147483646 w 128"/>
                <a:gd name="T31" fmla="*/ 2147483646 h 169"/>
                <a:gd name="T32" fmla="*/ 2147483646 w 128"/>
                <a:gd name="T33" fmla="*/ 2147483646 h 169"/>
                <a:gd name="T34" fmla="*/ 0 w 128"/>
                <a:gd name="T35" fmla="*/ 2147483646 h 1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8" h="169">
                  <a:moveTo>
                    <a:pt x="0" y="169"/>
                  </a:moveTo>
                  <a:cubicBezTo>
                    <a:pt x="1" y="169"/>
                    <a:pt x="1" y="169"/>
                    <a:pt x="1" y="169"/>
                  </a:cubicBezTo>
                  <a:cubicBezTo>
                    <a:pt x="7" y="156"/>
                    <a:pt x="16" y="145"/>
                    <a:pt x="30" y="134"/>
                  </a:cubicBezTo>
                  <a:cubicBezTo>
                    <a:pt x="54" y="115"/>
                    <a:pt x="64" y="107"/>
                    <a:pt x="65" y="107"/>
                  </a:cubicBezTo>
                  <a:cubicBezTo>
                    <a:pt x="65" y="106"/>
                    <a:pt x="75" y="99"/>
                    <a:pt x="98" y="76"/>
                  </a:cubicBezTo>
                  <a:cubicBezTo>
                    <a:pt x="105" y="69"/>
                    <a:pt x="110" y="62"/>
                    <a:pt x="115" y="55"/>
                  </a:cubicBezTo>
                  <a:cubicBezTo>
                    <a:pt x="115" y="54"/>
                    <a:pt x="115" y="54"/>
                    <a:pt x="115" y="54"/>
                  </a:cubicBezTo>
                  <a:cubicBezTo>
                    <a:pt x="115" y="54"/>
                    <a:pt x="115" y="54"/>
                    <a:pt x="115" y="54"/>
                  </a:cubicBezTo>
                  <a:cubicBezTo>
                    <a:pt x="124" y="37"/>
                    <a:pt x="128" y="19"/>
                    <a:pt x="125" y="0"/>
                  </a:cubicBezTo>
                  <a:cubicBezTo>
                    <a:pt x="124" y="2"/>
                    <a:pt x="124" y="2"/>
                    <a:pt x="124" y="2"/>
                  </a:cubicBezTo>
                  <a:cubicBezTo>
                    <a:pt x="127" y="30"/>
                    <a:pt x="118" y="54"/>
                    <a:pt x="97" y="75"/>
                  </a:cubicBezTo>
                  <a:cubicBezTo>
                    <a:pt x="74" y="98"/>
                    <a:pt x="64" y="105"/>
                    <a:pt x="64" y="106"/>
                  </a:cubicBezTo>
                  <a:cubicBezTo>
                    <a:pt x="64" y="106"/>
                    <a:pt x="53" y="114"/>
                    <a:pt x="29" y="133"/>
                  </a:cubicBezTo>
                  <a:cubicBezTo>
                    <a:pt x="22" y="139"/>
                    <a:pt x="15" y="145"/>
                    <a:pt x="10" y="152"/>
                  </a:cubicBezTo>
                  <a:cubicBezTo>
                    <a:pt x="10" y="154"/>
                    <a:pt x="10" y="154"/>
                    <a:pt x="10" y="154"/>
                  </a:cubicBezTo>
                  <a:cubicBezTo>
                    <a:pt x="9" y="154"/>
                    <a:pt x="9" y="154"/>
                    <a:pt x="9" y="154"/>
                  </a:cubicBezTo>
                  <a:cubicBezTo>
                    <a:pt x="9" y="154"/>
                    <a:pt x="9" y="154"/>
                    <a:pt x="9" y="154"/>
                  </a:cubicBezTo>
                  <a:cubicBezTo>
                    <a:pt x="5" y="159"/>
                    <a:pt x="2" y="163"/>
                    <a:pt x="0" y="1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0" name="MH_Other_4"/>
            <p:cNvSpPr/>
            <p:nvPr>
              <p:custDataLst>
                <p:tags r:id="rId17"/>
              </p:custDataLst>
            </p:nvPr>
          </p:nvSpPr>
          <p:spPr bwMode="auto">
            <a:xfrm>
              <a:off x="4933464" y="2994750"/>
              <a:ext cx="1523" cy="1509"/>
            </a:xfrm>
            <a:custGeom>
              <a:avLst/>
              <a:gdLst>
                <a:gd name="T0" fmla="*/ 447676037 w 2"/>
                <a:gd name="T1" fmla="*/ 223838018 h 4"/>
                <a:gd name="T2" fmla="*/ 447676037 w 2"/>
                <a:gd name="T3" fmla="*/ 0 h 4"/>
                <a:gd name="T4" fmla="*/ 0 w 2"/>
                <a:gd name="T5" fmla="*/ 223838018 h 4"/>
                <a:gd name="T6" fmla="*/ 0 w 2"/>
                <a:gd name="T7" fmla="*/ 223838018 h 4"/>
                <a:gd name="T8" fmla="*/ 447676037 w 2"/>
                <a:gd name="T9" fmla="*/ 22383801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2" y="4"/>
                  </a:moveTo>
                  <a:lnTo>
                    <a:pt x="2" y="0"/>
                  </a:lnTo>
                  <a:lnTo>
                    <a:pt x="0" y="4"/>
                  </a:lnTo>
                  <a:lnTo>
                    <a:pt x="2"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1" name="MH_Other_5"/>
            <p:cNvSpPr/>
            <p:nvPr>
              <p:custDataLst>
                <p:tags r:id="rId18"/>
              </p:custDataLst>
            </p:nvPr>
          </p:nvSpPr>
          <p:spPr bwMode="auto">
            <a:xfrm>
              <a:off x="5026362" y="2873962"/>
              <a:ext cx="1523" cy="1509"/>
            </a:xfrm>
            <a:custGeom>
              <a:avLst/>
              <a:gdLst>
                <a:gd name="T0" fmla="*/ 0 w 3"/>
                <a:gd name="T1" fmla="*/ 0 h 5"/>
                <a:gd name="T2" fmla="*/ 0 w 3"/>
                <a:gd name="T3" fmla="*/ 179120564 h 5"/>
                <a:gd name="T4" fmla="*/ 298966937 w 3"/>
                <a:gd name="T5" fmla="*/ 0 h 5"/>
                <a:gd name="T6" fmla="*/ 298966937 w 3"/>
                <a:gd name="T7" fmla="*/ 0 h 5"/>
                <a:gd name="T8" fmla="*/ 0 w 3"/>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0" y="0"/>
                  </a:moveTo>
                  <a:lnTo>
                    <a:pt x="0" y="5"/>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2" name="MH_Other_6"/>
            <p:cNvSpPr/>
            <p:nvPr>
              <p:custDataLst>
                <p:tags r:id="rId19"/>
              </p:custDataLst>
            </p:nvPr>
          </p:nvSpPr>
          <p:spPr bwMode="auto">
            <a:xfrm>
              <a:off x="4942601" y="2914727"/>
              <a:ext cx="79192" cy="101161"/>
            </a:xfrm>
            <a:custGeom>
              <a:avLst/>
              <a:gdLst>
                <a:gd name="T0" fmla="*/ 2147483646 w 98"/>
                <a:gd name="T1" fmla="*/ 2147483646 h 125"/>
                <a:gd name="T2" fmla="*/ 2147483646 w 98"/>
                <a:gd name="T3" fmla="*/ 2147483646 h 125"/>
                <a:gd name="T4" fmla="*/ 0 w 98"/>
                <a:gd name="T5" fmla="*/ 2147483646 h 125"/>
                <a:gd name="T6" fmla="*/ 597439620 w 98"/>
                <a:gd name="T7" fmla="*/ 2147483646 h 125"/>
                <a:gd name="T8" fmla="*/ 2147483646 w 98"/>
                <a:gd name="T9" fmla="*/ 2147483646 h 125"/>
                <a:gd name="T10" fmla="*/ 2147483646 w 98"/>
                <a:gd name="T11" fmla="*/ 2147483646 h 125"/>
                <a:gd name="T12" fmla="*/ 2147483646 w 98"/>
                <a:gd name="T13" fmla="*/ 2147483646 h 125"/>
                <a:gd name="T14" fmla="*/ 2147483646 w 98"/>
                <a:gd name="T15" fmla="*/ 2147483646 h 125"/>
                <a:gd name="T16" fmla="*/ 2147483646 w 98"/>
                <a:gd name="T17" fmla="*/ 2147483646 h 125"/>
                <a:gd name="T18" fmla="*/ 2147483646 w 98"/>
                <a:gd name="T19" fmla="*/ 0 h 125"/>
                <a:gd name="T20" fmla="*/ 2147483646 w 98"/>
                <a:gd name="T21" fmla="*/ 1219279061 h 125"/>
                <a:gd name="T22" fmla="*/ 2147483646 w 98"/>
                <a:gd name="T23" fmla="*/ 1828919443 h 125"/>
                <a:gd name="T24" fmla="*/ 2147483646 w 98"/>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8" h="125">
                  <a:moveTo>
                    <a:pt x="65" y="75"/>
                  </a:moveTo>
                  <a:cubicBezTo>
                    <a:pt x="40" y="96"/>
                    <a:pt x="29" y="103"/>
                    <a:pt x="29" y="103"/>
                  </a:cubicBezTo>
                  <a:cubicBezTo>
                    <a:pt x="0" y="124"/>
                    <a:pt x="0" y="124"/>
                    <a:pt x="0" y="124"/>
                  </a:cubicBezTo>
                  <a:cubicBezTo>
                    <a:pt x="1" y="125"/>
                    <a:pt x="1" y="125"/>
                    <a:pt x="1" y="125"/>
                  </a:cubicBezTo>
                  <a:cubicBezTo>
                    <a:pt x="30" y="104"/>
                    <a:pt x="30" y="104"/>
                    <a:pt x="30" y="104"/>
                  </a:cubicBezTo>
                  <a:cubicBezTo>
                    <a:pt x="30" y="104"/>
                    <a:pt x="41" y="97"/>
                    <a:pt x="65" y="76"/>
                  </a:cubicBezTo>
                  <a:cubicBezTo>
                    <a:pt x="73" y="70"/>
                    <a:pt x="79" y="63"/>
                    <a:pt x="83" y="56"/>
                  </a:cubicBezTo>
                  <a:cubicBezTo>
                    <a:pt x="83" y="55"/>
                    <a:pt x="83" y="55"/>
                    <a:pt x="83" y="55"/>
                  </a:cubicBezTo>
                  <a:cubicBezTo>
                    <a:pt x="84" y="55"/>
                    <a:pt x="84" y="55"/>
                    <a:pt x="84" y="55"/>
                  </a:cubicBezTo>
                  <a:cubicBezTo>
                    <a:pt x="94" y="39"/>
                    <a:pt x="98" y="20"/>
                    <a:pt x="97" y="0"/>
                  </a:cubicBezTo>
                  <a:cubicBezTo>
                    <a:pt x="96" y="2"/>
                    <a:pt x="96" y="2"/>
                    <a:pt x="96" y="2"/>
                  </a:cubicBezTo>
                  <a:cubicBezTo>
                    <a:pt x="96" y="3"/>
                    <a:pt x="96" y="3"/>
                    <a:pt x="96" y="3"/>
                  </a:cubicBezTo>
                  <a:cubicBezTo>
                    <a:pt x="97" y="31"/>
                    <a:pt x="87" y="55"/>
                    <a:pt x="65"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3" name="MH_Other_7"/>
            <p:cNvSpPr/>
            <p:nvPr>
              <p:custDataLst>
                <p:tags r:id="rId20"/>
              </p:custDataLst>
            </p:nvPr>
          </p:nvSpPr>
          <p:spPr bwMode="auto">
            <a:xfrm>
              <a:off x="5020270" y="2917746"/>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4" name="MH_Other_8"/>
            <p:cNvSpPr/>
            <p:nvPr>
              <p:custDataLst>
                <p:tags r:id="rId21"/>
              </p:custDataLst>
            </p:nvPr>
          </p:nvSpPr>
          <p:spPr bwMode="auto">
            <a:xfrm>
              <a:off x="4968491" y="2960022"/>
              <a:ext cx="42642" cy="66435"/>
            </a:xfrm>
            <a:custGeom>
              <a:avLst/>
              <a:gdLst>
                <a:gd name="T0" fmla="*/ 2147483646 w 52"/>
                <a:gd name="T1" fmla="*/ 2147483646 h 83"/>
                <a:gd name="T2" fmla="*/ 0 w 52"/>
                <a:gd name="T3" fmla="*/ 2147483646 h 83"/>
                <a:gd name="T4" fmla="*/ 1229031388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2147483646 w 52"/>
                <a:gd name="T15" fmla="*/ 0 h 83"/>
                <a:gd name="T16" fmla="*/ 2147483646 w 52"/>
                <a:gd name="T17" fmla="*/ 0 h 83"/>
                <a:gd name="T18" fmla="*/ 2147483646 w 52"/>
                <a:gd name="T19" fmla="*/ 597749370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15" y="71"/>
                  </a:moveTo>
                  <a:cubicBezTo>
                    <a:pt x="9" y="75"/>
                    <a:pt x="4" y="79"/>
                    <a:pt x="0" y="82"/>
                  </a:cubicBezTo>
                  <a:cubicBezTo>
                    <a:pt x="2" y="83"/>
                    <a:pt x="2" y="83"/>
                    <a:pt x="2" y="83"/>
                  </a:cubicBezTo>
                  <a:cubicBezTo>
                    <a:pt x="6" y="80"/>
                    <a:pt x="10" y="76"/>
                    <a:pt x="15" y="72"/>
                  </a:cubicBezTo>
                  <a:cubicBezTo>
                    <a:pt x="23" y="66"/>
                    <a:pt x="30" y="59"/>
                    <a:pt x="35" y="52"/>
                  </a:cubicBezTo>
                  <a:cubicBezTo>
                    <a:pt x="35" y="50"/>
                    <a:pt x="35" y="50"/>
                    <a:pt x="35" y="50"/>
                  </a:cubicBezTo>
                  <a:cubicBezTo>
                    <a:pt x="37" y="50"/>
                    <a:pt x="37" y="50"/>
                    <a:pt x="37" y="50"/>
                  </a:cubicBezTo>
                  <a:cubicBezTo>
                    <a:pt x="47" y="35"/>
                    <a:pt x="52" y="18"/>
                    <a:pt x="52" y="0"/>
                  </a:cubicBezTo>
                  <a:cubicBezTo>
                    <a:pt x="51" y="0"/>
                    <a:pt x="51" y="0"/>
                    <a:pt x="51" y="0"/>
                  </a:cubicBezTo>
                  <a:cubicBezTo>
                    <a:pt x="50" y="1"/>
                    <a:pt x="50" y="1"/>
                    <a:pt x="50" y="1"/>
                  </a:cubicBezTo>
                  <a:cubicBezTo>
                    <a:pt x="50" y="29"/>
                    <a:pt x="38" y="53"/>
                    <a:pt x="15" y="7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5" name="MH_Other_9"/>
            <p:cNvSpPr/>
            <p:nvPr>
              <p:custDataLst>
                <p:tags r:id="rId22"/>
              </p:custDataLst>
            </p:nvPr>
          </p:nvSpPr>
          <p:spPr bwMode="auto">
            <a:xfrm>
              <a:off x="5009610" y="2960022"/>
              <a:ext cx="0" cy="0"/>
            </a:xfrm>
            <a:custGeom>
              <a:avLst/>
              <a:gdLst>
                <a:gd name="T0" fmla="*/ 0 w 1"/>
                <a:gd name="T1" fmla="*/ 1067 h 1"/>
                <a:gd name="T2" fmla="*/ 1067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6" name="MH_Other_10"/>
            <p:cNvSpPr/>
            <p:nvPr>
              <p:custDataLst>
                <p:tags r:id="rId23"/>
              </p:custDataLst>
            </p:nvPr>
          </p:nvSpPr>
          <p:spPr bwMode="auto">
            <a:xfrm>
              <a:off x="4986766" y="2999280"/>
              <a:ext cx="12183" cy="33217"/>
            </a:xfrm>
            <a:custGeom>
              <a:avLst/>
              <a:gdLst>
                <a:gd name="T0" fmla="*/ 0 w 14"/>
                <a:gd name="T1" fmla="*/ 2147483646 h 41"/>
                <a:gd name="T2" fmla="*/ 689597300 w 14"/>
                <a:gd name="T3" fmla="*/ 2147483646 h 41"/>
                <a:gd name="T4" fmla="*/ 689597300 w 14"/>
                <a:gd name="T5" fmla="*/ 2147483646 h 41"/>
                <a:gd name="T6" fmla="*/ 2147483646 w 14"/>
                <a:gd name="T7" fmla="*/ 0 h 41"/>
                <a:gd name="T8" fmla="*/ 2147483646 w 14"/>
                <a:gd name="T9" fmla="*/ 1220481384 h 41"/>
                <a:gd name="T10" fmla="*/ 0 w 14"/>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41">
                  <a:moveTo>
                    <a:pt x="0" y="41"/>
                  </a:moveTo>
                  <a:cubicBezTo>
                    <a:pt x="1" y="41"/>
                    <a:pt x="1" y="41"/>
                    <a:pt x="1" y="41"/>
                  </a:cubicBezTo>
                  <a:cubicBezTo>
                    <a:pt x="1" y="41"/>
                    <a:pt x="1" y="41"/>
                    <a:pt x="1" y="41"/>
                  </a:cubicBezTo>
                  <a:cubicBezTo>
                    <a:pt x="9" y="29"/>
                    <a:pt x="13" y="15"/>
                    <a:pt x="14" y="0"/>
                  </a:cubicBezTo>
                  <a:cubicBezTo>
                    <a:pt x="12" y="2"/>
                    <a:pt x="12" y="2"/>
                    <a:pt x="12" y="2"/>
                  </a:cubicBezTo>
                  <a:cubicBezTo>
                    <a:pt x="11" y="17"/>
                    <a:pt x="7" y="30"/>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7" name="MH_Other_11"/>
            <p:cNvSpPr/>
            <p:nvPr>
              <p:custDataLst>
                <p:tags r:id="rId24"/>
              </p:custDataLst>
            </p:nvPr>
          </p:nvSpPr>
          <p:spPr bwMode="auto">
            <a:xfrm>
              <a:off x="4997427" y="2999278"/>
              <a:ext cx="1523" cy="1510"/>
            </a:xfrm>
            <a:custGeom>
              <a:avLst/>
              <a:gdLst>
                <a:gd name="T0" fmla="*/ 0 w 4"/>
                <a:gd name="T1" fmla="*/ 0 h 4"/>
                <a:gd name="T2" fmla="*/ 0 w 4"/>
                <a:gd name="T3" fmla="*/ 224119998 h 4"/>
                <a:gd name="T4" fmla="*/ 223838018 w 4"/>
                <a:gd name="T5" fmla="*/ 0 h 4"/>
                <a:gd name="T6" fmla="*/ 0 w 4"/>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0"/>
                  </a:moveTo>
                  <a:lnTo>
                    <a:pt x="0" y="4"/>
                  </a:lnTo>
                  <a:lnTo>
                    <a:pt x="4"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8" name="MH_Other_12"/>
            <p:cNvSpPr/>
            <p:nvPr>
              <p:custDataLst>
                <p:tags r:id="rId25"/>
              </p:custDataLst>
            </p:nvPr>
          </p:nvSpPr>
          <p:spPr bwMode="auto">
            <a:xfrm>
              <a:off x="4970015" y="2778838"/>
              <a:ext cx="3046" cy="25668"/>
            </a:xfrm>
            <a:custGeom>
              <a:avLst/>
              <a:gdLst>
                <a:gd name="T0" fmla="*/ 560104925 w 4"/>
                <a:gd name="T1" fmla="*/ 0 h 32"/>
                <a:gd name="T2" fmla="*/ 560104925 w 4"/>
                <a:gd name="T3" fmla="*/ 0 h 32"/>
                <a:gd name="T4" fmla="*/ 0 w 4"/>
                <a:gd name="T5" fmla="*/ 0 h 32"/>
                <a:gd name="T6" fmla="*/ 0 w 4"/>
                <a:gd name="T7" fmla="*/ 0 h 32"/>
                <a:gd name="T8" fmla="*/ 0 w 4"/>
                <a:gd name="T9" fmla="*/ 2147483646 h 32"/>
                <a:gd name="T10" fmla="*/ 1679684538 w 4"/>
                <a:gd name="T11" fmla="*/ 2147483646 h 32"/>
                <a:gd name="T12" fmla="*/ 1679684538 w 4"/>
                <a:gd name="T13" fmla="*/ 2147483646 h 32"/>
                <a:gd name="T14" fmla="*/ 2147483646 w 4"/>
                <a:gd name="T15" fmla="*/ 2147483646 h 32"/>
                <a:gd name="T16" fmla="*/ 560104925 w 4"/>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32">
                  <a:moveTo>
                    <a:pt x="1" y="0"/>
                  </a:moveTo>
                  <a:cubicBezTo>
                    <a:pt x="1" y="0"/>
                    <a:pt x="1" y="0"/>
                    <a:pt x="1" y="0"/>
                  </a:cubicBezTo>
                  <a:cubicBezTo>
                    <a:pt x="0" y="0"/>
                    <a:pt x="0" y="0"/>
                    <a:pt x="0" y="0"/>
                  </a:cubicBezTo>
                  <a:cubicBezTo>
                    <a:pt x="0" y="0"/>
                    <a:pt x="0" y="0"/>
                    <a:pt x="0" y="0"/>
                  </a:cubicBezTo>
                  <a:cubicBezTo>
                    <a:pt x="0" y="2"/>
                    <a:pt x="0" y="4"/>
                    <a:pt x="0" y="7"/>
                  </a:cubicBezTo>
                  <a:cubicBezTo>
                    <a:pt x="0" y="15"/>
                    <a:pt x="1" y="24"/>
                    <a:pt x="3" y="32"/>
                  </a:cubicBezTo>
                  <a:cubicBezTo>
                    <a:pt x="3" y="31"/>
                    <a:pt x="3" y="31"/>
                    <a:pt x="3" y="31"/>
                  </a:cubicBezTo>
                  <a:cubicBezTo>
                    <a:pt x="4" y="31"/>
                    <a:pt x="4" y="30"/>
                    <a:pt x="4" y="30"/>
                  </a:cubicBezTo>
                  <a:cubicBezTo>
                    <a:pt x="1" y="20"/>
                    <a:pt x="0" y="1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79" name="MH_Other_13"/>
            <p:cNvSpPr/>
            <p:nvPr>
              <p:custDataLst>
                <p:tags r:id="rId26"/>
              </p:custDataLst>
            </p:nvPr>
          </p:nvSpPr>
          <p:spPr bwMode="auto">
            <a:xfrm>
              <a:off x="4966969" y="2778839"/>
              <a:ext cx="19798" cy="64925"/>
            </a:xfrm>
            <a:custGeom>
              <a:avLst/>
              <a:gdLst>
                <a:gd name="T0" fmla="*/ 2147483646 w 26"/>
                <a:gd name="T1" fmla="*/ 2147483646 h 82"/>
                <a:gd name="T2" fmla="*/ 2147483646 w 26"/>
                <a:gd name="T3" fmla="*/ 0 h 82"/>
                <a:gd name="T4" fmla="*/ 2147483646 w 26"/>
                <a:gd name="T5" fmla="*/ 0 h 82"/>
                <a:gd name="T6" fmla="*/ 2147483646 w 26"/>
                <a:gd name="T7" fmla="*/ 2147483646 h 82"/>
                <a:gd name="T8" fmla="*/ 2147483646 w 26"/>
                <a:gd name="T9" fmla="*/ 2147483646 h 82"/>
                <a:gd name="T10" fmla="*/ 2147483646 w 26"/>
                <a:gd name="T11" fmla="*/ 2147483646 h 82"/>
                <a:gd name="T12" fmla="*/ 2147483646 w 26"/>
                <a:gd name="T13" fmla="*/ 2147483646 h 82"/>
                <a:gd name="T14" fmla="*/ 1050854296 w 26"/>
                <a:gd name="T15" fmla="*/ 2147483646 h 82"/>
                <a:gd name="T16" fmla="*/ 2101708592 w 26"/>
                <a:gd name="T17" fmla="*/ 2147483646 h 82"/>
                <a:gd name="T18" fmla="*/ 2101708592 w 26"/>
                <a:gd name="T19" fmla="*/ 2147483646 h 82"/>
                <a:gd name="T20" fmla="*/ 2101708592 w 26"/>
                <a:gd name="T21" fmla="*/ 2147483646 h 82"/>
                <a:gd name="T22" fmla="*/ 2147483646 w 26"/>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82">
                  <a:moveTo>
                    <a:pt x="21" y="8"/>
                  </a:moveTo>
                  <a:cubicBezTo>
                    <a:pt x="26" y="0"/>
                    <a:pt x="26" y="0"/>
                    <a:pt x="26" y="0"/>
                  </a:cubicBezTo>
                  <a:cubicBezTo>
                    <a:pt x="25" y="0"/>
                    <a:pt x="25" y="0"/>
                    <a:pt x="25" y="0"/>
                  </a:cubicBezTo>
                  <a:cubicBezTo>
                    <a:pt x="20" y="7"/>
                    <a:pt x="20" y="7"/>
                    <a:pt x="20" y="7"/>
                  </a:cubicBezTo>
                  <a:cubicBezTo>
                    <a:pt x="15" y="15"/>
                    <a:pt x="11" y="22"/>
                    <a:pt x="8" y="30"/>
                  </a:cubicBezTo>
                  <a:cubicBezTo>
                    <a:pt x="8" y="31"/>
                    <a:pt x="8" y="31"/>
                    <a:pt x="8" y="31"/>
                  </a:cubicBezTo>
                  <a:cubicBezTo>
                    <a:pt x="7" y="31"/>
                    <a:pt x="7" y="31"/>
                    <a:pt x="7" y="31"/>
                  </a:cubicBezTo>
                  <a:cubicBezTo>
                    <a:pt x="4" y="39"/>
                    <a:pt x="2" y="48"/>
                    <a:pt x="2" y="56"/>
                  </a:cubicBezTo>
                  <a:cubicBezTo>
                    <a:pt x="1" y="64"/>
                    <a:pt x="2" y="73"/>
                    <a:pt x="4" y="82"/>
                  </a:cubicBezTo>
                  <a:cubicBezTo>
                    <a:pt x="4" y="81"/>
                    <a:pt x="4" y="81"/>
                    <a:pt x="4" y="81"/>
                  </a:cubicBezTo>
                  <a:cubicBezTo>
                    <a:pt x="4" y="80"/>
                    <a:pt x="4" y="80"/>
                    <a:pt x="4" y="80"/>
                  </a:cubicBezTo>
                  <a:cubicBezTo>
                    <a:pt x="0" y="54"/>
                    <a:pt x="5" y="32"/>
                    <a:pt x="21"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0" name="MH_Other_14"/>
            <p:cNvSpPr/>
            <p:nvPr>
              <p:custDataLst>
                <p:tags r:id="rId27"/>
              </p:custDataLst>
            </p:nvPr>
          </p:nvSpPr>
          <p:spPr bwMode="auto">
            <a:xfrm>
              <a:off x="4971537" y="2802996"/>
              <a:ext cx="1523" cy="0"/>
            </a:xfrm>
            <a:custGeom>
              <a:avLst/>
              <a:gdLst>
                <a:gd name="T0" fmla="*/ 2147483646 w 1"/>
                <a:gd name="T1" fmla="*/ 0 h 1"/>
                <a:gd name="T2" fmla="*/ 0 w 1"/>
                <a:gd name="T3" fmla="*/ 1067 h 1"/>
                <a:gd name="T4" fmla="*/ 2147483646 w 1"/>
                <a:gd name="T5" fmla="*/ 1067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1" name="MH_Other_15"/>
            <p:cNvSpPr/>
            <p:nvPr>
              <p:custDataLst>
                <p:tags r:id="rId28"/>
              </p:custDataLst>
            </p:nvPr>
          </p:nvSpPr>
          <p:spPr bwMode="auto">
            <a:xfrm>
              <a:off x="4962400" y="2778838"/>
              <a:ext cx="53303" cy="104182"/>
            </a:xfrm>
            <a:custGeom>
              <a:avLst/>
              <a:gdLst>
                <a:gd name="T0" fmla="*/ 2147483646 w 67"/>
                <a:gd name="T1" fmla="*/ 2147483646 h 130"/>
                <a:gd name="T2" fmla="*/ 2147483646 w 67"/>
                <a:gd name="T3" fmla="*/ 2147483646 h 130"/>
                <a:gd name="T4" fmla="*/ 2147483646 w 67"/>
                <a:gd name="T5" fmla="*/ 0 h 130"/>
                <a:gd name="T6" fmla="*/ 2147483646 w 67"/>
                <a:gd name="T7" fmla="*/ 0 h 130"/>
                <a:gd name="T8" fmla="*/ 2147483646 w 67"/>
                <a:gd name="T9" fmla="*/ 2147483646 h 130"/>
                <a:gd name="T10" fmla="*/ 2147483646 w 67"/>
                <a:gd name="T11" fmla="*/ 2147483646 h 130"/>
                <a:gd name="T12" fmla="*/ 2147483646 w 67"/>
                <a:gd name="T13" fmla="*/ 2147483646 h 130"/>
                <a:gd name="T14" fmla="*/ 2147483646 w 67"/>
                <a:gd name="T15" fmla="*/ 2147483646 h 130"/>
                <a:gd name="T16" fmla="*/ 2147483646 w 67"/>
                <a:gd name="T17" fmla="*/ 2147483646 h 130"/>
                <a:gd name="T18" fmla="*/ 1153333630 w 67"/>
                <a:gd name="T19" fmla="*/ 2147483646 h 130"/>
                <a:gd name="T20" fmla="*/ 1153333630 w 67"/>
                <a:gd name="T21" fmla="*/ 2147483646 h 130"/>
                <a:gd name="T22" fmla="*/ 1729656287 w 67"/>
                <a:gd name="T23" fmla="*/ 2147483646 h 130"/>
                <a:gd name="T24" fmla="*/ 2147483646 w 67"/>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130">
                  <a:moveTo>
                    <a:pt x="24" y="59"/>
                  </a:moveTo>
                  <a:cubicBezTo>
                    <a:pt x="43" y="34"/>
                    <a:pt x="51" y="23"/>
                    <a:pt x="51" y="23"/>
                  </a:cubicBezTo>
                  <a:cubicBezTo>
                    <a:pt x="51" y="23"/>
                    <a:pt x="56" y="17"/>
                    <a:pt x="67" y="0"/>
                  </a:cubicBezTo>
                  <a:cubicBezTo>
                    <a:pt x="65" y="0"/>
                    <a:pt x="65" y="0"/>
                    <a:pt x="65" y="0"/>
                  </a:cubicBezTo>
                  <a:cubicBezTo>
                    <a:pt x="55" y="16"/>
                    <a:pt x="50" y="22"/>
                    <a:pt x="50" y="22"/>
                  </a:cubicBezTo>
                  <a:cubicBezTo>
                    <a:pt x="50" y="22"/>
                    <a:pt x="42" y="34"/>
                    <a:pt x="23" y="58"/>
                  </a:cubicBezTo>
                  <a:cubicBezTo>
                    <a:pt x="17" y="65"/>
                    <a:pt x="13" y="72"/>
                    <a:pt x="9" y="80"/>
                  </a:cubicBezTo>
                  <a:cubicBezTo>
                    <a:pt x="10" y="81"/>
                    <a:pt x="10" y="81"/>
                    <a:pt x="10" y="81"/>
                  </a:cubicBezTo>
                  <a:cubicBezTo>
                    <a:pt x="9" y="81"/>
                    <a:pt x="9" y="81"/>
                    <a:pt x="9" y="81"/>
                  </a:cubicBezTo>
                  <a:cubicBezTo>
                    <a:pt x="5" y="89"/>
                    <a:pt x="3" y="97"/>
                    <a:pt x="2" y="106"/>
                  </a:cubicBezTo>
                  <a:cubicBezTo>
                    <a:pt x="1" y="113"/>
                    <a:pt x="1" y="122"/>
                    <a:pt x="2" y="130"/>
                  </a:cubicBezTo>
                  <a:cubicBezTo>
                    <a:pt x="3" y="128"/>
                    <a:pt x="3" y="128"/>
                    <a:pt x="3" y="128"/>
                  </a:cubicBezTo>
                  <a:cubicBezTo>
                    <a:pt x="0" y="102"/>
                    <a:pt x="7" y="81"/>
                    <a:pt x="24"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2" name="MH_Other_16"/>
            <p:cNvSpPr/>
            <p:nvPr>
              <p:custDataLst>
                <p:tags r:id="rId29"/>
              </p:custDataLst>
            </p:nvPr>
          </p:nvSpPr>
          <p:spPr bwMode="auto">
            <a:xfrm>
              <a:off x="4970014" y="2842253"/>
              <a:ext cx="0" cy="1510"/>
            </a:xfrm>
            <a:custGeom>
              <a:avLst/>
              <a:gdLst>
                <a:gd name="T0" fmla="*/ 0 w 1"/>
                <a:gd name="T1" fmla="*/ 0 h 1"/>
                <a:gd name="T2" fmla="*/ 0 w 1"/>
                <a:gd name="T3" fmla="*/ 1792959984 h 1"/>
                <a:gd name="T4" fmla="*/ 1067 w 1"/>
                <a:gd name="T5" fmla="*/ 1792959984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3" name="MH_Other_17"/>
            <p:cNvSpPr/>
            <p:nvPr>
              <p:custDataLst>
                <p:tags r:id="rId30"/>
              </p:custDataLst>
            </p:nvPr>
          </p:nvSpPr>
          <p:spPr bwMode="auto">
            <a:xfrm>
              <a:off x="4956307" y="2778839"/>
              <a:ext cx="79192" cy="143438"/>
            </a:xfrm>
            <a:custGeom>
              <a:avLst/>
              <a:gdLst>
                <a:gd name="T0" fmla="*/ 2147483646 w 99"/>
                <a:gd name="T1" fmla="*/ 2147483646 h 179"/>
                <a:gd name="T2" fmla="*/ 2147483646 w 99"/>
                <a:gd name="T3" fmla="*/ 2147483646 h 179"/>
                <a:gd name="T4" fmla="*/ 2147483646 w 99"/>
                <a:gd name="T5" fmla="*/ 2147483646 h 179"/>
                <a:gd name="T6" fmla="*/ 2147483646 w 99"/>
                <a:gd name="T7" fmla="*/ 2147483646 h 179"/>
                <a:gd name="T8" fmla="*/ 2147483646 w 99"/>
                <a:gd name="T9" fmla="*/ 2147483646 h 179"/>
                <a:gd name="T10" fmla="*/ 2147483646 w 99"/>
                <a:gd name="T11" fmla="*/ 2147483646 h 179"/>
                <a:gd name="T12" fmla="*/ 2147483646 w 99"/>
                <a:gd name="T13" fmla="*/ 0 h 179"/>
                <a:gd name="T14" fmla="*/ 2147483646 w 99"/>
                <a:gd name="T15" fmla="*/ 0 h 179"/>
                <a:gd name="T16" fmla="*/ 2147483646 w 99"/>
                <a:gd name="T17" fmla="*/ 0 h 179"/>
                <a:gd name="T18" fmla="*/ 2147483646 w 99"/>
                <a:gd name="T19" fmla="*/ 2147483646 h 179"/>
                <a:gd name="T20" fmla="*/ 2147483646 w 99"/>
                <a:gd name="T21" fmla="*/ 2147483646 h 179"/>
                <a:gd name="T22" fmla="*/ 2147483646 w 99"/>
                <a:gd name="T23" fmla="*/ 2147483646 h 179"/>
                <a:gd name="T24" fmla="*/ 2147483646 w 99"/>
                <a:gd name="T25" fmla="*/ 2147483646 h 179"/>
                <a:gd name="T26" fmla="*/ 2147483646 w 99"/>
                <a:gd name="T27" fmla="*/ 2147483646 h 179"/>
                <a:gd name="T28" fmla="*/ 2147483646 w 99"/>
                <a:gd name="T29" fmla="*/ 2147483646 h 179"/>
                <a:gd name="T30" fmla="*/ 2147483646 w 99"/>
                <a:gd name="T31" fmla="*/ 2147483646 h 179"/>
                <a:gd name="T32" fmla="*/ 1168776254 w 99"/>
                <a:gd name="T33" fmla="*/ 2147483646 h 179"/>
                <a:gd name="T34" fmla="*/ 584040416 w 99"/>
                <a:gd name="T35" fmla="*/ 2147483646 h 179"/>
                <a:gd name="T36" fmla="*/ 584040416 w 99"/>
                <a:gd name="T37" fmla="*/ 2147483646 h 179"/>
                <a:gd name="T38" fmla="*/ 1168776254 w 99"/>
                <a:gd name="T39" fmla="*/ 2147483646 h 179"/>
                <a:gd name="T40" fmla="*/ 2147483646 w 99"/>
                <a:gd name="T41" fmla="*/ 2147483646 h 1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9" h="179">
                  <a:moveTo>
                    <a:pt x="27" y="107"/>
                  </a:moveTo>
                  <a:cubicBezTo>
                    <a:pt x="47" y="84"/>
                    <a:pt x="56" y="73"/>
                    <a:pt x="56" y="73"/>
                  </a:cubicBezTo>
                  <a:cubicBezTo>
                    <a:pt x="56" y="73"/>
                    <a:pt x="65" y="64"/>
                    <a:pt x="83" y="37"/>
                  </a:cubicBezTo>
                  <a:cubicBezTo>
                    <a:pt x="89" y="30"/>
                    <a:pt x="93" y="21"/>
                    <a:pt x="96" y="13"/>
                  </a:cubicBezTo>
                  <a:cubicBezTo>
                    <a:pt x="96" y="13"/>
                    <a:pt x="96" y="12"/>
                    <a:pt x="96" y="12"/>
                  </a:cubicBezTo>
                  <a:cubicBezTo>
                    <a:pt x="96" y="12"/>
                    <a:pt x="96" y="12"/>
                    <a:pt x="96" y="12"/>
                  </a:cubicBezTo>
                  <a:cubicBezTo>
                    <a:pt x="98" y="8"/>
                    <a:pt x="98" y="4"/>
                    <a:pt x="99" y="0"/>
                  </a:cubicBezTo>
                  <a:cubicBezTo>
                    <a:pt x="99" y="0"/>
                    <a:pt x="99" y="0"/>
                    <a:pt x="99" y="0"/>
                  </a:cubicBezTo>
                  <a:cubicBezTo>
                    <a:pt x="98" y="0"/>
                    <a:pt x="98" y="0"/>
                    <a:pt x="98" y="0"/>
                  </a:cubicBezTo>
                  <a:cubicBezTo>
                    <a:pt x="96" y="13"/>
                    <a:pt x="91" y="25"/>
                    <a:pt x="82" y="37"/>
                  </a:cubicBezTo>
                  <a:cubicBezTo>
                    <a:pt x="64" y="63"/>
                    <a:pt x="55" y="72"/>
                    <a:pt x="55" y="73"/>
                  </a:cubicBezTo>
                  <a:cubicBezTo>
                    <a:pt x="55" y="73"/>
                    <a:pt x="46" y="83"/>
                    <a:pt x="26" y="106"/>
                  </a:cubicBezTo>
                  <a:cubicBezTo>
                    <a:pt x="20" y="114"/>
                    <a:pt x="15" y="121"/>
                    <a:pt x="11" y="128"/>
                  </a:cubicBezTo>
                  <a:cubicBezTo>
                    <a:pt x="11" y="129"/>
                    <a:pt x="11" y="129"/>
                    <a:pt x="11" y="130"/>
                  </a:cubicBezTo>
                  <a:cubicBezTo>
                    <a:pt x="10" y="130"/>
                    <a:pt x="10" y="130"/>
                    <a:pt x="10" y="130"/>
                  </a:cubicBezTo>
                  <a:cubicBezTo>
                    <a:pt x="10" y="130"/>
                    <a:pt x="10" y="130"/>
                    <a:pt x="10" y="130"/>
                  </a:cubicBezTo>
                  <a:cubicBezTo>
                    <a:pt x="6" y="137"/>
                    <a:pt x="4" y="145"/>
                    <a:pt x="2" y="153"/>
                  </a:cubicBezTo>
                  <a:cubicBezTo>
                    <a:pt x="1" y="160"/>
                    <a:pt x="0" y="170"/>
                    <a:pt x="1" y="179"/>
                  </a:cubicBezTo>
                  <a:cubicBezTo>
                    <a:pt x="1" y="177"/>
                    <a:pt x="1" y="177"/>
                    <a:pt x="1" y="177"/>
                  </a:cubicBezTo>
                  <a:cubicBezTo>
                    <a:pt x="2" y="177"/>
                    <a:pt x="2" y="177"/>
                    <a:pt x="2" y="176"/>
                  </a:cubicBezTo>
                  <a:cubicBezTo>
                    <a:pt x="0" y="150"/>
                    <a:pt x="8" y="129"/>
                    <a:pt x="27" y="10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4" name="MH_Other_18"/>
            <p:cNvSpPr/>
            <p:nvPr>
              <p:custDataLst>
                <p:tags r:id="rId31"/>
              </p:custDataLst>
            </p:nvPr>
          </p:nvSpPr>
          <p:spPr bwMode="auto">
            <a:xfrm>
              <a:off x="4963923" y="2881510"/>
              <a:ext cx="1523" cy="1510"/>
            </a:xfrm>
            <a:custGeom>
              <a:avLst/>
              <a:gdLst>
                <a:gd name="T0" fmla="*/ 1790702559 w 1"/>
                <a:gd name="T1" fmla="*/ 1120915208 h 2"/>
                <a:gd name="T2" fmla="*/ 1790702559 w 1"/>
                <a:gd name="T3" fmla="*/ 0 h 2"/>
                <a:gd name="T4" fmla="*/ 0 w 1"/>
                <a:gd name="T5" fmla="*/ 1120915208 h 2"/>
                <a:gd name="T6" fmla="*/ 0 w 1"/>
                <a:gd name="T7" fmla="*/ 1120915208 h 2"/>
                <a:gd name="T8" fmla="*/ 1790702559 w 1"/>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2"/>
                  </a:moveTo>
                  <a:cubicBezTo>
                    <a:pt x="1" y="1"/>
                    <a:pt x="1" y="1"/>
                    <a:pt x="1"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5" name="MH_Other_19"/>
            <p:cNvSpPr/>
            <p:nvPr>
              <p:custDataLst>
                <p:tags r:id="rId32"/>
              </p:custDataLst>
            </p:nvPr>
          </p:nvSpPr>
          <p:spPr bwMode="auto">
            <a:xfrm>
              <a:off x="4947170" y="2787899"/>
              <a:ext cx="92899" cy="172125"/>
            </a:xfrm>
            <a:custGeom>
              <a:avLst/>
              <a:gdLst>
                <a:gd name="T0" fmla="*/ 0 w 116"/>
                <a:gd name="T1" fmla="*/ 2147483646 h 214"/>
                <a:gd name="T2" fmla="*/ 585403241 w 116"/>
                <a:gd name="T3" fmla="*/ 2147483646 h 214"/>
                <a:gd name="T4" fmla="*/ 2147483646 w 116"/>
                <a:gd name="T5" fmla="*/ 2147483646 h 214"/>
                <a:gd name="T6" fmla="*/ 2147483646 w 116"/>
                <a:gd name="T7" fmla="*/ 2147483646 h 214"/>
                <a:gd name="T8" fmla="*/ 2147483646 w 116"/>
                <a:gd name="T9" fmla="*/ 2147483646 h 214"/>
                <a:gd name="T10" fmla="*/ 2147483646 w 116"/>
                <a:gd name="T11" fmla="*/ 0 h 214"/>
                <a:gd name="T12" fmla="*/ 2147483646 w 116"/>
                <a:gd name="T13" fmla="*/ 0 h 214"/>
                <a:gd name="T14" fmla="*/ 2147483646 w 116"/>
                <a:gd name="T15" fmla="*/ 601458573 h 214"/>
                <a:gd name="T16" fmla="*/ 2147483646 w 116"/>
                <a:gd name="T17" fmla="*/ 2147483646 h 214"/>
                <a:gd name="T18" fmla="*/ 2147483646 w 116"/>
                <a:gd name="T19" fmla="*/ 2147483646 h 214"/>
                <a:gd name="T20" fmla="*/ 2147483646 w 116"/>
                <a:gd name="T21" fmla="*/ 2147483646 h 214"/>
                <a:gd name="T22" fmla="*/ 2147483646 w 116"/>
                <a:gd name="T23" fmla="*/ 2147483646 h 214"/>
                <a:gd name="T24" fmla="*/ 2147483646 w 116"/>
                <a:gd name="T25" fmla="*/ 2147483646 h 214"/>
                <a:gd name="T26" fmla="*/ 2147483646 w 116"/>
                <a:gd name="T27" fmla="*/ 2147483646 h 214"/>
                <a:gd name="T28" fmla="*/ 1755511822 w 116"/>
                <a:gd name="T29" fmla="*/ 2147483646 h 214"/>
                <a:gd name="T30" fmla="*/ 0 w 116"/>
                <a:gd name="T31" fmla="*/ 2147483646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6" h="214">
                  <a:moveTo>
                    <a:pt x="0" y="214"/>
                  </a:moveTo>
                  <a:cubicBezTo>
                    <a:pt x="1" y="213"/>
                    <a:pt x="1" y="213"/>
                    <a:pt x="1" y="213"/>
                  </a:cubicBezTo>
                  <a:cubicBezTo>
                    <a:pt x="1" y="187"/>
                    <a:pt x="10" y="166"/>
                    <a:pt x="31" y="145"/>
                  </a:cubicBezTo>
                  <a:cubicBezTo>
                    <a:pt x="53" y="123"/>
                    <a:pt x="62" y="113"/>
                    <a:pt x="62" y="113"/>
                  </a:cubicBezTo>
                  <a:cubicBezTo>
                    <a:pt x="62" y="113"/>
                    <a:pt x="72" y="104"/>
                    <a:pt x="91" y="79"/>
                  </a:cubicBezTo>
                  <a:cubicBezTo>
                    <a:pt x="110" y="55"/>
                    <a:pt x="116" y="28"/>
                    <a:pt x="109" y="0"/>
                  </a:cubicBezTo>
                  <a:cubicBezTo>
                    <a:pt x="108" y="0"/>
                    <a:pt x="108" y="0"/>
                    <a:pt x="108" y="0"/>
                  </a:cubicBezTo>
                  <a:cubicBezTo>
                    <a:pt x="108" y="0"/>
                    <a:pt x="108" y="1"/>
                    <a:pt x="108" y="1"/>
                  </a:cubicBezTo>
                  <a:cubicBezTo>
                    <a:pt x="115" y="29"/>
                    <a:pt x="109" y="55"/>
                    <a:pt x="91" y="78"/>
                  </a:cubicBezTo>
                  <a:cubicBezTo>
                    <a:pt x="71" y="103"/>
                    <a:pt x="61" y="112"/>
                    <a:pt x="61" y="112"/>
                  </a:cubicBezTo>
                  <a:cubicBezTo>
                    <a:pt x="61" y="112"/>
                    <a:pt x="52" y="122"/>
                    <a:pt x="30" y="144"/>
                  </a:cubicBezTo>
                  <a:cubicBezTo>
                    <a:pt x="24" y="151"/>
                    <a:pt x="18" y="157"/>
                    <a:pt x="14" y="164"/>
                  </a:cubicBezTo>
                  <a:cubicBezTo>
                    <a:pt x="14" y="165"/>
                    <a:pt x="14" y="165"/>
                    <a:pt x="14" y="165"/>
                  </a:cubicBezTo>
                  <a:cubicBezTo>
                    <a:pt x="13" y="165"/>
                    <a:pt x="13" y="165"/>
                    <a:pt x="13" y="165"/>
                  </a:cubicBezTo>
                  <a:cubicBezTo>
                    <a:pt x="9" y="173"/>
                    <a:pt x="5" y="181"/>
                    <a:pt x="3" y="189"/>
                  </a:cubicBezTo>
                  <a:cubicBezTo>
                    <a:pt x="1" y="197"/>
                    <a:pt x="0" y="206"/>
                    <a:pt x="0" y="2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6" name="MH_Other_20"/>
            <p:cNvSpPr/>
            <p:nvPr>
              <p:custDataLst>
                <p:tags r:id="rId33"/>
              </p:custDataLst>
            </p:nvPr>
          </p:nvSpPr>
          <p:spPr bwMode="auto">
            <a:xfrm>
              <a:off x="5033977" y="2787897"/>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7" name="MH_Other_21"/>
            <p:cNvSpPr/>
            <p:nvPr>
              <p:custDataLst>
                <p:tags r:id="rId34"/>
              </p:custDataLst>
            </p:nvPr>
          </p:nvSpPr>
          <p:spPr bwMode="auto">
            <a:xfrm>
              <a:off x="4956307" y="2919257"/>
              <a:ext cx="1523" cy="1509"/>
            </a:xfrm>
            <a:custGeom>
              <a:avLst/>
              <a:gdLst>
                <a:gd name="T0" fmla="*/ 2147483646 w 1"/>
                <a:gd name="T1" fmla="*/ 0 h 1"/>
                <a:gd name="T2" fmla="*/ 0 w 1"/>
                <a:gd name="T3" fmla="*/ 1790702559 h 1"/>
                <a:gd name="T4" fmla="*/ 2147483646 w 1"/>
                <a:gd name="T5" fmla="*/ 1790702559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8" name="MH_Other_22"/>
            <p:cNvSpPr/>
            <p:nvPr>
              <p:custDataLst>
                <p:tags r:id="rId35"/>
              </p:custDataLst>
            </p:nvPr>
          </p:nvSpPr>
          <p:spPr bwMode="auto">
            <a:xfrm>
              <a:off x="4802491" y="3008338"/>
              <a:ext cx="185799" cy="243089"/>
            </a:xfrm>
            <a:custGeom>
              <a:avLst/>
              <a:gdLst>
                <a:gd name="T0" fmla="*/ 2147483646 w 231"/>
                <a:gd name="T1" fmla="*/ 2147483646 h 303"/>
                <a:gd name="T2" fmla="*/ 2147483646 w 231"/>
                <a:gd name="T3" fmla="*/ 2147483646 h 303"/>
                <a:gd name="T4" fmla="*/ 2147483646 w 231"/>
                <a:gd name="T5" fmla="*/ 2147483646 h 303"/>
                <a:gd name="T6" fmla="*/ 2147483646 w 231"/>
                <a:gd name="T7" fmla="*/ 2147483646 h 303"/>
                <a:gd name="T8" fmla="*/ 2147483646 w 231"/>
                <a:gd name="T9" fmla="*/ 2147483646 h 303"/>
                <a:gd name="T10" fmla="*/ 2147483646 w 231"/>
                <a:gd name="T11" fmla="*/ 2147483646 h 303"/>
                <a:gd name="T12" fmla="*/ 2147483646 w 231"/>
                <a:gd name="T13" fmla="*/ 2147483646 h 303"/>
                <a:gd name="T14" fmla="*/ 2147483646 w 231"/>
                <a:gd name="T15" fmla="*/ 2147483646 h 303"/>
                <a:gd name="T16" fmla="*/ 2147483646 w 231"/>
                <a:gd name="T17" fmla="*/ 2147483646 h 303"/>
                <a:gd name="T18" fmla="*/ 2147483646 w 231"/>
                <a:gd name="T19" fmla="*/ 2147483646 h 303"/>
                <a:gd name="T20" fmla="*/ 2147483646 w 231"/>
                <a:gd name="T21" fmla="*/ 2147483646 h 303"/>
                <a:gd name="T22" fmla="*/ 2147483646 w 231"/>
                <a:gd name="T23" fmla="*/ 2147483646 h 303"/>
                <a:gd name="T24" fmla="*/ 2147483646 w 231"/>
                <a:gd name="T25" fmla="*/ 2147483646 h 303"/>
                <a:gd name="T26" fmla="*/ 2147483646 w 231"/>
                <a:gd name="T27" fmla="*/ 2147483646 h 303"/>
                <a:gd name="T28" fmla="*/ 2147483646 w 231"/>
                <a:gd name="T29" fmla="*/ 2147483646 h 303"/>
                <a:gd name="T30" fmla="*/ 2147483646 w 231"/>
                <a:gd name="T31" fmla="*/ 0 h 303"/>
                <a:gd name="T32" fmla="*/ 2147483646 w 231"/>
                <a:gd name="T33" fmla="*/ 0 h 303"/>
                <a:gd name="T34" fmla="*/ 2147483646 w 231"/>
                <a:gd name="T35" fmla="*/ 0 h 303"/>
                <a:gd name="T36" fmla="*/ 2147483646 w 231"/>
                <a:gd name="T37" fmla="*/ 0 h 303"/>
                <a:gd name="T38" fmla="*/ 2147483646 w 231"/>
                <a:gd name="T39" fmla="*/ 2147483646 h 303"/>
                <a:gd name="T40" fmla="*/ 2147483646 w 231"/>
                <a:gd name="T41" fmla="*/ 2147483646 h 303"/>
                <a:gd name="T42" fmla="*/ 2147483646 w 231"/>
                <a:gd name="T43" fmla="*/ 2147483646 h 303"/>
                <a:gd name="T44" fmla="*/ 2147483646 w 231"/>
                <a:gd name="T45" fmla="*/ 2147483646 h 303"/>
                <a:gd name="T46" fmla="*/ 2147483646 w 231"/>
                <a:gd name="T47" fmla="*/ 2147483646 h 303"/>
                <a:gd name="T48" fmla="*/ 2147483646 w 231"/>
                <a:gd name="T49" fmla="*/ 2147483646 h 303"/>
                <a:gd name="T50" fmla="*/ 2147483646 w 231"/>
                <a:gd name="T51" fmla="*/ 2147483646 h 303"/>
                <a:gd name="T52" fmla="*/ 2147483646 w 231"/>
                <a:gd name="T53" fmla="*/ 2147483646 h 303"/>
                <a:gd name="T54" fmla="*/ 2147483646 w 231"/>
                <a:gd name="T55" fmla="*/ 2147483646 h 303"/>
                <a:gd name="T56" fmla="*/ 2147483646 w 231"/>
                <a:gd name="T57" fmla="*/ 2147483646 h 303"/>
                <a:gd name="T58" fmla="*/ 2147483646 w 231"/>
                <a:gd name="T59" fmla="*/ 2147483646 h 303"/>
                <a:gd name="T60" fmla="*/ 2147483646 w 231"/>
                <a:gd name="T61" fmla="*/ 2147483646 h 303"/>
                <a:gd name="T62" fmla="*/ 0 w 231"/>
                <a:gd name="T63" fmla="*/ 2147483646 h 303"/>
                <a:gd name="T64" fmla="*/ 591882538 w 231"/>
                <a:gd name="T65" fmla="*/ 2147483646 h 303"/>
                <a:gd name="T66" fmla="*/ 2147483646 w 231"/>
                <a:gd name="T67" fmla="*/ 2147483646 h 303"/>
                <a:gd name="T68" fmla="*/ 2147483646 w 231"/>
                <a:gd name="T69" fmla="*/ 2147483646 h 303"/>
                <a:gd name="T70" fmla="*/ 2147483646 w 231"/>
                <a:gd name="T71" fmla="*/ 2147483646 h 303"/>
                <a:gd name="T72" fmla="*/ 2147483646 w 231"/>
                <a:gd name="T73" fmla="*/ 2147483646 h 303"/>
                <a:gd name="T74" fmla="*/ 2147483646 w 231"/>
                <a:gd name="T75" fmla="*/ 2147483646 h 303"/>
                <a:gd name="T76" fmla="*/ 2147483646 w 231"/>
                <a:gd name="T77" fmla="*/ 2147483646 h 303"/>
                <a:gd name="T78" fmla="*/ 2147483646 w 231"/>
                <a:gd name="T79" fmla="*/ 2147483646 h 303"/>
                <a:gd name="T80" fmla="*/ 2147483646 w 231"/>
                <a:gd name="T81" fmla="*/ 2147483646 h 3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3">
                  <a:moveTo>
                    <a:pt x="88" y="270"/>
                  </a:moveTo>
                  <a:cubicBezTo>
                    <a:pt x="102" y="260"/>
                    <a:pt x="113" y="246"/>
                    <a:pt x="120" y="228"/>
                  </a:cubicBezTo>
                  <a:cubicBezTo>
                    <a:pt x="119" y="228"/>
                    <a:pt x="119" y="228"/>
                    <a:pt x="119" y="228"/>
                  </a:cubicBezTo>
                  <a:cubicBezTo>
                    <a:pt x="134" y="217"/>
                    <a:pt x="145" y="201"/>
                    <a:pt x="151" y="182"/>
                  </a:cubicBezTo>
                  <a:cubicBezTo>
                    <a:pt x="165" y="170"/>
                    <a:pt x="174" y="155"/>
                    <a:pt x="179" y="136"/>
                  </a:cubicBezTo>
                  <a:cubicBezTo>
                    <a:pt x="191" y="124"/>
                    <a:pt x="199" y="107"/>
                    <a:pt x="203" y="89"/>
                  </a:cubicBezTo>
                  <a:cubicBezTo>
                    <a:pt x="215" y="75"/>
                    <a:pt x="223" y="59"/>
                    <a:pt x="225" y="39"/>
                  </a:cubicBezTo>
                  <a:cubicBezTo>
                    <a:pt x="224" y="39"/>
                    <a:pt x="224" y="39"/>
                    <a:pt x="224" y="39"/>
                  </a:cubicBezTo>
                  <a:cubicBezTo>
                    <a:pt x="227" y="36"/>
                    <a:pt x="229" y="33"/>
                    <a:pt x="231" y="29"/>
                  </a:cubicBezTo>
                  <a:cubicBezTo>
                    <a:pt x="231" y="29"/>
                    <a:pt x="231" y="29"/>
                    <a:pt x="231" y="29"/>
                  </a:cubicBezTo>
                  <a:cubicBezTo>
                    <a:pt x="230" y="29"/>
                    <a:pt x="230" y="29"/>
                    <a:pt x="230" y="29"/>
                  </a:cubicBezTo>
                  <a:cubicBezTo>
                    <a:pt x="209" y="21"/>
                    <a:pt x="209" y="21"/>
                    <a:pt x="209" y="21"/>
                  </a:cubicBezTo>
                  <a:cubicBezTo>
                    <a:pt x="207" y="20"/>
                    <a:pt x="207" y="20"/>
                    <a:pt x="207" y="20"/>
                  </a:cubicBezTo>
                  <a:cubicBezTo>
                    <a:pt x="175" y="8"/>
                    <a:pt x="175" y="8"/>
                    <a:pt x="175" y="8"/>
                  </a:cubicBezTo>
                  <a:cubicBezTo>
                    <a:pt x="174" y="7"/>
                    <a:pt x="174" y="7"/>
                    <a:pt x="174" y="7"/>
                  </a:cubicBezTo>
                  <a:cubicBezTo>
                    <a:pt x="156" y="0"/>
                    <a:pt x="156" y="0"/>
                    <a:pt x="156" y="0"/>
                  </a:cubicBezTo>
                  <a:cubicBezTo>
                    <a:pt x="155" y="0"/>
                    <a:pt x="155" y="0"/>
                    <a:pt x="155" y="0"/>
                  </a:cubicBezTo>
                  <a:cubicBezTo>
                    <a:pt x="155" y="0"/>
                    <a:pt x="155" y="0"/>
                    <a:pt x="155" y="0"/>
                  </a:cubicBezTo>
                  <a:cubicBezTo>
                    <a:pt x="154" y="0"/>
                    <a:pt x="154" y="0"/>
                    <a:pt x="154" y="0"/>
                  </a:cubicBezTo>
                  <a:cubicBezTo>
                    <a:pt x="154" y="1"/>
                    <a:pt x="153" y="3"/>
                    <a:pt x="152" y="5"/>
                  </a:cubicBezTo>
                  <a:cubicBezTo>
                    <a:pt x="149" y="13"/>
                    <a:pt x="147" y="22"/>
                    <a:pt x="146" y="30"/>
                  </a:cubicBezTo>
                  <a:cubicBezTo>
                    <a:pt x="140" y="37"/>
                    <a:pt x="136" y="43"/>
                    <a:pt x="132" y="51"/>
                  </a:cubicBezTo>
                  <a:cubicBezTo>
                    <a:pt x="129" y="58"/>
                    <a:pt x="126" y="67"/>
                    <a:pt x="125" y="75"/>
                  </a:cubicBezTo>
                  <a:cubicBezTo>
                    <a:pt x="119" y="81"/>
                    <a:pt x="114" y="88"/>
                    <a:pt x="110" y="95"/>
                  </a:cubicBezTo>
                  <a:cubicBezTo>
                    <a:pt x="106" y="102"/>
                    <a:pt x="103" y="110"/>
                    <a:pt x="101" y="118"/>
                  </a:cubicBezTo>
                  <a:cubicBezTo>
                    <a:pt x="95" y="123"/>
                    <a:pt x="90" y="129"/>
                    <a:pt x="85" y="136"/>
                  </a:cubicBezTo>
                  <a:cubicBezTo>
                    <a:pt x="81" y="143"/>
                    <a:pt x="77" y="151"/>
                    <a:pt x="75" y="160"/>
                  </a:cubicBezTo>
                  <a:cubicBezTo>
                    <a:pt x="68" y="165"/>
                    <a:pt x="62" y="171"/>
                    <a:pt x="58" y="177"/>
                  </a:cubicBezTo>
                  <a:cubicBezTo>
                    <a:pt x="53" y="184"/>
                    <a:pt x="49" y="192"/>
                    <a:pt x="46" y="200"/>
                  </a:cubicBezTo>
                  <a:cubicBezTo>
                    <a:pt x="39" y="205"/>
                    <a:pt x="32" y="210"/>
                    <a:pt x="27" y="217"/>
                  </a:cubicBezTo>
                  <a:cubicBezTo>
                    <a:pt x="22" y="223"/>
                    <a:pt x="18" y="230"/>
                    <a:pt x="14" y="238"/>
                  </a:cubicBezTo>
                  <a:cubicBezTo>
                    <a:pt x="9" y="241"/>
                    <a:pt x="5" y="244"/>
                    <a:pt x="0" y="248"/>
                  </a:cubicBezTo>
                  <a:cubicBezTo>
                    <a:pt x="1" y="249"/>
                    <a:pt x="1" y="249"/>
                    <a:pt x="1" y="249"/>
                  </a:cubicBezTo>
                  <a:cubicBezTo>
                    <a:pt x="16" y="262"/>
                    <a:pt x="16" y="262"/>
                    <a:pt x="16" y="262"/>
                  </a:cubicBezTo>
                  <a:cubicBezTo>
                    <a:pt x="17" y="263"/>
                    <a:pt x="17" y="263"/>
                    <a:pt x="17" y="263"/>
                  </a:cubicBezTo>
                  <a:cubicBezTo>
                    <a:pt x="42" y="286"/>
                    <a:pt x="42" y="286"/>
                    <a:pt x="42" y="286"/>
                  </a:cubicBezTo>
                  <a:cubicBezTo>
                    <a:pt x="43" y="287"/>
                    <a:pt x="43" y="287"/>
                    <a:pt x="43" y="287"/>
                  </a:cubicBezTo>
                  <a:cubicBezTo>
                    <a:pt x="60" y="303"/>
                    <a:pt x="60" y="303"/>
                    <a:pt x="60" y="303"/>
                  </a:cubicBezTo>
                  <a:cubicBezTo>
                    <a:pt x="61" y="303"/>
                    <a:pt x="61" y="303"/>
                    <a:pt x="61" y="303"/>
                  </a:cubicBezTo>
                  <a:cubicBezTo>
                    <a:pt x="61" y="303"/>
                    <a:pt x="61" y="303"/>
                    <a:pt x="61" y="303"/>
                  </a:cubicBezTo>
                  <a:cubicBezTo>
                    <a:pt x="72" y="295"/>
                    <a:pt x="81" y="283"/>
                    <a:pt x="88" y="270"/>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89" name="MH_Other_23"/>
            <p:cNvSpPr/>
            <p:nvPr>
              <p:custDataLst>
                <p:tags r:id="rId36"/>
              </p:custDataLst>
            </p:nvPr>
          </p:nvSpPr>
          <p:spPr bwMode="auto">
            <a:xfrm>
              <a:off x="4813151" y="3079302"/>
              <a:ext cx="152294" cy="120789"/>
            </a:xfrm>
            <a:custGeom>
              <a:avLst/>
              <a:gdLst>
                <a:gd name="T0" fmla="*/ 2147483646 w 189"/>
                <a:gd name="T1" fmla="*/ 2147483646 h 150"/>
                <a:gd name="T2" fmla="*/ 2147483646 w 189"/>
                <a:gd name="T3" fmla="*/ 2147483646 h 150"/>
                <a:gd name="T4" fmla="*/ 2147483646 w 189"/>
                <a:gd name="T5" fmla="*/ 2147483646 h 150"/>
                <a:gd name="T6" fmla="*/ 2147483646 w 189"/>
                <a:gd name="T7" fmla="*/ 2147483646 h 150"/>
                <a:gd name="T8" fmla="*/ 0 w 189"/>
                <a:gd name="T9" fmla="*/ 2147483646 h 150"/>
                <a:gd name="T10" fmla="*/ 1186669689 w 189"/>
                <a:gd name="T11" fmla="*/ 2147483646 h 150"/>
                <a:gd name="T12" fmla="*/ 2147483646 w 189"/>
                <a:gd name="T13" fmla="*/ 2147483646 h 150"/>
                <a:gd name="T14" fmla="*/ 2147483646 w 189"/>
                <a:gd name="T15" fmla="*/ 2147483646 h 150"/>
                <a:gd name="T16" fmla="*/ 2147483646 w 189"/>
                <a:gd name="T17" fmla="*/ 2147483646 h 150"/>
                <a:gd name="T18" fmla="*/ 2147483646 w 189"/>
                <a:gd name="T19" fmla="*/ 2147483646 h 150"/>
                <a:gd name="T20" fmla="*/ 2147483646 w 189"/>
                <a:gd name="T21" fmla="*/ 2147483646 h 150"/>
                <a:gd name="T22" fmla="*/ 2147483646 w 189"/>
                <a:gd name="T23" fmla="*/ 2147483646 h 150"/>
                <a:gd name="T24" fmla="*/ 2147483646 w 189"/>
                <a:gd name="T25" fmla="*/ 2147483646 h 150"/>
                <a:gd name="T26" fmla="*/ 2147483646 w 189"/>
                <a:gd name="T27" fmla="*/ 0 h 150"/>
                <a:gd name="T28" fmla="*/ 2147483646 w 189"/>
                <a:gd name="T29" fmla="*/ 602866460 h 150"/>
                <a:gd name="T30" fmla="*/ 2147483646 w 189"/>
                <a:gd name="T31" fmla="*/ 2147483646 h 1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9" h="150">
                  <a:moveTo>
                    <a:pt x="139" y="65"/>
                  </a:moveTo>
                  <a:cubicBezTo>
                    <a:pt x="111" y="79"/>
                    <a:pt x="98" y="83"/>
                    <a:pt x="98" y="83"/>
                  </a:cubicBezTo>
                  <a:cubicBezTo>
                    <a:pt x="98" y="83"/>
                    <a:pt x="85" y="89"/>
                    <a:pt x="57" y="99"/>
                  </a:cubicBezTo>
                  <a:cubicBezTo>
                    <a:pt x="38" y="106"/>
                    <a:pt x="24" y="116"/>
                    <a:pt x="13" y="129"/>
                  </a:cubicBezTo>
                  <a:cubicBezTo>
                    <a:pt x="8" y="135"/>
                    <a:pt x="4" y="142"/>
                    <a:pt x="0" y="150"/>
                  </a:cubicBezTo>
                  <a:cubicBezTo>
                    <a:pt x="2" y="148"/>
                    <a:pt x="2" y="148"/>
                    <a:pt x="2" y="148"/>
                  </a:cubicBezTo>
                  <a:cubicBezTo>
                    <a:pt x="14" y="125"/>
                    <a:pt x="30" y="110"/>
                    <a:pt x="57" y="101"/>
                  </a:cubicBezTo>
                  <a:cubicBezTo>
                    <a:pt x="86" y="90"/>
                    <a:pt x="98" y="85"/>
                    <a:pt x="98" y="85"/>
                  </a:cubicBezTo>
                  <a:cubicBezTo>
                    <a:pt x="98" y="84"/>
                    <a:pt x="111" y="80"/>
                    <a:pt x="140" y="66"/>
                  </a:cubicBezTo>
                  <a:cubicBezTo>
                    <a:pt x="149" y="61"/>
                    <a:pt x="156" y="56"/>
                    <a:pt x="163" y="50"/>
                  </a:cubicBezTo>
                  <a:cubicBezTo>
                    <a:pt x="163" y="48"/>
                    <a:pt x="163" y="48"/>
                    <a:pt x="163" y="48"/>
                  </a:cubicBezTo>
                  <a:cubicBezTo>
                    <a:pt x="165" y="48"/>
                    <a:pt x="165" y="48"/>
                    <a:pt x="165" y="48"/>
                  </a:cubicBezTo>
                  <a:cubicBezTo>
                    <a:pt x="165" y="48"/>
                    <a:pt x="165" y="48"/>
                    <a:pt x="165" y="48"/>
                  </a:cubicBezTo>
                  <a:cubicBezTo>
                    <a:pt x="177" y="36"/>
                    <a:pt x="185" y="19"/>
                    <a:pt x="189" y="0"/>
                  </a:cubicBezTo>
                  <a:cubicBezTo>
                    <a:pt x="188" y="1"/>
                    <a:pt x="188" y="1"/>
                    <a:pt x="188" y="1"/>
                  </a:cubicBezTo>
                  <a:cubicBezTo>
                    <a:pt x="182" y="30"/>
                    <a:pt x="166" y="51"/>
                    <a:pt x="139"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0" name="MH_Other_24"/>
            <p:cNvSpPr/>
            <p:nvPr>
              <p:custDataLst>
                <p:tags r:id="rId37"/>
              </p:custDataLst>
            </p:nvPr>
          </p:nvSpPr>
          <p:spPr bwMode="auto">
            <a:xfrm>
              <a:off x="4802491" y="3118559"/>
              <a:ext cx="144679" cy="89082"/>
            </a:xfrm>
            <a:custGeom>
              <a:avLst/>
              <a:gdLst>
                <a:gd name="T0" fmla="*/ 0 w 179"/>
                <a:gd name="T1" fmla="*/ 2147483646 h 113"/>
                <a:gd name="T2" fmla="*/ 597692389 w 179"/>
                <a:gd name="T3" fmla="*/ 2147483646 h 113"/>
                <a:gd name="T4" fmla="*/ 2147483646 w 179"/>
                <a:gd name="T5" fmla="*/ 2147483646 h 113"/>
                <a:gd name="T6" fmla="*/ 2147483646 w 179"/>
                <a:gd name="T7" fmla="*/ 2147483646 h 113"/>
                <a:gd name="T8" fmla="*/ 2147483646 w 179"/>
                <a:gd name="T9" fmla="*/ 2147483646 h 113"/>
                <a:gd name="T10" fmla="*/ 2147483646 w 179"/>
                <a:gd name="T11" fmla="*/ 2147483646 h 113"/>
                <a:gd name="T12" fmla="*/ 2147483646 w 179"/>
                <a:gd name="T13" fmla="*/ 2147483646 h 113"/>
                <a:gd name="T14" fmla="*/ 2147483646 w 179"/>
                <a:gd name="T15" fmla="*/ 2147483646 h 113"/>
                <a:gd name="T16" fmla="*/ 2147483646 w 179"/>
                <a:gd name="T17" fmla="*/ 0 h 113"/>
                <a:gd name="T18" fmla="*/ 2147483646 w 179"/>
                <a:gd name="T19" fmla="*/ 1154195168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0 w 179"/>
                <a:gd name="T35" fmla="*/ 2147483646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113">
                  <a:moveTo>
                    <a:pt x="0" y="112"/>
                  </a:moveTo>
                  <a:cubicBezTo>
                    <a:pt x="1" y="113"/>
                    <a:pt x="1" y="113"/>
                    <a:pt x="1" y="113"/>
                  </a:cubicBezTo>
                  <a:cubicBezTo>
                    <a:pt x="12" y="103"/>
                    <a:pt x="25" y="96"/>
                    <a:pt x="41" y="91"/>
                  </a:cubicBezTo>
                  <a:cubicBezTo>
                    <a:pt x="71" y="82"/>
                    <a:pt x="83" y="78"/>
                    <a:pt x="83" y="78"/>
                  </a:cubicBezTo>
                  <a:cubicBezTo>
                    <a:pt x="84" y="78"/>
                    <a:pt x="96" y="74"/>
                    <a:pt x="126" y="62"/>
                  </a:cubicBezTo>
                  <a:cubicBezTo>
                    <a:pt x="135" y="58"/>
                    <a:pt x="142" y="53"/>
                    <a:pt x="149" y="48"/>
                  </a:cubicBezTo>
                  <a:cubicBezTo>
                    <a:pt x="149" y="47"/>
                    <a:pt x="149" y="47"/>
                    <a:pt x="150" y="47"/>
                  </a:cubicBezTo>
                  <a:cubicBezTo>
                    <a:pt x="150" y="47"/>
                    <a:pt x="150" y="47"/>
                    <a:pt x="150" y="47"/>
                  </a:cubicBezTo>
                  <a:cubicBezTo>
                    <a:pt x="164" y="35"/>
                    <a:pt x="174" y="19"/>
                    <a:pt x="179" y="0"/>
                  </a:cubicBezTo>
                  <a:cubicBezTo>
                    <a:pt x="177" y="2"/>
                    <a:pt x="177" y="2"/>
                    <a:pt x="177" y="2"/>
                  </a:cubicBezTo>
                  <a:cubicBezTo>
                    <a:pt x="170" y="29"/>
                    <a:pt x="153" y="48"/>
                    <a:pt x="125" y="60"/>
                  </a:cubicBezTo>
                  <a:cubicBezTo>
                    <a:pt x="96" y="73"/>
                    <a:pt x="83" y="76"/>
                    <a:pt x="83" y="77"/>
                  </a:cubicBezTo>
                  <a:cubicBezTo>
                    <a:pt x="83" y="76"/>
                    <a:pt x="70" y="81"/>
                    <a:pt x="41" y="90"/>
                  </a:cubicBezTo>
                  <a:cubicBezTo>
                    <a:pt x="32" y="93"/>
                    <a:pt x="24" y="96"/>
                    <a:pt x="16" y="100"/>
                  </a:cubicBezTo>
                  <a:cubicBezTo>
                    <a:pt x="15" y="102"/>
                    <a:pt x="15" y="102"/>
                    <a:pt x="15" y="102"/>
                  </a:cubicBezTo>
                  <a:cubicBezTo>
                    <a:pt x="14" y="102"/>
                    <a:pt x="14" y="102"/>
                    <a:pt x="14" y="102"/>
                  </a:cubicBezTo>
                  <a:cubicBezTo>
                    <a:pt x="14" y="102"/>
                    <a:pt x="14" y="102"/>
                    <a:pt x="14" y="102"/>
                  </a:cubicBezTo>
                  <a:cubicBezTo>
                    <a:pt x="9" y="105"/>
                    <a:pt x="5" y="108"/>
                    <a:pt x="0" y="1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1" name="MH_Other_25"/>
            <p:cNvSpPr/>
            <p:nvPr>
              <p:custDataLst>
                <p:tags r:id="rId38"/>
              </p:custDataLst>
            </p:nvPr>
          </p:nvSpPr>
          <p:spPr bwMode="auto">
            <a:xfrm>
              <a:off x="4813151" y="3197073"/>
              <a:ext cx="1523" cy="3019"/>
            </a:xfrm>
            <a:custGeom>
              <a:avLst/>
              <a:gdLst>
                <a:gd name="T0" fmla="*/ 107627970 w 5"/>
                <a:gd name="T1" fmla="*/ 716934050 h 5"/>
                <a:gd name="T2" fmla="*/ 179346497 w 5"/>
                <a:gd name="T3" fmla="*/ 0 h 5"/>
                <a:gd name="T4" fmla="*/ 0 w 5"/>
                <a:gd name="T5" fmla="*/ 716934050 h 5"/>
                <a:gd name="T6" fmla="*/ 0 w 5"/>
                <a:gd name="T7" fmla="*/ 716934050 h 5"/>
                <a:gd name="T8" fmla="*/ 107627970 w 5"/>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3" y="5"/>
                  </a:moveTo>
                  <a:lnTo>
                    <a:pt x="5"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2" name="MH_Other_26"/>
            <p:cNvSpPr/>
            <p:nvPr>
              <p:custDataLst>
                <p:tags r:id="rId39"/>
              </p:custDataLst>
            </p:nvPr>
          </p:nvSpPr>
          <p:spPr bwMode="auto">
            <a:xfrm>
              <a:off x="4944124" y="3118559"/>
              <a:ext cx="3046" cy="0"/>
            </a:xfrm>
            <a:custGeom>
              <a:avLst/>
              <a:gdLst>
                <a:gd name="T0" fmla="*/ 0 w 5"/>
                <a:gd name="T1" fmla="*/ 0 h 4"/>
                <a:gd name="T2" fmla="*/ 0 w 5"/>
                <a:gd name="T3" fmla="*/ 89 h 4"/>
                <a:gd name="T4" fmla="*/ 716934050 w 5"/>
                <a:gd name="T5" fmla="*/ 0 h 4"/>
                <a:gd name="T6" fmla="*/ 716934050 w 5"/>
                <a:gd name="T7" fmla="*/ 0 h 4"/>
                <a:gd name="T8" fmla="*/ 0 w 5"/>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0"/>
                  </a:moveTo>
                  <a:lnTo>
                    <a:pt x="0" y="4"/>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3" name="MH_Other_27"/>
            <p:cNvSpPr/>
            <p:nvPr>
              <p:custDataLst>
                <p:tags r:id="rId40"/>
              </p:custDataLst>
            </p:nvPr>
          </p:nvSpPr>
          <p:spPr bwMode="auto">
            <a:xfrm>
              <a:off x="4814674" y="3154796"/>
              <a:ext cx="109651" cy="64925"/>
            </a:xfrm>
            <a:custGeom>
              <a:avLst/>
              <a:gdLst>
                <a:gd name="T0" fmla="*/ 2147483646 w 135"/>
                <a:gd name="T1" fmla="*/ 2147483646 h 81"/>
                <a:gd name="T2" fmla="*/ 2147483646 w 135"/>
                <a:gd name="T3" fmla="*/ 2147483646 h 81"/>
                <a:gd name="T4" fmla="*/ 0 w 135"/>
                <a:gd name="T5" fmla="*/ 2147483646 h 81"/>
                <a:gd name="T6" fmla="*/ 602149333 w 135"/>
                <a:gd name="T7" fmla="*/ 2147483646 h 81"/>
                <a:gd name="T8" fmla="*/ 2147483646 w 135"/>
                <a:gd name="T9" fmla="*/ 2147483646 h 81"/>
                <a:gd name="T10" fmla="*/ 2147483646 w 135"/>
                <a:gd name="T11" fmla="*/ 2147483646 h 81"/>
                <a:gd name="T12" fmla="*/ 2147483646 w 135"/>
                <a:gd name="T13" fmla="*/ 2147483646 h 81"/>
                <a:gd name="T14" fmla="*/ 2147483646 w 135"/>
                <a:gd name="T15" fmla="*/ 2147483646 h 81"/>
                <a:gd name="T16" fmla="*/ 2147483646 w 135"/>
                <a:gd name="T17" fmla="*/ 2147483646 h 81"/>
                <a:gd name="T18" fmla="*/ 2147483646 w 135"/>
                <a:gd name="T19" fmla="*/ 0 h 81"/>
                <a:gd name="T20" fmla="*/ 2147483646 w 135"/>
                <a:gd name="T21" fmla="*/ 595157838 h 81"/>
                <a:gd name="T22" fmla="*/ 2147483646 w 135"/>
                <a:gd name="T23" fmla="*/ 1191025263 h 81"/>
                <a:gd name="T24" fmla="*/ 2147483646 w 135"/>
                <a:gd name="T25" fmla="*/ 2147483646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81">
                  <a:moveTo>
                    <a:pt x="78" y="58"/>
                  </a:moveTo>
                  <a:cubicBezTo>
                    <a:pt x="48" y="69"/>
                    <a:pt x="35" y="71"/>
                    <a:pt x="35" y="71"/>
                  </a:cubicBezTo>
                  <a:cubicBezTo>
                    <a:pt x="0" y="80"/>
                    <a:pt x="0" y="80"/>
                    <a:pt x="0" y="80"/>
                  </a:cubicBezTo>
                  <a:cubicBezTo>
                    <a:pt x="1" y="81"/>
                    <a:pt x="1" y="81"/>
                    <a:pt x="1" y="81"/>
                  </a:cubicBezTo>
                  <a:cubicBezTo>
                    <a:pt x="35" y="73"/>
                    <a:pt x="35" y="73"/>
                    <a:pt x="35" y="73"/>
                  </a:cubicBezTo>
                  <a:cubicBezTo>
                    <a:pt x="35" y="72"/>
                    <a:pt x="48" y="70"/>
                    <a:pt x="78" y="59"/>
                  </a:cubicBezTo>
                  <a:cubicBezTo>
                    <a:pt x="87" y="56"/>
                    <a:pt x="95" y="52"/>
                    <a:pt x="102" y="47"/>
                  </a:cubicBezTo>
                  <a:cubicBezTo>
                    <a:pt x="102" y="46"/>
                    <a:pt x="103" y="46"/>
                    <a:pt x="103" y="46"/>
                  </a:cubicBezTo>
                  <a:cubicBezTo>
                    <a:pt x="103" y="46"/>
                    <a:pt x="103" y="46"/>
                    <a:pt x="103" y="46"/>
                  </a:cubicBezTo>
                  <a:cubicBezTo>
                    <a:pt x="118" y="35"/>
                    <a:pt x="129" y="18"/>
                    <a:pt x="135" y="0"/>
                  </a:cubicBezTo>
                  <a:cubicBezTo>
                    <a:pt x="134" y="1"/>
                    <a:pt x="134" y="1"/>
                    <a:pt x="134" y="1"/>
                  </a:cubicBezTo>
                  <a:cubicBezTo>
                    <a:pt x="133" y="2"/>
                    <a:pt x="133" y="2"/>
                    <a:pt x="133" y="2"/>
                  </a:cubicBezTo>
                  <a:cubicBezTo>
                    <a:pt x="124" y="29"/>
                    <a:pt x="106" y="48"/>
                    <a:pt x="78"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4" name="MH_Other_28"/>
            <p:cNvSpPr/>
            <p:nvPr>
              <p:custDataLst>
                <p:tags r:id="rId41"/>
              </p:custDataLst>
            </p:nvPr>
          </p:nvSpPr>
          <p:spPr bwMode="auto">
            <a:xfrm>
              <a:off x="4922803" y="3154797"/>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5" name="MH_Other_29"/>
            <p:cNvSpPr/>
            <p:nvPr>
              <p:custDataLst>
                <p:tags r:id="rId42"/>
              </p:custDataLst>
            </p:nvPr>
          </p:nvSpPr>
          <p:spPr bwMode="auto">
            <a:xfrm>
              <a:off x="4835997" y="3191032"/>
              <a:ext cx="62440" cy="48316"/>
            </a:xfrm>
            <a:custGeom>
              <a:avLst/>
              <a:gdLst>
                <a:gd name="T0" fmla="*/ 2147483646 w 78"/>
                <a:gd name="T1" fmla="*/ 2147483646 h 59"/>
                <a:gd name="T2" fmla="*/ 0 w 78"/>
                <a:gd name="T3" fmla="*/ 2147483646 h 59"/>
                <a:gd name="T4" fmla="*/ 586984606 w 78"/>
                <a:gd name="T5" fmla="*/ 2147483646 h 59"/>
                <a:gd name="T6" fmla="*/ 2147483646 w 78"/>
                <a:gd name="T7" fmla="*/ 2147483646 h 59"/>
                <a:gd name="T8" fmla="*/ 2147483646 w 78"/>
                <a:gd name="T9" fmla="*/ 2147483646 h 59"/>
                <a:gd name="T10" fmla="*/ 2147483646 w 78"/>
                <a:gd name="T11" fmla="*/ 2147483646 h 59"/>
                <a:gd name="T12" fmla="*/ 2147483646 w 78"/>
                <a:gd name="T13" fmla="*/ 2147483646 h 59"/>
                <a:gd name="T14" fmla="*/ 2147483646 w 78"/>
                <a:gd name="T15" fmla="*/ 0 h 59"/>
                <a:gd name="T16" fmla="*/ 2147483646 w 78"/>
                <a:gd name="T17" fmla="*/ 0 h 59"/>
                <a:gd name="T18" fmla="*/ 2147483646 w 78"/>
                <a:gd name="T19" fmla="*/ 625699295 h 59"/>
                <a:gd name="T20" fmla="*/ 2147483646 w 78"/>
                <a:gd name="T21" fmla="*/ 2147483646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59">
                  <a:moveTo>
                    <a:pt x="17" y="53"/>
                  </a:moveTo>
                  <a:cubicBezTo>
                    <a:pt x="11" y="55"/>
                    <a:pt x="5" y="57"/>
                    <a:pt x="0" y="58"/>
                  </a:cubicBezTo>
                  <a:cubicBezTo>
                    <a:pt x="1" y="59"/>
                    <a:pt x="1" y="59"/>
                    <a:pt x="1" y="59"/>
                  </a:cubicBezTo>
                  <a:cubicBezTo>
                    <a:pt x="6" y="58"/>
                    <a:pt x="12" y="56"/>
                    <a:pt x="18" y="55"/>
                  </a:cubicBezTo>
                  <a:cubicBezTo>
                    <a:pt x="27" y="52"/>
                    <a:pt x="36" y="48"/>
                    <a:pt x="44" y="43"/>
                  </a:cubicBezTo>
                  <a:cubicBezTo>
                    <a:pt x="44" y="41"/>
                    <a:pt x="44" y="41"/>
                    <a:pt x="44" y="41"/>
                  </a:cubicBezTo>
                  <a:cubicBezTo>
                    <a:pt x="46" y="42"/>
                    <a:pt x="46" y="42"/>
                    <a:pt x="46" y="42"/>
                  </a:cubicBezTo>
                  <a:cubicBezTo>
                    <a:pt x="60" y="32"/>
                    <a:pt x="71" y="18"/>
                    <a:pt x="78" y="0"/>
                  </a:cubicBezTo>
                  <a:cubicBezTo>
                    <a:pt x="77" y="0"/>
                    <a:pt x="77" y="0"/>
                    <a:pt x="77" y="0"/>
                  </a:cubicBezTo>
                  <a:cubicBezTo>
                    <a:pt x="76" y="1"/>
                    <a:pt x="76" y="1"/>
                    <a:pt x="76" y="1"/>
                  </a:cubicBezTo>
                  <a:cubicBezTo>
                    <a:pt x="66" y="27"/>
                    <a:pt x="46" y="45"/>
                    <a:pt x="17" y="5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6" name="MH_Other_30"/>
            <p:cNvSpPr/>
            <p:nvPr>
              <p:custDataLst>
                <p:tags r:id="rId43"/>
              </p:custDataLst>
            </p:nvPr>
          </p:nvSpPr>
          <p:spPr bwMode="auto">
            <a:xfrm>
              <a:off x="4896914" y="3191034"/>
              <a:ext cx="1523" cy="1509"/>
            </a:xfrm>
            <a:custGeom>
              <a:avLst/>
              <a:gdLst>
                <a:gd name="T0" fmla="*/ 0 w 1"/>
                <a:gd name="T1" fmla="*/ 2147483646 h 1"/>
                <a:gd name="T2" fmla="*/ 2147483646 w 1"/>
                <a:gd name="T3" fmla="*/ 0 h 1"/>
                <a:gd name="T4" fmla="*/ 2147483646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7" name="MH_Other_31"/>
            <p:cNvSpPr/>
            <p:nvPr>
              <p:custDataLst>
                <p:tags r:id="rId44"/>
              </p:custDataLst>
            </p:nvPr>
          </p:nvSpPr>
          <p:spPr bwMode="auto">
            <a:xfrm>
              <a:off x="4849703" y="3225759"/>
              <a:ext cx="22844" cy="25668"/>
            </a:xfrm>
            <a:custGeom>
              <a:avLst/>
              <a:gdLst>
                <a:gd name="T0" fmla="*/ 0 w 28"/>
                <a:gd name="T1" fmla="*/ 2147483646 h 33"/>
                <a:gd name="T2" fmla="*/ 606116541 w 28"/>
                <a:gd name="T3" fmla="*/ 2147483646 h 33"/>
                <a:gd name="T4" fmla="*/ 606116541 w 28"/>
                <a:gd name="T5" fmla="*/ 2147483646 h 33"/>
                <a:gd name="T6" fmla="*/ 2147483646 w 28"/>
                <a:gd name="T7" fmla="*/ 0 h 33"/>
                <a:gd name="T8" fmla="*/ 2147483646 w 28"/>
                <a:gd name="T9" fmla="*/ 561814103 h 33"/>
                <a:gd name="T10" fmla="*/ 0 w 28"/>
                <a:gd name="T11" fmla="*/ 2147483646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33">
                  <a:moveTo>
                    <a:pt x="0" y="33"/>
                  </a:moveTo>
                  <a:cubicBezTo>
                    <a:pt x="1" y="33"/>
                    <a:pt x="1" y="33"/>
                    <a:pt x="1" y="33"/>
                  </a:cubicBezTo>
                  <a:cubicBezTo>
                    <a:pt x="1" y="33"/>
                    <a:pt x="1" y="33"/>
                    <a:pt x="1" y="33"/>
                  </a:cubicBezTo>
                  <a:cubicBezTo>
                    <a:pt x="12" y="25"/>
                    <a:pt x="21" y="13"/>
                    <a:pt x="28" y="0"/>
                  </a:cubicBezTo>
                  <a:cubicBezTo>
                    <a:pt x="26" y="1"/>
                    <a:pt x="26" y="1"/>
                    <a:pt x="26" y="1"/>
                  </a:cubicBezTo>
                  <a:cubicBezTo>
                    <a:pt x="19" y="14"/>
                    <a:pt x="11" y="25"/>
                    <a:pt x="0"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8" name="MH_Other_32"/>
            <p:cNvSpPr/>
            <p:nvPr>
              <p:custDataLst>
                <p:tags r:id="rId45"/>
              </p:custDataLst>
            </p:nvPr>
          </p:nvSpPr>
          <p:spPr bwMode="auto">
            <a:xfrm>
              <a:off x="4871022" y="3224251"/>
              <a:ext cx="1523" cy="1509"/>
            </a:xfrm>
            <a:custGeom>
              <a:avLst/>
              <a:gdLst>
                <a:gd name="T0" fmla="*/ 0 w 4"/>
                <a:gd name="T1" fmla="*/ 0 h 5"/>
                <a:gd name="T2" fmla="*/ 0 w 4"/>
                <a:gd name="T3" fmla="*/ 179120564 h 5"/>
                <a:gd name="T4" fmla="*/ 224119998 w 4"/>
                <a:gd name="T5" fmla="*/ 107492588 h 5"/>
                <a:gd name="T6" fmla="*/ 0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0" y="0"/>
                  </a:moveTo>
                  <a:lnTo>
                    <a:pt x="0" y="5"/>
                  </a:lnTo>
                  <a:lnTo>
                    <a:pt x="4" y="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99" name="MH_Other_33"/>
            <p:cNvSpPr/>
            <p:nvPr>
              <p:custDataLst>
                <p:tags r:id="rId46"/>
              </p:custDataLst>
            </p:nvPr>
          </p:nvSpPr>
          <p:spPr bwMode="auto">
            <a:xfrm>
              <a:off x="4919757" y="3008338"/>
              <a:ext cx="7615" cy="25668"/>
            </a:xfrm>
            <a:custGeom>
              <a:avLst/>
              <a:gdLst>
                <a:gd name="T0" fmla="*/ 2147483646 w 10"/>
                <a:gd name="T1" fmla="*/ 0 h 31"/>
                <a:gd name="T2" fmla="*/ 2147483646 w 10"/>
                <a:gd name="T3" fmla="*/ 0 h 31"/>
                <a:gd name="T4" fmla="*/ 2147483646 w 10"/>
                <a:gd name="T5" fmla="*/ 0 h 31"/>
                <a:gd name="T6" fmla="*/ 2147483646 w 10"/>
                <a:gd name="T7" fmla="*/ 0 h 31"/>
                <a:gd name="T8" fmla="*/ 2147483646 w 10"/>
                <a:gd name="T9" fmla="*/ 2147483646 h 31"/>
                <a:gd name="T10" fmla="*/ 0 w 10"/>
                <a:gd name="T11" fmla="*/ 2147483646 h 31"/>
                <a:gd name="T12" fmla="*/ 537490712 w 10"/>
                <a:gd name="T13" fmla="*/ 2147483646 h 31"/>
                <a:gd name="T14" fmla="*/ 537490712 w 10"/>
                <a:gd name="T15" fmla="*/ 2147483646 h 31"/>
                <a:gd name="T16" fmla="*/ 2147483646 w 10"/>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1">
                  <a:moveTo>
                    <a:pt x="10" y="0"/>
                  </a:moveTo>
                  <a:cubicBezTo>
                    <a:pt x="9" y="0"/>
                    <a:pt x="9" y="0"/>
                    <a:pt x="9" y="0"/>
                  </a:cubicBezTo>
                  <a:cubicBezTo>
                    <a:pt x="9" y="0"/>
                    <a:pt x="9" y="0"/>
                    <a:pt x="9" y="0"/>
                  </a:cubicBezTo>
                  <a:cubicBezTo>
                    <a:pt x="8" y="0"/>
                    <a:pt x="8" y="0"/>
                    <a:pt x="8" y="0"/>
                  </a:cubicBezTo>
                  <a:cubicBezTo>
                    <a:pt x="8" y="1"/>
                    <a:pt x="7" y="3"/>
                    <a:pt x="6" y="5"/>
                  </a:cubicBezTo>
                  <a:cubicBezTo>
                    <a:pt x="3" y="13"/>
                    <a:pt x="1" y="22"/>
                    <a:pt x="0" y="31"/>
                  </a:cubicBezTo>
                  <a:cubicBezTo>
                    <a:pt x="1" y="29"/>
                    <a:pt x="1" y="29"/>
                    <a:pt x="1" y="29"/>
                  </a:cubicBezTo>
                  <a:cubicBezTo>
                    <a:pt x="1" y="29"/>
                    <a:pt x="1" y="29"/>
                    <a:pt x="1" y="29"/>
                  </a:cubicBezTo>
                  <a:cubicBezTo>
                    <a:pt x="3" y="18"/>
                    <a:pt x="5" y="9"/>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0" name="MH_Other_34"/>
            <p:cNvSpPr/>
            <p:nvPr>
              <p:custDataLst>
                <p:tags r:id="rId47"/>
              </p:custDataLst>
            </p:nvPr>
          </p:nvSpPr>
          <p:spPr bwMode="auto">
            <a:xfrm>
              <a:off x="4903006" y="3014378"/>
              <a:ext cx="39596" cy="54356"/>
            </a:xfrm>
            <a:custGeom>
              <a:avLst/>
              <a:gdLst>
                <a:gd name="T0" fmla="*/ 2147483646 w 50"/>
                <a:gd name="T1" fmla="*/ 2147483646 h 68"/>
                <a:gd name="T2" fmla="*/ 2147483646 w 50"/>
                <a:gd name="T3" fmla="*/ 594739039 h 68"/>
                <a:gd name="T4" fmla="*/ 2147483646 w 50"/>
                <a:gd name="T5" fmla="*/ 0 h 68"/>
                <a:gd name="T6" fmla="*/ 2147483646 w 50"/>
                <a:gd name="T7" fmla="*/ 2147483646 h 68"/>
                <a:gd name="T8" fmla="*/ 2147483646 w 50"/>
                <a:gd name="T9" fmla="*/ 2147483646 h 68"/>
                <a:gd name="T10" fmla="*/ 2147483646 w 50"/>
                <a:gd name="T11" fmla="*/ 2147483646 h 68"/>
                <a:gd name="T12" fmla="*/ 2147483646 w 50"/>
                <a:gd name="T13" fmla="*/ 2147483646 h 68"/>
                <a:gd name="T14" fmla="*/ 2147483646 w 50"/>
                <a:gd name="T15" fmla="*/ 2147483646 h 68"/>
                <a:gd name="T16" fmla="*/ 0 w 50"/>
                <a:gd name="T17" fmla="*/ 2147483646 h 68"/>
                <a:gd name="T18" fmla="*/ 0 w 50"/>
                <a:gd name="T19" fmla="*/ 2147483646 h 68"/>
                <a:gd name="T20" fmla="*/ 571737173 w 50"/>
                <a:gd name="T21" fmla="*/ 2147483646 h 68"/>
                <a:gd name="T22" fmla="*/ 2147483646 w 50"/>
                <a:gd name="T23" fmla="*/ 2147483646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68">
                  <a:moveTo>
                    <a:pt x="43" y="6"/>
                  </a:moveTo>
                  <a:cubicBezTo>
                    <a:pt x="50" y="1"/>
                    <a:pt x="50" y="1"/>
                    <a:pt x="50" y="1"/>
                  </a:cubicBezTo>
                  <a:cubicBezTo>
                    <a:pt x="49" y="0"/>
                    <a:pt x="49" y="0"/>
                    <a:pt x="49" y="0"/>
                  </a:cubicBezTo>
                  <a:cubicBezTo>
                    <a:pt x="42" y="5"/>
                    <a:pt x="42" y="5"/>
                    <a:pt x="42" y="5"/>
                  </a:cubicBezTo>
                  <a:cubicBezTo>
                    <a:pt x="34" y="10"/>
                    <a:pt x="28" y="16"/>
                    <a:pt x="22" y="22"/>
                  </a:cubicBezTo>
                  <a:cubicBezTo>
                    <a:pt x="22" y="23"/>
                    <a:pt x="22" y="23"/>
                    <a:pt x="22" y="23"/>
                  </a:cubicBezTo>
                  <a:cubicBezTo>
                    <a:pt x="22" y="22"/>
                    <a:pt x="22" y="22"/>
                    <a:pt x="22" y="22"/>
                  </a:cubicBezTo>
                  <a:cubicBezTo>
                    <a:pt x="16" y="29"/>
                    <a:pt x="11" y="36"/>
                    <a:pt x="7" y="44"/>
                  </a:cubicBezTo>
                  <a:cubicBezTo>
                    <a:pt x="4" y="51"/>
                    <a:pt x="1" y="60"/>
                    <a:pt x="0" y="68"/>
                  </a:cubicBezTo>
                  <a:cubicBezTo>
                    <a:pt x="0" y="68"/>
                    <a:pt x="0" y="68"/>
                    <a:pt x="0" y="68"/>
                  </a:cubicBezTo>
                  <a:cubicBezTo>
                    <a:pt x="1" y="67"/>
                    <a:pt x="1" y="67"/>
                    <a:pt x="1" y="67"/>
                  </a:cubicBezTo>
                  <a:cubicBezTo>
                    <a:pt x="6" y="41"/>
                    <a:pt x="19" y="22"/>
                    <a:pt x="43"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1" name="MH_Other_35"/>
            <p:cNvSpPr/>
            <p:nvPr>
              <p:custDataLst>
                <p:tags r:id="rId48"/>
              </p:custDataLst>
            </p:nvPr>
          </p:nvSpPr>
          <p:spPr bwMode="auto">
            <a:xfrm>
              <a:off x="4921280" y="3032496"/>
              <a:ext cx="0" cy="0"/>
            </a:xfrm>
            <a:custGeom>
              <a:avLst/>
              <a:gdLst>
                <a:gd name="T0" fmla="*/ 0 h 1"/>
                <a:gd name="T1" fmla="*/ 0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0"/>
                    <a:pt x="0" y="0"/>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2" name="MH_Other_36"/>
            <p:cNvSpPr/>
            <p:nvPr>
              <p:custDataLst>
                <p:tags r:id="rId49"/>
              </p:custDataLst>
            </p:nvPr>
          </p:nvSpPr>
          <p:spPr bwMode="auto">
            <a:xfrm>
              <a:off x="4883205" y="3024947"/>
              <a:ext cx="86807" cy="78514"/>
            </a:xfrm>
            <a:custGeom>
              <a:avLst/>
              <a:gdLst>
                <a:gd name="T0" fmla="*/ 2147483646 w 108"/>
                <a:gd name="T1" fmla="*/ 2147483646 h 98"/>
                <a:gd name="T2" fmla="*/ 2147483646 w 108"/>
                <a:gd name="T3" fmla="*/ 2147483646 h 98"/>
                <a:gd name="T4" fmla="*/ 2147483646 w 108"/>
                <a:gd name="T5" fmla="*/ 597439620 h 98"/>
                <a:gd name="T6" fmla="*/ 2147483646 w 108"/>
                <a:gd name="T7" fmla="*/ 0 h 98"/>
                <a:gd name="T8" fmla="*/ 2147483646 w 108"/>
                <a:gd name="T9" fmla="*/ 2147483646 h 98"/>
                <a:gd name="T10" fmla="*/ 2147483646 w 108"/>
                <a:gd name="T11" fmla="*/ 2147483646 h 98"/>
                <a:gd name="T12" fmla="*/ 2147483646 w 108"/>
                <a:gd name="T13" fmla="*/ 2147483646 h 98"/>
                <a:gd name="T14" fmla="*/ 2147483646 w 108"/>
                <a:gd name="T15" fmla="*/ 2147483646 h 98"/>
                <a:gd name="T16" fmla="*/ 2147483646 w 108"/>
                <a:gd name="T17" fmla="*/ 2147483646 h 98"/>
                <a:gd name="T18" fmla="*/ 2147483646 w 108"/>
                <a:gd name="T19" fmla="*/ 2147483646 h 98"/>
                <a:gd name="T20" fmla="*/ 0 w 108"/>
                <a:gd name="T21" fmla="*/ 2147483646 h 98"/>
                <a:gd name="T22" fmla="*/ 1182862487 w 108"/>
                <a:gd name="T23" fmla="*/ 2147483646 h 98"/>
                <a:gd name="T24" fmla="*/ 2147483646 w 108"/>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8" h="98">
                  <a:moveTo>
                    <a:pt x="46" y="40"/>
                  </a:moveTo>
                  <a:cubicBezTo>
                    <a:pt x="73" y="24"/>
                    <a:pt x="84" y="16"/>
                    <a:pt x="84" y="16"/>
                  </a:cubicBezTo>
                  <a:cubicBezTo>
                    <a:pt x="84" y="16"/>
                    <a:pt x="92" y="12"/>
                    <a:pt x="108" y="1"/>
                  </a:cubicBezTo>
                  <a:cubicBezTo>
                    <a:pt x="106" y="0"/>
                    <a:pt x="106" y="0"/>
                    <a:pt x="106" y="0"/>
                  </a:cubicBezTo>
                  <a:cubicBezTo>
                    <a:pt x="91" y="11"/>
                    <a:pt x="84" y="15"/>
                    <a:pt x="84" y="15"/>
                  </a:cubicBezTo>
                  <a:cubicBezTo>
                    <a:pt x="83" y="15"/>
                    <a:pt x="72" y="23"/>
                    <a:pt x="46" y="38"/>
                  </a:cubicBezTo>
                  <a:cubicBezTo>
                    <a:pt x="38" y="43"/>
                    <a:pt x="31" y="48"/>
                    <a:pt x="25" y="54"/>
                  </a:cubicBezTo>
                  <a:cubicBezTo>
                    <a:pt x="25" y="55"/>
                    <a:pt x="25" y="55"/>
                    <a:pt x="25" y="55"/>
                  </a:cubicBezTo>
                  <a:cubicBezTo>
                    <a:pt x="24" y="55"/>
                    <a:pt x="24" y="55"/>
                    <a:pt x="24" y="55"/>
                  </a:cubicBezTo>
                  <a:cubicBezTo>
                    <a:pt x="18" y="61"/>
                    <a:pt x="13" y="68"/>
                    <a:pt x="9" y="75"/>
                  </a:cubicBezTo>
                  <a:cubicBezTo>
                    <a:pt x="5" y="82"/>
                    <a:pt x="2" y="90"/>
                    <a:pt x="0" y="98"/>
                  </a:cubicBezTo>
                  <a:cubicBezTo>
                    <a:pt x="2" y="96"/>
                    <a:pt x="2" y="96"/>
                    <a:pt x="2" y="96"/>
                  </a:cubicBezTo>
                  <a:cubicBezTo>
                    <a:pt x="8" y="71"/>
                    <a:pt x="22" y="54"/>
                    <a:pt x="46"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3" name="MH_Other_37"/>
            <p:cNvSpPr/>
            <p:nvPr>
              <p:custDataLst>
                <p:tags r:id="rId50"/>
              </p:custDataLst>
            </p:nvPr>
          </p:nvSpPr>
          <p:spPr bwMode="auto">
            <a:xfrm>
              <a:off x="4903005" y="3068733"/>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4" name="MH_Other_38"/>
            <p:cNvSpPr/>
            <p:nvPr>
              <p:custDataLst>
                <p:tags r:id="rId51"/>
              </p:custDataLst>
            </p:nvPr>
          </p:nvSpPr>
          <p:spPr bwMode="auto">
            <a:xfrm>
              <a:off x="4861886" y="3032496"/>
              <a:ext cx="126405" cy="104182"/>
            </a:xfrm>
            <a:custGeom>
              <a:avLst/>
              <a:gdLst>
                <a:gd name="T0" fmla="*/ 2147483646 w 156"/>
                <a:gd name="T1" fmla="*/ 2147483646 h 131"/>
                <a:gd name="T2" fmla="*/ 2147483646 w 156"/>
                <a:gd name="T3" fmla="*/ 2147483646 h 131"/>
                <a:gd name="T4" fmla="*/ 2147483646 w 156"/>
                <a:gd name="T5" fmla="*/ 2147483646 h 131"/>
                <a:gd name="T6" fmla="*/ 2147483646 w 156"/>
                <a:gd name="T7" fmla="*/ 2147483646 h 131"/>
                <a:gd name="T8" fmla="*/ 2147483646 w 156"/>
                <a:gd name="T9" fmla="*/ 2147483646 h 131"/>
                <a:gd name="T10" fmla="*/ 2147483646 w 156"/>
                <a:gd name="T11" fmla="*/ 2147483646 h 131"/>
                <a:gd name="T12" fmla="*/ 2147483646 w 156"/>
                <a:gd name="T13" fmla="*/ 0 h 131"/>
                <a:gd name="T14" fmla="*/ 2147483646 w 156"/>
                <a:gd name="T15" fmla="*/ 0 h 131"/>
                <a:gd name="T16" fmla="*/ 2147483646 w 156"/>
                <a:gd name="T17" fmla="*/ 0 h 131"/>
                <a:gd name="T18" fmla="*/ 2147483646 w 156"/>
                <a:gd name="T19" fmla="*/ 2147483646 h 131"/>
                <a:gd name="T20" fmla="*/ 2147483646 w 156"/>
                <a:gd name="T21" fmla="*/ 2147483646 h 131"/>
                <a:gd name="T22" fmla="*/ 2147483646 w 156"/>
                <a:gd name="T23" fmla="*/ 2147483646 h 131"/>
                <a:gd name="T24" fmla="*/ 2147483646 w 156"/>
                <a:gd name="T25" fmla="*/ 2147483646 h 131"/>
                <a:gd name="T26" fmla="*/ 2147483646 w 156"/>
                <a:gd name="T27" fmla="*/ 2147483646 h 131"/>
                <a:gd name="T28" fmla="*/ 2147483646 w 156"/>
                <a:gd name="T29" fmla="*/ 2147483646 h 131"/>
                <a:gd name="T30" fmla="*/ 2147483646 w 156"/>
                <a:gd name="T31" fmla="*/ 2147483646 h 131"/>
                <a:gd name="T32" fmla="*/ 2147483646 w 156"/>
                <a:gd name="T33" fmla="*/ 2147483646 h 131"/>
                <a:gd name="T34" fmla="*/ 0 w 156"/>
                <a:gd name="T35" fmla="*/ 2147483646 h 131"/>
                <a:gd name="T36" fmla="*/ 601402651 w 156"/>
                <a:gd name="T37" fmla="*/ 2147483646 h 131"/>
                <a:gd name="T38" fmla="*/ 1202805303 w 156"/>
                <a:gd name="T39" fmla="*/ 2147483646 h 131"/>
                <a:gd name="T40" fmla="*/ 2147483646 w 156"/>
                <a:gd name="T41" fmla="*/ 2147483646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6" h="131">
                  <a:moveTo>
                    <a:pt x="50" y="74"/>
                  </a:moveTo>
                  <a:cubicBezTo>
                    <a:pt x="77" y="60"/>
                    <a:pt x="89" y="53"/>
                    <a:pt x="89" y="53"/>
                  </a:cubicBezTo>
                  <a:cubicBezTo>
                    <a:pt x="89" y="53"/>
                    <a:pt x="101" y="47"/>
                    <a:pt x="128" y="29"/>
                  </a:cubicBezTo>
                  <a:cubicBezTo>
                    <a:pt x="136" y="24"/>
                    <a:pt x="143" y="18"/>
                    <a:pt x="148" y="11"/>
                  </a:cubicBezTo>
                  <a:cubicBezTo>
                    <a:pt x="148" y="11"/>
                    <a:pt x="148" y="11"/>
                    <a:pt x="148" y="10"/>
                  </a:cubicBezTo>
                  <a:cubicBezTo>
                    <a:pt x="149" y="10"/>
                    <a:pt x="149" y="10"/>
                    <a:pt x="149" y="10"/>
                  </a:cubicBezTo>
                  <a:cubicBezTo>
                    <a:pt x="152" y="7"/>
                    <a:pt x="154" y="4"/>
                    <a:pt x="156" y="0"/>
                  </a:cubicBezTo>
                  <a:cubicBezTo>
                    <a:pt x="156" y="0"/>
                    <a:pt x="156" y="0"/>
                    <a:pt x="156" y="0"/>
                  </a:cubicBezTo>
                  <a:cubicBezTo>
                    <a:pt x="155" y="0"/>
                    <a:pt x="155" y="0"/>
                    <a:pt x="155" y="0"/>
                  </a:cubicBezTo>
                  <a:cubicBezTo>
                    <a:pt x="148" y="11"/>
                    <a:pt x="139" y="20"/>
                    <a:pt x="127" y="28"/>
                  </a:cubicBezTo>
                  <a:cubicBezTo>
                    <a:pt x="101" y="46"/>
                    <a:pt x="89" y="52"/>
                    <a:pt x="89" y="52"/>
                  </a:cubicBezTo>
                  <a:cubicBezTo>
                    <a:pt x="89" y="52"/>
                    <a:pt x="77" y="59"/>
                    <a:pt x="50" y="73"/>
                  </a:cubicBezTo>
                  <a:cubicBezTo>
                    <a:pt x="41" y="77"/>
                    <a:pt x="34" y="82"/>
                    <a:pt x="28" y="87"/>
                  </a:cubicBezTo>
                  <a:cubicBezTo>
                    <a:pt x="27" y="88"/>
                    <a:pt x="27" y="89"/>
                    <a:pt x="27" y="89"/>
                  </a:cubicBezTo>
                  <a:cubicBezTo>
                    <a:pt x="26" y="89"/>
                    <a:pt x="26" y="89"/>
                    <a:pt x="26" y="89"/>
                  </a:cubicBezTo>
                  <a:cubicBezTo>
                    <a:pt x="26" y="89"/>
                    <a:pt x="26" y="89"/>
                    <a:pt x="26" y="89"/>
                  </a:cubicBezTo>
                  <a:cubicBezTo>
                    <a:pt x="20" y="94"/>
                    <a:pt x="15" y="100"/>
                    <a:pt x="10" y="107"/>
                  </a:cubicBezTo>
                  <a:cubicBezTo>
                    <a:pt x="6" y="114"/>
                    <a:pt x="2" y="123"/>
                    <a:pt x="0" y="131"/>
                  </a:cubicBezTo>
                  <a:cubicBezTo>
                    <a:pt x="1" y="130"/>
                    <a:pt x="1" y="130"/>
                    <a:pt x="1" y="130"/>
                  </a:cubicBezTo>
                  <a:cubicBezTo>
                    <a:pt x="1" y="130"/>
                    <a:pt x="1" y="129"/>
                    <a:pt x="2" y="129"/>
                  </a:cubicBezTo>
                  <a:cubicBezTo>
                    <a:pt x="10" y="104"/>
                    <a:pt x="25" y="87"/>
                    <a:pt x="50"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5" name="MH_Other_39"/>
            <p:cNvSpPr/>
            <p:nvPr>
              <p:custDataLst>
                <p:tags r:id="rId52"/>
              </p:custDataLst>
            </p:nvPr>
          </p:nvSpPr>
          <p:spPr bwMode="auto">
            <a:xfrm>
              <a:off x="4883205" y="3101950"/>
              <a:ext cx="1523" cy="1510"/>
            </a:xfrm>
            <a:custGeom>
              <a:avLst/>
              <a:gdLst>
                <a:gd name="T0" fmla="*/ 560457604 w 2"/>
                <a:gd name="T1" fmla="*/ 1120915208 h 2"/>
                <a:gd name="T2" fmla="*/ 1120915208 w 2"/>
                <a:gd name="T3" fmla="*/ 0 h 2"/>
                <a:gd name="T4" fmla="*/ 0 w 2"/>
                <a:gd name="T5" fmla="*/ 1120915208 h 2"/>
                <a:gd name="T6" fmla="*/ 0 w 2"/>
                <a:gd name="T7" fmla="*/ 1120915208 h 2"/>
                <a:gd name="T8" fmla="*/ 560457604 w 2"/>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2"/>
                  </a:moveTo>
                  <a:cubicBezTo>
                    <a:pt x="1" y="2"/>
                    <a:pt x="1" y="1"/>
                    <a:pt x="2"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6" name="MH_Other_40"/>
            <p:cNvSpPr/>
            <p:nvPr>
              <p:custDataLst>
                <p:tags r:id="rId53"/>
              </p:custDataLst>
            </p:nvPr>
          </p:nvSpPr>
          <p:spPr bwMode="auto">
            <a:xfrm>
              <a:off x="4839041" y="3040046"/>
              <a:ext cx="144679" cy="128339"/>
            </a:xfrm>
            <a:custGeom>
              <a:avLst/>
              <a:gdLst>
                <a:gd name="T0" fmla="*/ 0 w 179"/>
                <a:gd name="T1" fmla="*/ 2147483646 h 161"/>
                <a:gd name="T2" fmla="*/ 596272734 w 179"/>
                <a:gd name="T3" fmla="*/ 2147483646 h 161"/>
                <a:gd name="T4" fmla="*/ 2147483646 w 179"/>
                <a:gd name="T5" fmla="*/ 2147483646 h 161"/>
                <a:gd name="T6" fmla="*/ 2147483646 w 179"/>
                <a:gd name="T7" fmla="*/ 2147483646 h 161"/>
                <a:gd name="T8" fmla="*/ 2147483646 w 179"/>
                <a:gd name="T9" fmla="*/ 2147483646 h 161"/>
                <a:gd name="T10" fmla="*/ 2147483646 w 179"/>
                <a:gd name="T11" fmla="*/ 0 h 161"/>
                <a:gd name="T12" fmla="*/ 2147483646 w 179"/>
                <a:gd name="T13" fmla="*/ 0 h 161"/>
                <a:gd name="T14" fmla="*/ 2147483646 w 179"/>
                <a:gd name="T15" fmla="*/ 590753348 h 161"/>
                <a:gd name="T16" fmla="*/ 2147483646 w 179"/>
                <a:gd name="T17" fmla="*/ 2147483646 h 161"/>
                <a:gd name="T18" fmla="*/ 2147483646 w 179"/>
                <a:gd name="T19" fmla="*/ 2147483646 h 161"/>
                <a:gd name="T20" fmla="*/ 2147483646 w 179"/>
                <a:gd name="T21" fmla="*/ 2147483646 h 161"/>
                <a:gd name="T22" fmla="*/ 2147483646 w 179"/>
                <a:gd name="T23" fmla="*/ 2147483646 h 161"/>
                <a:gd name="T24" fmla="*/ 2147483646 w 179"/>
                <a:gd name="T25" fmla="*/ 2147483646 h 161"/>
                <a:gd name="T26" fmla="*/ 2147483646 w 179"/>
                <a:gd name="T27" fmla="*/ 2147483646 h 161"/>
                <a:gd name="T28" fmla="*/ 2147483646 w 179"/>
                <a:gd name="T29" fmla="*/ 2147483646 h 161"/>
                <a:gd name="T30" fmla="*/ 0 w 179"/>
                <a:gd name="T31" fmla="*/ 2147483646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9" h="161">
                  <a:moveTo>
                    <a:pt x="0" y="161"/>
                  </a:moveTo>
                  <a:cubicBezTo>
                    <a:pt x="1" y="161"/>
                    <a:pt x="1" y="161"/>
                    <a:pt x="1" y="161"/>
                  </a:cubicBezTo>
                  <a:cubicBezTo>
                    <a:pt x="11" y="135"/>
                    <a:pt x="27" y="119"/>
                    <a:pt x="53" y="108"/>
                  </a:cubicBezTo>
                  <a:cubicBezTo>
                    <a:pt x="82" y="95"/>
                    <a:pt x="94" y="89"/>
                    <a:pt x="94" y="89"/>
                  </a:cubicBezTo>
                  <a:cubicBezTo>
                    <a:pt x="94" y="89"/>
                    <a:pt x="106" y="84"/>
                    <a:pt x="134" y="68"/>
                  </a:cubicBezTo>
                  <a:cubicBezTo>
                    <a:pt x="160" y="52"/>
                    <a:pt x="175" y="29"/>
                    <a:pt x="179" y="0"/>
                  </a:cubicBezTo>
                  <a:cubicBezTo>
                    <a:pt x="178" y="0"/>
                    <a:pt x="178" y="0"/>
                    <a:pt x="178" y="0"/>
                  </a:cubicBezTo>
                  <a:cubicBezTo>
                    <a:pt x="178" y="1"/>
                    <a:pt x="178" y="1"/>
                    <a:pt x="177" y="1"/>
                  </a:cubicBezTo>
                  <a:cubicBezTo>
                    <a:pt x="174" y="30"/>
                    <a:pt x="159" y="51"/>
                    <a:pt x="133" y="67"/>
                  </a:cubicBezTo>
                  <a:cubicBezTo>
                    <a:pt x="106" y="83"/>
                    <a:pt x="93" y="88"/>
                    <a:pt x="93" y="88"/>
                  </a:cubicBezTo>
                  <a:cubicBezTo>
                    <a:pt x="93" y="88"/>
                    <a:pt x="81" y="94"/>
                    <a:pt x="53" y="106"/>
                  </a:cubicBezTo>
                  <a:cubicBezTo>
                    <a:pt x="45" y="110"/>
                    <a:pt x="37" y="114"/>
                    <a:pt x="31" y="119"/>
                  </a:cubicBezTo>
                  <a:cubicBezTo>
                    <a:pt x="30" y="120"/>
                    <a:pt x="30" y="120"/>
                    <a:pt x="30" y="120"/>
                  </a:cubicBezTo>
                  <a:cubicBezTo>
                    <a:pt x="30" y="120"/>
                    <a:pt x="30" y="120"/>
                    <a:pt x="30" y="120"/>
                  </a:cubicBezTo>
                  <a:cubicBezTo>
                    <a:pt x="23" y="125"/>
                    <a:pt x="17" y="131"/>
                    <a:pt x="12" y="138"/>
                  </a:cubicBezTo>
                  <a:cubicBezTo>
                    <a:pt x="7" y="145"/>
                    <a:pt x="3" y="153"/>
                    <a:pt x="0" y="1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7" name="MH_Other_41"/>
            <p:cNvSpPr/>
            <p:nvPr>
              <p:custDataLst>
                <p:tags r:id="rId54"/>
              </p:custDataLst>
            </p:nvPr>
          </p:nvSpPr>
          <p:spPr bwMode="auto">
            <a:xfrm>
              <a:off x="4982197" y="3040046"/>
              <a:ext cx="0" cy="1509"/>
            </a:xfrm>
            <a:custGeom>
              <a:avLst/>
              <a:gdLst>
                <a:gd name="T0" fmla="*/ 0 w 1"/>
                <a:gd name="T1" fmla="*/ 2147483646 h 1"/>
                <a:gd name="T2" fmla="*/ 711 w 1"/>
                <a:gd name="T3" fmla="*/ 0 h 1"/>
                <a:gd name="T4" fmla="*/ 0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8" name="MH_Other_42"/>
            <p:cNvSpPr/>
            <p:nvPr>
              <p:custDataLst>
                <p:tags r:id="rId55"/>
              </p:custDataLst>
            </p:nvPr>
          </p:nvSpPr>
          <p:spPr bwMode="auto">
            <a:xfrm>
              <a:off x="4863409" y="3135167"/>
              <a:ext cx="0" cy="1510"/>
            </a:xfrm>
            <a:custGeom>
              <a:avLst/>
              <a:gdLst>
                <a:gd name="T0" fmla="*/ 711 w 1"/>
                <a:gd name="T1" fmla="*/ 0 h 1"/>
                <a:gd name="T2" fmla="*/ 0 w 1"/>
                <a:gd name="T3" fmla="*/ 1792959984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1"/>
                    <a:pt x="0" y="1"/>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09" name="MH_Other_43"/>
            <p:cNvSpPr/>
            <p:nvPr>
              <p:custDataLst>
                <p:tags r:id="rId56"/>
              </p:custDataLst>
            </p:nvPr>
          </p:nvSpPr>
          <p:spPr bwMode="auto">
            <a:xfrm>
              <a:off x="4613646" y="3207641"/>
              <a:ext cx="237578" cy="199303"/>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2147483646 h 250"/>
                <a:gd name="T18" fmla="*/ 2147483646 w 294"/>
                <a:gd name="T19" fmla="*/ 2147483646 h 250"/>
                <a:gd name="T20" fmla="*/ 2147483646 w 294"/>
                <a:gd name="T21" fmla="*/ 2147483646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2147483646 w 294"/>
                <a:gd name="T31" fmla="*/ 590166562 h 250"/>
                <a:gd name="T32" fmla="*/ 2147483646 w 294"/>
                <a:gd name="T33" fmla="*/ 590166562 h 250"/>
                <a:gd name="T34" fmla="*/ 2147483646 w 294"/>
                <a:gd name="T35" fmla="*/ 0 h 250"/>
                <a:gd name="T36" fmla="*/ 2147483646 w 294"/>
                <a:gd name="T37" fmla="*/ 0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0 w 294"/>
                <a:gd name="T63" fmla="*/ 2147483646 h 250"/>
                <a:gd name="T64" fmla="*/ 59602026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74" y="228"/>
                  </a:moveTo>
                  <a:cubicBezTo>
                    <a:pt x="91" y="224"/>
                    <a:pt x="106" y="215"/>
                    <a:pt x="119" y="201"/>
                  </a:cubicBezTo>
                  <a:cubicBezTo>
                    <a:pt x="118" y="200"/>
                    <a:pt x="118" y="200"/>
                    <a:pt x="118" y="200"/>
                  </a:cubicBezTo>
                  <a:cubicBezTo>
                    <a:pt x="136" y="195"/>
                    <a:pt x="152" y="184"/>
                    <a:pt x="164" y="169"/>
                  </a:cubicBezTo>
                  <a:cubicBezTo>
                    <a:pt x="181" y="163"/>
                    <a:pt x="196" y="152"/>
                    <a:pt x="207" y="136"/>
                  </a:cubicBezTo>
                  <a:cubicBezTo>
                    <a:pt x="223" y="129"/>
                    <a:pt x="236" y="116"/>
                    <a:pt x="246" y="100"/>
                  </a:cubicBezTo>
                  <a:cubicBezTo>
                    <a:pt x="263" y="92"/>
                    <a:pt x="276" y="80"/>
                    <a:pt x="285" y="63"/>
                  </a:cubicBezTo>
                  <a:cubicBezTo>
                    <a:pt x="284" y="62"/>
                    <a:pt x="284" y="62"/>
                    <a:pt x="284" y="62"/>
                  </a:cubicBezTo>
                  <a:cubicBezTo>
                    <a:pt x="288" y="60"/>
                    <a:pt x="291" y="58"/>
                    <a:pt x="294" y="55"/>
                  </a:cubicBezTo>
                  <a:cubicBezTo>
                    <a:pt x="294" y="55"/>
                    <a:pt x="294" y="55"/>
                    <a:pt x="294" y="55"/>
                  </a:cubicBezTo>
                  <a:cubicBezTo>
                    <a:pt x="293" y="55"/>
                    <a:pt x="293" y="55"/>
                    <a:pt x="293" y="55"/>
                  </a:cubicBezTo>
                  <a:cubicBezTo>
                    <a:pt x="276" y="39"/>
                    <a:pt x="276" y="39"/>
                    <a:pt x="276" y="39"/>
                  </a:cubicBezTo>
                  <a:cubicBezTo>
                    <a:pt x="275" y="38"/>
                    <a:pt x="275" y="38"/>
                    <a:pt x="275" y="38"/>
                  </a:cubicBezTo>
                  <a:cubicBezTo>
                    <a:pt x="250" y="15"/>
                    <a:pt x="250" y="15"/>
                    <a:pt x="250" y="15"/>
                  </a:cubicBezTo>
                  <a:cubicBezTo>
                    <a:pt x="249" y="14"/>
                    <a:pt x="249" y="14"/>
                    <a:pt x="249" y="14"/>
                  </a:cubicBezTo>
                  <a:cubicBezTo>
                    <a:pt x="234" y="1"/>
                    <a:pt x="234" y="1"/>
                    <a:pt x="234" y="1"/>
                  </a:cubicBezTo>
                  <a:cubicBezTo>
                    <a:pt x="234" y="1"/>
                    <a:pt x="234" y="1"/>
                    <a:pt x="234" y="1"/>
                  </a:cubicBezTo>
                  <a:cubicBezTo>
                    <a:pt x="233" y="0"/>
                    <a:pt x="233" y="0"/>
                    <a:pt x="233" y="0"/>
                  </a:cubicBezTo>
                  <a:cubicBezTo>
                    <a:pt x="233" y="0"/>
                    <a:pt x="233" y="0"/>
                    <a:pt x="233" y="0"/>
                  </a:cubicBezTo>
                  <a:cubicBezTo>
                    <a:pt x="232" y="1"/>
                    <a:pt x="230" y="3"/>
                    <a:pt x="229" y="5"/>
                  </a:cubicBezTo>
                  <a:cubicBezTo>
                    <a:pt x="224" y="10"/>
                    <a:pt x="218" y="18"/>
                    <a:pt x="214" y="26"/>
                  </a:cubicBezTo>
                  <a:cubicBezTo>
                    <a:pt x="207" y="30"/>
                    <a:pt x="200" y="34"/>
                    <a:pt x="194" y="40"/>
                  </a:cubicBezTo>
                  <a:cubicBezTo>
                    <a:pt x="188" y="45"/>
                    <a:pt x="183" y="53"/>
                    <a:pt x="178" y="60"/>
                  </a:cubicBezTo>
                  <a:cubicBezTo>
                    <a:pt x="170" y="63"/>
                    <a:pt x="163" y="68"/>
                    <a:pt x="157" y="73"/>
                  </a:cubicBezTo>
                  <a:cubicBezTo>
                    <a:pt x="151" y="78"/>
                    <a:pt x="145" y="84"/>
                    <a:pt x="141" y="91"/>
                  </a:cubicBezTo>
                  <a:cubicBezTo>
                    <a:pt x="133" y="94"/>
                    <a:pt x="126" y="98"/>
                    <a:pt x="120" y="103"/>
                  </a:cubicBezTo>
                  <a:cubicBezTo>
                    <a:pt x="113" y="107"/>
                    <a:pt x="107" y="114"/>
                    <a:pt x="101" y="121"/>
                  </a:cubicBezTo>
                  <a:cubicBezTo>
                    <a:pt x="93" y="123"/>
                    <a:pt x="86" y="126"/>
                    <a:pt x="79" y="131"/>
                  </a:cubicBezTo>
                  <a:cubicBezTo>
                    <a:pt x="72" y="135"/>
                    <a:pt x="65" y="141"/>
                    <a:pt x="60" y="148"/>
                  </a:cubicBezTo>
                  <a:cubicBezTo>
                    <a:pt x="51" y="150"/>
                    <a:pt x="44" y="153"/>
                    <a:pt x="37" y="157"/>
                  </a:cubicBezTo>
                  <a:cubicBezTo>
                    <a:pt x="30" y="161"/>
                    <a:pt x="23" y="166"/>
                    <a:pt x="17" y="172"/>
                  </a:cubicBezTo>
                  <a:cubicBezTo>
                    <a:pt x="11" y="173"/>
                    <a:pt x="6" y="174"/>
                    <a:pt x="0" y="177"/>
                  </a:cubicBezTo>
                  <a:cubicBezTo>
                    <a:pt x="1" y="178"/>
                    <a:pt x="1" y="178"/>
                    <a:pt x="1" y="178"/>
                  </a:cubicBezTo>
                  <a:cubicBezTo>
                    <a:pt x="9" y="195"/>
                    <a:pt x="9" y="195"/>
                    <a:pt x="9" y="195"/>
                  </a:cubicBezTo>
                  <a:cubicBezTo>
                    <a:pt x="10" y="197"/>
                    <a:pt x="10" y="197"/>
                    <a:pt x="10" y="197"/>
                  </a:cubicBezTo>
                  <a:cubicBezTo>
                    <a:pt x="25" y="227"/>
                    <a:pt x="25" y="227"/>
                    <a:pt x="25" y="227"/>
                  </a:cubicBezTo>
                  <a:cubicBezTo>
                    <a:pt x="26" y="228"/>
                    <a:pt x="26" y="228"/>
                    <a:pt x="26" y="228"/>
                  </a:cubicBezTo>
                  <a:cubicBezTo>
                    <a:pt x="36" y="249"/>
                    <a:pt x="36" y="249"/>
                    <a:pt x="36" y="249"/>
                  </a:cubicBezTo>
                  <a:cubicBezTo>
                    <a:pt x="37" y="250"/>
                    <a:pt x="37" y="250"/>
                    <a:pt x="37" y="250"/>
                  </a:cubicBezTo>
                  <a:cubicBezTo>
                    <a:pt x="37" y="250"/>
                    <a:pt x="37" y="250"/>
                    <a:pt x="37" y="250"/>
                  </a:cubicBezTo>
                  <a:cubicBezTo>
                    <a:pt x="51" y="246"/>
                    <a:pt x="63" y="239"/>
                    <a:pt x="74" y="2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0" name="MH_Other_44"/>
            <p:cNvSpPr/>
            <p:nvPr>
              <p:custDataLst>
                <p:tags r:id="rId57"/>
              </p:custDataLst>
            </p:nvPr>
          </p:nvSpPr>
          <p:spPr bwMode="auto">
            <a:xfrm>
              <a:off x="4627354" y="3287664"/>
              <a:ext cx="185799" cy="57375"/>
            </a:xfrm>
            <a:custGeom>
              <a:avLst/>
              <a:gdLst>
                <a:gd name="T0" fmla="*/ 2147483646 w 229"/>
                <a:gd name="T1" fmla="*/ 2147483646 h 72"/>
                <a:gd name="T2" fmla="*/ 2147483646 w 229"/>
                <a:gd name="T3" fmla="*/ 2147483646 h 72"/>
                <a:gd name="T4" fmla="*/ 2147483646 w 229"/>
                <a:gd name="T5" fmla="*/ 2147483646 h 72"/>
                <a:gd name="T6" fmla="*/ 2147483646 w 229"/>
                <a:gd name="T7" fmla="*/ 2147483646 h 72"/>
                <a:gd name="T8" fmla="*/ 0 w 229"/>
                <a:gd name="T9" fmla="*/ 2147483646 h 72"/>
                <a:gd name="T10" fmla="*/ 1203816141 w 229"/>
                <a:gd name="T11" fmla="*/ 2147483646 h 72"/>
                <a:gd name="T12" fmla="*/ 2147483646 w 229"/>
                <a:gd name="T13" fmla="*/ 2147483646 h 72"/>
                <a:gd name="T14" fmla="*/ 2147483646 w 229"/>
                <a:gd name="T15" fmla="*/ 2147483646 h 72"/>
                <a:gd name="T16" fmla="*/ 2147483646 w 229"/>
                <a:gd name="T17" fmla="*/ 2147483646 h 72"/>
                <a:gd name="T18" fmla="*/ 2147483646 w 229"/>
                <a:gd name="T19" fmla="*/ 2147483646 h 72"/>
                <a:gd name="T20" fmla="*/ 2147483646 w 229"/>
                <a:gd name="T21" fmla="*/ 2147483646 h 72"/>
                <a:gd name="T22" fmla="*/ 2147483646 w 229"/>
                <a:gd name="T23" fmla="*/ 2147483646 h 72"/>
                <a:gd name="T24" fmla="*/ 2147483646 w 229"/>
                <a:gd name="T25" fmla="*/ 2147483646 h 72"/>
                <a:gd name="T26" fmla="*/ 2147483646 w 229"/>
                <a:gd name="T27" fmla="*/ 0 h 72"/>
                <a:gd name="T28" fmla="*/ 2147483646 w 229"/>
                <a:gd name="T29" fmla="*/ 592477798 h 72"/>
                <a:gd name="T30" fmla="*/ 2147483646 w 229"/>
                <a:gd name="T31" fmla="*/ 2147483646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9" h="72">
                  <a:moveTo>
                    <a:pt x="160" y="42"/>
                  </a:moveTo>
                  <a:cubicBezTo>
                    <a:pt x="128" y="46"/>
                    <a:pt x="115" y="45"/>
                    <a:pt x="115" y="45"/>
                  </a:cubicBezTo>
                  <a:cubicBezTo>
                    <a:pt x="115" y="45"/>
                    <a:pt x="101" y="45"/>
                    <a:pt x="70" y="45"/>
                  </a:cubicBezTo>
                  <a:cubicBezTo>
                    <a:pt x="51" y="45"/>
                    <a:pt x="34" y="48"/>
                    <a:pt x="20" y="57"/>
                  </a:cubicBezTo>
                  <a:cubicBezTo>
                    <a:pt x="13" y="61"/>
                    <a:pt x="6" y="66"/>
                    <a:pt x="0" y="72"/>
                  </a:cubicBezTo>
                  <a:cubicBezTo>
                    <a:pt x="2" y="71"/>
                    <a:pt x="2" y="71"/>
                    <a:pt x="2" y="71"/>
                  </a:cubicBezTo>
                  <a:cubicBezTo>
                    <a:pt x="21" y="53"/>
                    <a:pt x="42" y="46"/>
                    <a:pt x="70" y="46"/>
                  </a:cubicBezTo>
                  <a:cubicBezTo>
                    <a:pt x="101" y="47"/>
                    <a:pt x="115" y="46"/>
                    <a:pt x="115" y="46"/>
                  </a:cubicBezTo>
                  <a:cubicBezTo>
                    <a:pt x="115" y="46"/>
                    <a:pt x="128" y="47"/>
                    <a:pt x="160" y="44"/>
                  </a:cubicBezTo>
                  <a:cubicBezTo>
                    <a:pt x="170" y="43"/>
                    <a:pt x="179" y="41"/>
                    <a:pt x="187" y="37"/>
                  </a:cubicBezTo>
                  <a:cubicBezTo>
                    <a:pt x="189" y="35"/>
                    <a:pt x="189" y="35"/>
                    <a:pt x="189" y="35"/>
                  </a:cubicBezTo>
                  <a:cubicBezTo>
                    <a:pt x="190" y="36"/>
                    <a:pt x="190" y="36"/>
                    <a:pt x="190" y="36"/>
                  </a:cubicBezTo>
                  <a:cubicBezTo>
                    <a:pt x="190" y="36"/>
                    <a:pt x="190" y="36"/>
                    <a:pt x="190" y="36"/>
                  </a:cubicBezTo>
                  <a:cubicBezTo>
                    <a:pt x="206" y="29"/>
                    <a:pt x="220" y="16"/>
                    <a:pt x="229" y="0"/>
                  </a:cubicBezTo>
                  <a:cubicBezTo>
                    <a:pt x="228" y="1"/>
                    <a:pt x="228" y="1"/>
                    <a:pt x="228" y="1"/>
                  </a:cubicBezTo>
                  <a:cubicBezTo>
                    <a:pt x="213" y="25"/>
                    <a:pt x="190" y="39"/>
                    <a:pt x="160" y="4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1" name="MH_Other_45"/>
            <p:cNvSpPr/>
            <p:nvPr>
              <p:custDataLst>
                <p:tags r:id="rId58"/>
              </p:custDataLst>
            </p:nvPr>
          </p:nvSpPr>
          <p:spPr bwMode="auto">
            <a:xfrm>
              <a:off x="4613648" y="3316352"/>
              <a:ext cx="167523" cy="33217"/>
            </a:xfrm>
            <a:custGeom>
              <a:avLst/>
              <a:gdLst>
                <a:gd name="T0" fmla="*/ 0 w 207"/>
                <a:gd name="T1" fmla="*/ 2147483646 h 42"/>
                <a:gd name="T2" fmla="*/ 597793678 w 207"/>
                <a:gd name="T3" fmla="*/ 2147483646 h 42"/>
                <a:gd name="T4" fmla="*/ 2147483646 w 207"/>
                <a:gd name="T5" fmla="*/ 2147483646 h 42"/>
                <a:gd name="T6" fmla="*/ 2147483646 w 207"/>
                <a:gd name="T7" fmla="*/ 2147483646 h 42"/>
                <a:gd name="T8" fmla="*/ 2147483646 w 207"/>
                <a:gd name="T9" fmla="*/ 2147483646 h 42"/>
                <a:gd name="T10" fmla="*/ 2147483646 w 207"/>
                <a:gd name="T11" fmla="*/ 2147483646 h 42"/>
                <a:gd name="T12" fmla="*/ 2147483646 w 207"/>
                <a:gd name="T13" fmla="*/ 2147483646 h 42"/>
                <a:gd name="T14" fmla="*/ 2147483646 w 207"/>
                <a:gd name="T15" fmla="*/ 2147483646 h 42"/>
                <a:gd name="T16" fmla="*/ 2147483646 w 207"/>
                <a:gd name="T17" fmla="*/ 0 h 42"/>
                <a:gd name="T18" fmla="*/ 2147483646 w 207"/>
                <a:gd name="T19" fmla="*/ 579453148 h 42"/>
                <a:gd name="T20" fmla="*/ 2147483646 w 207"/>
                <a:gd name="T21" fmla="*/ 2147483646 h 42"/>
                <a:gd name="T22" fmla="*/ 2147483646 w 207"/>
                <a:gd name="T23" fmla="*/ 2147483646 h 42"/>
                <a:gd name="T24" fmla="*/ 2147483646 w 207"/>
                <a:gd name="T25" fmla="*/ 2147483646 h 42"/>
                <a:gd name="T26" fmla="*/ 2147483646 w 207"/>
                <a:gd name="T27" fmla="*/ 2147483646 h 42"/>
                <a:gd name="T28" fmla="*/ 2147483646 w 207"/>
                <a:gd name="T29" fmla="*/ 2147483646 h 42"/>
                <a:gd name="T30" fmla="*/ 2147483646 w 207"/>
                <a:gd name="T31" fmla="*/ 2147483646 h 42"/>
                <a:gd name="T32" fmla="*/ 2147483646 w 207"/>
                <a:gd name="T33" fmla="*/ 2147483646 h 42"/>
                <a:gd name="T34" fmla="*/ 0 w 207"/>
                <a:gd name="T35" fmla="*/ 2147483646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42">
                  <a:moveTo>
                    <a:pt x="0" y="41"/>
                  </a:moveTo>
                  <a:cubicBezTo>
                    <a:pt x="1" y="42"/>
                    <a:pt x="1" y="42"/>
                    <a:pt x="1" y="42"/>
                  </a:cubicBezTo>
                  <a:cubicBezTo>
                    <a:pt x="14" y="36"/>
                    <a:pt x="29" y="34"/>
                    <a:pt x="46" y="36"/>
                  </a:cubicBezTo>
                  <a:cubicBezTo>
                    <a:pt x="76" y="38"/>
                    <a:pt x="90" y="38"/>
                    <a:pt x="90" y="38"/>
                  </a:cubicBezTo>
                  <a:cubicBezTo>
                    <a:pt x="90" y="38"/>
                    <a:pt x="103" y="40"/>
                    <a:pt x="135" y="38"/>
                  </a:cubicBezTo>
                  <a:cubicBezTo>
                    <a:pt x="145" y="38"/>
                    <a:pt x="154" y="36"/>
                    <a:pt x="162" y="34"/>
                  </a:cubicBezTo>
                  <a:cubicBezTo>
                    <a:pt x="162" y="34"/>
                    <a:pt x="163" y="33"/>
                    <a:pt x="163" y="33"/>
                  </a:cubicBezTo>
                  <a:cubicBezTo>
                    <a:pt x="163" y="33"/>
                    <a:pt x="163" y="33"/>
                    <a:pt x="163" y="33"/>
                  </a:cubicBezTo>
                  <a:cubicBezTo>
                    <a:pt x="181" y="27"/>
                    <a:pt x="196" y="16"/>
                    <a:pt x="207" y="0"/>
                  </a:cubicBezTo>
                  <a:cubicBezTo>
                    <a:pt x="204" y="1"/>
                    <a:pt x="204" y="1"/>
                    <a:pt x="204" y="1"/>
                  </a:cubicBezTo>
                  <a:cubicBezTo>
                    <a:pt x="188" y="24"/>
                    <a:pt x="165" y="36"/>
                    <a:pt x="135" y="37"/>
                  </a:cubicBezTo>
                  <a:cubicBezTo>
                    <a:pt x="103" y="38"/>
                    <a:pt x="90" y="37"/>
                    <a:pt x="90" y="37"/>
                  </a:cubicBezTo>
                  <a:cubicBezTo>
                    <a:pt x="90" y="37"/>
                    <a:pt x="76" y="37"/>
                    <a:pt x="46" y="34"/>
                  </a:cubicBezTo>
                  <a:cubicBezTo>
                    <a:pt x="36" y="34"/>
                    <a:pt x="28" y="34"/>
                    <a:pt x="19" y="35"/>
                  </a:cubicBezTo>
                  <a:cubicBezTo>
                    <a:pt x="18" y="37"/>
                    <a:pt x="18" y="37"/>
                    <a:pt x="18" y="37"/>
                  </a:cubicBezTo>
                  <a:cubicBezTo>
                    <a:pt x="17" y="36"/>
                    <a:pt x="17" y="36"/>
                    <a:pt x="17" y="36"/>
                  </a:cubicBezTo>
                  <a:cubicBezTo>
                    <a:pt x="17" y="36"/>
                    <a:pt x="17" y="36"/>
                    <a:pt x="17" y="36"/>
                  </a:cubicBezTo>
                  <a:cubicBezTo>
                    <a:pt x="11" y="37"/>
                    <a:pt x="6" y="38"/>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2" name="MH_Other_46"/>
            <p:cNvSpPr/>
            <p:nvPr>
              <p:custDataLst>
                <p:tags r:id="rId59"/>
              </p:custDataLst>
            </p:nvPr>
          </p:nvSpPr>
          <p:spPr bwMode="auto">
            <a:xfrm>
              <a:off x="4627352" y="3343529"/>
              <a:ext cx="1523" cy="1510"/>
            </a:xfrm>
            <a:custGeom>
              <a:avLst/>
              <a:gdLst>
                <a:gd name="T0" fmla="*/ 71718526 w 5"/>
                <a:gd name="T1" fmla="*/ 179346497 h 5"/>
                <a:gd name="T2" fmla="*/ 179346497 w 5"/>
                <a:gd name="T3" fmla="*/ 0 h 5"/>
                <a:gd name="T4" fmla="*/ 0 w 5"/>
                <a:gd name="T5" fmla="*/ 107627970 h 5"/>
                <a:gd name="T6" fmla="*/ 0 w 5"/>
                <a:gd name="T7" fmla="*/ 107627970 h 5"/>
                <a:gd name="T8" fmla="*/ 71718526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2" y="5"/>
                  </a:moveTo>
                  <a:lnTo>
                    <a:pt x="5" y="0"/>
                  </a:lnTo>
                  <a:lnTo>
                    <a:pt x="0" y="3"/>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3" name="MH_Other_47"/>
            <p:cNvSpPr/>
            <p:nvPr>
              <p:custDataLst>
                <p:tags r:id="rId60"/>
              </p:custDataLst>
            </p:nvPr>
          </p:nvSpPr>
          <p:spPr bwMode="auto">
            <a:xfrm>
              <a:off x="4778124" y="3314843"/>
              <a:ext cx="3046" cy="1509"/>
            </a:xfrm>
            <a:custGeom>
              <a:avLst/>
              <a:gdLst>
                <a:gd name="T0" fmla="*/ 365782679 w 7"/>
                <a:gd name="T1" fmla="*/ 0 h 5"/>
                <a:gd name="T2" fmla="*/ 0 w 7"/>
                <a:gd name="T3" fmla="*/ 179120564 h 5"/>
                <a:gd name="T4" fmla="*/ 512054475 w 7"/>
                <a:gd name="T5" fmla="*/ 107492588 h 5"/>
                <a:gd name="T6" fmla="*/ 512054475 w 7"/>
                <a:gd name="T7" fmla="*/ 107492588 h 5"/>
                <a:gd name="T8" fmla="*/ 365782679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5" y="0"/>
                  </a:moveTo>
                  <a:lnTo>
                    <a:pt x="0" y="5"/>
                  </a:lnTo>
                  <a:lnTo>
                    <a:pt x="7"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4" name="MH_Other_48"/>
            <p:cNvSpPr/>
            <p:nvPr>
              <p:custDataLst>
                <p:tags r:id="rId61"/>
              </p:custDataLst>
            </p:nvPr>
          </p:nvSpPr>
          <p:spPr bwMode="auto">
            <a:xfrm>
              <a:off x="4621262" y="3342020"/>
              <a:ext cx="124880" cy="28688"/>
            </a:xfrm>
            <a:custGeom>
              <a:avLst/>
              <a:gdLst>
                <a:gd name="T0" fmla="*/ 2147483646 w 155"/>
                <a:gd name="T1" fmla="*/ 2147483646 h 35"/>
                <a:gd name="T2" fmla="*/ 2147483646 w 155"/>
                <a:gd name="T3" fmla="*/ 2147483646 h 35"/>
                <a:gd name="T4" fmla="*/ 0 w 155"/>
                <a:gd name="T5" fmla="*/ 2147483646 h 35"/>
                <a:gd name="T6" fmla="*/ 593886905 w 155"/>
                <a:gd name="T7" fmla="*/ 2147483646 h 35"/>
                <a:gd name="T8" fmla="*/ 2147483646 w 155"/>
                <a:gd name="T9" fmla="*/ 2147483646 h 35"/>
                <a:gd name="T10" fmla="*/ 2147483646 w 155"/>
                <a:gd name="T11" fmla="*/ 2147483646 h 35"/>
                <a:gd name="T12" fmla="*/ 2147483646 w 155"/>
                <a:gd name="T13" fmla="*/ 2147483646 h 35"/>
                <a:gd name="T14" fmla="*/ 2147483646 w 155"/>
                <a:gd name="T15" fmla="*/ 2147483646 h 35"/>
                <a:gd name="T16" fmla="*/ 2147483646 w 155"/>
                <a:gd name="T17" fmla="*/ 2147483646 h 35"/>
                <a:gd name="T18" fmla="*/ 2147483646 w 155"/>
                <a:gd name="T19" fmla="*/ 0 h 35"/>
                <a:gd name="T20" fmla="*/ 2147483646 w 155"/>
                <a:gd name="T21" fmla="*/ 0 h 35"/>
                <a:gd name="T22" fmla="*/ 2147483646 w 155"/>
                <a:gd name="T23" fmla="*/ 618627791 h 35"/>
                <a:gd name="T24" fmla="*/ 2147483646 w 155"/>
                <a:gd name="T25" fmla="*/ 2147483646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35">
                  <a:moveTo>
                    <a:pt x="81" y="33"/>
                  </a:moveTo>
                  <a:cubicBezTo>
                    <a:pt x="49" y="33"/>
                    <a:pt x="36" y="30"/>
                    <a:pt x="36" y="30"/>
                  </a:cubicBezTo>
                  <a:cubicBezTo>
                    <a:pt x="0" y="26"/>
                    <a:pt x="0" y="26"/>
                    <a:pt x="0" y="26"/>
                  </a:cubicBezTo>
                  <a:cubicBezTo>
                    <a:pt x="1" y="28"/>
                    <a:pt x="1" y="28"/>
                    <a:pt x="1" y="28"/>
                  </a:cubicBezTo>
                  <a:cubicBezTo>
                    <a:pt x="36" y="32"/>
                    <a:pt x="36" y="32"/>
                    <a:pt x="36" y="32"/>
                  </a:cubicBezTo>
                  <a:cubicBezTo>
                    <a:pt x="36" y="32"/>
                    <a:pt x="49" y="34"/>
                    <a:pt x="81" y="35"/>
                  </a:cubicBezTo>
                  <a:cubicBezTo>
                    <a:pt x="91" y="35"/>
                    <a:pt x="100" y="34"/>
                    <a:pt x="108" y="32"/>
                  </a:cubicBezTo>
                  <a:cubicBezTo>
                    <a:pt x="108" y="31"/>
                    <a:pt x="109" y="31"/>
                    <a:pt x="109" y="31"/>
                  </a:cubicBezTo>
                  <a:cubicBezTo>
                    <a:pt x="109" y="31"/>
                    <a:pt x="109" y="31"/>
                    <a:pt x="109" y="31"/>
                  </a:cubicBezTo>
                  <a:cubicBezTo>
                    <a:pt x="127" y="26"/>
                    <a:pt x="143" y="15"/>
                    <a:pt x="155" y="0"/>
                  </a:cubicBezTo>
                  <a:cubicBezTo>
                    <a:pt x="154" y="0"/>
                    <a:pt x="154" y="0"/>
                    <a:pt x="154" y="0"/>
                  </a:cubicBezTo>
                  <a:cubicBezTo>
                    <a:pt x="153" y="1"/>
                    <a:pt x="153" y="1"/>
                    <a:pt x="153" y="1"/>
                  </a:cubicBezTo>
                  <a:cubicBezTo>
                    <a:pt x="135" y="23"/>
                    <a:pt x="111" y="34"/>
                    <a:pt x="81"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5" name="MH_Other_49"/>
            <p:cNvSpPr/>
            <p:nvPr>
              <p:custDataLst>
                <p:tags r:id="rId62"/>
              </p:custDataLst>
            </p:nvPr>
          </p:nvSpPr>
          <p:spPr bwMode="auto">
            <a:xfrm>
              <a:off x="4744619" y="3342020"/>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6" name="MH_Other_50"/>
            <p:cNvSpPr/>
            <p:nvPr>
              <p:custDataLst>
                <p:tags r:id="rId63"/>
              </p:custDataLst>
            </p:nvPr>
          </p:nvSpPr>
          <p:spPr bwMode="auto">
            <a:xfrm>
              <a:off x="4633444" y="3367687"/>
              <a:ext cx="76147" cy="24158"/>
            </a:xfrm>
            <a:custGeom>
              <a:avLst/>
              <a:gdLst>
                <a:gd name="T0" fmla="*/ 2147483646 w 94"/>
                <a:gd name="T1" fmla="*/ 2147483646 h 31"/>
                <a:gd name="T2" fmla="*/ 0 w 94"/>
                <a:gd name="T3" fmla="*/ 2147483646 h 31"/>
                <a:gd name="T4" fmla="*/ 598951084 w 94"/>
                <a:gd name="T5" fmla="*/ 2147483646 h 31"/>
                <a:gd name="T6" fmla="*/ 2147483646 w 94"/>
                <a:gd name="T7" fmla="*/ 2147483646 h 31"/>
                <a:gd name="T8" fmla="*/ 2147483646 w 94"/>
                <a:gd name="T9" fmla="*/ 2147483646 h 31"/>
                <a:gd name="T10" fmla="*/ 2147483646 w 94"/>
                <a:gd name="T11" fmla="*/ 2147483646 h 31"/>
                <a:gd name="T12" fmla="*/ 2147483646 w 94"/>
                <a:gd name="T13" fmla="*/ 2147483646 h 31"/>
                <a:gd name="T14" fmla="*/ 2147483646 w 94"/>
                <a:gd name="T15" fmla="*/ 561913548 h 31"/>
                <a:gd name="T16" fmla="*/ 2147483646 w 94"/>
                <a:gd name="T17" fmla="*/ 0 h 31"/>
                <a:gd name="T18" fmla="*/ 2147483646 w 94"/>
                <a:gd name="T19" fmla="*/ 561913548 h 31"/>
                <a:gd name="T20" fmla="*/ 2147483646 w 94"/>
                <a:gd name="T21" fmla="*/ 214748364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4" h="31">
                  <a:moveTo>
                    <a:pt x="18" y="29"/>
                  </a:moveTo>
                  <a:cubicBezTo>
                    <a:pt x="11" y="28"/>
                    <a:pt x="5" y="27"/>
                    <a:pt x="0" y="27"/>
                  </a:cubicBezTo>
                  <a:cubicBezTo>
                    <a:pt x="1" y="28"/>
                    <a:pt x="1" y="28"/>
                    <a:pt x="1" y="28"/>
                  </a:cubicBezTo>
                  <a:cubicBezTo>
                    <a:pt x="6" y="29"/>
                    <a:pt x="12" y="29"/>
                    <a:pt x="18" y="30"/>
                  </a:cubicBezTo>
                  <a:cubicBezTo>
                    <a:pt x="28" y="31"/>
                    <a:pt x="37" y="30"/>
                    <a:pt x="46" y="28"/>
                  </a:cubicBezTo>
                  <a:cubicBezTo>
                    <a:pt x="48" y="27"/>
                    <a:pt x="48" y="27"/>
                    <a:pt x="48" y="27"/>
                  </a:cubicBezTo>
                  <a:cubicBezTo>
                    <a:pt x="49" y="28"/>
                    <a:pt x="49" y="28"/>
                    <a:pt x="49" y="28"/>
                  </a:cubicBezTo>
                  <a:cubicBezTo>
                    <a:pt x="66" y="24"/>
                    <a:pt x="81" y="15"/>
                    <a:pt x="94" y="1"/>
                  </a:cubicBezTo>
                  <a:cubicBezTo>
                    <a:pt x="93" y="0"/>
                    <a:pt x="93" y="0"/>
                    <a:pt x="93" y="0"/>
                  </a:cubicBezTo>
                  <a:cubicBezTo>
                    <a:pt x="92" y="1"/>
                    <a:pt x="92" y="1"/>
                    <a:pt x="92" y="1"/>
                  </a:cubicBezTo>
                  <a:cubicBezTo>
                    <a:pt x="73" y="22"/>
                    <a:pt x="48" y="31"/>
                    <a:pt x="18" y="2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7" name="MH_Other_51"/>
            <p:cNvSpPr/>
            <p:nvPr>
              <p:custDataLst>
                <p:tags r:id="rId64"/>
              </p:custDataLst>
            </p:nvPr>
          </p:nvSpPr>
          <p:spPr bwMode="auto">
            <a:xfrm>
              <a:off x="4708070" y="3367687"/>
              <a:ext cx="1523" cy="0"/>
            </a:xfrm>
            <a:custGeom>
              <a:avLst/>
              <a:gdLst>
                <a:gd name="T0" fmla="*/ 0 w 1"/>
                <a:gd name="T1" fmla="*/ 711 h 1"/>
                <a:gd name="T2" fmla="*/ 1790702559 w 1"/>
                <a:gd name="T3" fmla="*/ 0 h 1"/>
                <a:gd name="T4" fmla="*/ 1790702559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8" name="MH_Other_52"/>
            <p:cNvSpPr/>
            <p:nvPr>
              <p:custDataLst>
                <p:tags r:id="rId65"/>
              </p:custDataLst>
            </p:nvPr>
          </p:nvSpPr>
          <p:spPr bwMode="auto">
            <a:xfrm>
              <a:off x="4642581" y="3390336"/>
              <a:ext cx="30459" cy="16609"/>
            </a:xfrm>
            <a:custGeom>
              <a:avLst/>
              <a:gdLst>
                <a:gd name="T0" fmla="*/ 0 w 38"/>
                <a:gd name="T1" fmla="*/ 2147483646 h 22"/>
                <a:gd name="T2" fmla="*/ 587803625 w 38"/>
                <a:gd name="T3" fmla="*/ 2147483646 h 22"/>
                <a:gd name="T4" fmla="*/ 587803625 w 38"/>
                <a:gd name="T5" fmla="*/ 2147483646 h 22"/>
                <a:gd name="T6" fmla="*/ 2147483646 w 38"/>
                <a:gd name="T7" fmla="*/ 0 h 22"/>
                <a:gd name="T8" fmla="*/ 2147483646 w 38"/>
                <a:gd name="T9" fmla="*/ 0 h 22"/>
                <a:gd name="T10" fmla="*/ 0 w 38"/>
                <a:gd name="T11" fmla="*/ 214748364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2">
                  <a:moveTo>
                    <a:pt x="0" y="21"/>
                  </a:moveTo>
                  <a:cubicBezTo>
                    <a:pt x="1" y="22"/>
                    <a:pt x="1" y="22"/>
                    <a:pt x="1" y="22"/>
                  </a:cubicBezTo>
                  <a:cubicBezTo>
                    <a:pt x="1" y="22"/>
                    <a:pt x="1" y="22"/>
                    <a:pt x="1" y="22"/>
                  </a:cubicBezTo>
                  <a:cubicBezTo>
                    <a:pt x="15" y="18"/>
                    <a:pt x="27" y="11"/>
                    <a:pt x="38" y="0"/>
                  </a:cubicBezTo>
                  <a:cubicBezTo>
                    <a:pt x="35" y="0"/>
                    <a:pt x="35" y="0"/>
                    <a:pt x="35" y="0"/>
                  </a:cubicBezTo>
                  <a:cubicBezTo>
                    <a:pt x="25" y="10"/>
                    <a:pt x="13" y="17"/>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19" name="MH_Other_53"/>
            <p:cNvSpPr/>
            <p:nvPr>
              <p:custDataLst>
                <p:tags r:id="rId66"/>
              </p:custDataLst>
            </p:nvPr>
          </p:nvSpPr>
          <p:spPr bwMode="auto">
            <a:xfrm>
              <a:off x="4671519" y="3388825"/>
              <a:ext cx="1523" cy="1510"/>
            </a:xfrm>
            <a:custGeom>
              <a:avLst/>
              <a:gdLst>
                <a:gd name="T0" fmla="*/ 73089965 w 7"/>
                <a:gd name="T1" fmla="*/ 0 h 2"/>
                <a:gd name="T2" fmla="*/ 0 w 7"/>
                <a:gd name="T3" fmla="*/ 448239996 h 2"/>
                <a:gd name="T4" fmla="*/ 127933058 w 7"/>
                <a:gd name="T5" fmla="*/ 448239996 h 2"/>
                <a:gd name="T6" fmla="*/ 73089965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4" y="0"/>
                  </a:moveTo>
                  <a:lnTo>
                    <a:pt x="0" y="2"/>
                  </a:lnTo>
                  <a:lnTo>
                    <a:pt x="7" y="2"/>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0" name="MH_Other_54"/>
            <p:cNvSpPr/>
            <p:nvPr>
              <p:custDataLst>
                <p:tags r:id="rId67"/>
              </p:custDataLst>
            </p:nvPr>
          </p:nvSpPr>
          <p:spPr bwMode="auto">
            <a:xfrm>
              <a:off x="4787262" y="3207641"/>
              <a:ext cx="15229" cy="21138"/>
            </a:xfrm>
            <a:custGeom>
              <a:avLst/>
              <a:gdLst>
                <a:gd name="T0" fmla="*/ 2147483646 w 20"/>
                <a:gd name="T1" fmla="*/ 609400952 h 26"/>
                <a:gd name="T2" fmla="*/ 2147483646 w 20"/>
                <a:gd name="T3" fmla="*/ 609400952 h 26"/>
                <a:gd name="T4" fmla="*/ 2147483646 w 20"/>
                <a:gd name="T5" fmla="*/ 0 h 26"/>
                <a:gd name="T6" fmla="*/ 2147483646 w 20"/>
                <a:gd name="T7" fmla="*/ 0 h 26"/>
                <a:gd name="T8" fmla="*/ 2147483646 w 20"/>
                <a:gd name="T9" fmla="*/ 2147483646 h 26"/>
                <a:gd name="T10" fmla="*/ 0 w 20"/>
                <a:gd name="T11" fmla="*/ 2147483646 h 26"/>
                <a:gd name="T12" fmla="*/ 526712656 w 20"/>
                <a:gd name="T13" fmla="*/ 2147483646 h 26"/>
                <a:gd name="T14" fmla="*/ 1052795075 w 20"/>
                <a:gd name="T15" fmla="*/ 2147483646 h 26"/>
                <a:gd name="T16" fmla="*/ 2147483646 w 20"/>
                <a:gd name="T17" fmla="*/ 609400952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6">
                  <a:moveTo>
                    <a:pt x="20" y="1"/>
                  </a:moveTo>
                  <a:cubicBezTo>
                    <a:pt x="20" y="1"/>
                    <a:pt x="20" y="1"/>
                    <a:pt x="20" y="1"/>
                  </a:cubicBezTo>
                  <a:cubicBezTo>
                    <a:pt x="19" y="0"/>
                    <a:pt x="19" y="0"/>
                    <a:pt x="19" y="0"/>
                  </a:cubicBezTo>
                  <a:cubicBezTo>
                    <a:pt x="19" y="0"/>
                    <a:pt x="19" y="0"/>
                    <a:pt x="19" y="0"/>
                  </a:cubicBezTo>
                  <a:cubicBezTo>
                    <a:pt x="18" y="1"/>
                    <a:pt x="16" y="3"/>
                    <a:pt x="15" y="5"/>
                  </a:cubicBezTo>
                  <a:cubicBezTo>
                    <a:pt x="9" y="10"/>
                    <a:pt x="4" y="18"/>
                    <a:pt x="0" y="26"/>
                  </a:cubicBezTo>
                  <a:cubicBezTo>
                    <a:pt x="1" y="25"/>
                    <a:pt x="1" y="25"/>
                    <a:pt x="1" y="25"/>
                  </a:cubicBezTo>
                  <a:cubicBezTo>
                    <a:pt x="2" y="25"/>
                    <a:pt x="2" y="25"/>
                    <a:pt x="2" y="25"/>
                  </a:cubicBezTo>
                  <a:cubicBezTo>
                    <a:pt x="7" y="15"/>
                    <a:pt x="13" y="7"/>
                    <a:pt x="2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1" name="MH_Other_55"/>
            <p:cNvSpPr/>
            <p:nvPr>
              <p:custDataLst>
                <p:tags r:id="rId68"/>
              </p:custDataLst>
            </p:nvPr>
          </p:nvSpPr>
          <p:spPr bwMode="auto">
            <a:xfrm>
              <a:off x="4756803" y="3218211"/>
              <a:ext cx="59394" cy="37746"/>
            </a:xfrm>
            <a:custGeom>
              <a:avLst/>
              <a:gdLst>
                <a:gd name="T0" fmla="*/ 2147483646 w 72"/>
                <a:gd name="T1" fmla="*/ 1880988660 h 46"/>
                <a:gd name="T2" fmla="*/ 2147483646 w 72"/>
                <a:gd name="T3" fmla="*/ 626748320 h 46"/>
                <a:gd name="T4" fmla="*/ 2147483646 w 72"/>
                <a:gd name="T5" fmla="*/ 0 h 46"/>
                <a:gd name="T6" fmla="*/ 2147483646 w 72"/>
                <a:gd name="T7" fmla="*/ 1254240340 h 46"/>
                <a:gd name="T8" fmla="*/ 2147483646 w 72"/>
                <a:gd name="T9" fmla="*/ 2147483646 h 46"/>
                <a:gd name="T10" fmla="*/ 2147483646 w 72"/>
                <a:gd name="T11" fmla="*/ 2147483646 h 46"/>
                <a:gd name="T12" fmla="*/ 2147483646 w 72"/>
                <a:gd name="T13" fmla="*/ 2147483646 h 46"/>
                <a:gd name="T14" fmla="*/ 2147483646 w 72"/>
                <a:gd name="T15" fmla="*/ 2147483646 h 46"/>
                <a:gd name="T16" fmla="*/ 0 w 72"/>
                <a:gd name="T17" fmla="*/ 2147483646 h 46"/>
                <a:gd name="T18" fmla="*/ 620364259 w 72"/>
                <a:gd name="T19" fmla="*/ 2147483646 h 46"/>
                <a:gd name="T20" fmla="*/ 1241467163 w 72"/>
                <a:gd name="T21" fmla="*/ 2147483646 h 46"/>
                <a:gd name="T22" fmla="*/ 2147483646 w 72"/>
                <a:gd name="T23" fmla="*/ 188098866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6">
                  <a:moveTo>
                    <a:pt x="63" y="3"/>
                  </a:moveTo>
                  <a:cubicBezTo>
                    <a:pt x="72" y="1"/>
                    <a:pt x="72" y="1"/>
                    <a:pt x="72" y="1"/>
                  </a:cubicBezTo>
                  <a:cubicBezTo>
                    <a:pt x="71" y="0"/>
                    <a:pt x="71" y="0"/>
                    <a:pt x="71" y="0"/>
                  </a:cubicBezTo>
                  <a:cubicBezTo>
                    <a:pt x="63" y="2"/>
                    <a:pt x="63" y="2"/>
                    <a:pt x="63" y="2"/>
                  </a:cubicBezTo>
                  <a:cubicBezTo>
                    <a:pt x="54" y="4"/>
                    <a:pt x="46" y="7"/>
                    <a:pt x="38" y="11"/>
                  </a:cubicBezTo>
                  <a:cubicBezTo>
                    <a:pt x="38" y="11"/>
                    <a:pt x="38" y="11"/>
                    <a:pt x="38" y="11"/>
                  </a:cubicBezTo>
                  <a:cubicBezTo>
                    <a:pt x="37" y="11"/>
                    <a:pt x="37" y="11"/>
                    <a:pt x="37" y="11"/>
                  </a:cubicBezTo>
                  <a:cubicBezTo>
                    <a:pt x="29" y="15"/>
                    <a:pt x="22" y="20"/>
                    <a:pt x="16" y="26"/>
                  </a:cubicBezTo>
                  <a:cubicBezTo>
                    <a:pt x="10" y="31"/>
                    <a:pt x="5" y="39"/>
                    <a:pt x="0" y="46"/>
                  </a:cubicBezTo>
                  <a:cubicBezTo>
                    <a:pt x="1" y="46"/>
                    <a:pt x="1" y="46"/>
                    <a:pt x="1" y="46"/>
                  </a:cubicBezTo>
                  <a:cubicBezTo>
                    <a:pt x="2" y="45"/>
                    <a:pt x="2" y="45"/>
                    <a:pt x="2" y="45"/>
                  </a:cubicBezTo>
                  <a:cubicBezTo>
                    <a:pt x="16" y="23"/>
                    <a:pt x="35" y="10"/>
                    <a:pt x="63"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2" name="MH_Other_56"/>
            <p:cNvSpPr/>
            <p:nvPr>
              <p:custDataLst>
                <p:tags r:id="rId69"/>
              </p:custDataLst>
            </p:nvPr>
          </p:nvSpPr>
          <p:spPr bwMode="auto">
            <a:xfrm>
              <a:off x="4787262" y="3227269"/>
              <a:ext cx="1523" cy="0"/>
            </a:xfrm>
            <a:custGeom>
              <a:avLst/>
              <a:gdLst>
                <a:gd name="T0" fmla="*/ 2147483646 w 1"/>
                <a:gd name="T1" fmla="*/ 0 w 1"/>
                <a:gd name="T2" fmla="*/ 2147483646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3" name="MH_Other_57"/>
            <p:cNvSpPr/>
            <p:nvPr>
              <p:custDataLst>
                <p:tags r:id="rId70"/>
              </p:custDataLst>
            </p:nvPr>
          </p:nvSpPr>
          <p:spPr bwMode="auto">
            <a:xfrm>
              <a:off x="4727867" y="3237838"/>
              <a:ext cx="108130" cy="42277"/>
            </a:xfrm>
            <a:custGeom>
              <a:avLst/>
              <a:gdLst>
                <a:gd name="T0" fmla="*/ 2147483646 w 135"/>
                <a:gd name="T1" fmla="*/ 2147483646 h 53"/>
                <a:gd name="T2" fmla="*/ 2147483646 w 135"/>
                <a:gd name="T3" fmla="*/ 2147483646 h 53"/>
                <a:gd name="T4" fmla="*/ 2147483646 w 135"/>
                <a:gd name="T5" fmla="*/ 589434676 h 53"/>
                <a:gd name="T6" fmla="*/ 2147483646 w 135"/>
                <a:gd name="T7" fmla="*/ 0 h 53"/>
                <a:gd name="T8" fmla="*/ 2147483646 w 135"/>
                <a:gd name="T9" fmla="*/ 2147483646 h 53"/>
                <a:gd name="T10" fmla="*/ 2147483646 w 135"/>
                <a:gd name="T11" fmla="*/ 2147483646 h 53"/>
                <a:gd name="T12" fmla="*/ 2147483646 w 135"/>
                <a:gd name="T13" fmla="*/ 2147483646 h 53"/>
                <a:gd name="T14" fmla="*/ 2147483646 w 135"/>
                <a:gd name="T15" fmla="*/ 2147483646 h 53"/>
                <a:gd name="T16" fmla="*/ 2147483646 w 135"/>
                <a:gd name="T17" fmla="*/ 2147483646 h 53"/>
                <a:gd name="T18" fmla="*/ 2147483646 w 135"/>
                <a:gd name="T19" fmla="*/ 2147483646 h 53"/>
                <a:gd name="T20" fmla="*/ 0 w 135"/>
                <a:gd name="T21" fmla="*/ 2147483646 h 53"/>
                <a:gd name="T22" fmla="*/ 1174573824 w 135"/>
                <a:gd name="T23" fmla="*/ 2147483646 h 53"/>
                <a:gd name="T24" fmla="*/ 2147483646 w 135"/>
                <a:gd name="T25" fmla="*/ 2147483646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3">
                  <a:moveTo>
                    <a:pt x="64" y="15"/>
                  </a:moveTo>
                  <a:cubicBezTo>
                    <a:pt x="94" y="10"/>
                    <a:pt x="108" y="7"/>
                    <a:pt x="108" y="7"/>
                  </a:cubicBezTo>
                  <a:cubicBezTo>
                    <a:pt x="108" y="7"/>
                    <a:pt x="116" y="6"/>
                    <a:pt x="135" y="1"/>
                  </a:cubicBezTo>
                  <a:cubicBezTo>
                    <a:pt x="134" y="0"/>
                    <a:pt x="134" y="0"/>
                    <a:pt x="134" y="0"/>
                  </a:cubicBezTo>
                  <a:cubicBezTo>
                    <a:pt x="116" y="5"/>
                    <a:pt x="108" y="6"/>
                    <a:pt x="108" y="6"/>
                  </a:cubicBezTo>
                  <a:cubicBezTo>
                    <a:pt x="107" y="6"/>
                    <a:pt x="94" y="9"/>
                    <a:pt x="64" y="14"/>
                  </a:cubicBezTo>
                  <a:cubicBezTo>
                    <a:pt x="55" y="16"/>
                    <a:pt x="47" y="18"/>
                    <a:pt x="39" y="21"/>
                  </a:cubicBezTo>
                  <a:cubicBezTo>
                    <a:pt x="39" y="22"/>
                    <a:pt x="39" y="22"/>
                    <a:pt x="39" y="22"/>
                  </a:cubicBezTo>
                  <a:cubicBezTo>
                    <a:pt x="38" y="22"/>
                    <a:pt x="38" y="22"/>
                    <a:pt x="38" y="22"/>
                  </a:cubicBezTo>
                  <a:cubicBezTo>
                    <a:pt x="30" y="25"/>
                    <a:pt x="23" y="29"/>
                    <a:pt x="16" y="35"/>
                  </a:cubicBezTo>
                  <a:cubicBezTo>
                    <a:pt x="10" y="40"/>
                    <a:pt x="4" y="46"/>
                    <a:pt x="0" y="53"/>
                  </a:cubicBezTo>
                  <a:cubicBezTo>
                    <a:pt x="2" y="52"/>
                    <a:pt x="2" y="52"/>
                    <a:pt x="2" y="52"/>
                  </a:cubicBezTo>
                  <a:cubicBezTo>
                    <a:pt x="17" y="31"/>
                    <a:pt x="36" y="20"/>
                    <a:pt x="64" y="1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4" name="MH_Other_58"/>
            <p:cNvSpPr/>
            <p:nvPr>
              <p:custDataLst>
                <p:tags r:id="rId71"/>
              </p:custDataLst>
            </p:nvPr>
          </p:nvSpPr>
          <p:spPr bwMode="auto">
            <a:xfrm>
              <a:off x="4758325" y="3254448"/>
              <a:ext cx="1523" cy="1509"/>
            </a:xfrm>
            <a:custGeom>
              <a:avLst/>
              <a:gdLst>
                <a:gd name="T0" fmla="*/ 2147483646 w 1"/>
                <a:gd name="T1" fmla="*/ 0 h 1"/>
                <a:gd name="T2" fmla="*/ 0 w 1"/>
                <a:gd name="T3" fmla="*/ 2147483646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5" name="MH_Other_59"/>
            <p:cNvSpPr/>
            <p:nvPr>
              <p:custDataLst>
                <p:tags r:id="rId72"/>
              </p:custDataLst>
            </p:nvPr>
          </p:nvSpPr>
          <p:spPr bwMode="auto">
            <a:xfrm>
              <a:off x="4695886" y="3251427"/>
              <a:ext cx="155340" cy="52846"/>
            </a:xfrm>
            <a:custGeom>
              <a:avLst/>
              <a:gdLst>
                <a:gd name="T0" fmla="*/ 2147483646 w 193"/>
                <a:gd name="T1" fmla="*/ 2147483646 h 66"/>
                <a:gd name="T2" fmla="*/ 2147483646 w 193"/>
                <a:gd name="T3" fmla="*/ 2147483646 h 66"/>
                <a:gd name="T4" fmla="*/ 2147483646 w 193"/>
                <a:gd name="T5" fmla="*/ 2147483646 h 66"/>
                <a:gd name="T6" fmla="*/ 2147483646 w 193"/>
                <a:gd name="T7" fmla="*/ 2147483646 h 66"/>
                <a:gd name="T8" fmla="*/ 2147483646 w 193"/>
                <a:gd name="T9" fmla="*/ 2147483646 h 66"/>
                <a:gd name="T10" fmla="*/ 2147483646 w 193"/>
                <a:gd name="T11" fmla="*/ 2147483646 h 66"/>
                <a:gd name="T12" fmla="*/ 2147483646 w 193"/>
                <a:gd name="T13" fmla="*/ 0 h 66"/>
                <a:gd name="T14" fmla="*/ 2147483646 w 193"/>
                <a:gd name="T15" fmla="*/ 0 h 66"/>
                <a:gd name="T16" fmla="*/ 2147483646 w 193"/>
                <a:gd name="T17" fmla="*/ 0 h 66"/>
                <a:gd name="T18" fmla="*/ 2147483646 w 193"/>
                <a:gd name="T19" fmla="*/ 2147483646 h 66"/>
                <a:gd name="T20" fmla="*/ 2147483646 w 193"/>
                <a:gd name="T21" fmla="*/ 2147483646 h 66"/>
                <a:gd name="T22" fmla="*/ 2147483646 w 193"/>
                <a:gd name="T23" fmla="*/ 2147483646 h 66"/>
                <a:gd name="T24" fmla="*/ 2147483646 w 193"/>
                <a:gd name="T25" fmla="*/ 2147483646 h 66"/>
                <a:gd name="T26" fmla="*/ 2147483646 w 193"/>
                <a:gd name="T27" fmla="*/ 2147483646 h 66"/>
                <a:gd name="T28" fmla="*/ 2147483646 w 193"/>
                <a:gd name="T29" fmla="*/ 2147483646 h 66"/>
                <a:gd name="T30" fmla="*/ 2147483646 w 193"/>
                <a:gd name="T31" fmla="*/ 2147483646 h 66"/>
                <a:gd name="T32" fmla="*/ 2147483646 w 193"/>
                <a:gd name="T33" fmla="*/ 2147483646 h 66"/>
                <a:gd name="T34" fmla="*/ 0 w 193"/>
                <a:gd name="T35" fmla="*/ 2147483646 h 66"/>
                <a:gd name="T36" fmla="*/ 1182558411 w 193"/>
                <a:gd name="T37" fmla="*/ 2147483646 h 66"/>
                <a:gd name="T38" fmla="*/ 1773837197 w 193"/>
                <a:gd name="T39" fmla="*/ 2147483646 h 66"/>
                <a:gd name="T40" fmla="*/ 2147483646 w 193"/>
                <a:gd name="T41" fmla="*/ 2147483646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3" h="66">
                  <a:moveTo>
                    <a:pt x="68" y="31"/>
                  </a:moveTo>
                  <a:cubicBezTo>
                    <a:pt x="98" y="27"/>
                    <a:pt x="112" y="25"/>
                    <a:pt x="112" y="26"/>
                  </a:cubicBezTo>
                  <a:cubicBezTo>
                    <a:pt x="112" y="25"/>
                    <a:pt x="125" y="24"/>
                    <a:pt x="156" y="17"/>
                  </a:cubicBezTo>
                  <a:cubicBezTo>
                    <a:pt x="166" y="15"/>
                    <a:pt x="174" y="12"/>
                    <a:pt x="182" y="8"/>
                  </a:cubicBezTo>
                  <a:cubicBezTo>
                    <a:pt x="182" y="8"/>
                    <a:pt x="182" y="7"/>
                    <a:pt x="182" y="7"/>
                  </a:cubicBezTo>
                  <a:cubicBezTo>
                    <a:pt x="183" y="7"/>
                    <a:pt x="183" y="7"/>
                    <a:pt x="183" y="7"/>
                  </a:cubicBezTo>
                  <a:cubicBezTo>
                    <a:pt x="187" y="5"/>
                    <a:pt x="190" y="3"/>
                    <a:pt x="193" y="0"/>
                  </a:cubicBezTo>
                  <a:cubicBezTo>
                    <a:pt x="193" y="0"/>
                    <a:pt x="193" y="0"/>
                    <a:pt x="193" y="0"/>
                  </a:cubicBezTo>
                  <a:cubicBezTo>
                    <a:pt x="192" y="0"/>
                    <a:pt x="192" y="0"/>
                    <a:pt x="192" y="0"/>
                  </a:cubicBezTo>
                  <a:cubicBezTo>
                    <a:pt x="182" y="7"/>
                    <a:pt x="170" y="13"/>
                    <a:pt x="156" y="16"/>
                  </a:cubicBezTo>
                  <a:cubicBezTo>
                    <a:pt x="125" y="23"/>
                    <a:pt x="112" y="24"/>
                    <a:pt x="112" y="24"/>
                  </a:cubicBezTo>
                  <a:cubicBezTo>
                    <a:pt x="112" y="24"/>
                    <a:pt x="98" y="26"/>
                    <a:pt x="68" y="30"/>
                  </a:cubicBezTo>
                  <a:cubicBezTo>
                    <a:pt x="58" y="31"/>
                    <a:pt x="50" y="33"/>
                    <a:pt x="42" y="35"/>
                  </a:cubicBezTo>
                  <a:cubicBezTo>
                    <a:pt x="41" y="36"/>
                    <a:pt x="41" y="36"/>
                    <a:pt x="41" y="37"/>
                  </a:cubicBezTo>
                  <a:cubicBezTo>
                    <a:pt x="39" y="36"/>
                    <a:pt x="39" y="36"/>
                    <a:pt x="39" y="36"/>
                  </a:cubicBezTo>
                  <a:cubicBezTo>
                    <a:pt x="40" y="36"/>
                    <a:pt x="40" y="36"/>
                    <a:pt x="40" y="36"/>
                  </a:cubicBezTo>
                  <a:cubicBezTo>
                    <a:pt x="32" y="39"/>
                    <a:pt x="25" y="43"/>
                    <a:pt x="19" y="48"/>
                  </a:cubicBezTo>
                  <a:cubicBezTo>
                    <a:pt x="12" y="52"/>
                    <a:pt x="5" y="59"/>
                    <a:pt x="0" y="66"/>
                  </a:cubicBezTo>
                  <a:cubicBezTo>
                    <a:pt x="2" y="65"/>
                    <a:pt x="2" y="65"/>
                    <a:pt x="2" y="65"/>
                  </a:cubicBezTo>
                  <a:cubicBezTo>
                    <a:pt x="2" y="65"/>
                    <a:pt x="2" y="65"/>
                    <a:pt x="3" y="65"/>
                  </a:cubicBezTo>
                  <a:cubicBezTo>
                    <a:pt x="19" y="44"/>
                    <a:pt x="39" y="34"/>
                    <a:pt x="68"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6" name="MH_Other_60"/>
            <p:cNvSpPr/>
            <p:nvPr>
              <p:custDataLst>
                <p:tags r:id="rId73"/>
              </p:custDataLst>
            </p:nvPr>
          </p:nvSpPr>
          <p:spPr bwMode="auto">
            <a:xfrm>
              <a:off x="4726345" y="3280115"/>
              <a:ext cx="3046" cy="0"/>
            </a:xfrm>
            <a:custGeom>
              <a:avLst/>
              <a:gdLst>
                <a:gd name="T0" fmla="*/ 1858195208 w 3"/>
                <a:gd name="T1" fmla="*/ 356 h 2"/>
                <a:gd name="T2" fmla="*/ 2147483646 w 3"/>
                <a:gd name="T3" fmla="*/ 0 h 2"/>
                <a:gd name="T4" fmla="*/ 929657992 w 3"/>
                <a:gd name="T5" fmla="*/ 178 h 2"/>
                <a:gd name="T6" fmla="*/ 0 w 3"/>
                <a:gd name="T7" fmla="*/ 178 h 2"/>
                <a:gd name="T8" fmla="*/ 1858195208 w 3"/>
                <a:gd name="T9" fmla="*/ 35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2"/>
                  </a:moveTo>
                  <a:cubicBezTo>
                    <a:pt x="2" y="1"/>
                    <a:pt x="2" y="1"/>
                    <a:pt x="3" y="0"/>
                  </a:cubicBezTo>
                  <a:cubicBezTo>
                    <a:pt x="1" y="1"/>
                    <a:pt x="1" y="1"/>
                    <a:pt x="1" y="1"/>
                  </a:cubicBezTo>
                  <a:cubicBezTo>
                    <a:pt x="0" y="1"/>
                    <a:pt x="0" y="1"/>
                    <a:pt x="0" y="1"/>
                  </a:cubicBez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7" name="MH_Other_61"/>
            <p:cNvSpPr/>
            <p:nvPr>
              <p:custDataLst>
                <p:tags r:id="rId74"/>
              </p:custDataLst>
            </p:nvPr>
          </p:nvSpPr>
          <p:spPr bwMode="auto">
            <a:xfrm>
              <a:off x="4662381" y="3257467"/>
              <a:ext cx="181229" cy="67944"/>
            </a:xfrm>
            <a:custGeom>
              <a:avLst/>
              <a:gdLst>
                <a:gd name="T0" fmla="*/ 0 w 225"/>
                <a:gd name="T1" fmla="*/ 2147483646 h 86"/>
                <a:gd name="T2" fmla="*/ 592857072 w 225"/>
                <a:gd name="T3" fmla="*/ 2147483646 h 86"/>
                <a:gd name="T4" fmla="*/ 2147483646 w 225"/>
                <a:gd name="T5" fmla="*/ 2147483646 h 86"/>
                <a:gd name="T6" fmla="*/ 2147483646 w 225"/>
                <a:gd name="T7" fmla="*/ 2147483646 h 86"/>
                <a:gd name="T8" fmla="*/ 2147483646 w 225"/>
                <a:gd name="T9" fmla="*/ 2147483646 h 86"/>
                <a:gd name="T10" fmla="*/ 2147483646 w 225"/>
                <a:gd name="T11" fmla="*/ 581670789 h 86"/>
                <a:gd name="T12" fmla="*/ 2147483646 w 225"/>
                <a:gd name="T13" fmla="*/ 0 h 86"/>
                <a:gd name="T14" fmla="*/ 2147483646 w 225"/>
                <a:gd name="T15" fmla="*/ 581670789 h 86"/>
                <a:gd name="T16" fmla="*/ 2147483646 w 225"/>
                <a:gd name="T17" fmla="*/ 2147483646 h 86"/>
                <a:gd name="T18" fmla="*/ 2147483646 w 225"/>
                <a:gd name="T19" fmla="*/ 2147483646 h 86"/>
                <a:gd name="T20" fmla="*/ 2147483646 w 225"/>
                <a:gd name="T21" fmla="*/ 2147483646 h 86"/>
                <a:gd name="T22" fmla="*/ 2147483646 w 225"/>
                <a:gd name="T23" fmla="*/ 2147483646 h 86"/>
                <a:gd name="T24" fmla="*/ 2147483646 w 225"/>
                <a:gd name="T25" fmla="*/ 2147483646 h 86"/>
                <a:gd name="T26" fmla="*/ 2147483646 w 225"/>
                <a:gd name="T27" fmla="*/ 2147483646 h 86"/>
                <a:gd name="T28" fmla="*/ 2147483646 w 225"/>
                <a:gd name="T29" fmla="*/ 2147483646 h 86"/>
                <a:gd name="T30" fmla="*/ 0 w 225"/>
                <a:gd name="T31" fmla="*/ 2147483646 h 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5" h="86">
                  <a:moveTo>
                    <a:pt x="0" y="86"/>
                  </a:moveTo>
                  <a:cubicBezTo>
                    <a:pt x="1" y="86"/>
                    <a:pt x="1" y="86"/>
                    <a:pt x="1" y="86"/>
                  </a:cubicBezTo>
                  <a:cubicBezTo>
                    <a:pt x="19" y="66"/>
                    <a:pt x="40" y="57"/>
                    <a:pt x="69" y="55"/>
                  </a:cubicBezTo>
                  <a:cubicBezTo>
                    <a:pt x="100" y="54"/>
                    <a:pt x="113" y="53"/>
                    <a:pt x="113" y="53"/>
                  </a:cubicBezTo>
                  <a:cubicBezTo>
                    <a:pt x="113" y="53"/>
                    <a:pt x="127" y="52"/>
                    <a:pt x="158" y="47"/>
                  </a:cubicBezTo>
                  <a:cubicBezTo>
                    <a:pt x="188" y="42"/>
                    <a:pt x="211" y="26"/>
                    <a:pt x="225" y="1"/>
                  </a:cubicBezTo>
                  <a:cubicBezTo>
                    <a:pt x="224" y="0"/>
                    <a:pt x="224" y="0"/>
                    <a:pt x="224" y="0"/>
                  </a:cubicBezTo>
                  <a:cubicBezTo>
                    <a:pt x="224" y="0"/>
                    <a:pt x="223" y="1"/>
                    <a:pt x="223" y="1"/>
                  </a:cubicBezTo>
                  <a:cubicBezTo>
                    <a:pt x="209" y="26"/>
                    <a:pt x="188" y="41"/>
                    <a:pt x="158" y="46"/>
                  </a:cubicBezTo>
                  <a:cubicBezTo>
                    <a:pt x="127" y="51"/>
                    <a:pt x="113" y="51"/>
                    <a:pt x="113" y="51"/>
                  </a:cubicBezTo>
                  <a:cubicBezTo>
                    <a:pt x="113" y="51"/>
                    <a:pt x="100" y="53"/>
                    <a:pt x="69" y="54"/>
                  </a:cubicBezTo>
                  <a:cubicBezTo>
                    <a:pt x="60" y="55"/>
                    <a:pt x="51" y="56"/>
                    <a:pt x="44" y="58"/>
                  </a:cubicBezTo>
                  <a:cubicBezTo>
                    <a:pt x="43" y="59"/>
                    <a:pt x="43" y="59"/>
                    <a:pt x="43" y="59"/>
                  </a:cubicBezTo>
                  <a:cubicBezTo>
                    <a:pt x="43" y="58"/>
                    <a:pt x="43" y="58"/>
                    <a:pt x="43" y="58"/>
                  </a:cubicBezTo>
                  <a:cubicBezTo>
                    <a:pt x="34" y="61"/>
                    <a:pt x="26" y="64"/>
                    <a:pt x="19" y="69"/>
                  </a:cubicBezTo>
                  <a:cubicBezTo>
                    <a:pt x="12" y="73"/>
                    <a:pt x="5" y="79"/>
                    <a:pt x="0"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8" name="MH_Other_62"/>
            <p:cNvSpPr/>
            <p:nvPr>
              <p:custDataLst>
                <p:tags r:id="rId75"/>
              </p:custDataLst>
            </p:nvPr>
          </p:nvSpPr>
          <p:spPr bwMode="auto">
            <a:xfrm>
              <a:off x="4842088" y="3257467"/>
              <a:ext cx="1523" cy="0"/>
            </a:xfrm>
            <a:custGeom>
              <a:avLst/>
              <a:gdLst>
                <a:gd name="T0" fmla="*/ 0 w 1"/>
                <a:gd name="T1" fmla="*/ 1067 h 1"/>
                <a:gd name="T2" fmla="*/ 2147483646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0"/>
                    <a:pt x="1"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29" name="MH_Other_63"/>
            <p:cNvSpPr/>
            <p:nvPr>
              <p:custDataLst>
                <p:tags r:id="rId76"/>
              </p:custDataLst>
            </p:nvPr>
          </p:nvSpPr>
          <p:spPr bwMode="auto">
            <a:xfrm>
              <a:off x="4697408" y="3304273"/>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0" name="MH_Other_64"/>
            <p:cNvSpPr/>
            <p:nvPr>
              <p:custDataLst>
                <p:tags r:id="rId77"/>
              </p:custDataLst>
            </p:nvPr>
          </p:nvSpPr>
          <p:spPr bwMode="auto">
            <a:xfrm>
              <a:off x="4386728" y="3348059"/>
              <a:ext cx="257377" cy="131358"/>
            </a:xfrm>
            <a:custGeom>
              <a:avLst/>
              <a:gdLst>
                <a:gd name="T0" fmla="*/ 2147483646 w 318"/>
                <a:gd name="T1" fmla="*/ 2147483646 h 163"/>
                <a:gd name="T2" fmla="*/ 2147483646 w 318"/>
                <a:gd name="T3" fmla="*/ 2147483646 h 163"/>
                <a:gd name="T4" fmla="*/ 2147483646 w 318"/>
                <a:gd name="T5" fmla="*/ 2147483646 h 163"/>
                <a:gd name="T6" fmla="*/ 2147483646 w 318"/>
                <a:gd name="T7" fmla="*/ 2147483646 h 163"/>
                <a:gd name="T8" fmla="*/ 2147483646 w 318"/>
                <a:gd name="T9" fmla="*/ 2147483646 h 163"/>
                <a:gd name="T10" fmla="*/ 2147483646 w 318"/>
                <a:gd name="T11" fmla="*/ 2147483646 h 163"/>
                <a:gd name="T12" fmla="*/ 2147483646 w 318"/>
                <a:gd name="T13" fmla="*/ 2147483646 h 163"/>
                <a:gd name="T14" fmla="*/ 2147483646 w 318"/>
                <a:gd name="T15" fmla="*/ 2147483646 h 163"/>
                <a:gd name="T16" fmla="*/ 2147483646 w 318"/>
                <a:gd name="T17" fmla="*/ 2147483646 h 163"/>
                <a:gd name="T18" fmla="*/ 2147483646 w 318"/>
                <a:gd name="T19" fmla="*/ 2147483646 h 163"/>
                <a:gd name="T20" fmla="*/ 2147483646 w 318"/>
                <a:gd name="T21" fmla="*/ 2147483646 h 163"/>
                <a:gd name="T22" fmla="*/ 2147483646 w 318"/>
                <a:gd name="T23" fmla="*/ 2147483646 h 163"/>
                <a:gd name="T24" fmla="*/ 2147483646 w 318"/>
                <a:gd name="T25" fmla="*/ 2147483646 h 163"/>
                <a:gd name="T26" fmla="*/ 2147483646 w 318"/>
                <a:gd name="T27" fmla="*/ 2147483646 h 163"/>
                <a:gd name="T28" fmla="*/ 2147483646 w 318"/>
                <a:gd name="T29" fmla="*/ 2147483646 h 163"/>
                <a:gd name="T30" fmla="*/ 2147483646 w 318"/>
                <a:gd name="T31" fmla="*/ 1209009571 h 163"/>
                <a:gd name="T32" fmla="*/ 2147483646 w 318"/>
                <a:gd name="T33" fmla="*/ 604504362 h 163"/>
                <a:gd name="T34" fmla="*/ 2147483646 w 318"/>
                <a:gd name="T35" fmla="*/ 604504362 h 163"/>
                <a:gd name="T36" fmla="*/ 2147483646 w 318"/>
                <a:gd name="T37" fmla="*/ 0 h 163"/>
                <a:gd name="T38" fmla="*/ 2147483646 w 318"/>
                <a:gd name="T39" fmla="*/ 1813513932 h 163"/>
                <a:gd name="T40" fmla="*/ 2147483646 w 318"/>
                <a:gd name="T41" fmla="*/ 2147483646 h 163"/>
                <a:gd name="T42" fmla="*/ 2147483646 w 318"/>
                <a:gd name="T43" fmla="*/ 2147483646 h 163"/>
                <a:gd name="T44" fmla="*/ 2147483646 w 318"/>
                <a:gd name="T45" fmla="*/ 2147483646 h 163"/>
                <a:gd name="T46" fmla="*/ 2147483646 w 318"/>
                <a:gd name="T47" fmla="*/ 2147483646 h 163"/>
                <a:gd name="T48" fmla="*/ 2147483646 w 318"/>
                <a:gd name="T49" fmla="*/ 2147483646 h 163"/>
                <a:gd name="T50" fmla="*/ 2147483646 w 318"/>
                <a:gd name="T51" fmla="*/ 2147483646 h 163"/>
                <a:gd name="T52" fmla="*/ 2147483646 w 318"/>
                <a:gd name="T53" fmla="*/ 2147483646 h 163"/>
                <a:gd name="T54" fmla="*/ 2147483646 w 318"/>
                <a:gd name="T55" fmla="*/ 2147483646 h 163"/>
                <a:gd name="T56" fmla="*/ 2147483646 w 318"/>
                <a:gd name="T57" fmla="*/ 2147483646 h 163"/>
                <a:gd name="T58" fmla="*/ 2147483646 w 318"/>
                <a:gd name="T59" fmla="*/ 2147483646 h 163"/>
                <a:gd name="T60" fmla="*/ 2147483646 w 318"/>
                <a:gd name="T61" fmla="*/ 2147483646 h 163"/>
                <a:gd name="T62" fmla="*/ 0 w 318"/>
                <a:gd name="T63" fmla="*/ 2147483646 h 163"/>
                <a:gd name="T64" fmla="*/ 0 w 318"/>
                <a:gd name="T65" fmla="*/ 2147483646 h 163"/>
                <a:gd name="T66" fmla="*/ 1196508798 w 318"/>
                <a:gd name="T67" fmla="*/ 2147483646 h 163"/>
                <a:gd name="T68" fmla="*/ 1196508798 w 318"/>
                <a:gd name="T69" fmla="*/ 2147483646 h 163"/>
                <a:gd name="T70" fmla="*/ 2147483646 w 318"/>
                <a:gd name="T71" fmla="*/ 2147483646 h 163"/>
                <a:gd name="T72" fmla="*/ 2147483646 w 318"/>
                <a:gd name="T73" fmla="*/ 2147483646 h 163"/>
                <a:gd name="T74" fmla="*/ 2147483646 w 318"/>
                <a:gd name="T75" fmla="*/ 2147483646 h 163"/>
                <a:gd name="T76" fmla="*/ 2147483646 w 318"/>
                <a:gd name="T77" fmla="*/ 2147483646 h 163"/>
                <a:gd name="T78" fmla="*/ 2147483646 w 318"/>
                <a:gd name="T79" fmla="*/ 2147483646 h 163"/>
                <a:gd name="T80" fmla="*/ 2147483646 w 318"/>
                <a:gd name="T81" fmla="*/ 2147483646 h 1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3">
                  <a:moveTo>
                    <a:pt x="50" y="155"/>
                  </a:moveTo>
                  <a:cubicBezTo>
                    <a:pt x="68" y="157"/>
                    <a:pt x="85" y="155"/>
                    <a:pt x="102" y="146"/>
                  </a:cubicBezTo>
                  <a:cubicBezTo>
                    <a:pt x="101" y="145"/>
                    <a:pt x="101" y="145"/>
                    <a:pt x="101" y="145"/>
                  </a:cubicBezTo>
                  <a:cubicBezTo>
                    <a:pt x="120" y="147"/>
                    <a:pt x="139" y="143"/>
                    <a:pt x="156" y="133"/>
                  </a:cubicBezTo>
                  <a:cubicBezTo>
                    <a:pt x="174" y="134"/>
                    <a:pt x="191" y="128"/>
                    <a:pt x="207" y="118"/>
                  </a:cubicBezTo>
                  <a:cubicBezTo>
                    <a:pt x="225" y="117"/>
                    <a:pt x="242" y="110"/>
                    <a:pt x="257" y="99"/>
                  </a:cubicBezTo>
                  <a:cubicBezTo>
                    <a:pt x="275" y="97"/>
                    <a:pt x="292" y="90"/>
                    <a:pt x="306" y="77"/>
                  </a:cubicBezTo>
                  <a:cubicBezTo>
                    <a:pt x="306" y="77"/>
                    <a:pt x="306" y="77"/>
                    <a:pt x="306" y="77"/>
                  </a:cubicBezTo>
                  <a:cubicBezTo>
                    <a:pt x="310" y="76"/>
                    <a:pt x="314" y="75"/>
                    <a:pt x="318" y="74"/>
                  </a:cubicBezTo>
                  <a:cubicBezTo>
                    <a:pt x="318" y="74"/>
                    <a:pt x="318" y="74"/>
                    <a:pt x="318" y="74"/>
                  </a:cubicBezTo>
                  <a:cubicBezTo>
                    <a:pt x="317" y="73"/>
                    <a:pt x="317" y="73"/>
                    <a:pt x="317" y="73"/>
                  </a:cubicBezTo>
                  <a:cubicBezTo>
                    <a:pt x="307" y="52"/>
                    <a:pt x="307" y="52"/>
                    <a:pt x="307" y="52"/>
                  </a:cubicBezTo>
                  <a:cubicBezTo>
                    <a:pt x="306" y="51"/>
                    <a:pt x="306" y="51"/>
                    <a:pt x="306" y="51"/>
                  </a:cubicBezTo>
                  <a:cubicBezTo>
                    <a:pt x="291" y="21"/>
                    <a:pt x="291" y="21"/>
                    <a:pt x="291" y="21"/>
                  </a:cubicBezTo>
                  <a:cubicBezTo>
                    <a:pt x="290" y="19"/>
                    <a:pt x="290" y="19"/>
                    <a:pt x="290" y="19"/>
                  </a:cubicBezTo>
                  <a:cubicBezTo>
                    <a:pt x="282" y="2"/>
                    <a:pt x="282" y="2"/>
                    <a:pt x="282" y="2"/>
                  </a:cubicBezTo>
                  <a:cubicBezTo>
                    <a:pt x="282" y="1"/>
                    <a:pt x="282" y="1"/>
                    <a:pt x="282" y="1"/>
                  </a:cubicBezTo>
                  <a:cubicBezTo>
                    <a:pt x="281" y="1"/>
                    <a:pt x="281" y="1"/>
                    <a:pt x="281" y="1"/>
                  </a:cubicBezTo>
                  <a:cubicBezTo>
                    <a:pt x="281" y="0"/>
                    <a:pt x="281" y="0"/>
                    <a:pt x="281" y="0"/>
                  </a:cubicBezTo>
                  <a:cubicBezTo>
                    <a:pt x="279" y="1"/>
                    <a:pt x="277" y="2"/>
                    <a:pt x="275" y="3"/>
                  </a:cubicBezTo>
                  <a:cubicBezTo>
                    <a:pt x="268" y="6"/>
                    <a:pt x="261" y="12"/>
                    <a:pt x="254" y="17"/>
                  </a:cubicBezTo>
                  <a:cubicBezTo>
                    <a:pt x="246" y="18"/>
                    <a:pt x="238" y="20"/>
                    <a:pt x="230" y="23"/>
                  </a:cubicBezTo>
                  <a:cubicBezTo>
                    <a:pt x="223" y="26"/>
                    <a:pt x="215" y="31"/>
                    <a:pt x="208" y="36"/>
                  </a:cubicBezTo>
                  <a:cubicBezTo>
                    <a:pt x="200" y="37"/>
                    <a:pt x="192" y="38"/>
                    <a:pt x="184" y="41"/>
                  </a:cubicBezTo>
                  <a:cubicBezTo>
                    <a:pt x="176" y="43"/>
                    <a:pt x="169" y="47"/>
                    <a:pt x="162" y="52"/>
                  </a:cubicBezTo>
                  <a:cubicBezTo>
                    <a:pt x="154" y="52"/>
                    <a:pt x="146" y="53"/>
                    <a:pt x="138" y="55"/>
                  </a:cubicBezTo>
                  <a:cubicBezTo>
                    <a:pt x="131" y="57"/>
                    <a:pt x="122" y="61"/>
                    <a:pt x="115" y="65"/>
                  </a:cubicBezTo>
                  <a:cubicBezTo>
                    <a:pt x="106" y="64"/>
                    <a:pt x="98" y="65"/>
                    <a:pt x="90" y="67"/>
                  </a:cubicBezTo>
                  <a:cubicBezTo>
                    <a:pt x="82" y="68"/>
                    <a:pt x="74" y="71"/>
                    <a:pt x="66" y="75"/>
                  </a:cubicBezTo>
                  <a:cubicBezTo>
                    <a:pt x="57" y="74"/>
                    <a:pt x="49" y="74"/>
                    <a:pt x="41" y="75"/>
                  </a:cubicBezTo>
                  <a:cubicBezTo>
                    <a:pt x="33" y="76"/>
                    <a:pt x="25" y="79"/>
                    <a:pt x="17" y="82"/>
                  </a:cubicBezTo>
                  <a:cubicBezTo>
                    <a:pt x="12" y="81"/>
                    <a:pt x="6" y="80"/>
                    <a:pt x="0" y="80"/>
                  </a:cubicBezTo>
                  <a:cubicBezTo>
                    <a:pt x="0" y="81"/>
                    <a:pt x="0" y="81"/>
                    <a:pt x="0" y="81"/>
                  </a:cubicBezTo>
                  <a:cubicBezTo>
                    <a:pt x="2" y="101"/>
                    <a:pt x="2" y="101"/>
                    <a:pt x="2" y="101"/>
                  </a:cubicBezTo>
                  <a:cubicBezTo>
                    <a:pt x="2" y="103"/>
                    <a:pt x="2" y="103"/>
                    <a:pt x="2" y="103"/>
                  </a:cubicBezTo>
                  <a:cubicBezTo>
                    <a:pt x="5" y="136"/>
                    <a:pt x="5" y="136"/>
                    <a:pt x="5" y="136"/>
                  </a:cubicBezTo>
                  <a:cubicBezTo>
                    <a:pt x="5" y="138"/>
                    <a:pt x="5" y="138"/>
                    <a:pt x="5" y="138"/>
                  </a:cubicBezTo>
                  <a:cubicBezTo>
                    <a:pt x="7" y="161"/>
                    <a:pt x="7" y="161"/>
                    <a:pt x="7" y="161"/>
                  </a:cubicBezTo>
                  <a:cubicBezTo>
                    <a:pt x="7" y="162"/>
                    <a:pt x="7" y="162"/>
                    <a:pt x="7" y="162"/>
                  </a:cubicBezTo>
                  <a:cubicBezTo>
                    <a:pt x="8" y="162"/>
                    <a:pt x="8" y="162"/>
                    <a:pt x="8" y="162"/>
                  </a:cubicBezTo>
                  <a:cubicBezTo>
                    <a:pt x="22" y="163"/>
                    <a:pt x="36" y="161"/>
                    <a:pt x="50" y="15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1" name="MH_Other_65"/>
            <p:cNvSpPr/>
            <p:nvPr>
              <p:custDataLst>
                <p:tags r:id="rId78"/>
              </p:custDataLst>
            </p:nvPr>
          </p:nvSpPr>
          <p:spPr bwMode="auto">
            <a:xfrm>
              <a:off x="4400436" y="3406943"/>
              <a:ext cx="193413" cy="37747"/>
            </a:xfrm>
            <a:custGeom>
              <a:avLst/>
              <a:gdLst>
                <a:gd name="T0" fmla="*/ 2147483646 w 240"/>
                <a:gd name="T1" fmla="*/ 2147483646 h 48"/>
                <a:gd name="T2" fmla="*/ 2147483646 w 240"/>
                <a:gd name="T3" fmla="*/ 2147483646 h 48"/>
                <a:gd name="T4" fmla="*/ 2147483646 w 240"/>
                <a:gd name="T5" fmla="*/ 2147483646 h 48"/>
                <a:gd name="T6" fmla="*/ 2147483646 w 240"/>
                <a:gd name="T7" fmla="*/ 1154690940 h 48"/>
                <a:gd name="T8" fmla="*/ 0 w 240"/>
                <a:gd name="T9" fmla="*/ 2147483646 h 48"/>
                <a:gd name="T10" fmla="*/ 1781146254 w 240"/>
                <a:gd name="T11" fmla="*/ 2147483646 h 48"/>
                <a:gd name="T12" fmla="*/ 2147483646 w 240"/>
                <a:gd name="T13" fmla="*/ 2147483646 h 48"/>
                <a:gd name="T14" fmla="*/ 2147483646 w 240"/>
                <a:gd name="T15" fmla="*/ 2147483646 h 48"/>
                <a:gd name="T16" fmla="*/ 2147483646 w 240"/>
                <a:gd name="T17" fmla="*/ 2147483646 h 48"/>
                <a:gd name="T18" fmla="*/ 2147483646 w 240"/>
                <a:gd name="T19" fmla="*/ 2147483646 h 48"/>
                <a:gd name="T20" fmla="*/ 2147483646 w 240"/>
                <a:gd name="T21" fmla="*/ 2147483646 h 48"/>
                <a:gd name="T22" fmla="*/ 2147483646 w 240"/>
                <a:gd name="T23" fmla="*/ 2147483646 h 48"/>
                <a:gd name="T24" fmla="*/ 2147483646 w 240"/>
                <a:gd name="T25" fmla="*/ 2147483646 h 48"/>
                <a:gd name="T26" fmla="*/ 2147483646 w 240"/>
                <a:gd name="T27" fmla="*/ 2147483646 h 48"/>
                <a:gd name="T28" fmla="*/ 2147483646 w 240"/>
                <a:gd name="T29" fmla="*/ 2147483646 h 48"/>
                <a:gd name="T30" fmla="*/ 2147483646 w 240"/>
                <a:gd name="T31" fmla="*/ 2147483646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8">
                  <a:moveTo>
                    <a:pt x="160" y="40"/>
                  </a:moveTo>
                  <a:cubicBezTo>
                    <a:pt x="129" y="31"/>
                    <a:pt x="117" y="26"/>
                    <a:pt x="117" y="26"/>
                  </a:cubicBezTo>
                  <a:cubicBezTo>
                    <a:pt x="117" y="26"/>
                    <a:pt x="104" y="21"/>
                    <a:pt x="76" y="10"/>
                  </a:cubicBezTo>
                  <a:cubicBezTo>
                    <a:pt x="57" y="2"/>
                    <a:pt x="41" y="0"/>
                    <a:pt x="24" y="2"/>
                  </a:cubicBezTo>
                  <a:cubicBezTo>
                    <a:pt x="16" y="3"/>
                    <a:pt x="8" y="6"/>
                    <a:pt x="0" y="9"/>
                  </a:cubicBezTo>
                  <a:cubicBezTo>
                    <a:pt x="3" y="9"/>
                    <a:pt x="3" y="9"/>
                    <a:pt x="3" y="9"/>
                  </a:cubicBezTo>
                  <a:cubicBezTo>
                    <a:pt x="27" y="0"/>
                    <a:pt x="49" y="0"/>
                    <a:pt x="75" y="11"/>
                  </a:cubicBezTo>
                  <a:cubicBezTo>
                    <a:pt x="104" y="22"/>
                    <a:pt x="116" y="27"/>
                    <a:pt x="117" y="27"/>
                  </a:cubicBezTo>
                  <a:cubicBezTo>
                    <a:pt x="117" y="27"/>
                    <a:pt x="129" y="32"/>
                    <a:pt x="160" y="41"/>
                  </a:cubicBezTo>
                  <a:cubicBezTo>
                    <a:pt x="169" y="44"/>
                    <a:pt x="179" y="45"/>
                    <a:pt x="188" y="45"/>
                  </a:cubicBezTo>
                  <a:cubicBezTo>
                    <a:pt x="190" y="44"/>
                    <a:pt x="190" y="44"/>
                    <a:pt x="190" y="44"/>
                  </a:cubicBezTo>
                  <a:cubicBezTo>
                    <a:pt x="190" y="45"/>
                    <a:pt x="190" y="45"/>
                    <a:pt x="190" y="45"/>
                  </a:cubicBezTo>
                  <a:cubicBezTo>
                    <a:pt x="190" y="45"/>
                    <a:pt x="190" y="45"/>
                    <a:pt x="190" y="45"/>
                  </a:cubicBezTo>
                  <a:cubicBezTo>
                    <a:pt x="208" y="44"/>
                    <a:pt x="225" y="37"/>
                    <a:pt x="240" y="26"/>
                  </a:cubicBezTo>
                  <a:cubicBezTo>
                    <a:pt x="239" y="25"/>
                    <a:pt x="239" y="25"/>
                    <a:pt x="239" y="25"/>
                  </a:cubicBezTo>
                  <a:cubicBezTo>
                    <a:pt x="215" y="43"/>
                    <a:pt x="189" y="48"/>
                    <a:pt x="160"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2" name="MH_Other_66"/>
            <p:cNvSpPr/>
            <p:nvPr>
              <p:custDataLst>
                <p:tags r:id="rId79"/>
              </p:custDataLst>
            </p:nvPr>
          </p:nvSpPr>
          <p:spPr bwMode="auto">
            <a:xfrm>
              <a:off x="4386730" y="3411474"/>
              <a:ext cx="167523" cy="45296"/>
            </a:xfrm>
            <a:custGeom>
              <a:avLst/>
              <a:gdLst>
                <a:gd name="T0" fmla="*/ 0 w 207"/>
                <a:gd name="T1" fmla="*/ 0 h 56"/>
                <a:gd name="T2" fmla="*/ 0 w 207"/>
                <a:gd name="T3" fmla="*/ 610430886 h 56"/>
                <a:gd name="T4" fmla="*/ 2147483646 w 207"/>
                <a:gd name="T5" fmla="*/ 2147483646 h 56"/>
                <a:gd name="T6" fmla="*/ 2147483646 w 207"/>
                <a:gd name="T7" fmla="*/ 2147483646 h 56"/>
                <a:gd name="T8" fmla="*/ 2147483646 w 207"/>
                <a:gd name="T9" fmla="*/ 2147483646 h 56"/>
                <a:gd name="T10" fmla="*/ 2147483646 w 207"/>
                <a:gd name="T11" fmla="*/ 2147483646 h 56"/>
                <a:gd name="T12" fmla="*/ 2147483646 w 207"/>
                <a:gd name="T13" fmla="*/ 2147483646 h 56"/>
                <a:gd name="T14" fmla="*/ 2147483646 w 207"/>
                <a:gd name="T15" fmla="*/ 2147483646 h 56"/>
                <a:gd name="T16" fmla="*/ 2147483646 w 207"/>
                <a:gd name="T17" fmla="*/ 2147483646 h 56"/>
                <a:gd name="T18" fmla="*/ 2147483646 w 207"/>
                <a:gd name="T19" fmla="*/ 2147483646 h 56"/>
                <a:gd name="T20" fmla="*/ 2147483646 w 207"/>
                <a:gd name="T21" fmla="*/ 2147483646 h 56"/>
                <a:gd name="T22" fmla="*/ 2147483646 w 207"/>
                <a:gd name="T23" fmla="*/ 2147483646 h 56"/>
                <a:gd name="T24" fmla="*/ 2147483646 w 207"/>
                <a:gd name="T25" fmla="*/ 2147483646 h 56"/>
                <a:gd name="T26" fmla="*/ 2147483646 w 207"/>
                <a:gd name="T27" fmla="*/ 1221584652 h 56"/>
                <a:gd name="T28" fmla="*/ 2147483646 w 207"/>
                <a:gd name="T29" fmla="*/ 1832015538 h 56"/>
                <a:gd name="T30" fmla="*/ 2147483646 w 207"/>
                <a:gd name="T31" fmla="*/ 1221584652 h 56"/>
                <a:gd name="T32" fmla="*/ 2147483646 w 207"/>
                <a:gd name="T33" fmla="*/ 1221584652 h 56"/>
                <a:gd name="T34" fmla="*/ 0 w 207"/>
                <a:gd name="T35" fmla="*/ 0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56">
                  <a:moveTo>
                    <a:pt x="0" y="0"/>
                  </a:moveTo>
                  <a:cubicBezTo>
                    <a:pt x="0" y="1"/>
                    <a:pt x="0" y="1"/>
                    <a:pt x="0" y="1"/>
                  </a:cubicBezTo>
                  <a:cubicBezTo>
                    <a:pt x="14" y="1"/>
                    <a:pt x="29" y="5"/>
                    <a:pt x="44" y="12"/>
                  </a:cubicBezTo>
                  <a:cubicBezTo>
                    <a:pt x="72" y="26"/>
                    <a:pt x="84" y="31"/>
                    <a:pt x="84" y="31"/>
                  </a:cubicBezTo>
                  <a:cubicBezTo>
                    <a:pt x="85" y="31"/>
                    <a:pt x="96" y="37"/>
                    <a:pt x="127" y="48"/>
                  </a:cubicBezTo>
                  <a:cubicBezTo>
                    <a:pt x="136" y="51"/>
                    <a:pt x="145" y="52"/>
                    <a:pt x="153" y="53"/>
                  </a:cubicBezTo>
                  <a:cubicBezTo>
                    <a:pt x="154" y="53"/>
                    <a:pt x="154" y="53"/>
                    <a:pt x="154" y="52"/>
                  </a:cubicBezTo>
                  <a:cubicBezTo>
                    <a:pt x="155" y="53"/>
                    <a:pt x="155" y="53"/>
                    <a:pt x="155" y="53"/>
                  </a:cubicBezTo>
                  <a:cubicBezTo>
                    <a:pt x="173" y="54"/>
                    <a:pt x="191" y="49"/>
                    <a:pt x="207" y="38"/>
                  </a:cubicBezTo>
                  <a:cubicBezTo>
                    <a:pt x="205" y="38"/>
                    <a:pt x="205" y="38"/>
                    <a:pt x="205" y="38"/>
                  </a:cubicBezTo>
                  <a:cubicBezTo>
                    <a:pt x="181" y="53"/>
                    <a:pt x="155" y="56"/>
                    <a:pt x="127" y="46"/>
                  </a:cubicBezTo>
                  <a:cubicBezTo>
                    <a:pt x="97" y="36"/>
                    <a:pt x="85" y="30"/>
                    <a:pt x="85" y="30"/>
                  </a:cubicBezTo>
                  <a:cubicBezTo>
                    <a:pt x="85" y="30"/>
                    <a:pt x="73" y="24"/>
                    <a:pt x="45" y="11"/>
                  </a:cubicBezTo>
                  <a:cubicBezTo>
                    <a:pt x="36" y="7"/>
                    <a:pt x="28" y="4"/>
                    <a:pt x="20" y="2"/>
                  </a:cubicBezTo>
                  <a:cubicBezTo>
                    <a:pt x="18" y="3"/>
                    <a:pt x="18" y="3"/>
                    <a:pt x="18" y="3"/>
                  </a:cubicBezTo>
                  <a:cubicBezTo>
                    <a:pt x="17" y="2"/>
                    <a:pt x="17" y="2"/>
                    <a:pt x="17" y="2"/>
                  </a:cubicBezTo>
                  <a:cubicBezTo>
                    <a:pt x="17" y="2"/>
                    <a:pt x="17" y="2"/>
                    <a:pt x="17" y="2"/>
                  </a:cubicBezTo>
                  <a:cubicBezTo>
                    <a:pt x="12" y="1"/>
                    <a:pt x="6"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3" name="MH_Other_67"/>
            <p:cNvSpPr/>
            <p:nvPr>
              <p:custDataLst>
                <p:tags r:id="rId80"/>
              </p:custDataLst>
            </p:nvPr>
          </p:nvSpPr>
          <p:spPr bwMode="auto">
            <a:xfrm>
              <a:off x="4400436" y="3414494"/>
              <a:ext cx="3046" cy="0"/>
            </a:xfrm>
            <a:custGeom>
              <a:avLst/>
              <a:gdLst>
                <a:gd name="T0" fmla="*/ 146271796 w 7"/>
                <a:gd name="T1" fmla="*/ 119 h 3"/>
                <a:gd name="T2" fmla="*/ 512054475 w 7"/>
                <a:gd name="T3" fmla="*/ 0 h 3"/>
                <a:gd name="T4" fmla="*/ 0 w 7"/>
                <a:gd name="T5" fmla="*/ 0 h 3"/>
                <a:gd name="T6" fmla="*/ 0 w 7"/>
                <a:gd name="T7" fmla="*/ 0 h 3"/>
                <a:gd name="T8" fmla="*/ 146271796 w 7"/>
                <a:gd name="T9" fmla="*/ 119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4" name="MH_Other_68"/>
            <p:cNvSpPr/>
            <p:nvPr>
              <p:custDataLst>
                <p:tags r:id="rId81"/>
              </p:custDataLst>
            </p:nvPr>
          </p:nvSpPr>
          <p:spPr bwMode="auto">
            <a:xfrm>
              <a:off x="4552730" y="3441672"/>
              <a:ext cx="1523" cy="1509"/>
            </a:xfrm>
            <a:custGeom>
              <a:avLst/>
              <a:gdLst>
                <a:gd name="T0" fmla="*/ 179120564 w 5"/>
                <a:gd name="T1" fmla="*/ 0 h 2"/>
                <a:gd name="T2" fmla="*/ 0 w 5"/>
                <a:gd name="T3" fmla="*/ 447676037 h 2"/>
                <a:gd name="T4" fmla="*/ 179120564 w 5"/>
                <a:gd name="T5" fmla="*/ 447676037 h 2"/>
                <a:gd name="T6" fmla="*/ 179120564 w 5"/>
                <a:gd name="T7" fmla="*/ 447676037 h 2"/>
                <a:gd name="T8" fmla="*/ 179120564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2"/>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5" name="MH_Other_69"/>
            <p:cNvSpPr/>
            <p:nvPr>
              <p:custDataLst>
                <p:tags r:id="rId82"/>
              </p:custDataLst>
            </p:nvPr>
          </p:nvSpPr>
          <p:spPr bwMode="auto">
            <a:xfrm>
              <a:off x="4388253" y="3429593"/>
              <a:ext cx="124880" cy="37746"/>
            </a:xfrm>
            <a:custGeom>
              <a:avLst/>
              <a:gdLst>
                <a:gd name="T0" fmla="*/ 2147483646 w 154"/>
                <a:gd name="T1" fmla="*/ 2147483646 h 48"/>
                <a:gd name="T2" fmla="*/ 2147483646 w 154"/>
                <a:gd name="T3" fmla="*/ 2147483646 h 48"/>
                <a:gd name="T4" fmla="*/ 0 w 154"/>
                <a:gd name="T5" fmla="*/ 0 h 48"/>
                <a:gd name="T6" fmla="*/ 0 w 154"/>
                <a:gd name="T7" fmla="*/ 1154632081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2147483646 h 48"/>
                <a:gd name="T22" fmla="*/ 2147483646 w 154"/>
                <a:gd name="T23" fmla="*/ 2147483646 h 48"/>
                <a:gd name="T24" fmla="*/ 2147483646 w 154"/>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4" h="48">
                  <a:moveTo>
                    <a:pt x="72" y="36"/>
                  </a:moveTo>
                  <a:cubicBezTo>
                    <a:pt x="43" y="24"/>
                    <a:pt x="32" y="17"/>
                    <a:pt x="32" y="17"/>
                  </a:cubicBezTo>
                  <a:cubicBezTo>
                    <a:pt x="0" y="0"/>
                    <a:pt x="0" y="0"/>
                    <a:pt x="0" y="0"/>
                  </a:cubicBezTo>
                  <a:cubicBezTo>
                    <a:pt x="0" y="2"/>
                    <a:pt x="0" y="2"/>
                    <a:pt x="0" y="2"/>
                  </a:cubicBezTo>
                  <a:cubicBezTo>
                    <a:pt x="31" y="18"/>
                    <a:pt x="31" y="18"/>
                    <a:pt x="31" y="18"/>
                  </a:cubicBezTo>
                  <a:cubicBezTo>
                    <a:pt x="31" y="18"/>
                    <a:pt x="42" y="25"/>
                    <a:pt x="72" y="37"/>
                  </a:cubicBezTo>
                  <a:cubicBezTo>
                    <a:pt x="81" y="41"/>
                    <a:pt x="90" y="43"/>
                    <a:pt x="98" y="44"/>
                  </a:cubicBezTo>
                  <a:cubicBezTo>
                    <a:pt x="99" y="44"/>
                    <a:pt x="99" y="44"/>
                    <a:pt x="99" y="44"/>
                  </a:cubicBezTo>
                  <a:cubicBezTo>
                    <a:pt x="99" y="44"/>
                    <a:pt x="99" y="44"/>
                    <a:pt x="99" y="44"/>
                  </a:cubicBezTo>
                  <a:cubicBezTo>
                    <a:pt x="118" y="46"/>
                    <a:pt x="137" y="42"/>
                    <a:pt x="154" y="32"/>
                  </a:cubicBezTo>
                  <a:cubicBezTo>
                    <a:pt x="153" y="32"/>
                    <a:pt x="153" y="32"/>
                    <a:pt x="153" y="32"/>
                  </a:cubicBezTo>
                  <a:cubicBezTo>
                    <a:pt x="151" y="32"/>
                    <a:pt x="151" y="32"/>
                    <a:pt x="151" y="32"/>
                  </a:cubicBezTo>
                  <a:cubicBezTo>
                    <a:pt x="126" y="46"/>
                    <a:pt x="100" y="48"/>
                    <a:pt x="72" y="3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6" name="MH_Other_70"/>
            <p:cNvSpPr/>
            <p:nvPr>
              <p:custDataLst>
                <p:tags r:id="rId83"/>
              </p:custDataLst>
            </p:nvPr>
          </p:nvSpPr>
          <p:spPr bwMode="auto">
            <a:xfrm>
              <a:off x="4510087" y="3453751"/>
              <a:ext cx="1523" cy="1509"/>
            </a:xfrm>
            <a:custGeom>
              <a:avLst/>
              <a:gdLst>
                <a:gd name="T0" fmla="*/ 0 w 2"/>
                <a:gd name="T1" fmla="*/ 1790702559 h 1"/>
                <a:gd name="T2" fmla="*/ 1119503921 w 2"/>
                <a:gd name="T3" fmla="*/ 1790702559 h 1"/>
                <a:gd name="T4" fmla="*/ 559752357 w 2"/>
                <a:gd name="T5" fmla="*/ 0 h 1"/>
                <a:gd name="T6" fmla="*/ 0 w 2"/>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1"/>
                  </a:moveTo>
                  <a:cubicBezTo>
                    <a:pt x="2" y="1"/>
                    <a:pt x="2" y="1"/>
                    <a:pt x="2" y="1"/>
                  </a:cubicBezTo>
                  <a:cubicBezTo>
                    <a:pt x="1" y="0"/>
                    <a:pt x="1" y="0"/>
                    <a:pt x="1" y="0"/>
                  </a:cubicBezTo>
                  <a:cubicBezTo>
                    <a:pt x="1" y="1"/>
                    <a:pt x="1"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7" name="MH_Other_71"/>
            <p:cNvSpPr/>
            <p:nvPr>
              <p:custDataLst>
                <p:tags r:id="rId84"/>
              </p:custDataLst>
            </p:nvPr>
          </p:nvSpPr>
          <p:spPr bwMode="auto">
            <a:xfrm>
              <a:off x="4391297" y="3456769"/>
              <a:ext cx="77669" cy="18119"/>
            </a:xfrm>
            <a:custGeom>
              <a:avLst/>
              <a:gdLst>
                <a:gd name="T0" fmla="*/ 2147483646 w 97"/>
                <a:gd name="T1" fmla="*/ 2147483646 h 22"/>
                <a:gd name="T2" fmla="*/ 0 w 97"/>
                <a:gd name="T3" fmla="*/ 0 h 22"/>
                <a:gd name="T4" fmla="*/ 0 w 97"/>
                <a:gd name="T5" fmla="*/ 1260411211 h 22"/>
                <a:gd name="T6" fmla="*/ 2147483646 w 97"/>
                <a:gd name="T7" fmla="*/ 2147483646 h 22"/>
                <a:gd name="T8" fmla="*/ 2147483646 w 97"/>
                <a:gd name="T9" fmla="*/ 2147483646 h 22"/>
                <a:gd name="T10" fmla="*/ 2147483646 w 97"/>
                <a:gd name="T11" fmla="*/ 2147483646 h 22"/>
                <a:gd name="T12" fmla="*/ 2147483646 w 97"/>
                <a:gd name="T13" fmla="*/ 2147483646 h 22"/>
                <a:gd name="T14" fmla="*/ 2147483646 w 97"/>
                <a:gd name="T15" fmla="*/ 2147483646 h 22"/>
                <a:gd name="T16" fmla="*/ 2147483646 w 97"/>
                <a:gd name="T17" fmla="*/ 2147483646 h 22"/>
                <a:gd name="T18" fmla="*/ 2147483646 w 97"/>
                <a:gd name="T19" fmla="*/ 2147483646 h 22"/>
                <a:gd name="T20" fmla="*/ 2147483646 w 97"/>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22">
                  <a:moveTo>
                    <a:pt x="16" y="9"/>
                  </a:moveTo>
                  <a:cubicBezTo>
                    <a:pt x="10" y="6"/>
                    <a:pt x="5" y="3"/>
                    <a:pt x="0" y="0"/>
                  </a:cubicBezTo>
                  <a:cubicBezTo>
                    <a:pt x="0" y="2"/>
                    <a:pt x="0" y="2"/>
                    <a:pt x="0" y="2"/>
                  </a:cubicBezTo>
                  <a:cubicBezTo>
                    <a:pt x="5" y="4"/>
                    <a:pt x="10" y="7"/>
                    <a:pt x="16" y="10"/>
                  </a:cubicBezTo>
                  <a:cubicBezTo>
                    <a:pt x="25" y="14"/>
                    <a:pt x="34" y="17"/>
                    <a:pt x="42" y="19"/>
                  </a:cubicBezTo>
                  <a:cubicBezTo>
                    <a:pt x="44" y="18"/>
                    <a:pt x="44" y="18"/>
                    <a:pt x="44" y="18"/>
                  </a:cubicBezTo>
                  <a:cubicBezTo>
                    <a:pt x="45" y="19"/>
                    <a:pt x="45" y="19"/>
                    <a:pt x="45" y="19"/>
                  </a:cubicBezTo>
                  <a:cubicBezTo>
                    <a:pt x="63" y="21"/>
                    <a:pt x="80" y="19"/>
                    <a:pt x="97" y="10"/>
                  </a:cubicBezTo>
                  <a:cubicBezTo>
                    <a:pt x="96" y="9"/>
                    <a:pt x="96" y="9"/>
                    <a:pt x="96" y="9"/>
                  </a:cubicBezTo>
                  <a:cubicBezTo>
                    <a:pt x="95" y="9"/>
                    <a:pt x="95" y="9"/>
                    <a:pt x="95" y="9"/>
                  </a:cubicBezTo>
                  <a:cubicBezTo>
                    <a:pt x="70" y="22"/>
                    <a:pt x="43" y="22"/>
                    <a:pt x="1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8" name="MH_Other_72"/>
            <p:cNvSpPr/>
            <p:nvPr>
              <p:custDataLst>
                <p:tags r:id="rId85"/>
              </p:custDataLst>
            </p:nvPr>
          </p:nvSpPr>
          <p:spPr bwMode="auto">
            <a:xfrm>
              <a:off x="4467445" y="3464319"/>
              <a:ext cx="1523"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39" name="MH_Other_73"/>
            <p:cNvSpPr/>
            <p:nvPr>
              <p:custDataLst>
                <p:tags r:id="rId86"/>
              </p:custDataLst>
            </p:nvPr>
          </p:nvSpPr>
          <p:spPr bwMode="auto">
            <a:xfrm>
              <a:off x="4392820" y="3471869"/>
              <a:ext cx="35028" cy="7549"/>
            </a:xfrm>
            <a:custGeom>
              <a:avLst/>
              <a:gdLst>
                <a:gd name="T0" fmla="*/ 0 w 43"/>
                <a:gd name="T1" fmla="*/ 2147483646 h 8"/>
                <a:gd name="T2" fmla="*/ 0 w 43"/>
                <a:gd name="T3" fmla="*/ 2147483646 h 8"/>
                <a:gd name="T4" fmla="*/ 607835308 w 43"/>
                <a:gd name="T5" fmla="*/ 2147483646 h 8"/>
                <a:gd name="T6" fmla="*/ 2147483646 w 43"/>
                <a:gd name="T7" fmla="*/ 0 h 8"/>
                <a:gd name="T8" fmla="*/ 2147483646 w 43"/>
                <a:gd name="T9" fmla="*/ 0 h 8"/>
                <a:gd name="T10" fmla="*/ 0 w 43"/>
                <a:gd name="T11" fmla="*/ 2147483646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
                  <a:moveTo>
                    <a:pt x="0" y="6"/>
                  </a:moveTo>
                  <a:cubicBezTo>
                    <a:pt x="0" y="7"/>
                    <a:pt x="0" y="7"/>
                    <a:pt x="0" y="7"/>
                  </a:cubicBezTo>
                  <a:cubicBezTo>
                    <a:pt x="1" y="7"/>
                    <a:pt x="1" y="7"/>
                    <a:pt x="1" y="7"/>
                  </a:cubicBezTo>
                  <a:cubicBezTo>
                    <a:pt x="15" y="8"/>
                    <a:pt x="29" y="6"/>
                    <a:pt x="43" y="0"/>
                  </a:cubicBezTo>
                  <a:cubicBezTo>
                    <a:pt x="40" y="0"/>
                    <a:pt x="40" y="0"/>
                    <a:pt x="40" y="0"/>
                  </a:cubicBezTo>
                  <a:cubicBezTo>
                    <a:pt x="27" y="5"/>
                    <a:pt x="14" y="7"/>
                    <a:pt x="0"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0" name="MH_Other_74"/>
            <p:cNvSpPr/>
            <p:nvPr>
              <p:custDataLst>
                <p:tags r:id="rId87"/>
              </p:custDataLst>
            </p:nvPr>
          </p:nvSpPr>
          <p:spPr bwMode="auto">
            <a:xfrm>
              <a:off x="4424803" y="3471868"/>
              <a:ext cx="3046" cy="0"/>
            </a:xfrm>
            <a:custGeom>
              <a:avLst/>
              <a:gdLst>
                <a:gd name="T0" fmla="*/ 365782679 w 7"/>
                <a:gd name="T1" fmla="*/ 0 h 2"/>
                <a:gd name="T2" fmla="*/ 0 w 7"/>
                <a:gd name="T3" fmla="*/ 178 h 2"/>
                <a:gd name="T4" fmla="*/ 512054475 w 7"/>
                <a:gd name="T5" fmla="*/ 178 h 2"/>
                <a:gd name="T6" fmla="*/ 365782679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5" y="0"/>
                  </a:moveTo>
                  <a:lnTo>
                    <a:pt x="0" y="2"/>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1" name="MH_Other_75"/>
            <p:cNvSpPr/>
            <p:nvPr>
              <p:custDataLst>
                <p:tags r:id="rId88"/>
              </p:custDataLst>
            </p:nvPr>
          </p:nvSpPr>
          <p:spPr bwMode="auto">
            <a:xfrm>
              <a:off x="4592325" y="3348060"/>
              <a:ext cx="22844" cy="15098"/>
            </a:xfrm>
            <a:custGeom>
              <a:avLst/>
              <a:gdLst>
                <a:gd name="T0" fmla="*/ 2147483646 w 28"/>
                <a:gd name="T1" fmla="*/ 1321526722 h 18"/>
                <a:gd name="T2" fmla="*/ 2147483646 w 28"/>
                <a:gd name="T3" fmla="*/ 660374424 h 18"/>
                <a:gd name="T4" fmla="*/ 2147483646 w 28"/>
                <a:gd name="T5" fmla="*/ 660374424 h 18"/>
                <a:gd name="T6" fmla="*/ 2147483646 w 28"/>
                <a:gd name="T7" fmla="*/ 0 h 18"/>
                <a:gd name="T8" fmla="*/ 2147483646 w 28"/>
                <a:gd name="T9" fmla="*/ 1981900264 h 18"/>
                <a:gd name="T10" fmla="*/ 0 w 28"/>
                <a:gd name="T11" fmla="*/ 2147483646 h 18"/>
                <a:gd name="T12" fmla="*/ 606065575 w 28"/>
                <a:gd name="T13" fmla="*/ 2147483646 h 18"/>
                <a:gd name="T14" fmla="*/ 1212131151 w 28"/>
                <a:gd name="T15" fmla="*/ 2147483646 h 18"/>
                <a:gd name="T16" fmla="*/ 2147483646 w 28"/>
                <a:gd name="T17" fmla="*/ 1321526722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18">
                  <a:moveTo>
                    <a:pt x="28" y="2"/>
                  </a:moveTo>
                  <a:cubicBezTo>
                    <a:pt x="28" y="1"/>
                    <a:pt x="28" y="1"/>
                    <a:pt x="28" y="1"/>
                  </a:cubicBezTo>
                  <a:cubicBezTo>
                    <a:pt x="27" y="1"/>
                    <a:pt x="27" y="1"/>
                    <a:pt x="27" y="1"/>
                  </a:cubicBezTo>
                  <a:cubicBezTo>
                    <a:pt x="27" y="0"/>
                    <a:pt x="27" y="0"/>
                    <a:pt x="27" y="0"/>
                  </a:cubicBezTo>
                  <a:cubicBezTo>
                    <a:pt x="25" y="1"/>
                    <a:pt x="23" y="2"/>
                    <a:pt x="21" y="3"/>
                  </a:cubicBezTo>
                  <a:cubicBezTo>
                    <a:pt x="14" y="6"/>
                    <a:pt x="6" y="12"/>
                    <a:pt x="0" y="18"/>
                  </a:cubicBezTo>
                  <a:cubicBezTo>
                    <a:pt x="1" y="17"/>
                    <a:pt x="1" y="17"/>
                    <a:pt x="1" y="17"/>
                  </a:cubicBezTo>
                  <a:cubicBezTo>
                    <a:pt x="2" y="17"/>
                    <a:pt x="2" y="17"/>
                    <a:pt x="2" y="17"/>
                  </a:cubicBezTo>
                  <a:cubicBezTo>
                    <a:pt x="10" y="10"/>
                    <a:pt x="19" y="5"/>
                    <a:pt x="28" y="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2" name="MH_Other_76"/>
            <p:cNvSpPr/>
            <p:nvPr>
              <p:custDataLst>
                <p:tags r:id="rId89"/>
              </p:custDataLst>
            </p:nvPr>
          </p:nvSpPr>
          <p:spPr bwMode="auto">
            <a:xfrm>
              <a:off x="4554251" y="3360138"/>
              <a:ext cx="67009" cy="16609"/>
            </a:xfrm>
            <a:custGeom>
              <a:avLst/>
              <a:gdLst>
                <a:gd name="T0" fmla="*/ 2147483646 w 83"/>
                <a:gd name="T1" fmla="*/ 2147483646 h 21"/>
                <a:gd name="T2" fmla="*/ 2147483646 w 83"/>
                <a:gd name="T3" fmla="*/ 2147483646 h 21"/>
                <a:gd name="T4" fmla="*/ 2147483646 w 83"/>
                <a:gd name="T5" fmla="*/ 2147483646 h 21"/>
                <a:gd name="T6" fmla="*/ 2147483646 w 83"/>
                <a:gd name="T7" fmla="*/ 1720974062 h 21"/>
                <a:gd name="T8" fmla="*/ 2147483646 w 83"/>
                <a:gd name="T9" fmla="*/ 1147085432 h 21"/>
                <a:gd name="T10" fmla="*/ 2147483646 w 83"/>
                <a:gd name="T11" fmla="*/ 1720974062 h 21"/>
                <a:gd name="T12" fmla="*/ 2147483646 w 83"/>
                <a:gd name="T13" fmla="*/ 1147085432 h 21"/>
                <a:gd name="T14" fmla="*/ 2147483646 w 83"/>
                <a:gd name="T15" fmla="*/ 2147483646 h 21"/>
                <a:gd name="T16" fmla="*/ 0 w 83"/>
                <a:gd name="T17" fmla="*/ 2147483646 h 21"/>
                <a:gd name="T18" fmla="*/ 594916658 w 83"/>
                <a:gd name="T19" fmla="*/ 2147483646 h 21"/>
                <a:gd name="T20" fmla="*/ 1189124717 w 83"/>
                <a:gd name="T21" fmla="*/ 2147483646 h 21"/>
                <a:gd name="T22" fmla="*/ 2147483646 w 83"/>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1">
                  <a:moveTo>
                    <a:pt x="74" y="4"/>
                  </a:moveTo>
                  <a:cubicBezTo>
                    <a:pt x="83" y="6"/>
                    <a:pt x="83" y="6"/>
                    <a:pt x="83" y="6"/>
                  </a:cubicBezTo>
                  <a:cubicBezTo>
                    <a:pt x="82" y="4"/>
                    <a:pt x="82" y="4"/>
                    <a:pt x="82" y="4"/>
                  </a:cubicBezTo>
                  <a:cubicBezTo>
                    <a:pt x="74" y="3"/>
                    <a:pt x="74" y="3"/>
                    <a:pt x="74" y="3"/>
                  </a:cubicBezTo>
                  <a:cubicBezTo>
                    <a:pt x="65" y="2"/>
                    <a:pt x="56" y="1"/>
                    <a:pt x="48" y="2"/>
                  </a:cubicBezTo>
                  <a:cubicBezTo>
                    <a:pt x="48" y="3"/>
                    <a:pt x="48" y="3"/>
                    <a:pt x="48" y="3"/>
                  </a:cubicBezTo>
                  <a:cubicBezTo>
                    <a:pt x="47" y="2"/>
                    <a:pt x="47" y="2"/>
                    <a:pt x="47" y="2"/>
                  </a:cubicBezTo>
                  <a:cubicBezTo>
                    <a:pt x="38" y="3"/>
                    <a:pt x="30" y="5"/>
                    <a:pt x="22" y="8"/>
                  </a:cubicBezTo>
                  <a:cubicBezTo>
                    <a:pt x="15" y="11"/>
                    <a:pt x="7" y="16"/>
                    <a:pt x="0" y="21"/>
                  </a:cubicBezTo>
                  <a:cubicBezTo>
                    <a:pt x="1" y="21"/>
                    <a:pt x="1" y="21"/>
                    <a:pt x="1" y="21"/>
                  </a:cubicBezTo>
                  <a:cubicBezTo>
                    <a:pt x="2" y="21"/>
                    <a:pt x="2" y="21"/>
                    <a:pt x="2" y="21"/>
                  </a:cubicBezTo>
                  <a:cubicBezTo>
                    <a:pt x="23" y="5"/>
                    <a:pt x="45" y="0"/>
                    <a:pt x="74" y="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3" name="MH_Other_77"/>
            <p:cNvSpPr/>
            <p:nvPr>
              <p:custDataLst>
                <p:tags r:id="rId90"/>
              </p:custDataLst>
            </p:nvPr>
          </p:nvSpPr>
          <p:spPr bwMode="auto">
            <a:xfrm>
              <a:off x="4592327" y="3361648"/>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4" name="MH_Other_78"/>
            <p:cNvSpPr/>
            <p:nvPr>
              <p:custDataLst>
                <p:tags r:id="rId91"/>
              </p:custDataLst>
            </p:nvPr>
          </p:nvSpPr>
          <p:spPr bwMode="auto">
            <a:xfrm>
              <a:off x="4517701" y="3375237"/>
              <a:ext cx="117267" cy="15098"/>
            </a:xfrm>
            <a:custGeom>
              <a:avLst/>
              <a:gdLst>
                <a:gd name="T0" fmla="*/ 2147483646 w 145"/>
                <a:gd name="T1" fmla="*/ 2147483646 h 18"/>
                <a:gd name="T2" fmla="*/ 2147483646 w 145"/>
                <a:gd name="T3" fmla="*/ 2147483646 h 18"/>
                <a:gd name="T4" fmla="*/ 2147483646 w 145"/>
                <a:gd name="T5" fmla="*/ 2147483646 h 18"/>
                <a:gd name="T6" fmla="*/ 2147483646 w 145"/>
                <a:gd name="T7" fmla="*/ 2147483646 h 18"/>
                <a:gd name="T8" fmla="*/ 2147483646 w 145"/>
                <a:gd name="T9" fmla="*/ 2147483646 h 18"/>
                <a:gd name="T10" fmla="*/ 2147483646 w 145"/>
                <a:gd name="T11" fmla="*/ 2147483646 h 18"/>
                <a:gd name="T12" fmla="*/ 2147483646 w 145"/>
                <a:gd name="T13" fmla="*/ 1290413486 h 18"/>
                <a:gd name="T14" fmla="*/ 2147483646 w 145"/>
                <a:gd name="T15" fmla="*/ 1936009167 h 18"/>
                <a:gd name="T16" fmla="*/ 2147483646 w 145"/>
                <a:gd name="T17" fmla="*/ 1290413486 h 18"/>
                <a:gd name="T18" fmla="*/ 2147483646 w 145"/>
                <a:gd name="T19" fmla="*/ 2147483646 h 18"/>
                <a:gd name="T20" fmla="*/ 0 w 145"/>
                <a:gd name="T21" fmla="*/ 2147483646 h 18"/>
                <a:gd name="T22" fmla="*/ 1195370460 w 145"/>
                <a:gd name="T23" fmla="*/ 2147483646 h 18"/>
                <a:gd name="T24" fmla="*/ 2147483646 w 145"/>
                <a:gd name="T25" fmla="*/ 2147483646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8">
                  <a:moveTo>
                    <a:pt x="74" y="6"/>
                  </a:moveTo>
                  <a:cubicBezTo>
                    <a:pt x="104" y="12"/>
                    <a:pt x="117" y="14"/>
                    <a:pt x="117" y="14"/>
                  </a:cubicBezTo>
                  <a:cubicBezTo>
                    <a:pt x="117" y="14"/>
                    <a:pt x="126" y="16"/>
                    <a:pt x="145" y="18"/>
                  </a:cubicBezTo>
                  <a:cubicBezTo>
                    <a:pt x="144" y="17"/>
                    <a:pt x="144" y="17"/>
                    <a:pt x="144" y="17"/>
                  </a:cubicBezTo>
                  <a:cubicBezTo>
                    <a:pt x="126" y="15"/>
                    <a:pt x="118" y="13"/>
                    <a:pt x="117" y="13"/>
                  </a:cubicBezTo>
                  <a:cubicBezTo>
                    <a:pt x="117" y="13"/>
                    <a:pt x="104" y="11"/>
                    <a:pt x="74" y="5"/>
                  </a:cubicBezTo>
                  <a:cubicBezTo>
                    <a:pt x="65" y="3"/>
                    <a:pt x="56" y="2"/>
                    <a:pt x="48" y="2"/>
                  </a:cubicBezTo>
                  <a:cubicBezTo>
                    <a:pt x="48" y="3"/>
                    <a:pt x="48" y="3"/>
                    <a:pt x="48" y="3"/>
                  </a:cubicBezTo>
                  <a:cubicBezTo>
                    <a:pt x="47" y="2"/>
                    <a:pt x="47" y="2"/>
                    <a:pt x="47" y="2"/>
                  </a:cubicBezTo>
                  <a:cubicBezTo>
                    <a:pt x="38" y="3"/>
                    <a:pt x="30" y="4"/>
                    <a:pt x="22" y="7"/>
                  </a:cubicBezTo>
                  <a:cubicBezTo>
                    <a:pt x="14" y="9"/>
                    <a:pt x="7" y="13"/>
                    <a:pt x="0" y="18"/>
                  </a:cubicBezTo>
                  <a:cubicBezTo>
                    <a:pt x="2" y="18"/>
                    <a:pt x="2" y="18"/>
                    <a:pt x="2" y="18"/>
                  </a:cubicBezTo>
                  <a:cubicBezTo>
                    <a:pt x="24" y="4"/>
                    <a:pt x="46" y="0"/>
                    <a:pt x="74"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5" name="MH_Other_79"/>
            <p:cNvSpPr/>
            <p:nvPr>
              <p:custDataLst>
                <p:tags r:id="rId92"/>
              </p:custDataLst>
            </p:nvPr>
          </p:nvSpPr>
          <p:spPr bwMode="auto">
            <a:xfrm>
              <a:off x="4555775" y="3376746"/>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6" name="MH_Other_80"/>
            <p:cNvSpPr/>
            <p:nvPr>
              <p:custDataLst>
                <p:tags r:id="rId93"/>
              </p:custDataLst>
            </p:nvPr>
          </p:nvSpPr>
          <p:spPr bwMode="auto">
            <a:xfrm>
              <a:off x="4479628" y="3388825"/>
              <a:ext cx="164478" cy="21138"/>
            </a:xfrm>
            <a:custGeom>
              <a:avLst/>
              <a:gdLst>
                <a:gd name="T0" fmla="*/ 2147483646 w 204"/>
                <a:gd name="T1" fmla="*/ 2147483646 h 28"/>
                <a:gd name="T2" fmla="*/ 2147483646 w 204"/>
                <a:gd name="T3" fmla="*/ 2147483646 h 28"/>
                <a:gd name="T4" fmla="*/ 2147483646 w 204"/>
                <a:gd name="T5" fmla="*/ 2147483646 h 28"/>
                <a:gd name="T6" fmla="*/ 2147483646 w 204"/>
                <a:gd name="T7" fmla="*/ 2147483646 h 28"/>
                <a:gd name="T8" fmla="*/ 2147483646 w 204"/>
                <a:gd name="T9" fmla="*/ 2147483646 h 28"/>
                <a:gd name="T10" fmla="*/ 2147483646 w 204"/>
                <a:gd name="T11" fmla="*/ 2147483646 h 28"/>
                <a:gd name="T12" fmla="*/ 2147483646 w 204"/>
                <a:gd name="T13" fmla="*/ 2147483646 h 28"/>
                <a:gd name="T14" fmla="*/ 2147483646 w 204"/>
                <a:gd name="T15" fmla="*/ 2147483646 h 28"/>
                <a:gd name="T16" fmla="*/ 2147483646 w 204"/>
                <a:gd name="T17" fmla="*/ 2147483646 h 28"/>
                <a:gd name="T18" fmla="*/ 2147483646 w 204"/>
                <a:gd name="T19" fmla="*/ 2147483646 h 28"/>
                <a:gd name="T20" fmla="*/ 2147483646 w 204"/>
                <a:gd name="T21" fmla="*/ 2147483646 h 28"/>
                <a:gd name="T22" fmla="*/ 2147483646 w 204"/>
                <a:gd name="T23" fmla="*/ 2147483646 h 28"/>
                <a:gd name="T24" fmla="*/ 2147483646 w 204"/>
                <a:gd name="T25" fmla="*/ 1055945469 h 28"/>
                <a:gd name="T26" fmla="*/ 2147483646 w 204"/>
                <a:gd name="T27" fmla="*/ 1583918600 h 28"/>
                <a:gd name="T28" fmla="*/ 2147483646 w 204"/>
                <a:gd name="T29" fmla="*/ 1055945469 h 28"/>
                <a:gd name="T30" fmla="*/ 2147483646 w 204"/>
                <a:gd name="T31" fmla="*/ 1055945469 h 28"/>
                <a:gd name="T32" fmla="*/ 2147483646 w 204"/>
                <a:gd name="T33" fmla="*/ 2147483646 h 28"/>
                <a:gd name="T34" fmla="*/ 0 w 204"/>
                <a:gd name="T35" fmla="*/ 2147483646 h 28"/>
                <a:gd name="T36" fmla="*/ 1186653355 w 204"/>
                <a:gd name="T37" fmla="*/ 2147483646 h 28"/>
                <a:gd name="T38" fmla="*/ 1779980453 w 204"/>
                <a:gd name="T39" fmla="*/ 2147483646 h 28"/>
                <a:gd name="T40" fmla="*/ 2147483646 w 204"/>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4" h="28">
                  <a:moveTo>
                    <a:pt x="76" y="7"/>
                  </a:moveTo>
                  <a:cubicBezTo>
                    <a:pt x="106" y="15"/>
                    <a:pt x="119" y="18"/>
                    <a:pt x="119" y="18"/>
                  </a:cubicBezTo>
                  <a:cubicBezTo>
                    <a:pt x="119" y="18"/>
                    <a:pt x="132" y="22"/>
                    <a:pt x="164" y="26"/>
                  </a:cubicBezTo>
                  <a:cubicBezTo>
                    <a:pt x="173" y="28"/>
                    <a:pt x="182" y="28"/>
                    <a:pt x="191" y="27"/>
                  </a:cubicBezTo>
                  <a:cubicBezTo>
                    <a:pt x="191" y="27"/>
                    <a:pt x="191" y="26"/>
                    <a:pt x="192" y="26"/>
                  </a:cubicBezTo>
                  <a:cubicBezTo>
                    <a:pt x="192" y="27"/>
                    <a:pt x="192" y="27"/>
                    <a:pt x="192" y="27"/>
                  </a:cubicBezTo>
                  <a:cubicBezTo>
                    <a:pt x="196" y="26"/>
                    <a:pt x="200" y="25"/>
                    <a:pt x="204" y="24"/>
                  </a:cubicBezTo>
                  <a:cubicBezTo>
                    <a:pt x="204" y="24"/>
                    <a:pt x="204" y="24"/>
                    <a:pt x="204" y="24"/>
                  </a:cubicBezTo>
                  <a:cubicBezTo>
                    <a:pt x="203" y="23"/>
                    <a:pt x="203" y="23"/>
                    <a:pt x="203" y="23"/>
                  </a:cubicBezTo>
                  <a:cubicBezTo>
                    <a:pt x="191" y="26"/>
                    <a:pt x="178" y="27"/>
                    <a:pt x="164" y="25"/>
                  </a:cubicBezTo>
                  <a:cubicBezTo>
                    <a:pt x="132" y="21"/>
                    <a:pt x="120" y="17"/>
                    <a:pt x="119" y="17"/>
                  </a:cubicBezTo>
                  <a:cubicBezTo>
                    <a:pt x="119" y="17"/>
                    <a:pt x="106" y="14"/>
                    <a:pt x="76" y="6"/>
                  </a:cubicBezTo>
                  <a:cubicBezTo>
                    <a:pt x="67" y="4"/>
                    <a:pt x="58" y="2"/>
                    <a:pt x="50" y="2"/>
                  </a:cubicBezTo>
                  <a:cubicBezTo>
                    <a:pt x="49" y="2"/>
                    <a:pt x="49" y="3"/>
                    <a:pt x="48" y="3"/>
                  </a:cubicBezTo>
                  <a:cubicBezTo>
                    <a:pt x="48" y="2"/>
                    <a:pt x="48" y="2"/>
                    <a:pt x="48" y="2"/>
                  </a:cubicBezTo>
                  <a:cubicBezTo>
                    <a:pt x="48" y="2"/>
                    <a:pt x="48" y="2"/>
                    <a:pt x="48" y="2"/>
                  </a:cubicBezTo>
                  <a:cubicBezTo>
                    <a:pt x="40" y="2"/>
                    <a:pt x="32" y="3"/>
                    <a:pt x="24" y="5"/>
                  </a:cubicBezTo>
                  <a:cubicBezTo>
                    <a:pt x="16" y="7"/>
                    <a:pt x="8" y="11"/>
                    <a:pt x="0" y="15"/>
                  </a:cubicBezTo>
                  <a:cubicBezTo>
                    <a:pt x="2" y="15"/>
                    <a:pt x="2" y="15"/>
                    <a:pt x="2" y="15"/>
                  </a:cubicBezTo>
                  <a:cubicBezTo>
                    <a:pt x="2" y="15"/>
                    <a:pt x="3" y="15"/>
                    <a:pt x="3" y="15"/>
                  </a:cubicBezTo>
                  <a:cubicBezTo>
                    <a:pt x="26" y="2"/>
                    <a:pt x="48" y="0"/>
                    <a:pt x="76"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7" name="MH_Other_81"/>
            <p:cNvSpPr/>
            <p:nvPr>
              <p:custDataLst>
                <p:tags r:id="rId94"/>
              </p:custDataLst>
            </p:nvPr>
          </p:nvSpPr>
          <p:spPr bwMode="auto">
            <a:xfrm>
              <a:off x="4517701" y="3390336"/>
              <a:ext cx="1523" cy="0"/>
            </a:xfrm>
            <a:custGeom>
              <a:avLst/>
              <a:gdLst>
                <a:gd name="T0" fmla="*/ 0 w 2"/>
                <a:gd name="T1" fmla="*/ 1067 h 1"/>
                <a:gd name="T2" fmla="*/ 1120915208 w 2"/>
                <a:gd name="T3" fmla="*/ 0 h 1"/>
                <a:gd name="T4" fmla="*/ 0 w 2"/>
                <a:gd name="T5" fmla="*/ 0 h 1"/>
                <a:gd name="T6" fmla="*/ 0 w 2"/>
                <a:gd name="T7" fmla="*/ 0 h 1"/>
                <a:gd name="T8" fmla="*/ 0 w 2"/>
                <a:gd name="T9" fmla="*/ 106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0"/>
                    <a:pt x="2" y="0"/>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8" name="MH_Other_82"/>
            <p:cNvSpPr/>
            <p:nvPr>
              <p:custDataLst>
                <p:tags r:id="rId95"/>
              </p:custDataLst>
            </p:nvPr>
          </p:nvSpPr>
          <p:spPr bwMode="auto">
            <a:xfrm>
              <a:off x="4440032" y="3397885"/>
              <a:ext cx="193413" cy="33217"/>
            </a:xfrm>
            <a:custGeom>
              <a:avLst/>
              <a:gdLst>
                <a:gd name="T0" fmla="*/ 0 w 240"/>
                <a:gd name="T1" fmla="*/ 2147483646 h 40"/>
                <a:gd name="T2" fmla="*/ 593480204 w 240"/>
                <a:gd name="T3" fmla="*/ 2147483646 h 40"/>
                <a:gd name="T4" fmla="*/ 2147483646 w 240"/>
                <a:gd name="T5" fmla="*/ 2147483646 h 40"/>
                <a:gd name="T6" fmla="*/ 2147483646 w 240"/>
                <a:gd name="T7" fmla="*/ 2147483646 h 40"/>
                <a:gd name="T8" fmla="*/ 2147483646 w 240"/>
                <a:gd name="T9" fmla="*/ 2147483646 h 40"/>
                <a:gd name="T10" fmla="*/ 2147483646 w 240"/>
                <a:gd name="T11" fmla="*/ 2147483646 h 40"/>
                <a:gd name="T12" fmla="*/ 2147483646 w 240"/>
                <a:gd name="T13" fmla="*/ 2147483646 h 40"/>
                <a:gd name="T14" fmla="*/ 2147483646 w 240"/>
                <a:gd name="T15" fmla="*/ 2147483646 h 40"/>
                <a:gd name="T16" fmla="*/ 2147483646 w 240"/>
                <a:gd name="T17" fmla="*/ 2147483646 h 40"/>
                <a:gd name="T18" fmla="*/ 2147483646 w 240"/>
                <a:gd name="T19" fmla="*/ 2147483646 h 40"/>
                <a:gd name="T20" fmla="*/ 2147483646 w 240"/>
                <a:gd name="T21" fmla="*/ 2147483646 h 40"/>
                <a:gd name="T22" fmla="*/ 2147483646 w 240"/>
                <a:gd name="T23" fmla="*/ 1287604423 h 40"/>
                <a:gd name="T24" fmla="*/ 2147483646 w 240"/>
                <a:gd name="T25" fmla="*/ 1931025951 h 40"/>
                <a:gd name="T26" fmla="*/ 2147483646 w 240"/>
                <a:gd name="T27" fmla="*/ 1287604423 h 40"/>
                <a:gd name="T28" fmla="*/ 2147483646 w 240"/>
                <a:gd name="T29" fmla="*/ 2147483646 h 40"/>
                <a:gd name="T30" fmla="*/ 0 w 240"/>
                <a:gd name="T31" fmla="*/ 2147483646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0">
                  <a:moveTo>
                    <a:pt x="0" y="12"/>
                  </a:moveTo>
                  <a:cubicBezTo>
                    <a:pt x="1" y="13"/>
                    <a:pt x="1" y="13"/>
                    <a:pt x="1" y="13"/>
                  </a:cubicBezTo>
                  <a:cubicBezTo>
                    <a:pt x="25" y="1"/>
                    <a:pt x="48" y="0"/>
                    <a:pt x="76" y="9"/>
                  </a:cubicBezTo>
                  <a:cubicBezTo>
                    <a:pt x="105" y="19"/>
                    <a:pt x="118" y="22"/>
                    <a:pt x="118" y="23"/>
                  </a:cubicBezTo>
                  <a:cubicBezTo>
                    <a:pt x="118" y="23"/>
                    <a:pt x="130" y="27"/>
                    <a:pt x="162" y="34"/>
                  </a:cubicBezTo>
                  <a:cubicBezTo>
                    <a:pt x="192" y="40"/>
                    <a:pt x="218" y="33"/>
                    <a:pt x="240" y="14"/>
                  </a:cubicBezTo>
                  <a:cubicBezTo>
                    <a:pt x="240" y="14"/>
                    <a:pt x="240" y="14"/>
                    <a:pt x="240" y="14"/>
                  </a:cubicBezTo>
                  <a:cubicBezTo>
                    <a:pt x="239" y="14"/>
                    <a:pt x="239" y="14"/>
                    <a:pt x="239" y="14"/>
                  </a:cubicBezTo>
                  <a:cubicBezTo>
                    <a:pt x="217" y="32"/>
                    <a:pt x="191" y="39"/>
                    <a:pt x="162" y="33"/>
                  </a:cubicBezTo>
                  <a:cubicBezTo>
                    <a:pt x="131" y="26"/>
                    <a:pt x="118" y="21"/>
                    <a:pt x="118" y="21"/>
                  </a:cubicBezTo>
                  <a:cubicBezTo>
                    <a:pt x="118" y="21"/>
                    <a:pt x="105" y="18"/>
                    <a:pt x="76" y="8"/>
                  </a:cubicBezTo>
                  <a:cubicBezTo>
                    <a:pt x="67" y="5"/>
                    <a:pt x="59" y="3"/>
                    <a:pt x="51" y="2"/>
                  </a:cubicBezTo>
                  <a:cubicBezTo>
                    <a:pt x="50" y="3"/>
                    <a:pt x="50" y="3"/>
                    <a:pt x="50" y="3"/>
                  </a:cubicBezTo>
                  <a:cubicBezTo>
                    <a:pt x="50" y="2"/>
                    <a:pt x="50" y="2"/>
                    <a:pt x="50" y="2"/>
                  </a:cubicBezTo>
                  <a:cubicBezTo>
                    <a:pt x="41" y="1"/>
                    <a:pt x="32" y="2"/>
                    <a:pt x="24" y="4"/>
                  </a:cubicBezTo>
                  <a:cubicBezTo>
                    <a:pt x="16" y="5"/>
                    <a:pt x="8" y="8"/>
                    <a:pt x="0" y="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49" name="MH_Other_83"/>
            <p:cNvSpPr/>
            <p:nvPr>
              <p:custDataLst>
                <p:tags r:id="rId96"/>
              </p:custDataLst>
            </p:nvPr>
          </p:nvSpPr>
          <p:spPr bwMode="auto">
            <a:xfrm>
              <a:off x="4633444" y="3408455"/>
              <a:ext cx="0" cy="1509"/>
            </a:xfrm>
            <a:custGeom>
              <a:avLst/>
              <a:gdLst>
                <a:gd name="T0" fmla="*/ 0 w 1"/>
                <a:gd name="T1" fmla="*/ 1790702559 h 1"/>
                <a:gd name="T2" fmla="*/ 1067 w 1"/>
                <a:gd name="T3" fmla="*/ 1790702559 h 1"/>
                <a:gd name="T4" fmla="*/ 1067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0" name="MH_Other_84"/>
            <p:cNvSpPr/>
            <p:nvPr>
              <p:custDataLst>
                <p:tags r:id="rId97"/>
              </p:custDataLst>
            </p:nvPr>
          </p:nvSpPr>
          <p:spPr bwMode="auto">
            <a:xfrm>
              <a:off x="4481151" y="3400904"/>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1" name="MH_Other_85"/>
            <p:cNvSpPr/>
            <p:nvPr>
              <p:custDataLst>
                <p:tags r:id="rId98"/>
              </p:custDataLst>
            </p:nvPr>
          </p:nvSpPr>
          <p:spPr bwMode="auto">
            <a:xfrm>
              <a:off x="4133921" y="3391845"/>
              <a:ext cx="260423" cy="90593"/>
            </a:xfrm>
            <a:custGeom>
              <a:avLst/>
              <a:gdLst>
                <a:gd name="T0" fmla="*/ 2147483646 w 322"/>
                <a:gd name="T1" fmla="*/ 2147483646 h 114"/>
                <a:gd name="T2" fmla="*/ 2147483646 w 322"/>
                <a:gd name="T3" fmla="*/ 2147483646 h 114"/>
                <a:gd name="T4" fmla="*/ 2147483646 w 322"/>
                <a:gd name="T5" fmla="*/ 2147483646 h 114"/>
                <a:gd name="T6" fmla="*/ 2147483646 w 322"/>
                <a:gd name="T7" fmla="*/ 2147483646 h 114"/>
                <a:gd name="T8" fmla="*/ 2147483646 w 322"/>
                <a:gd name="T9" fmla="*/ 2147483646 h 114"/>
                <a:gd name="T10" fmla="*/ 2147483646 w 322"/>
                <a:gd name="T11" fmla="*/ 2147483646 h 114"/>
                <a:gd name="T12" fmla="*/ 2147483646 w 322"/>
                <a:gd name="T13" fmla="*/ 2147483646 h 114"/>
                <a:gd name="T14" fmla="*/ 2147483646 w 322"/>
                <a:gd name="T15" fmla="*/ 2147483646 h 114"/>
                <a:gd name="T16" fmla="*/ 2147483646 w 322"/>
                <a:gd name="T17" fmla="*/ 2147483646 h 114"/>
                <a:gd name="T18" fmla="*/ 2147483646 w 322"/>
                <a:gd name="T19" fmla="*/ 2147483646 h 114"/>
                <a:gd name="T20" fmla="*/ 2147483646 w 322"/>
                <a:gd name="T21" fmla="*/ 2147483646 h 114"/>
                <a:gd name="T22" fmla="*/ 2147483646 w 322"/>
                <a:gd name="T23" fmla="*/ 2147483646 h 114"/>
                <a:gd name="T24" fmla="*/ 2147483646 w 322"/>
                <a:gd name="T25" fmla="*/ 2147483646 h 114"/>
                <a:gd name="T26" fmla="*/ 2147483646 w 322"/>
                <a:gd name="T27" fmla="*/ 2147483646 h 114"/>
                <a:gd name="T28" fmla="*/ 2147483646 w 322"/>
                <a:gd name="T29" fmla="*/ 2147483646 h 114"/>
                <a:gd name="T30" fmla="*/ 2147483646 w 322"/>
                <a:gd name="T31" fmla="*/ 2147483646 h 114"/>
                <a:gd name="T32" fmla="*/ 2147483646 w 322"/>
                <a:gd name="T33" fmla="*/ 2147483646 h 114"/>
                <a:gd name="T34" fmla="*/ 2147483646 w 322"/>
                <a:gd name="T35" fmla="*/ 2147483646 h 114"/>
                <a:gd name="T36" fmla="*/ 2147483646 w 322"/>
                <a:gd name="T37" fmla="*/ 2147483646 h 114"/>
                <a:gd name="T38" fmla="*/ 2147483646 w 322"/>
                <a:gd name="T39" fmla="*/ 2147483646 h 114"/>
                <a:gd name="T40" fmla="*/ 2147483646 w 322"/>
                <a:gd name="T41" fmla="*/ 2147483646 h 114"/>
                <a:gd name="T42" fmla="*/ 2147483646 w 322"/>
                <a:gd name="T43" fmla="*/ 2147483646 h 114"/>
                <a:gd name="T44" fmla="*/ 2147483646 w 322"/>
                <a:gd name="T45" fmla="*/ 2147483646 h 114"/>
                <a:gd name="T46" fmla="*/ 2147483646 w 322"/>
                <a:gd name="T47" fmla="*/ 2147483646 h 114"/>
                <a:gd name="T48" fmla="*/ 2147483646 w 322"/>
                <a:gd name="T49" fmla="*/ 2147483646 h 114"/>
                <a:gd name="T50" fmla="*/ 2147483646 w 322"/>
                <a:gd name="T51" fmla="*/ 2147483646 h 114"/>
                <a:gd name="T52" fmla="*/ 2147483646 w 322"/>
                <a:gd name="T53" fmla="*/ 2147483646 h 114"/>
                <a:gd name="T54" fmla="*/ 2147483646 w 322"/>
                <a:gd name="T55" fmla="*/ 2147483646 h 114"/>
                <a:gd name="T56" fmla="*/ 2147483646 w 322"/>
                <a:gd name="T57" fmla="*/ 2147483646 h 114"/>
                <a:gd name="T58" fmla="*/ 2147483646 w 322"/>
                <a:gd name="T59" fmla="*/ 2147483646 h 114"/>
                <a:gd name="T60" fmla="*/ 2147483646 w 322"/>
                <a:gd name="T61" fmla="*/ 2147483646 h 114"/>
                <a:gd name="T62" fmla="*/ 2147483646 w 322"/>
                <a:gd name="T63" fmla="*/ 0 h 114"/>
                <a:gd name="T64" fmla="*/ 2147483646 w 322"/>
                <a:gd name="T65" fmla="*/ 587803625 h 114"/>
                <a:gd name="T66" fmla="*/ 2147483646 w 322"/>
                <a:gd name="T67" fmla="*/ 2147483646 h 114"/>
                <a:gd name="T68" fmla="*/ 2147483646 w 322"/>
                <a:gd name="T69" fmla="*/ 2147483646 h 114"/>
                <a:gd name="T70" fmla="*/ 2147483646 w 322"/>
                <a:gd name="T71" fmla="*/ 2147483646 h 114"/>
                <a:gd name="T72" fmla="*/ 2147483646 w 322"/>
                <a:gd name="T73" fmla="*/ 2147483646 h 114"/>
                <a:gd name="T74" fmla="*/ 597730333 w 322"/>
                <a:gd name="T75" fmla="*/ 2147483646 h 114"/>
                <a:gd name="T76" fmla="*/ 0 w 322"/>
                <a:gd name="T77" fmla="*/ 2147483646 h 114"/>
                <a:gd name="T78" fmla="*/ 0 w 322"/>
                <a:gd name="T79" fmla="*/ 2147483646 h 114"/>
                <a:gd name="T80" fmla="*/ 2147483646 w 322"/>
                <a:gd name="T81" fmla="*/ 2147483646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4">
                  <a:moveTo>
                    <a:pt x="43" y="87"/>
                  </a:moveTo>
                  <a:cubicBezTo>
                    <a:pt x="58" y="96"/>
                    <a:pt x="75" y="99"/>
                    <a:pt x="94" y="97"/>
                  </a:cubicBezTo>
                  <a:cubicBezTo>
                    <a:pt x="94" y="97"/>
                    <a:pt x="94" y="97"/>
                    <a:pt x="94" y="97"/>
                  </a:cubicBezTo>
                  <a:cubicBezTo>
                    <a:pt x="111" y="105"/>
                    <a:pt x="130" y="108"/>
                    <a:pt x="149" y="105"/>
                  </a:cubicBezTo>
                  <a:cubicBezTo>
                    <a:pt x="166" y="112"/>
                    <a:pt x="184" y="113"/>
                    <a:pt x="203" y="109"/>
                  </a:cubicBezTo>
                  <a:cubicBezTo>
                    <a:pt x="219" y="114"/>
                    <a:pt x="238" y="114"/>
                    <a:pt x="256" y="109"/>
                  </a:cubicBezTo>
                  <a:cubicBezTo>
                    <a:pt x="273" y="114"/>
                    <a:pt x="292" y="113"/>
                    <a:pt x="310" y="107"/>
                  </a:cubicBezTo>
                  <a:cubicBezTo>
                    <a:pt x="309" y="106"/>
                    <a:pt x="309" y="106"/>
                    <a:pt x="309" y="106"/>
                  </a:cubicBezTo>
                  <a:cubicBezTo>
                    <a:pt x="313" y="107"/>
                    <a:pt x="317" y="108"/>
                    <a:pt x="322" y="108"/>
                  </a:cubicBezTo>
                  <a:cubicBezTo>
                    <a:pt x="321" y="108"/>
                    <a:pt x="321" y="108"/>
                    <a:pt x="321" y="108"/>
                  </a:cubicBezTo>
                  <a:cubicBezTo>
                    <a:pt x="321" y="107"/>
                    <a:pt x="321" y="107"/>
                    <a:pt x="321" y="107"/>
                  </a:cubicBezTo>
                  <a:cubicBezTo>
                    <a:pt x="319" y="84"/>
                    <a:pt x="319" y="84"/>
                    <a:pt x="319" y="84"/>
                  </a:cubicBezTo>
                  <a:cubicBezTo>
                    <a:pt x="319" y="82"/>
                    <a:pt x="319" y="82"/>
                    <a:pt x="319" y="82"/>
                  </a:cubicBezTo>
                  <a:cubicBezTo>
                    <a:pt x="316" y="49"/>
                    <a:pt x="316" y="49"/>
                    <a:pt x="316" y="49"/>
                  </a:cubicBezTo>
                  <a:cubicBezTo>
                    <a:pt x="316" y="47"/>
                    <a:pt x="316" y="47"/>
                    <a:pt x="316" y="47"/>
                  </a:cubicBezTo>
                  <a:cubicBezTo>
                    <a:pt x="314" y="27"/>
                    <a:pt x="314" y="27"/>
                    <a:pt x="314" y="27"/>
                  </a:cubicBezTo>
                  <a:cubicBezTo>
                    <a:pt x="314" y="27"/>
                    <a:pt x="314" y="27"/>
                    <a:pt x="314" y="27"/>
                  </a:cubicBezTo>
                  <a:cubicBezTo>
                    <a:pt x="314" y="26"/>
                    <a:pt x="314" y="26"/>
                    <a:pt x="314" y="26"/>
                  </a:cubicBezTo>
                  <a:cubicBezTo>
                    <a:pt x="314" y="26"/>
                    <a:pt x="314" y="26"/>
                    <a:pt x="314" y="26"/>
                  </a:cubicBezTo>
                  <a:cubicBezTo>
                    <a:pt x="312" y="26"/>
                    <a:pt x="310" y="26"/>
                    <a:pt x="308" y="27"/>
                  </a:cubicBezTo>
                  <a:cubicBezTo>
                    <a:pt x="300" y="27"/>
                    <a:pt x="291" y="29"/>
                    <a:pt x="283" y="32"/>
                  </a:cubicBezTo>
                  <a:cubicBezTo>
                    <a:pt x="274" y="30"/>
                    <a:pt x="266" y="29"/>
                    <a:pt x="258" y="29"/>
                  </a:cubicBezTo>
                  <a:cubicBezTo>
                    <a:pt x="250" y="29"/>
                    <a:pt x="241" y="31"/>
                    <a:pt x="233" y="33"/>
                  </a:cubicBezTo>
                  <a:cubicBezTo>
                    <a:pt x="225" y="31"/>
                    <a:pt x="217" y="29"/>
                    <a:pt x="208" y="29"/>
                  </a:cubicBezTo>
                  <a:cubicBezTo>
                    <a:pt x="200" y="28"/>
                    <a:pt x="192" y="29"/>
                    <a:pt x="184" y="31"/>
                  </a:cubicBezTo>
                  <a:cubicBezTo>
                    <a:pt x="176" y="28"/>
                    <a:pt x="169" y="26"/>
                    <a:pt x="161" y="25"/>
                  </a:cubicBezTo>
                  <a:cubicBezTo>
                    <a:pt x="153" y="25"/>
                    <a:pt x="144" y="25"/>
                    <a:pt x="135" y="26"/>
                  </a:cubicBezTo>
                  <a:cubicBezTo>
                    <a:pt x="127" y="23"/>
                    <a:pt x="120" y="20"/>
                    <a:pt x="112" y="19"/>
                  </a:cubicBezTo>
                  <a:cubicBezTo>
                    <a:pt x="104" y="18"/>
                    <a:pt x="95" y="18"/>
                    <a:pt x="86" y="18"/>
                  </a:cubicBezTo>
                  <a:cubicBezTo>
                    <a:pt x="79" y="14"/>
                    <a:pt x="71" y="11"/>
                    <a:pt x="63" y="9"/>
                  </a:cubicBezTo>
                  <a:cubicBezTo>
                    <a:pt x="55" y="8"/>
                    <a:pt x="47" y="7"/>
                    <a:pt x="38" y="7"/>
                  </a:cubicBezTo>
                  <a:cubicBezTo>
                    <a:pt x="33" y="4"/>
                    <a:pt x="28" y="2"/>
                    <a:pt x="23" y="0"/>
                  </a:cubicBezTo>
                  <a:cubicBezTo>
                    <a:pt x="22" y="1"/>
                    <a:pt x="22" y="1"/>
                    <a:pt x="22" y="1"/>
                  </a:cubicBezTo>
                  <a:cubicBezTo>
                    <a:pt x="17" y="20"/>
                    <a:pt x="17" y="20"/>
                    <a:pt x="17" y="20"/>
                  </a:cubicBezTo>
                  <a:cubicBezTo>
                    <a:pt x="17" y="21"/>
                    <a:pt x="17" y="21"/>
                    <a:pt x="17" y="21"/>
                  </a:cubicBezTo>
                  <a:cubicBezTo>
                    <a:pt x="7" y="54"/>
                    <a:pt x="7" y="54"/>
                    <a:pt x="7" y="54"/>
                  </a:cubicBezTo>
                  <a:cubicBezTo>
                    <a:pt x="7" y="55"/>
                    <a:pt x="7" y="55"/>
                    <a:pt x="7" y="55"/>
                  </a:cubicBezTo>
                  <a:cubicBezTo>
                    <a:pt x="1" y="77"/>
                    <a:pt x="1" y="77"/>
                    <a:pt x="1" y="77"/>
                  </a:cubicBezTo>
                  <a:cubicBezTo>
                    <a:pt x="0" y="78"/>
                    <a:pt x="0" y="78"/>
                    <a:pt x="0" y="78"/>
                  </a:cubicBezTo>
                  <a:cubicBezTo>
                    <a:pt x="0" y="79"/>
                    <a:pt x="0" y="79"/>
                    <a:pt x="0" y="79"/>
                  </a:cubicBezTo>
                  <a:cubicBezTo>
                    <a:pt x="13" y="85"/>
                    <a:pt x="27" y="88"/>
                    <a:pt x="43" y="8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2" name="MH_Other_86"/>
            <p:cNvSpPr/>
            <p:nvPr>
              <p:custDataLst>
                <p:tags r:id="rId99"/>
              </p:custDataLst>
            </p:nvPr>
          </p:nvSpPr>
          <p:spPr bwMode="auto">
            <a:xfrm>
              <a:off x="4164379" y="3397885"/>
              <a:ext cx="176661" cy="86063"/>
            </a:xfrm>
            <a:custGeom>
              <a:avLst/>
              <a:gdLst>
                <a:gd name="T0" fmla="*/ 2147483646 w 218"/>
                <a:gd name="T1" fmla="*/ 2147483646 h 109"/>
                <a:gd name="T2" fmla="*/ 2147483646 w 218"/>
                <a:gd name="T3" fmla="*/ 2147483646 h 109"/>
                <a:gd name="T4" fmla="*/ 2147483646 w 218"/>
                <a:gd name="T5" fmla="*/ 2147483646 h 109"/>
                <a:gd name="T6" fmla="*/ 2147483646 w 218"/>
                <a:gd name="T7" fmla="*/ 1155056075 h 109"/>
                <a:gd name="T8" fmla="*/ 0 w 218"/>
                <a:gd name="T9" fmla="*/ 0 h 109"/>
                <a:gd name="T10" fmla="*/ 1200921554 w 218"/>
                <a:gd name="T11" fmla="*/ 1155056075 h 109"/>
                <a:gd name="T12" fmla="*/ 2147483646 w 218"/>
                <a:gd name="T13" fmla="*/ 2147483646 h 109"/>
                <a:gd name="T14" fmla="*/ 2147483646 w 218"/>
                <a:gd name="T15" fmla="*/ 2147483646 h 109"/>
                <a:gd name="T16" fmla="*/ 2147483646 w 218"/>
                <a:gd name="T17" fmla="*/ 2147483646 h 109"/>
                <a:gd name="T18" fmla="*/ 2147483646 w 218"/>
                <a:gd name="T19" fmla="*/ 2147483646 h 109"/>
                <a:gd name="T20" fmla="*/ 2147483646 w 218"/>
                <a:gd name="T21" fmla="*/ 2147483646 h 109"/>
                <a:gd name="T22" fmla="*/ 2147483646 w 218"/>
                <a:gd name="T23" fmla="*/ 2147483646 h 109"/>
                <a:gd name="T24" fmla="*/ 2147483646 w 218"/>
                <a:gd name="T25" fmla="*/ 2147483646 h 109"/>
                <a:gd name="T26" fmla="*/ 2147483646 w 218"/>
                <a:gd name="T27" fmla="*/ 2147483646 h 109"/>
                <a:gd name="T28" fmla="*/ 2147483646 w 218"/>
                <a:gd name="T29" fmla="*/ 2147483646 h 109"/>
                <a:gd name="T30" fmla="*/ 2147483646 w 218"/>
                <a:gd name="T31" fmla="*/ 2147483646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8" h="109">
                  <a:moveTo>
                    <a:pt x="138" y="86"/>
                  </a:moveTo>
                  <a:cubicBezTo>
                    <a:pt x="113" y="67"/>
                    <a:pt x="103" y="58"/>
                    <a:pt x="103" y="58"/>
                  </a:cubicBezTo>
                  <a:cubicBezTo>
                    <a:pt x="103" y="58"/>
                    <a:pt x="93" y="49"/>
                    <a:pt x="70" y="28"/>
                  </a:cubicBezTo>
                  <a:cubicBezTo>
                    <a:pt x="56" y="15"/>
                    <a:pt x="41" y="6"/>
                    <a:pt x="25" y="2"/>
                  </a:cubicBezTo>
                  <a:cubicBezTo>
                    <a:pt x="17" y="1"/>
                    <a:pt x="9" y="0"/>
                    <a:pt x="0" y="0"/>
                  </a:cubicBezTo>
                  <a:cubicBezTo>
                    <a:pt x="2" y="2"/>
                    <a:pt x="2" y="2"/>
                    <a:pt x="2" y="2"/>
                  </a:cubicBezTo>
                  <a:cubicBezTo>
                    <a:pt x="28" y="1"/>
                    <a:pt x="49" y="10"/>
                    <a:pt x="70" y="29"/>
                  </a:cubicBezTo>
                  <a:cubicBezTo>
                    <a:pt x="92" y="50"/>
                    <a:pt x="102" y="59"/>
                    <a:pt x="102" y="59"/>
                  </a:cubicBezTo>
                  <a:cubicBezTo>
                    <a:pt x="102" y="59"/>
                    <a:pt x="112" y="68"/>
                    <a:pt x="137" y="87"/>
                  </a:cubicBezTo>
                  <a:cubicBezTo>
                    <a:pt x="145" y="93"/>
                    <a:pt x="154" y="98"/>
                    <a:pt x="162" y="101"/>
                  </a:cubicBezTo>
                  <a:cubicBezTo>
                    <a:pt x="164" y="101"/>
                    <a:pt x="164" y="101"/>
                    <a:pt x="164" y="101"/>
                  </a:cubicBezTo>
                  <a:cubicBezTo>
                    <a:pt x="165" y="102"/>
                    <a:pt x="165" y="102"/>
                    <a:pt x="165" y="102"/>
                  </a:cubicBezTo>
                  <a:cubicBezTo>
                    <a:pt x="165" y="102"/>
                    <a:pt x="165" y="102"/>
                    <a:pt x="165" y="102"/>
                  </a:cubicBezTo>
                  <a:cubicBezTo>
                    <a:pt x="182" y="107"/>
                    <a:pt x="200" y="107"/>
                    <a:pt x="218" y="102"/>
                  </a:cubicBezTo>
                  <a:cubicBezTo>
                    <a:pt x="217" y="101"/>
                    <a:pt x="217" y="101"/>
                    <a:pt x="217" y="101"/>
                  </a:cubicBezTo>
                  <a:cubicBezTo>
                    <a:pt x="189" y="109"/>
                    <a:pt x="163" y="105"/>
                    <a:pt x="138"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3" name="MH_Other_87"/>
            <p:cNvSpPr/>
            <p:nvPr>
              <p:custDataLst>
                <p:tags r:id="rId100"/>
              </p:custDataLst>
            </p:nvPr>
          </p:nvSpPr>
          <p:spPr bwMode="auto">
            <a:xfrm>
              <a:off x="4152196" y="3391845"/>
              <a:ext cx="144680" cy="90593"/>
            </a:xfrm>
            <a:custGeom>
              <a:avLst/>
              <a:gdLst>
                <a:gd name="T0" fmla="*/ 583870446 w 181"/>
                <a:gd name="T1" fmla="*/ 0 h 114"/>
                <a:gd name="T2" fmla="*/ 0 w 181"/>
                <a:gd name="T3" fmla="*/ 587803625 h 114"/>
                <a:gd name="T4" fmla="*/ 2147483646 w 181"/>
                <a:gd name="T5" fmla="*/ 2147483646 h 114"/>
                <a:gd name="T6" fmla="*/ 2147483646 w 181"/>
                <a:gd name="T7" fmla="*/ 2147483646 h 114"/>
                <a:gd name="T8" fmla="*/ 2147483646 w 181"/>
                <a:gd name="T9" fmla="*/ 2147483646 h 114"/>
                <a:gd name="T10" fmla="*/ 2147483646 w 181"/>
                <a:gd name="T11" fmla="*/ 2147483646 h 114"/>
                <a:gd name="T12" fmla="*/ 2147483646 w 181"/>
                <a:gd name="T13" fmla="*/ 2147483646 h 114"/>
                <a:gd name="T14" fmla="*/ 2147483646 w 181"/>
                <a:gd name="T15" fmla="*/ 2147483646 h 114"/>
                <a:gd name="T16" fmla="*/ 2147483646 w 181"/>
                <a:gd name="T17" fmla="*/ 2147483646 h 114"/>
                <a:gd name="T18" fmla="*/ 2147483646 w 181"/>
                <a:gd name="T19" fmla="*/ 2147483646 h 114"/>
                <a:gd name="T20" fmla="*/ 2147483646 w 181"/>
                <a:gd name="T21" fmla="*/ 2147483646 h 114"/>
                <a:gd name="T22" fmla="*/ 2147483646 w 181"/>
                <a:gd name="T23" fmla="*/ 2147483646 h 114"/>
                <a:gd name="T24" fmla="*/ 2147483646 w 181"/>
                <a:gd name="T25" fmla="*/ 2147483646 h 114"/>
                <a:gd name="T26" fmla="*/ 2147483646 w 181"/>
                <a:gd name="T27" fmla="*/ 2147483646 h 114"/>
                <a:gd name="T28" fmla="*/ 2147483646 w 181"/>
                <a:gd name="T29" fmla="*/ 2147483646 h 114"/>
                <a:gd name="T30" fmla="*/ 2147483646 w 181"/>
                <a:gd name="T31" fmla="*/ 2147483646 h 114"/>
                <a:gd name="T32" fmla="*/ 2147483646 w 181"/>
                <a:gd name="T33" fmla="*/ 2147483646 h 114"/>
                <a:gd name="T34" fmla="*/ 583870446 w 181"/>
                <a:gd name="T35" fmla="*/ 0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1" h="114">
                  <a:moveTo>
                    <a:pt x="1" y="0"/>
                  </a:moveTo>
                  <a:cubicBezTo>
                    <a:pt x="0" y="1"/>
                    <a:pt x="0" y="1"/>
                    <a:pt x="0" y="1"/>
                  </a:cubicBezTo>
                  <a:cubicBezTo>
                    <a:pt x="14" y="6"/>
                    <a:pt x="26" y="14"/>
                    <a:pt x="38" y="27"/>
                  </a:cubicBezTo>
                  <a:cubicBezTo>
                    <a:pt x="59" y="49"/>
                    <a:pt x="69" y="58"/>
                    <a:pt x="69" y="58"/>
                  </a:cubicBezTo>
                  <a:cubicBezTo>
                    <a:pt x="69" y="58"/>
                    <a:pt x="78" y="68"/>
                    <a:pt x="102" y="89"/>
                  </a:cubicBezTo>
                  <a:cubicBezTo>
                    <a:pt x="109" y="95"/>
                    <a:pt x="117" y="100"/>
                    <a:pt x="125" y="104"/>
                  </a:cubicBezTo>
                  <a:cubicBezTo>
                    <a:pt x="125" y="104"/>
                    <a:pt x="126" y="104"/>
                    <a:pt x="126" y="104"/>
                  </a:cubicBezTo>
                  <a:cubicBezTo>
                    <a:pt x="126" y="104"/>
                    <a:pt x="126" y="104"/>
                    <a:pt x="126" y="104"/>
                  </a:cubicBezTo>
                  <a:cubicBezTo>
                    <a:pt x="143" y="112"/>
                    <a:pt x="162" y="113"/>
                    <a:pt x="181" y="109"/>
                  </a:cubicBezTo>
                  <a:cubicBezTo>
                    <a:pt x="178" y="108"/>
                    <a:pt x="178" y="108"/>
                    <a:pt x="178" y="108"/>
                  </a:cubicBezTo>
                  <a:cubicBezTo>
                    <a:pt x="151" y="114"/>
                    <a:pt x="126" y="107"/>
                    <a:pt x="103" y="88"/>
                  </a:cubicBezTo>
                  <a:cubicBezTo>
                    <a:pt x="79" y="68"/>
                    <a:pt x="70" y="58"/>
                    <a:pt x="70" y="58"/>
                  </a:cubicBezTo>
                  <a:cubicBezTo>
                    <a:pt x="70" y="57"/>
                    <a:pt x="60" y="48"/>
                    <a:pt x="39" y="26"/>
                  </a:cubicBezTo>
                  <a:cubicBezTo>
                    <a:pt x="32" y="19"/>
                    <a:pt x="25" y="13"/>
                    <a:pt x="18" y="9"/>
                  </a:cubicBezTo>
                  <a:cubicBezTo>
                    <a:pt x="16" y="9"/>
                    <a:pt x="16" y="9"/>
                    <a:pt x="16" y="9"/>
                  </a:cubicBezTo>
                  <a:cubicBezTo>
                    <a:pt x="16" y="7"/>
                    <a:pt x="16" y="7"/>
                    <a:pt x="16" y="7"/>
                  </a:cubicBezTo>
                  <a:cubicBezTo>
                    <a:pt x="16" y="7"/>
                    <a:pt x="16" y="7"/>
                    <a:pt x="16" y="7"/>
                  </a:cubicBezTo>
                  <a:cubicBezTo>
                    <a:pt x="11" y="4"/>
                    <a:pt x="6" y="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4" name="MH_Other_88"/>
            <p:cNvSpPr/>
            <p:nvPr>
              <p:custDataLst>
                <p:tags r:id="rId101"/>
              </p:custDataLst>
            </p:nvPr>
          </p:nvSpPr>
          <p:spPr bwMode="auto">
            <a:xfrm>
              <a:off x="4164379" y="3397885"/>
              <a:ext cx="1523" cy="0"/>
            </a:xfrm>
            <a:custGeom>
              <a:avLst/>
              <a:gdLst>
                <a:gd name="T0" fmla="*/ 0 w 4"/>
                <a:gd name="T1" fmla="*/ 89 h 4"/>
                <a:gd name="T2" fmla="*/ 224119998 w 4"/>
                <a:gd name="T3" fmla="*/ 89 h 4"/>
                <a:gd name="T4" fmla="*/ 0 w 4"/>
                <a:gd name="T5" fmla="*/ 0 h 4"/>
                <a:gd name="T6" fmla="*/ 0 w 4"/>
                <a:gd name="T7" fmla="*/ 0 h 4"/>
                <a:gd name="T8" fmla="*/ 0 w 4"/>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4"/>
                  </a:moveTo>
                  <a:lnTo>
                    <a:pt x="4" y="4"/>
                  </a:lnTo>
                  <a:lnTo>
                    <a:pt x="0" y="0"/>
                  </a:lnTo>
                  <a:lnTo>
                    <a:pt x="0"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5" name="MH_Other_89"/>
            <p:cNvSpPr/>
            <p:nvPr>
              <p:custDataLst>
                <p:tags r:id="rId102"/>
              </p:custDataLst>
            </p:nvPr>
          </p:nvSpPr>
          <p:spPr bwMode="auto">
            <a:xfrm>
              <a:off x="4295352" y="3477909"/>
              <a:ext cx="1523" cy="1509"/>
            </a:xfrm>
            <a:custGeom>
              <a:avLst/>
              <a:gdLst>
                <a:gd name="T0" fmla="*/ 91503282 w 7"/>
                <a:gd name="T1" fmla="*/ 0 h 2"/>
                <a:gd name="T2" fmla="*/ 0 w 7"/>
                <a:gd name="T3" fmla="*/ 0 h 2"/>
                <a:gd name="T4" fmla="*/ 128094205 w 7"/>
                <a:gd name="T5" fmla="*/ 447676037 h 2"/>
                <a:gd name="T6" fmla="*/ 128094205 w 7"/>
                <a:gd name="T7" fmla="*/ 447676037 h 2"/>
                <a:gd name="T8" fmla="*/ 91503282 w 7"/>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5" y="0"/>
                  </a:moveTo>
                  <a:lnTo>
                    <a:pt x="0" y="0"/>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6" name="MH_Other_90"/>
            <p:cNvSpPr/>
            <p:nvPr>
              <p:custDataLst>
                <p:tags r:id="rId103"/>
              </p:custDataLst>
            </p:nvPr>
          </p:nvSpPr>
          <p:spPr bwMode="auto">
            <a:xfrm>
              <a:off x="4147629" y="3406944"/>
              <a:ext cx="106605" cy="70965"/>
            </a:xfrm>
            <a:custGeom>
              <a:avLst/>
              <a:gdLst>
                <a:gd name="T0" fmla="*/ 2147483646 w 132"/>
                <a:gd name="T1" fmla="*/ 2147483646 h 88"/>
                <a:gd name="T2" fmla="*/ 2147483646 w 132"/>
                <a:gd name="T3" fmla="*/ 2147483646 h 88"/>
                <a:gd name="T4" fmla="*/ 0 w 132"/>
                <a:gd name="T5" fmla="*/ 0 h 88"/>
                <a:gd name="T6" fmla="*/ 0 w 132"/>
                <a:gd name="T7" fmla="*/ 606745285 h 88"/>
                <a:gd name="T8" fmla="*/ 2147483646 w 132"/>
                <a:gd name="T9" fmla="*/ 2147483646 h 88"/>
                <a:gd name="T10" fmla="*/ 2147483646 w 132"/>
                <a:gd name="T11" fmla="*/ 2147483646 h 88"/>
                <a:gd name="T12" fmla="*/ 2147483646 w 132"/>
                <a:gd name="T13" fmla="*/ 2147483646 h 88"/>
                <a:gd name="T14" fmla="*/ 2147483646 w 132"/>
                <a:gd name="T15" fmla="*/ 2147483646 h 88"/>
                <a:gd name="T16" fmla="*/ 2147483646 w 132"/>
                <a:gd name="T17" fmla="*/ 2147483646 h 88"/>
                <a:gd name="T18" fmla="*/ 2147483646 w 132"/>
                <a:gd name="T19" fmla="*/ 2147483646 h 88"/>
                <a:gd name="T20" fmla="*/ 2147483646 w 132"/>
                <a:gd name="T21" fmla="*/ 2147483646 h 88"/>
                <a:gd name="T22" fmla="*/ 2147483646 w 132"/>
                <a:gd name="T23" fmla="*/ 2147483646 h 88"/>
                <a:gd name="T24" fmla="*/ 2147483646 w 132"/>
                <a:gd name="T25" fmla="*/ 2147483646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88">
                  <a:moveTo>
                    <a:pt x="55" y="59"/>
                  </a:moveTo>
                  <a:cubicBezTo>
                    <a:pt x="32" y="37"/>
                    <a:pt x="24" y="27"/>
                    <a:pt x="23" y="27"/>
                  </a:cubicBezTo>
                  <a:cubicBezTo>
                    <a:pt x="0" y="0"/>
                    <a:pt x="0" y="0"/>
                    <a:pt x="0" y="0"/>
                  </a:cubicBezTo>
                  <a:cubicBezTo>
                    <a:pt x="0" y="1"/>
                    <a:pt x="0" y="1"/>
                    <a:pt x="0" y="1"/>
                  </a:cubicBezTo>
                  <a:cubicBezTo>
                    <a:pt x="22" y="28"/>
                    <a:pt x="22" y="28"/>
                    <a:pt x="22" y="28"/>
                  </a:cubicBezTo>
                  <a:cubicBezTo>
                    <a:pt x="23" y="28"/>
                    <a:pt x="31" y="38"/>
                    <a:pt x="54" y="60"/>
                  </a:cubicBezTo>
                  <a:cubicBezTo>
                    <a:pt x="61" y="67"/>
                    <a:pt x="68" y="72"/>
                    <a:pt x="76" y="76"/>
                  </a:cubicBezTo>
                  <a:cubicBezTo>
                    <a:pt x="76" y="76"/>
                    <a:pt x="77" y="76"/>
                    <a:pt x="77" y="76"/>
                  </a:cubicBezTo>
                  <a:cubicBezTo>
                    <a:pt x="77" y="77"/>
                    <a:pt x="77" y="77"/>
                    <a:pt x="77" y="77"/>
                  </a:cubicBezTo>
                  <a:cubicBezTo>
                    <a:pt x="94" y="85"/>
                    <a:pt x="113" y="88"/>
                    <a:pt x="132" y="84"/>
                  </a:cubicBezTo>
                  <a:cubicBezTo>
                    <a:pt x="131" y="84"/>
                    <a:pt x="131" y="84"/>
                    <a:pt x="131" y="84"/>
                  </a:cubicBezTo>
                  <a:cubicBezTo>
                    <a:pt x="130" y="84"/>
                    <a:pt x="130" y="84"/>
                    <a:pt x="130" y="84"/>
                  </a:cubicBezTo>
                  <a:cubicBezTo>
                    <a:pt x="102" y="88"/>
                    <a:pt x="77" y="80"/>
                    <a:pt x="55"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7" name="MH_Other_91"/>
            <p:cNvSpPr/>
            <p:nvPr>
              <p:custDataLst>
                <p:tags r:id="rId104"/>
              </p:custDataLst>
            </p:nvPr>
          </p:nvSpPr>
          <p:spPr bwMode="auto">
            <a:xfrm>
              <a:off x="4252710" y="3474888"/>
              <a:ext cx="0" cy="0"/>
            </a:xfrm>
            <a:custGeom>
              <a:avLst/>
              <a:gdLst>
                <a:gd name="T0" fmla="*/ 0 w 1"/>
                <a:gd name="T1" fmla="*/ 711 w 1"/>
                <a:gd name="T2" fmla="*/ 71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8" name="MH_Other_92"/>
            <p:cNvSpPr/>
            <p:nvPr>
              <p:custDataLst>
                <p:tags r:id="rId105"/>
              </p:custDataLst>
            </p:nvPr>
          </p:nvSpPr>
          <p:spPr bwMode="auto">
            <a:xfrm>
              <a:off x="4138489" y="3434122"/>
              <a:ext cx="71577" cy="36237"/>
            </a:xfrm>
            <a:custGeom>
              <a:avLst/>
              <a:gdLst>
                <a:gd name="T0" fmla="*/ 2147483646 w 87"/>
                <a:gd name="T1" fmla="*/ 2147483646 h 45"/>
                <a:gd name="T2" fmla="*/ 0 w 87"/>
                <a:gd name="T3" fmla="*/ 0 h 45"/>
                <a:gd name="T4" fmla="*/ 0 w 87"/>
                <a:gd name="T5" fmla="*/ 599998800 h 45"/>
                <a:gd name="T6" fmla="*/ 2147483646 w 87"/>
                <a:gd name="T7" fmla="*/ 2147483646 h 45"/>
                <a:gd name="T8" fmla="*/ 2147483646 w 87"/>
                <a:gd name="T9" fmla="*/ 2147483646 h 45"/>
                <a:gd name="T10" fmla="*/ 2147483646 w 87"/>
                <a:gd name="T11" fmla="*/ 2147483646 h 45"/>
                <a:gd name="T12" fmla="*/ 2147483646 w 87"/>
                <a:gd name="T13" fmla="*/ 2147483646 h 45"/>
                <a:gd name="T14" fmla="*/ 2147483646 w 87"/>
                <a:gd name="T15" fmla="*/ 2147483646 h 45"/>
                <a:gd name="T16" fmla="*/ 2147483646 w 87"/>
                <a:gd name="T17" fmla="*/ 2147483646 h 45"/>
                <a:gd name="T18" fmla="*/ 2147483646 w 87"/>
                <a:gd name="T19" fmla="*/ 2147483646 h 45"/>
                <a:gd name="T20" fmla="*/ 2147483646 w 87"/>
                <a:gd name="T21" fmla="*/ 2147483646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12" y="13"/>
                  </a:moveTo>
                  <a:cubicBezTo>
                    <a:pt x="8" y="8"/>
                    <a:pt x="4" y="4"/>
                    <a:pt x="0" y="0"/>
                  </a:cubicBezTo>
                  <a:cubicBezTo>
                    <a:pt x="0" y="1"/>
                    <a:pt x="0" y="1"/>
                    <a:pt x="0" y="1"/>
                  </a:cubicBezTo>
                  <a:cubicBezTo>
                    <a:pt x="3" y="5"/>
                    <a:pt x="7" y="9"/>
                    <a:pt x="11" y="14"/>
                  </a:cubicBezTo>
                  <a:cubicBezTo>
                    <a:pt x="18" y="21"/>
                    <a:pt x="26" y="27"/>
                    <a:pt x="33" y="32"/>
                  </a:cubicBezTo>
                  <a:cubicBezTo>
                    <a:pt x="36" y="32"/>
                    <a:pt x="36" y="32"/>
                    <a:pt x="36" y="32"/>
                  </a:cubicBezTo>
                  <a:cubicBezTo>
                    <a:pt x="36" y="33"/>
                    <a:pt x="36" y="33"/>
                    <a:pt x="36" y="33"/>
                  </a:cubicBezTo>
                  <a:cubicBezTo>
                    <a:pt x="51" y="42"/>
                    <a:pt x="68" y="45"/>
                    <a:pt x="87" y="43"/>
                  </a:cubicBezTo>
                  <a:cubicBezTo>
                    <a:pt x="87" y="43"/>
                    <a:pt x="87" y="43"/>
                    <a:pt x="87" y="43"/>
                  </a:cubicBezTo>
                  <a:cubicBezTo>
                    <a:pt x="86" y="42"/>
                    <a:pt x="86" y="42"/>
                    <a:pt x="86" y="42"/>
                  </a:cubicBezTo>
                  <a:cubicBezTo>
                    <a:pt x="57" y="45"/>
                    <a:pt x="33" y="35"/>
                    <a:pt x="12" y="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59" name="MH_Other_93"/>
            <p:cNvSpPr/>
            <p:nvPr>
              <p:custDataLst>
                <p:tags r:id="rId106"/>
              </p:custDataLst>
            </p:nvPr>
          </p:nvSpPr>
          <p:spPr bwMode="auto">
            <a:xfrm>
              <a:off x="4208546" y="3468848"/>
              <a:ext cx="1523" cy="0"/>
            </a:xfrm>
            <a:custGeom>
              <a:avLst/>
              <a:gdLst>
                <a:gd name="T0" fmla="*/ 0 w 1"/>
                <a:gd name="T1" fmla="*/ 0 h 1"/>
                <a:gd name="T2" fmla="*/ 1790702559 w 1"/>
                <a:gd name="T3" fmla="*/ 1067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0" name="MH_Other_94"/>
            <p:cNvSpPr/>
            <p:nvPr>
              <p:custDataLst>
                <p:tags r:id="rId107"/>
              </p:custDataLst>
            </p:nvPr>
          </p:nvSpPr>
          <p:spPr bwMode="auto">
            <a:xfrm>
              <a:off x="4133921" y="3452240"/>
              <a:ext cx="35028" cy="9060"/>
            </a:xfrm>
            <a:custGeom>
              <a:avLst/>
              <a:gdLst>
                <a:gd name="T0" fmla="*/ 602067103 w 43"/>
                <a:gd name="T1" fmla="*/ 0 h 11"/>
                <a:gd name="T2" fmla="*/ 0 w 43"/>
                <a:gd name="T3" fmla="*/ 629831100 h 11"/>
                <a:gd name="T4" fmla="*/ 0 w 43"/>
                <a:gd name="T5" fmla="*/ 1260411211 h 11"/>
                <a:gd name="T6" fmla="*/ 2147483646 w 43"/>
                <a:gd name="T7" fmla="*/ 2147483646 h 11"/>
                <a:gd name="T8" fmla="*/ 2147483646 w 43"/>
                <a:gd name="T9" fmla="*/ 2147483646 h 11"/>
                <a:gd name="T10" fmla="*/ 602067103 w 43"/>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11">
                  <a:moveTo>
                    <a:pt x="1" y="0"/>
                  </a:moveTo>
                  <a:cubicBezTo>
                    <a:pt x="0" y="1"/>
                    <a:pt x="0" y="1"/>
                    <a:pt x="0" y="1"/>
                  </a:cubicBezTo>
                  <a:cubicBezTo>
                    <a:pt x="0" y="2"/>
                    <a:pt x="0" y="2"/>
                    <a:pt x="0" y="2"/>
                  </a:cubicBezTo>
                  <a:cubicBezTo>
                    <a:pt x="13" y="8"/>
                    <a:pt x="27" y="11"/>
                    <a:pt x="43" y="10"/>
                  </a:cubicBezTo>
                  <a:cubicBezTo>
                    <a:pt x="40" y="9"/>
                    <a:pt x="40" y="9"/>
                    <a:pt x="40" y="9"/>
                  </a:cubicBezTo>
                  <a:cubicBezTo>
                    <a:pt x="26" y="9"/>
                    <a:pt x="13" y="6"/>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1" name="MH_Other_95"/>
            <p:cNvSpPr/>
            <p:nvPr>
              <p:custDataLst>
                <p:tags r:id="rId108"/>
              </p:custDataLst>
            </p:nvPr>
          </p:nvSpPr>
          <p:spPr bwMode="auto">
            <a:xfrm>
              <a:off x="4165904" y="3459790"/>
              <a:ext cx="3046" cy="1509"/>
            </a:xfrm>
            <a:custGeom>
              <a:avLst/>
              <a:gdLst>
                <a:gd name="T0" fmla="*/ 512054475 w 7"/>
                <a:gd name="T1" fmla="*/ 0 h 3"/>
                <a:gd name="T2" fmla="*/ 0 w 7"/>
                <a:gd name="T3" fmla="*/ 0 h 3"/>
                <a:gd name="T4" fmla="*/ 512054475 w 7"/>
                <a:gd name="T5" fmla="*/ 298590347 h 3"/>
                <a:gd name="T6" fmla="*/ 512054475 w 7"/>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7" y="0"/>
                  </a:moveTo>
                  <a:lnTo>
                    <a:pt x="0" y="0"/>
                  </a:lnTo>
                  <a:lnTo>
                    <a:pt x="7" y="3"/>
                  </a:lnTo>
                  <a:lnTo>
                    <a:pt x="7"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2" name="MH_Other_96"/>
            <p:cNvSpPr/>
            <p:nvPr>
              <p:custDataLst>
                <p:tags r:id="rId109"/>
              </p:custDataLst>
            </p:nvPr>
          </p:nvSpPr>
          <p:spPr bwMode="auto">
            <a:xfrm>
              <a:off x="4360839" y="3411473"/>
              <a:ext cx="25889" cy="6040"/>
            </a:xfrm>
            <a:custGeom>
              <a:avLst/>
              <a:gdLst>
                <a:gd name="T0" fmla="*/ 2147483646 w 32"/>
                <a:gd name="T1" fmla="*/ 710169486 h 7"/>
                <a:gd name="T2" fmla="*/ 2147483646 w 32"/>
                <a:gd name="T3" fmla="*/ 710169486 h 7"/>
                <a:gd name="T4" fmla="*/ 2147483646 w 32"/>
                <a:gd name="T5" fmla="*/ 0 h 7"/>
                <a:gd name="T6" fmla="*/ 2147483646 w 32"/>
                <a:gd name="T7" fmla="*/ 0 h 7"/>
                <a:gd name="T8" fmla="*/ 2147483646 w 32"/>
                <a:gd name="T9" fmla="*/ 710169486 h 7"/>
                <a:gd name="T10" fmla="*/ 0 w 32"/>
                <a:gd name="T11" fmla="*/ 2147483646 h 7"/>
                <a:gd name="T12" fmla="*/ 1201265584 w 32"/>
                <a:gd name="T13" fmla="*/ 2147483646 h 7"/>
                <a:gd name="T14" fmla="*/ 1801542485 w 32"/>
                <a:gd name="T15" fmla="*/ 2147483646 h 7"/>
                <a:gd name="T16" fmla="*/ 2147483646 w 32"/>
                <a:gd name="T17" fmla="*/ 71016948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2" y="1"/>
                  </a:moveTo>
                  <a:cubicBezTo>
                    <a:pt x="32" y="1"/>
                    <a:pt x="32" y="1"/>
                    <a:pt x="32" y="1"/>
                  </a:cubicBezTo>
                  <a:cubicBezTo>
                    <a:pt x="32" y="0"/>
                    <a:pt x="32" y="0"/>
                    <a:pt x="32" y="0"/>
                  </a:cubicBezTo>
                  <a:cubicBezTo>
                    <a:pt x="32" y="0"/>
                    <a:pt x="32" y="0"/>
                    <a:pt x="32" y="0"/>
                  </a:cubicBezTo>
                  <a:cubicBezTo>
                    <a:pt x="30" y="0"/>
                    <a:pt x="28" y="0"/>
                    <a:pt x="26" y="1"/>
                  </a:cubicBezTo>
                  <a:cubicBezTo>
                    <a:pt x="18" y="1"/>
                    <a:pt x="8" y="3"/>
                    <a:pt x="0" y="6"/>
                  </a:cubicBezTo>
                  <a:cubicBezTo>
                    <a:pt x="2" y="7"/>
                    <a:pt x="2" y="7"/>
                    <a:pt x="2" y="7"/>
                  </a:cubicBezTo>
                  <a:cubicBezTo>
                    <a:pt x="2" y="7"/>
                    <a:pt x="2" y="7"/>
                    <a:pt x="3" y="7"/>
                  </a:cubicBezTo>
                  <a:cubicBezTo>
                    <a:pt x="13" y="3"/>
                    <a:pt x="22" y="2"/>
                    <a:pt x="32"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3" name="MH_Other_97"/>
            <p:cNvSpPr/>
            <p:nvPr>
              <p:custDataLst>
                <p:tags r:id="rId110"/>
              </p:custDataLst>
            </p:nvPr>
          </p:nvSpPr>
          <p:spPr bwMode="auto">
            <a:xfrm>
              <a:off x="4321242" y="3412983"/>
              <a:ext cx="67009" cy="18119"/>
            </a:xfrm>
            <a:custGeom>
              <a:avLst/>
              <a:gdLst>
                <a:gd name="T0" fmla="*/ 2147483646 w 83"/>
                <a:gd name="T1" fmla="*/ 2147483646 h 22"/>
                <a:gd name="T2" fmla="*/ 2147483646 w 83"/>
                <a:gd name="T3" fmla="*/ 2147483646 h 22"/>
                <a:gd name="T4" fmla="*/ 2147483646 w 83"/>
                <a:gd name="T5" fmla="*/ 2147483646 h 22"/>
                <a:gd name="T6" fmla="*/ 2147483646 w 83"/>
                <a:gd name="T7" fmla="*/ 2147483646 h 22"/>
                <a:gd name="T8" fmla="*/ 2147483646 w 83"/>
                <a:gd name="T9" fmla="*/ 2147483646 h 22"/>
                <a:gd name="T10" fmla="*/ 2147483646 w 83"/>
                <a:gd name="T11" fmla="*/ 2147483646 h 22"/>
                <a:gd name="T12" fmla="*/ 2147483646 w 83"/>
                <a:gd name="T13" fmla="*/ 2147483646 h 22"/>
                <a:gd name="T14" fmla="*/ 2147483646 w 83"/>
                <a:gd name="T15" fmla="*/ 1260411211 h 22"/>
                <a:gd name="T16" fmla="*/ 0 w 83"/>
                <a:gd name="T17" fmla="*/ 2147483646 h 22"/>
                <a:gd name="T18" fmla="*/ 594916658 w 83"/>
                <a:gd name="T19" fmla="*/ 2147483646 h 22"/>
                <a:gd name="T20" fmla="*/ 1189124717 w 83"/>
                <a:gd name="T21" fmla="*/ 2147483646 h 22"/>
                <a:gd name="T22" fmla="*/ 2147483646 w 83"/>
                <a:gd name="T23" fmla="*/ 214748364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2">
                  <a:moveTo>
                    <a:pt x="75" y="17"/>
                  </a:moveTo>
                  <a:cubicBezTo>
                    <a:pt x="83" y="22"/>
                    <a:pt x="83" y="22"/>
                    <a:pt x="83" y="22"/>
                  </a:cubicBezTo>
                  <a:cubicBezTo>
                    <a:pt x="83" y="20"/>
                    <a:pt x="83" y="20"/>
                    <a:pt x="83" y="20"/>
                  </a:cubicBezTo>
                  <a:cubicBezTo>
                    <a:pt x="75" y="16"/>
                    <a:pt x="75" y="16"/>
                    <a:pt x="75" y="16"/>
                  </a:cubicBezTo>
                  <a:cubicBezTo>
                    <a:pt x="67" y="12"/>
                    <a:pt x="60" y="8"/>
                    <a:pt x="52" y="6"/>
                  </a:cubicBezTo>
                  <a:cubicBezTo>
                    <a:pt x="51" y="6"/>
                    <a:pt x="51" y="6"/>
                    <a:pt x="51" y="6"/>
                  </a:cubicBezTo>
                  <a:cubicBezTo>
                    <a:pt x="51" y="6"/>
                    <a:pt x="51" y="6"/>
                    <a:pt x="51" y="6"/>
                  </a:cubicBezTo>
                  <a:cubicBezTo>
                    <a:pt x="42" y="3"/>
                    <a:pt x="34" y="2"/>
                    <a:pt x="25" y="2"/>
                  </a:cubicBezTo>
                  <a:cubicBezTo>
                    <a:pt x="17" y="2"/>
                    <a:pt x="8" y="4"/>
                    <a:pt x="0" y="6"/>
                  </a:cubicBezTo>
                  <a:cubicBezTo>
                    <a:pt x="1" y="7"/>
                    <a:pt x="1" y="7"/>
                    <a:pt x="1" y="7"/>
                  </a:cubicBezTo>
                  <a:cubicBezTo>
                    <a:pt x="1" y="7"/>
                    <a:pt x="2" y="7"/>
                    <a:pt x="2" y="7"/>
                  </a:cubicBezTo>
                  <a:cubicBezTo>
                    <a:pt x="27" y="0"/>
                    <a:pt x="50" y="3"/>
                    <a:pt x="75"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4" name="MH_Other_98"/>
            <p:cNvSpPr/>
            <p:nvPr>
              <p:custDataLst>
                <p:tags r:id="rId111"/>
              </p:custDataLst>
            </p:nvPr>
          </p:nvSpPr>
          <p:spPr bwMode="auto">
            <a:xfrm>
              <a:off x="4362361" y="3417513"/>
              <a:ext cx="1523" cy="0"/>
            </a:xfrm>
            <a:custGeom>
              <a:avLst/>
              <a:gdLst>
                <a:gd name="T0" fmla="*/ 1792959984 w 1"/>
                <a:gd name="T1" fmla="*/ 0 w 1"/>
                <a:gd name="T2" fmla="*/ 0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5" name="MH_Other_99"/>
            <p:cNvSpPr/>
            <p:nvPr>
              <p:custDataLst>
                <p:tags r:id="rId112"/>
              </p:custDataLst>
            </p:nvPr>
          </p:nvSpPr>
          <p:spPr bwMode="auto">
            <a:xfrm>
              <a:off x="4281646" y="3412983"/>
              <a:ext cx="109651" cy="45296"/>
            </a:xfrm>
            <a:custGeom>
              <a:avLst/>
              <a:gdLst>
                <a:gd name="T0" fmla="*/ 2147483646 w 135"/>
                <a:gd name="T1" fmla="*/ 2147483646 h 57"/>
                <a:gd name="T2" fmla="*/ 2147483646 w 135"/>
                <a:gd name="T3" fmla="*/ 2147483646 h 57"/>
                <a:gd name="T4" fmla="*/ 2147483646 w 135"/>
                <a:gd name="T5" fmla="*/ 2147483646 h 57"/>
                <a:gd name="T6" fmla="*/ 2147483646 w 135"/>
                <a:gd name="T7" fmla="*/ 2147483646 h 57"/>
                <a:gd name="T8" fmla="*/ 2147483646 w 135"/>
                <a:gd name="T9" fmla="*/ 2147483646 h 57"/>
                <a:gd name="T10" fmla="*/ 2147483646 w 135"/>
                <a:gd name="T11" fmla="*/ 2147483646 h 57"/>
                <a:gd name="T12" fmla="*/ 2147483646 w 135"/>
                <a:gd name="T13" fmla="*/ 2147483646 h 57"/>
                <a:gd name="T14" fmla="*/ 2147483646 w 135"/>
                <a:gd name="T15" fmla="*/ 2147483646 h 57"/>
                <a:gd name="T16" fmla="*/ 2147483646 w 135"/>
                <a:gd name="T17" fmla="*/ 2147483646 h 57"/>
                <a:gd name="T18" fmla="*/ 2147483646 w 135"/>
                <a:gd name="T19" fmla="*/ 1175607250 h 57"/>
                <a:gd name="T20" fmla="*/ 0 w 135"/>
                <a:gd name="T21" fmla="*/ 2147483646 h 57"/>
                <a:gd name="T22" fmla="*/ 1207882607 w 135"/>
                <a:gd name="T23" fmla="*/ 2147483646 h 57"/>
                <a:gd name="T24" fmla="*/ 2147483646 w 135"/>
                <a:gd name="T25" fmla="*/ 2147483646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7">
                  <a:moveTo>
                    <a:pt x="73" y="20"/>
                  </a:moveTo>
                  <a:cubicBezTo>
                    <a:pt x="99" y="36"/>
                    <a:pt x="111" y="43"/>
                    <a:pt x="111" y="43"/>
                  </a:cubicBezTo>
                  <a:cubicBezTo>
                    <a:pt x="111" y="43"/>
                    <a:pt x="118" y="48"/>
                    <a:pt x="135" y="57"/>
                  </a:cubicBezTo>
                  <a:cubicBezTo>
                    <a:pt x="135" y="55"/>
                    <a:pt x="135" y="55"/>
                    <a:pt x="135" y="55"/>
                  </a:cubicBezTo>
                  <a:cubicBezTo>
                    <a:pt x="119" y="47"/>
                    <a:pt x="112" y="42"/>
                    <a:pt x="112" y="42"/>
                  </a:cubicBezTo>
                  <a:cubicBezTo>
                    <a:pt x="112" y="42"/>
                    <a:pt x="100" y="35"/>
                    <a:pt x="74" y="19"/>
                  </a:cubicBezTo>
                  <a:cubicBezTo>
                    <a:pt x="66" y="14"/>
                    <a:pt x="59" y="10"/>
                    <a:pt x="51" y="7"/>
                  </a:cubicBezTo>
                  <a:cubicBezTo>
                    <a:pt x="50" y="7"/>
                    <a:pt x="50" y="7"/>
                    <a:pt x="50" y="7"/>
                  </a:cubicBezTo>
                  <a:cubicBezTo>
                    <a:pt x="50" y="7"/>
                    <a:pt x="50" y="7"/>
                    <a:pt x="50" y="7"/>
                  </a:cubicBezTo>
                  <a:cubicBezTo>
                    <a:pt x="41" y="4"/>
                    <a:pt x="33" y="2"/>
                    <a:pt x="24" y="2"/>
                  </a:cubicBezTo>
                  <a:cubicBezTo>
                    <a:pt x="16" y="1"/>
                    <a:pt x="8" y="2"/>
                    <a:pt x="0" y="4"/>
                  </a:cubicBezTo>
                  <a:cubicBezTo>
                    <a:pt x="2" y="5"/>
                    <a:pt x="2" y="5"/>
                    <a:pt x="2" y="5"/>
                  </a:cubicBezTo>
                  <a:cubicBezTo>
                    <a:pt x="27" y="0"/>
                    <a:pt x="49" y="4"/>
                    <a:pt x="73"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6" name="MH_Other_100"/>
            <p:cNvSpPr/>
            <p:nvPr>
              <p:custDataLst>
                <p:tags r:id="rId113"/>
              </p:custDataLst>
            </p:nvPr>
          </p:nvSpPr>
          <p:spPr bwMode="auto">
            <a:xfrm>
              <a:off x="4322765" y="3419022"/>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7" name="MH_Other_101"/>
            <p:cNvSpPr/>
            <p:nvPr>
              <p:custDataLst>
                <p:tags r:id="rId114"/>
              </p:custDataLst>
            </p:nvPr>
          </p:nvSpPr>
          <p:spPr bwMode="auto">
            <a:xfrm>
              <a:off x="4242050" y="3409963"/>
              <a:ext cx="152294" cy="67945"/>
            </a:xfrm>
            <a:custGeom>
              <a:avLst/>
              <a:gdLst>
                <a:gd name="T0" fmla="*/ 2147483646 w 187"/>
                <a:gd name="T1" fmla="*/ 2147483646 h 85"/>
                <a:gd name="T2" fmla="*/ 2147483646 w 187"/>
                <a:gd name="T3" fmla="*/ 2147483646 h 85"/>
                <a:gd name="T4" fmla="*/ 2147483646 w 187"/>
                <a:gd name="T5" fmla="*/ 2147483646 h 85"/>
                <a:gd name="T6" fmla="*/ 2147483646 w 187"/>
                <a:gd name="T7" fmla="*/ 2147483646 h 85"/>
                <a:gd name="T8" fmla="*/ 2147483646 w 187"/>
                <a:gd name="T9" fmla="*/ 2147483646 h 85"/>
                <a:gd name="T10" fmla="*/ 2147483646 w 187"/>
                <a:gd name="T11" fmla="*/ 2147483646 h 85"/>
                <a:gd name="T12" fmla="*/ 2147483646 w 187"/>
                <a:gd name="T13" fmla="*/ 2147483646 h 85"/>
                <a:gd name="T14" fmla="*/ 2147483646 w 187"/>
                <a:gd name="T15" fmla="*/ 2147483646 h 85"/>
                <a:gd name="T16" fmla="*/ 2147483646 w 187"/>
                <a:gd name="T17" fmla="*/ 2147483646 h 85"/>
                <a:gd name="T18" fmla="*/ 2147483646 w 187"/>
                <a:gd name="T19" fmla="*/ 2147483646 h 85"/>
                <a:gd name="T20" fmla="*/ 2147483646 w 187"/>
                <a:gd name="T21" fmla="*/ 2147483646 h 85"/>
                <a:gd name="T22" fmla="*/ 2147483646 w 187"/>
                <a:gd name="T23" fmla="*/ 2147483646 h 85"/>
                <a:gd name="T24" fmla="*/ 2147483646 w 187"/>
                <a:gd name="T25" fmla="*/ 2147483646 h 85"/>
                <a:gd name="T26" fmla="*/ 2147483646 w 187"/>
                <a:gd name="T27" fmla="*/ 2147483646 h 85"/>
                <a:gd name="T28" fmla="*/ 2147483646 w 187"/>
                <a:gd name="T29" fmla="*/ 2147483646 h 85"/>
                <a:gd name="T30" fmla="*/ 2147483646 w 187"/>
                <a:gd name="T31" fmla="*/ 2147483646 h 85"/>
                <a:gd name="T32" fmla="*/ 2147483646 w 187"/>
                <a:gd name="T33" fmla="*/ 1193734023 h 85"/>
                <a:gd name="T34" fmla="*/ 0 w 187"/>
                <a:gd name="T35" fmla="*/ 1790600194 h 85"/>
                <a:gd name="T36" fmla="*/ 606814659 w 187"/>
                <a:gd name="T37" fmla="*/ 2147483646 h 85"/>
                <a:gd name="T38" fmla="*/ 1213630167 w 187"/>
                <a:gd name="T39" fmla="*/ 2147483646 h 85"/>
                <a:gd name="T40" fmla="*/ 2147483646 w 187"/>
                <a:gd name="T41" fmla="*/ 2147483646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 h="85">
                  <a:moveTo>
                    <a:pt x="73" y="23"/>
                  </a:moveTo>
                  <a:cubicBezTo>
                    <a:pt x="98" y="41"/>
                    <a:pt x="110" y="49"/>
                    <a:pt x="110" y="49"/>
                  </a:cubicBezTo>
                  <a:cubicBezTo>
                    <a:pt x="110" y="49"/>
                    <a:pt x="120" y="57"/>
                    <a:pt x="148" y="73"/>
                  </a:cubicBezTo>
                  <a:cubicBezTo>
                    <a:pt x="156" y="78"/>
                    <a:pt x="165" y="81"/>
                    <a:pt x="173" y="83"/>
                  </a:cubicBezTo>
                  <a:cubicBezTo>
                    <a:pt x="174" y="83"/>
                    <a:pt x="174" y="83"/>
                    <a:pt x="174" y="83"/>
                  </a:cubicBezTo>
                  <a:cubicBezTo>
                    <a:pt x="174" y="83"/>
                    <a:pt x="174" y="83"/>
                    <a:pt x="174" y="83"/>
                  </a:cubicBezTo>
                  <a:cubicBezTo>
                    <a:pt x="178" y="84"/>
                    <a:pt x="182" y="85"/>
                    <a:pt x="187" y="85"/>
                  </a:cubicBezTo>
                  <a:cubicBezTo>
                    <a:pt x="186" y="85"/>
                    <a:pt x="186" y="85"/>
                    <a:pt x="186" y="85"/>
                  </a:cubicBezTo>
                  <a:cubicBezTo>
                    <a:pt x="186" y="84"/>
                    <a:pt x="186" y="84"/>
                    <a:pt x="186" y="84"/>
                  </a:cubicBezTo>
                  <a:cubicBezTo>
                    <a:pt x="174" y="83"/>
                    <a:pt x="161" y="79"/>
                    <a:pt x="149" y="72"/>
                  </a:cubicBezTo>
                  <a:cubicBezTo>
                    <a:pt x="121" y="56"/>
                    <a:pt x="111" y="48"/>
                    <a:pt x="110" y="48"/>
                  </a:cubicBezTo>
                  <a:cubicBezTo>
                    <a:pt x="110" y="48"/>
                    <a:pt x="99" y="40"/>
                    <a:pt x="74" y="22"/>
                  </a:cubicBezTo>
                  <a:cubicBezTo>
                    <a:pt x="66" y="17"/>
                    <a:pt x="59" y="12"/>
                    <a:pt x="51" y="9"/>
                  </a:cubicBezTo>
                  <a:cubicBezTo>
                    <a:pt x="50" y="9"/>
                    <a:pt x="50" y="9"/>
                    <a:pt x="49" y="9"/>
                  </a:cubicBezTo>
                  <a:cubicBezTo>
                    <a:pt x="49" y="8"/>
                    <a:pt x="49" y="8"/>
                    <a:pt x="49" y="8"/>
                  </a:cubicBezTo>
                  <a:cubicBezTo>
                    <a:pt x="49" y="8"/>
                    <a:pt x="49" y="8"/>
                    <a:pt x="49" y="8"/>
                  </a:cubicBezTo>
                  <a:cubicBezTo>
                    <a:pt x="41" y="5"/>
                    <a:pt x="34" y="3"/>
                    <a:pt x="26" y="2"/>
                  </a:cubicBezTo>
                  <a:cubicBezTo>
                    <a:pt x="18" y="2"/>
                    <a:pt x="8" y="2"/>
                    <a:pt x="0" y="3"/>
                  </a:cubicBezTo>
                  <a:cubicBezTo>
                    <a:pt x="1" y="4"/>
                    <a:pt x="1" y="4"/>
                    <a:pt x="1" y="4"/>
                  </a:cubicBezTo>
                  <a:cubicBezTo>
                    <a:pt x="2" y="4"/>
                    <a:pt x="2" y="4"/>
                    <a:pt x="2" y="4"/>
                  </a:cubicBezTo>
                  <a:cubicBezTo>
                    <a:pt x="28" y="0"/>
                    <a:pt x="50" y="6"/>
                    <a:pt x="73"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8" name="MH_Other_102"/>
            <p:cNvSpPr/>
            <p:nvPr>
              <p:custDataLst>
                <p:tags r:id="rId115"/>
              </p:custDataLst>
            </p:nvPr>
          </p:nvSpPr>
          <p:spPr bwMode="auto">
            <a:xfrm>
              <a:off x="4281647" y="3416003"/>
              <a:ext cx="1523" cy="1510"/>
            </a:xfrm>
            <a:custGeom>
              <a:avLst/>
              <a:gdLst>
                <a:gd name="T0" fmla="*/ 0 w 2"/>
                <a:gd name="T1" fmla="*/ 2147483646 h 1"/>
                <a:gd name="T2" fmla="*/ 1119503921 w 2"/>
                <a:gd name="T3" fmla="*/ 2147483646 h 1"/>
                <a:gd name="T4" fmla="*/ 0 w 2"/>
                <a:gd name="T5" fmla="*/ 0 h 1"/>
                <a:gd name="T6" fmla="*/ 0 w 2"/>
                <a:gd name="T7" fmla="*/ 0 h 1"/>
                <a:gd name="T8" fmla="*/ 0 w 2"/>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1"/>
                    <a:pt x="2" y="1"/>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69" name="MH_Other_103"/>
            <p:cNvSpPr/>
            <p:nvPr>
              <p:custDataLst>
                <p:tags r:id="rId116"/>
              </p:custDataLst>
            </p:nvPr>
          </p:nvSpPr>
          <p:spPr bwMode="auto">
            <a:xfrm>
              <a:off x="4202454" y="3405434"/>
              <a:ext cx="181229" cy="80023"/>
            </a:xfrm>
            <a:custGeom>
              <a:avLst/>
              <a:gdLst>
                <a:gd name="T0" fmla="*/ 0 w 224"/>
                <a:gd name="T1" fmla="*/ 596762707 h 100"/>
                <a:gd name="T2" fmla="*/ 598162017 w 224"/>
                <a:gd name="T3" fmla="*/ 1789579687 h 100"/>
                <a:gd name="T4" fmla="*/ 2147483646 w 224"/>
                <a:gd name="T5" fmla="*/ 2147483646 h 100"/>
                <a:gd name="T6" fmla="*/ 2147483646 w 224"/>
                <a:gd name="T7" fmla="*/ 2147483646 h 100"/>
                <a:gd name="T8" fmla="*/ 2147483646 w 224"/>
                <a:gd name="T9" fmla="*/ 2147483646 h 100"/>
                <a:gd name="T10" fmla="*/ 2147483646 w 224"/>
                <a:gd name="T11" fmla="*/ 2147483646 h 100"/>
                <a:gd name="T12" fmla="*/ 2147483646 w 224"/>
                <a:gd name="T13" fmla="*/ 2147483646 h 100"/>
                <a:gd name="T14" fmla="*/ 2147483646 w 224"/>
                <a:gd name="T15" fmla="*/ 2147483646 h 100"/>
                <a:gd name="T16" fmla="*/ 2147483646 w 224"/>
                <a:gd name="T17" fmla="*/ 2147483646 h 100"/>
                <a:gd name="T18" fmla="*/ 2147483646 w 224"/>
                <a:gd name="T19" fmla="*/ 2147483646 h 100"/>
                <a:gd name="T20" fmla="*/ 2147483646 w 224"/>
                <a:gd name="T21" fmla="*/ 2147483646 h 100"/>
                <a:gd name="T22" fmla="*/ 2147483646 w 224"/>
                <a:gd name="T23" fmla="*/ 2147483646 h 100"/>
                <a:gd name="T24" fmla="*/ 2147483646 w 224"/>
                <a:gd name="T25" fmla="*/ 2147483646 h 100"/>
                <a:gd name="T26" fmla="*/ 2147483646 w 224"/>
                <a:gd name="T27" fmla="*/ 2147483646 h 100"/>
                <a:gd name="T28" fmla="*/ 2147483646 w 224"/>
                <a:gd name="T29" fmla="*/ 1192816980 h 100"/>
                <a:gd name="T30" fmla="*/ 0 w 224"/>
                <a:gd name="T31" fmla="*/ 596762707 h 1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4" h="100">
                  <a:moveTo>
                    <a:pt x="0" y="1"/>
                  </a:moveTo>
                  <a:cubicBezTo>
                    <a:pt x="1" y="3"/>
                    <a:pt x="1" y="3"/>
                    <a:pt x="1" y="3"/>
                  </a:cubicBezTo>
                  <a:cubicBezTo>
                    <a:pt x="28" y="0"/>
                    <a:pt x="49" y="7"/>
                    <a:pt x="72" y="26"/>
                  </a:cubicBezTo>
                  <a:cubicBezTo>
                    <a:pt x="96" y="45"/>
                    <a:pt x="106" y="53"/>
                    <a:pt x="106" y="53"/>
                  </a:cubicBezTo>
                  <a:cubicBezTo>
                    <a:pt x="107" y="53"/>
                    <a:pt x="117" y="62"/>
                    <a:pt x="143" y="80"/>
                  </a:cubicBezTo>
                  <a:cubicBezTo>
                    <a:pt x="169" y="96"/>
                    <a:pt x="196" y="100"/>
                    <a:pt x="224" y="90"/>
                  </a:cubicBezTo>
                  <a:cubicBezTo>
                    <a:pt x="223" y="89"/>
                    <a:pt x="223" y="89"/>
                    <a:pt x="223" y="89"/>
                  </a:cubicBezTo>
                  <a:cubicBezTo>
                    <a:pt x="223" y="89"/>
                    <a:pt x="223" y="89"/>
                    <a:pt x="222" y="89"/>
                  </a:cubicBezTo>
                  <a:cubicBezTo>
                    <a:pt x="195" y="98"/>
                    <a:pt x="169" y="95"/>
                    <a:pt x="144" y="79"/>
                  </a:cubicBezTo>
                  <a:cubicBezTo>
                    <a:pt x="117" y="61"/>
                    <a:pt x="107" y="53"/>
                    <a:pt x="107" y="52"/>
                  </a:cubicBezTo>
                  <a:cubicBezTo>
                    <a:pt x="107" y="52"/>
                    <a:pt x="96" y="44"/>
                    <a:pt x="73" y="25"/>
                  </a:cubicBezTo>
                  <a:cubicBezTo>
                    <a:pt x="66" y="19"/>
                    <a:pt x="58" y="14"/>
                    <a:pt x="51" y="10"/>
                  </a:cubicBezTo>
                  <a:cubicBezTo>
                    <a:pt x="50" y="11"/>
                    <a:pt x="50" y="11"/>
                    <a:pt x="50" y="11"/>
                  </a:cubicBezTo>
                  <a:cubicBezTo>
                    <a:pt x="50" y="10"/>
                    <a:pt x="50" y="10"/>
                    <a:pt x="50" y="10"/>
                  </a:cubicBezTo>
                  <a:cubicBezTo>
                    <a:pt x="42" y="6"/>
                    <a:pt x="34" y="3"/>
                    <a:pt x="26" y="2"/>
                  </a:cubicBezTo>
                  <a:cubicBezTo>
                    <a:pt x="18" y="1"/>
                    <a:pt x="9"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0" name="MH_Other_104"/>
            <p:cNvSpPr/>
            <p:nvPr>
              <p:custDataLst>
                <p:tags r:id="rId117"/>
              </p:custDataLst>
            </p:nvPr>
          </p:nvSpPr>
          <p:spPr bwMode="auto">
            <a:xfrm>
              <a:off x="4382160" y="3476397"/>
              <a:ext cx="1523" cy="0"/>
            </a:xfrm>
            <a:custGeom>
              <a:avLst/>
              <a:gdLst>
                <a:gd name="T0" fmla="*/ 0 w 1"/>
                <a:gd name="T1" fmla="*/ 1790702559 w 1"/>
                <a:gd name="T2" fmla="*/ 1790702559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1" name="MH_Other_105"/>
            <p:cNvSpPr/>
            <p:nvPr>
              <p:custDataLst>
                <p:tags r:id="rId118"/>
              </p:custDataLst>
            </p:nvPr>
          </p:nvSpPr>
          <p:spPr bwMode="auto">
            <a:xfrm>
              <a:off x="4243572" y="3412983"/>
              <a:ext cx="0" cy="1510"/>
            </a:xfrm>
            <a:custGeom>
              <a:avLst/>
              <a:gdLst>
                <a:gd name="T0" fmla="*/ 711 w 1"/>
                <a:gd name="T1" fmla="*/ 0 h 1"/>
                <a:gd name="T2" fmla="*/ 0 w 1"/>
                <a:gd name="T3" fmla="*/ 0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2" name="MH_Other_106"/>
            <p:cNvSpPr/>
            <p:nvPr>
              <p:custDataLst>
                <p:tags r:id="rId119"/>
              </p:custDataLst>
            </p:nvPr>
          </p:nvSpPr>
          <p:spPr bwMode="auto">
            <a:xfrm>
              <a:off x="3900912" y="3286154"/>
              <a:ext cx="251284" cy="169105"/>
            </a:xfrm>
            <a:custGeom>
              <a:avLst/>
              <a:gdLst>
                <a:gd name="T0" fmla="*/ 2147483646 w 311"/>
                <a:gd name="T1" fmla="*/ 2147483646 h 210"/>
                <a:gd name="T2" fmla="*/ 2147483646 w 311"/>
                <a:gd name="T3" fmla="*/ 2147483646 h 210"/>
                <a:gd name="T4" fmla="*/ 2147483646 w 311"/>
                <a:gd name="T5" fmla="*/ 2147483646 h 210"/>
                <a:gd name="T6" fmla="*/ 2147483646 w 311"/>
                <a:gd name="T7" fmla="*/ 2147483646 h 210"/>
                <a:gd name="T8" fmla="*/ 2147483646 w 311"/>
                <a:gd name="T9" fmla="*/ 2147483646 h 210"/>
                <a:gd name="T10" fmla="*/ 2147483646 w 311"/>
                <a:gd name="T11" fmla="*/ 2147483646 h 210"/>
                <a:gd name="T12" fmla="*/ 2147483646 w 311"/>
                <a:gd name="T13" fmla="*/ 2147483646 h 210"/>
                <a:gd name="T14" fmla="*/ 2147483646 w 311"/>
                <a:gd name="T15" fmla="*/ 2147483646 h 210"/>
                <a:gd name="T16" fmla="*/ 2147483646 w 311"/>
                <a:gd name="T17" fmla="*/ 2147483646 h 210"/>
                <a:gd name="T18" fmla="*/ 2147483646 w 311"/>
                <a:gd name="T19" fmla="*/ 2147483646 h 210"/>
                <a:gd name="T20" fmla="*/ 2147483646 w 311"/>
                <a:gd name="T21" fmla="*/ 2147483646 h 210"/>
                <a:gd name="T22" fmla="*/ 2147483646 w 311"/>
                <a:gd name="T23" fmla="*/ 2147483646 h 210"/>
                <a:gd name="T24" fmla="*/ 2147483646 w 311"/>
                <a:gd name="T25" fmla="*/ 2147483646 h 210"/>
                <a:gd name="T26" fmla="*/ 2147483646 w 311"/>
                <a:gd name="T27" fmla="*/ 2147483646 h 210"/>
                <a:gd name="T28" fmla="*/ 2147483646 w 311"/>
                <a:gd name="T29" fmla="*/ 2147483646 h 210"/>
                <a:gd name="T30" fmla="*/ 2147483646 w 311"/>
                <a:gd name="T31" fmla="*/ 2147483646 h 210"/>
                <a:gd name="T32" fmla="*/ 2147483646 w 311"/>
                <a:gd name="T33" fmla="*/ 2147483646 h 210"/>
                <a:gd name="T34" fmla="*/ 2147483646 w 311"/>
                <a:gd name="T35" fmla="*/ 2147483646 h 210"/>
                <a:gd name="T36" fmla="*/ 2147483646 w 311"/>
                <a:gd name="T37" fmla="*/ 2147483646 h 210"/>
                <a:gd name="T38" fmla="*/ 2147483646 w 311"/>
                <a:gd name="T39" fmla="*/ 2147483646 h 210"/>
                <a:gd name="T40" fmla="*/ 2147483646 w 311"/>
                <a:gd name="T41" fmla="*/ 2147483646 h 210"/>
                <a:gd name="T42" fmla="*/ 2147483646 w 311"/>
                <a:gd name="T43" fmla="*/ 2147483646 h 210"/>
                <a:gd name="T44" fmla="*/ 2147483646 w 311"/>
                <a:gd name="T45" fmla="*/ 2147483646 h 210"/>
                <a:gd name="T46" fmla="*/ 2147483646 w 311"/>
                <a:gd name="T47" fmla="*/ 2147483646 h 210"/>
                <a:gd name="T48" fmla="*/ 2147483646 w 311"/>
                <a:gd name="T49" fmla="*/ 2147483646 h 210"/>
                <a:gd name="T50" fmla="*/ 2147483646 w 311"/>
                <a:gd name="T51" fmla="*/ 2147483646 h 210"/>
                <a:gd name="T52" fmla="*/ 2147483646 w 311"/>
                <a:gd name="T53" fmla="*/ 2147483646 h 210"/>
                <a:gd name="T54" fmla="*/ 2147483646 w 311"/>
                <a:gd name="T55" fmla="*/ 2147483646 h 210"/>
                <a:gd name="T56" fmla="*/ 2147483646 w 311"/>
                <a:gd name="T57" fmla="*/ 2147483646 h 210"/>
                <a:gd name="T58" fmla="*/ 2147483646 w 311"/>
                <a:gd name="T59" fmla="*/ 2147483646 h 210"/>
                <a:gd name="T60" fmla="*/ 2147483646 w 311"/>
                <a:gd name="T61" fmla="*/ 2147483646 h 210"/>
                <a:gd name="T62" fmla="*/ 2147483646 w 311"/>
                <a:gd name="T63" fmla="*/ 0 h 210"/>
                <a:gd name="T64" fmla="*/ 2147483646 w 311"/>
                <a:gd name="T65" fmla="*/ 602866460 h 210"/>
                <a:gd name="T66" fmla="*/ 2147483646 w 311"/>
                <a:gd name="T67" fmla="*/ 2147483646 h 210"/>
                <a:gd name="T68" fmla="*/ 2147483646 w 311"/>
                <a:gd name="T69" fmla="*/ 2147483646 h 210"/>
                <a:gd name="T70" fmla="*/ 2147483646 w 311"/>
                <a:gd name="T71" fmla="*/ 2147483646 h 210"/>
                <a:gd name="T72" fmla="*/ 2147483646 w 311"/>
                <a:gd name="T73" fmla="*/ 2147483646 h 210"/>
                <a:gd name="T74" fmla="*/ 0 w 311"/>
                <a:gd name="T75" fmla="*/ 2147483646 h 210"/>
                <a:gd name="T76" fmla="*/ 0 w 311"/>
                <a:gd name="T77" fmla="*/ 2147483646 h 210"/>
                <a:gd name="T78" fmla="*/ 0 w 311"/>
                <a:gd name="T79" fmla="*/ 2147483646 h 210"/>
                <a:gd name="T80" fmla="*/ 2147483646 w 311"/>
                <a:gd name="T81" fmla="*/ 2147483646 h 2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10">
                  <a:moveTo>
                    <a:pt x="36" y="89"/>
                  </a:moveTo>
                  <a:cubicBezTo>
                    <a:pt x="47" y="103"/>
                    <a:pt x="62" y="112"/>
                    <a:pt x="80" y="117"/>
                  </a:cubicBezTo>
                  <a:cubicBezTo>
                    <a:pt x="80" y="117"/>
                    <a:pt x="80" y="117"/>
                    <a:pt x="80" y="117"/>
                  </a:cubicBezTo>
                  <a:cubicBezTo>
                    <a:pt x="93" y="130"/>
                    <a:pt x="110" y="140"/>
                    <a:pt x="129" y="144"/>
                  </a:cubicBezTo>
                  <a:cubicBezTo>
                    <a:pt x="142" y="157"/>
                    <a:pt x="158" y="164"/>
                    <a:pt x="177" y="167"/>
                  </a:cubicBezTo>
                  <a:cubicBezTo>
                    <a:pt x="191" y="179"/>
                    <a:pt x="208" y="185"/>
                    <a:pt x="227" y="187"/>
                  </a:cubicBezTo>
                  <a:cubicBezTo>
                    <a:pt x="241" y="198"/>
                    <a:pt x="258" y="204"/>
                    <a:pt x="278" y="204"/>
                  </a:cubicBezTo>
                  <a:cubicBezTo>
                    <a:pt x="278" y="203"/>
                    <a:pt x="278" y="203"/>
                    <a:pt x="278" y="203"/>
                  </a:cubicBezTo>
                  <a:cubicBezTo>
                    <a:pt x="281" y="206"/>
                    <a:pt x="285" y="208"/>
                    <a:pt x="288" y="210"/>
                  </a:cubicBezTo>
                  <a:cubicBezTo>
                    <a:pt x="288" y="209"/>
                    <a:pt x="288" y="209"/>
                    <a:pt x="288" y="209"/>
                  </a:cubicBezTo>
                  <a:cubicBezTo>
                    <a:pt x="289" y="208"/>
                    <a:pt x="289" y="208"/>
                    <a:pt x="289" y="208"/>
                  </a:cubicBezTo>
                  <a:cubicBezTo>
                    <a:pt x="295" y="186"/>
                    <a:pt x="295" y="186"/>
                    <a:pt x="295" y="186"/>
                  </a:cubicBezTo>
                  <a:cubicBezTo>
                    <a:pt x="295" y="185"/>
                    <a:pt x="295" y="185"/>
                    <a:pt x="295" y="185"/>
                  </a:cubicBezTo>
                  <a:cubicBezTo>
                    <a:pt x="305" y="152"/>
                    <a:pt x="305" y="152"/>
                    <a:pt x="305" y="152"/>
                  </a:cubicBezTo>
                  <a:cubicBezTo>
                    <a:pt x="305" y="151"/>
                    <a:pt x="305" y="151"/>
                    <a:pt x="305" y="151"/>
                  </a:cubicBezTo>
                  <a:cubicBezTo>
                    <a:pt x="310" y="132"/>
                    <a:pt x="310" y="132"/>
                    <a:pt x="310" y="132"/>
                  </a:cubicBezTo>
                  <a:cubicBezTo>
                    <a:pt x="310" y="132"/>
                    <a:pt x="310" y="132"/>
                    <a:pt x="310" y="132"/>
                  </a:cubicBezTo>
                  <a:cubicBezTo>
                    <a:pt x="311" y="131"/>
                    <a:pt x="311" y="131"/>
                    <a:pt x="311" y="131"/>
                  </a:cubicBezTo>
                  <a:cubicBezTo>
                    <a:pt x="311" y="130"/>
                    <a:pt x="311" y="130"/>
                    <a:pt x="311" y="130"/>
                  </a:cubicBezTo>
                  <a:cubicBezTo>
                    <a:pt x="309" y="130"/>
                    <a:pt x="307" y="129"/>
                    <a:pt x="305" y="128"/>
                  </a:cubicBezTo>
                  <a:cubicBezTo>
                    <a:pt x="297" y="126"/>
                    <a:pt x="288" y="125"/>
                    <a:pt x="279" y="125"/>
                  </a:cubicBezTo>
                  <a:cubicBezTo>
                    <a:pt x="273" y="120"/>
                    <a:pt x="265" y="116"/>
                    <a:pt x="258" y="113"/>
                  </a:cubicBezTo>
                  <a:cubicBezTo>
                    <a:pt x="250" y="110"/>
                    <a:pt x="241" y="109"/>
                    <a:pt x="233" y="108"/>
                  </a:cubicBezTo>
                  <a:cubicBezTo>
                    <a:pt x="226" y="102"/>
                    <a:pt x="219" y="98"/>
                    <a:pt x="212" y="95"/>
                  </a:cubicBezTo>
                  <a:cubicBezTo>
                    <a:pt x="204" y="91"/>
                    <a:pt x="196" y="89"/>
                    <a:pt x="188" y="88"/>
                  </a:cubicBezTo>
                  <a:cubicBezTo>
                    <a:pt x="182" y="82"/>
                    <a:pt x="175" y="78"/>
                    <a:pt x="168" y="74"/>
                  </a:cubicBezTo>
                  <a:cubicBezTo>
                    <a:pt x="161" y="71"/>
                    <a:pt x="152" y="68"/>
                    <a:pt x="144" y="66"/>
                  </a:cubicBezTo>
                  <a:cubicBezTo>
                    <a:pt x="138" y="60"/>
                    <a:pt x="132" y="55"/>
                    <a:pt x="125" y="50"/>
                  </a:cubicBezTo>
                  <a:cubicBezTo>
                    <a:pt x="118" y="46"/>
                    <a:pt x="110" y="43"/>
                    <a:pt x="101" y="41"/>
                  </a:cubicBezTo>
                  <a:cubicBezTo>
                    <a:pt x="96" y="34"/>
                    <a:pt x="90" y="28"/>
                    <a:pt x="83" y="24"/>
                  </a:cubicBezTo>
                  <a:cubicBezTo>
                    <a:pt x="76" y="19"/>
                    <a:pt x="69" y="16"/>
                    <a:pt x="61" y="13"/>
                  </a:cubicBezTo>
                  <a:cubicBezTo>
                    <a:pt x="57" y="8"/>
                    <a:pt x="53" y="4"/>
                    <a:pt x="49" y="0"/>
                  </a:cubicBezTo>
                  <a:cubicBezTo>
                    <a:pt x="48" y="1"/>
                    <a:pt x="48" y="1"/>
                    <a:pt x="48" y="1"/>
                  </a:cubicBezTo>
                  <a:cubicBezTo>
                    <a:pt x="37" y="17"/>
                    <a:pt x="37" y="17"/>
                    <a:pt x="37" y="17"/>
                  </a:cubicBezTo>
                  <a:cubicBezTo>
                    <a:pt x="36" y="18"/>
                    <a:pt x="36" y="18"/>
                    <a:pt x="36" y="18"/>
                  </a:cubicBezTo>
                  <a:cubicBezTo>
                    <a:pt x="15" y="45"/>
                    <a:pt x="15" y="45"/>
                    <a:pt x="15" y="45"/>
                  </a:cubicBezTo>
                  <a:cubicBezTo>
                    <a:pt x="14" y="46"/>
                    <a:pt x="14" y="46"/>
                    <a:pt x="14" y="46"/>
                  </a:cubicBezTo>
                  <a:cubicBezTo>
                    <a:pt x="0" y="65"/>
                    <a:pt x="0" y="65"/>
                    <a:pt x="0" y="65"/>
                  </a:cubicBezTo>
                  <a:cubicBezTo>
                    <a:pt x="0" y="65"/>
                    <a:pt x="0" y="65"/>
                    <a:pt x="0" y="65"/>
                  </a:cubicBezTo>
                  <a:cubicBezTo>
                    <a:pt x="0" y="66"/>
                    <a:pt x="0" y="66"/>
                    <a:pt x="0" y="66"/>
                  </a:cubicBezTo>
                  <a:cubicBezTo>
                    <a:pt x="9" y="76"/>
                    <a:pt x="21" y="84"/>
                    <a:pt x="36" y="89"/>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3" name="MH_Other_107"/>
            <p:cNvSpPr/>
            <p:nvPr>
              <p:custDataLst>
                <p:tags r:id="rId120"/>
              </p:custDataLst>
            </p:nvPr>
          </p:nvSpPr>
          <p:spPr bwMode="auto">
            <a:xfrm>
              <a:off x="3951168" y="3296724"/>
              <a:ext cx="132496" cy="138909"/>
            </a:xfrm>
            <a:custGeom>
              <a:avLst/>
              <a:gdLst>
                <a:gd name="T0" fmla="*/ 2147483646 w 166"/>
                <a:gd name="T1" fmla="*/ 2147483646 h 174"/>
                <a:gd name="T2" fmla="*/ 2147483646 w 166"/>
                <a:gd name="T3" fmla="*/ 2147483646 h 174"/>
                <a:gd name="T4" fmla="*/ 2147483646 w 166"/>
                <a:gd name="T5" fmla="*/ 2147483646 h 174"/>
                <a:gd name="T6" fmla="*/ 2147483646 w 166"/>
                <a:gd name="T7" fmla="*/ 2147483646 h 174"/>
                <a:gd name="T8" fmla="*/ 0 w 166"/>
                <a:gd name="T9" fmla="*/ 0 h 174"/>
                <a:gd name="T10" fmla="*/ 581476530 w 166"/>
                <a:gd name="T11" fmla="*/ 1183624453 h 174"/>
                <a:gd name="T12" fmla="*/ 2147483646 w 166"/>
                <a:gd name="T13" fmla="*/ 2147483646 h 174"/>
                <a:gd name="T14" fmla="*/ 2147483646 w 166"/>
                <a:gd name="T15" fmla="*/ 2147483646 h 174"/>
                <a:gd name="T16" fmla="*/ 2147483646 w 166"/>
                <a:gd name="T17" fmla="*/ 2147483646 h 174"/>
                <a:gd name="T18" fmla="*/ 2147483646 w 166"/>
                <a:gd name="T19" fmla="*/ 2147483646 h 174"/>
                <a:gd name="T20" fmla="*/ 2147483646 w 166"/>
                <a:gd name="T21" fmla="*/ 2147483646 h 174"/>
                <a:gd name="T22" fmla="*/ 2147483646 w 166"/>
                <a:gd name="T23" fmla="*/ 2147483646 h 174"/>
                <a:gd name="T24" fmla="*/ 2147483646 w 166"/>
                <a:gd name="T25" fmla="*/ 2147483646 h 174"/>
                <a:gd name="T26" fmla="*/ 2147483646 w 166"/>
                <a:gd name="T27" fmla="*/ 2147483646 h 174"/>
                <a:gd name="T28" fmla="*/ 2147483646 w 166"/>
                <a:gd name="T29" fmla="*/ 2147483646 h 174"/>
                <a:gd name="T30" fmla="*/ 2147483646 w 166"/>
                <a:gd name="T31" fmla="*/ 2147483646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6" h="174">
                  <a:moveTo>
                    <a:pt x="97" y="130"/>
                  </a:moveTo>
                  <a:cubicBezTo>
                    <a:pt x="80" y="103"/>
                    <a:pt x="75" y="91"/>
                    <a:pt x="75" y="91"/>
                  </a:cubicBezTo>
                  <a:cubicBezTo>
                    <a:pt x="75" y="91"/>
                    <a:pt x="68" y="79"/>
                    <a:pt x="55" y="51"/>
                  </a:cubicBezTo>
                  <a:cubicBezTo>
                    <a:pt x="47" y="33"/>
                    <a:pt x="36" y="20"/>
                    <a:pt x="22" y="11"/>
                  </a:cubicBezTo>
                  <a:cubicBezTo>
                    <a:pt x="15" y="6"/>
                    <a:pt x="8" y="3"/>
                    <a:pt x="0" y="0"/>
                  </a:cubicBezTo>
                  <a:cubicBezTo>
                    <a:pt x="1" y="2"/>
                    <a:pt x="1" y="2"/>
                    <a:pt x="1" y="2"/>
                  </a:cubicBezTo>
                  <a:cubicBezTo>
                    <a:pt x="26" y="11"/>
                    <a:pt x="42" y="26"/>
                    <a:pt x="54" y="52"/>
                  </a:cubicBezTo>
                  <a:cubicBezTo>
                    <a:pt x="67" y="80"/>
                    <a:pt x="74" y="91"/>
                    <a:pt x="74" y="92"/>
                  </a:cubicBezTo>
                  <a:cubicBezTo>
                    <a:pt x="74" y="92"/>
                    <a:pt x="79" y="104"/>
                    <a:pt x="96" y="131"/>
                  </a:cubicBezTo>
                  <a:cubicBezTo>
                    <a:pt x="101" y="139"/>
                    <a:pt x="107" y="147"/>
                    <a:pt x="114" y="153"/>
                  </a:cubicBezTo>
                  <a:cubicBezTo>
                    <a:pt x="116" y="153"/>
                    <a:pt x="116" y="153"/>
                    <a:pt x="116" y="153"/>
                  </a:cubicBezTo>
                  <a:cubicBezTo>
                    <a:pt x="116" y="154"/>
                    <a:pt x="116" y="154"/>
                    <a:pt x="116" y="154"/>
                  </a:cubicBezTo>
                  <a:cubicBezTo>
                    <a:pt x="116" y="154"/>
                    <a:pt x="116" y="154"/>
                    <a:pt x="116" y="154"/>
                  </a:cubicBezTo>
                  <a:cubicBezTo>
                    <a:pt x="130" y="166"/>
                    <a:pt x="147" y="172"/>
                    <a:pt x="166" y="174"/>
                  </a:cubicBezTo>
                  <a:cubicBezTo>
                    <a:pt x="165" y="173"/>
                    <a:pt x="165" y="173"/>
                    <a:pt x="165" y="173"/>
                  </a:cubicBezTo>
                  <a:cubicBezTo>
                    <a:pt x="136" y="170"/>
                    <a:pt x="113" y="156"/>
                    <a:pt x="97" y="1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4" name="MH_Other_108"/>
            <p:cNvSpPr/>
            <p:nvPr>
              <p:custDataLst>
                <p:tags r:id="rId121"/>
              </p:custDataLst>
            </p:nvPr>
          </p:nvSpPr>
          <p:spPr bwMode="auto">
            <a:xfrm>
              <a:off x="3940507" y="3286154"/>
              <a:ext cx="103559" cy="134379"/>
            </a:xfrm>
            <a:custGeom>
              <a:avLst/>
              <a:gdLst>
                <a:gd name="T0" fmla="*/ 588927501 w 129"/>
                <a:gd name="T1" fmla="*/ 0 h 167"/>
                <a:gd name="T2" fmla="*/ 0 w 129"/>
                <a:gd name="T3" fmla="*/ 601968099 h 167"/>
                <a:gd name="T4" fmla="*/ 2147483646 w 129"/>
                <a:gd name="T5" fmla="*/ 2147483646 h 167"/>
                <a:gd name="T6" fmla="*/ 2147483646 w 129"/>
                <a:gd name="T7" fmla="*/ 2147483646 h 167"/>
                <a:gd name="T8" fmla="*/ 2147483646 w 129"/>
                <a:gd name="T9" fmla="*/ 2147483646 h 167"/>
                <a:gd name="T10" fmla="*/ 2147483646 w 129"/>
                <a:gd name="T11" fmla="*/ 2147483646 h 167"/>
                <a:gd name="T12" fmla="*/ 2147483646 w 129"/>
                <a:gd name="T13" fmla="*/ 2147483646 h 167"/>
                <a:gd name="T14" fmla="*/ 2147483646 w 129"/>
                <a:gd name="T15" fmla="*/ 2147483646 h 167"/>
                <a:gd name="T16" fmla="*/ 2147483646 w 129"/>
                <a:gd name="T17" fmla="*/ 2147483646 h 167"/>
                <a:gd name="T18" fmla="*/ 2147483646 w 129"/>
                <a:gd name="T19" fmla="*/ 2147483646 h 167"/>
                <a:gd name="T20" fmla="*/ 2147483646 w 129"/>
                <a:gd name="T21" fmla="*/ 2147483646 h 167"/>
                <a:gd name="T22" fmla="*/ 2147483646 w 129"/>
                <a:gd name="T23" fmla="*/ 2147483646 h 167"/>
                <a:gd name="T24" fmla="*/ 2147483646 w 129"/>
                <a:gd name="T25" fmla="*/ 2147483646 h 167"/>
                <a:gd name="T26" fmla="*/ 2147483646 w 129"/>
                <a:gd name="T27" fmla="*/ 2147483646 h 167"/>
                <a:gd name="T28" fmla="*/ 2147483646 w 129"/>
                <a:gd name="T29" fmla="*/ 2147483646 h 167"/>
                <a:gd name="T30" fmla="*/ 2147483646 w 129"/>
                <a:gd name="T31" fmla="*/ 2147483646 h 167"/>
                <a:gd name="T32" fmla="*/ 2147483646 w 129"/>
                <a:gd name="T33" fmla="*/ 2147483646 h 167"/>
                <a:gd name="T34" fmla="*/ 588927501 w 129"/>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9" h="167">
                  <a:moveTo>
                    <a:pt x="1" y="0"/>
                  </a:moveTo>
                  <a:cubicBezTo>
                    <a:pt x="0" y="1"/>
                    <a:pt x="0" y="1"/>
                    <a:pt x="0" y="1"/>
                  </a:cubicBezTo>
                  <a:cubicBezTo>
                    <a:pt x="11" y="10"/>
                    <a:pt x="19" y="23"/>
                    <a:pt x="26" y="39"/>
                  </a:cubicBezTo>
                  <a:cubicBezTo>
                    <a:pt x="37" y="67"/>
                    <a:pt x="43" y="79"/>
                    <a:pt x="43" y="80"/>
                  </a:cubicBezTo>
                  <a:cubicBezTo>
                    <a:pt x="43" y="80"/>
                    <a:pt x="48" y="92"/>
                    <a:pt x="63" y="120"/>
                  </a:cubicBezTo>
                  <a:cubicBezTo>
                    <a:pt x="68" y="129"/>
                    <a:pt x="73" y="136"/>
                    <a:pt x="79" y="142"/>
                  </a:cubicBezTo>
                  <a:cubicBezTo>
                    <a:pt x="79" y="142"/>
                    <a:pt x="80" y="142"/>
                    <a:pt x="80" y="142"/>
                  </a:cubicBezTo>
                  <a:cubicBezTo>
                    <a:pt x="80" y="143"/>
                    <a:pt x="80" y="143"/>
                    <a:pt x="80" y="143"/>
                  </a:cubicBezTo>
                  <a:cubicBezTo>
                    <a:pt x="93" y="156"/>
                    <a:pt x="110" y="164"/>
                    <a:pt x="129" y="167"/>
                  </a:cubicBezTo>
                  <a:cubicBezTo>
                    <a:pt x="127" y="166"/>
                    <a:pt x="127" y="166"/>
                    <a:pt x="127" y="166"/>
                  </a:cubicBezTo>
                  <a:cubicBezTo>
                    <a:pt x="99" y="161"/>
                    <a:pt x="79" y="146"/>
                    <a:pt x="64" y="120"/>
                  </a:cubicBezTo>
                  <a:cubicBezTo>
                    <a:pt x="49" y="92"/>
                    <a:pt x="44" y="79"/>
                    <a:pt x="44" y="79"/>
                  </a:cubicBezTo>
                  <a:cubicBezTo>
                    <a:pt x="44" y="79"/>
                    <a:pt x="39" y="67"/>
                    <a:pt x="27" y="38"/>
                  </a:cubicBezTo>
                  <a:cubicBezTo>
                    <a:pt x="23" y="29"/>
                    <a:pt x="19" y="22"/>
                    <a:pt x="14" y="15"/>
                  </a:cubicBezTo>
                  <a:cubicBezTo>
                    <a:pt x="13" y="14"/>
                    <a:pt x="13" y="14"/>
                    <a:pt x="13" y="14"/>
                  </a:cubicBezTo>
                  <a:cubicBezTo>
                    <a:pt x="13" y="13"/>
                    <a:pt x="13" y="13"/>
                    <a:pt x="13" y="13"/>
                  </a:cubicBezTo>
                  <a:cubicBezTo>
                    <a:pt x="13" y="13"/>
                    <a:pt x="13" y="13"/>
                    <a:pt x="13" y="13"/>
                  </a:cubicBezTo>
                  <a:cubicBezTo>
                    <a:pt x="9" y="8"/>
                    <a:pt x="5" y="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5" name="MH_Other_109"/>
            <p:cNvSpPr/>
            <p:nvPr>
              <p:custDataLst>
                <p:tags r:id="rId122"/>
              </p:custDataLst>
            </p:nvPr>
          </p:nvSpPr>
          <p:spPr bwMode="auto">
            <a:xfrm>
              <a:off x="3951168" y="3296725"/>
              <a:ext cx="0" cy="1509"/>
            </a:xfrm>
            <a:custGeom>
              <a:avLst/>
              <a:gdLst>
                <a:gd name="T0" fmla="*/ 0 w 2"/>
                <a:gd name="T1" fmla="*/ 111918811 h 4"/>
                <a:gd name="T2" fmla="*/ 178 w 2"/>
                <a:gd name="T3" fmla="*/ 223838018 h 4"/>
                <a:gd name="T4" fmla="*/ 0 w 2"/>
                <a:gd name="T5" fmla="*/ 0 h 4"/>
                <a:gd name="T6" fmla="*/ 0 w 2"/>
                <a:gd name="T7" fmla="*/ 0 h 4"/>
                <a:gd name="T8" fmla="*/ 0 w 2"/>
                <a:gd name="T9" fmla="*/ 111918811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0" y="2"/>
                  </a:moveTo>
                  <a:lnTo>
                    <a:pt x="2"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6" name="MH_Other_110"/>
            <p:cNvSpPr/>
            <p:nvPr>
              <p:custDataLst>
                <p:tags r:id="rId123"/>
              </p:custDataLst>
            </p:nvPr>
          </p:nvSpPr>
          <p:spPr bwMode="auto">
            <a:xfrm>
              <a:off x="4042544" y="3419022"/>
              <a:ext cx="1523" cy="1510"/>
            </a:xfrm>
            <a:custGeom>
              <a:avLst/>
              <a:gdLst>
                <a:gd name="T0" fmla="*/ 179346497 w 5"/>
                <a:gd name="T1" fmla="*/ 0 h 2"/>
                <a:gd name="T2" fmla="*/ 0 w 5"/>
                <a:gd name="T3" fmla="*/ 0 h 2"/>
                <a:gd name="T4" fmla="*/ 179346497 w 5"/>
                <a:gd name="T5" fmla="*/ 448239996 h 2"/>
                <a:gd name="T6" fmla="*/ 179346497 w 5"/>
                <a:gd name="T7" fmla="*/ 448239996 h 2"/>
                <a:gd name="T8" fmla="*/ 179346497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0"/>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7" name="MH_Other_111"/>
            <p:cNvSpPr/>
            <p:nvPr>
              <p:custDataLst>
                <p:tags r:id="rId124"/>
              </p:custDataLst>
            </p:nvPr>
          </p:nvSpPr>
          <p:spPr bwMode="auto">
            <a:xfrm>
              <a:off x="3929847" y="3299743"/>
              <a:ext cx="76147" cy="102672"/>
            </a:xfrm>
            <a:custGeom>
              <a:avLst/>
              <a:gdLst>
                <a:gd name="T0" fmla="*/ 2147483646 w 93"/>
                <a:gd name="T1" fmla="*/ 2147483646 h 127"/>
                <a:gd name="T2" fmla="*/ 2147483646 w 93"/>
                <a:gd name="T3" fmla="*/ 2147483646 h 127"/>
                <a:gd name="T4" fmla="*/ 615542883 w 93"/>
                <a:gd name="T5" fmla="*/ 0 h 127"/>
                <a:gd name="T6" fmla="*/ 0 w 93"/>
                <a:gd name="T7" fmla="*/ 609067500 h 127"/>
                <a:gd name="T8" fmla="*/ 2147483646 w 93"/>
                <a:gd name="T9" fmla="*/ 2147483646 h 127"/>
                <a:gd name="T10" fmla="*/ 2147483646 w 93"/>
                <a:gd name="T11" fmla="*/ 2147483646 h 127"/>
                <a:gd name="T12" fmla="*/ 2147483646 w 93"/>
                <a:gd name="T13" fmla="*/ 2147483646 h 127"/>
                <a:gd name="T14" fmla="*/ 2147483646 w 93"/>
                <a:gd name="T15" fmla="*/ 2147483646 h 127"/>
                <a:gd name="T16" fmla="*/ 2147483646 w 93"/>
                <a:gd name="T17" fmla="*/ 2147483646 h 127"/>
                <a:gd name="T18" fmla="*/ 2147483646 w 93"/>
                <a:gd name="T19" fmla="*/ 2147483646 h 127"/>
                <a:gd name="T20" fmla="*/ 2147483646 w 93"/>
                <a:gd name="T21" fmla="*/ 2147483646 h 127"/>
                <a:gd name="T22" fmla="*/ 2147483646 w 93"/>
                <a:gd name="T23" fmla="*/ 2147483646 h 127"/>
                <a:gd name="T24" fmla="*/ 2147483646 w 93"/>
                <a:gd name="T25" fmla="*/ 2147483646 h 1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3" h="127">
                  <a:moveTo>
                    <a:pt x="30" y="75"/>
                  </a:moveTo>
                  <a:cubicBezTo>
                    <a:pt x="17" y="46"/>
                    <a:pt x="13" y="34"/>
                    <a:pt x="13" y="33"/>
                  </a:cubicBezTo>
                  <a:cubicBezTo>
                    <a:pt x="1" y="0"/>
                    <a:pt x="1" y="0"/>
                    <a:pt x="1" y="0"/>
                  </a:cubicBezTo>
                  <a:cubicBezTo>
                    <a:pt x="0" y="1"/>
                    <a:pt x="0" y="1"/>
                    <a:pt x="0" y="1"/>
                  </a:cubicBezTo>
                  <a:cubicBezTo>
                    <a:pt x="11" y="34"/>
                    <a:pt x="11" y="34"/>
                    <a:pt x="11" y="34"/>
                  </a:cubicBezTo>
                  <a:cubicBezTo>
                    <a:pt x="11" y="34"/>
                    <a:pt x="15" y="47"/>
                    <a:pt x="29" y="76"/>
                  </a:cubicBezTo>
                  <a:cubicBezTo>
                    <a:pt x="33" y="84"/>
                    <a:pt x="38" y="92"/>
                    <a:pt x="44" y="99"/>
                  </a:cubicBezTo>
                  <a:cubicBezTo>
                    <a:pt x="44" y="99"/>
                    <a:pt x="44" y="99"/>
                    <a:pt x="44" y="99"/>
                  </a:cubicBezTo>
                  <a:cubicBezTo>
                    <a:pt x="44" y="100"/>
                    <a:pt x="44" y="100"/>
                    <a:pt x="44" y="100"/>
                  </a:cubicBezTo>
                  <a:cubicBezTo>
                    <a:pt x="57" y="113"/>
                    <a:pt x="74" y="123"/>
                    <a:pt x="93" y="127"/>
                  </a:cubicBezTo>
                  <a:cubicBezTo>
                    <a:pt x="92" y="126"/>
                    <a:pt x="92" y="126"/>
                    <a:pt x="92" y="126"/>
                  </a:cubicBezTo>
                  <a:cubicBezTo>
                    <a:pt x="91" y="125"/>
                    <a:pt x="91" y="125"/>
                    <a:pt x="91" y="125"/>
                  </a:cubicBezTo>
                  <a:cubicBezTo>
                    <a:pt x="63" y="119"/>
                    <a:pt x="43" y="102"/>
                    <a:pt x="30"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8" name="MH_Other_112"/>
            <p:cNvSpPr/>
            <p:nvPr>
              <p:custDataLst>
                <p:tags r:id="rId125"/>
              </p:custDataLst>
            </p:nvPr>
          </p:nvSpPr>
          <p:spPr bwMode="auto">
            <a:xfrm>
              <a:off x="4004470" y="3400904"/>
              <a:ext cx="0" cy="0"/>
            </a:xfrm>
            <a:custGeom>
              <a:avLst/>
              <a:gdLst>
                <a:gd name="T0" fmla="*/ 0 w 1"/>
                <a:gd name="T1" fmla="*/ 0 h 1"/>
                <a:gd name="T2" fmla="*/ 711 w 1"/>
                <a:gd name="T3" fmla="*/ 711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79" name="MH_Other_113"/>
            <p:cNvSpPr/>
            <p:nvPr>
              <p:custDataLst>
                <p:tags r:id="rId126"/>
              </p:custDataLst>
            </p:nvPr>
          </p:nvSpPr>
          <p:spPr bwMode="auto">
            <a:xfrm>
              <a:off x="3913095" y="3322392"/>
              <a:ext cx="53302" cy="57375"/>
            </a:xfrm>
            <a:custGeom>
              <a:avLst/>
              <a:gdLst>
                <a:gd name="T0" fmla="*/ 2147483646 w 66"/>
                <a:gd name="T1" fmla="*/ 2147483646 h 72"/>
                <a:gd name="T2" fmla="*/ 599567858 w 66"/>
                <a:gd name="T3" fmla="*/ 0 h 72"/>
                <a:gd name="T4" fmla="*/ 0 w 66"/>
                <a:gd name="T5" fmla="*/ 592477798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2147483646 w 66"/>
                <a:gd name="T15" fmla="*/ 2147483646 h 72"/>
                <a:gd name="T16" fmla="*/ 2147483646 w 66"/>
                <a:gd name="T17" fmla="*/ 2147483646 h 72"/>
                <a:gd name="T18" fmla="*/ 2147483646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8" y="17"/>
                  </a:moveTo>
                  <a:cubicBezTo>
                    <a:pt x="5" y="10"/>
                    <a:pt x="3" y="5"/>
                    <a:pt x="1" y="0"/>
                  </a:cubicBezTo>
                  <a:cubicBezTo>
                    <a:pt x="0" y="1"/>
                    <a:pt x="0" y="1"/>
                    <a:pt x="0" y="1"/>
                  </a:cubicBezTo>
                  <a:cubicBezTo>
                    <a:pt x="2" y="6"/>
                    <a:pt x="4" y="11"/>
                    <a:pt x="6" y="17"/>
                  </a:cubicBezTo>
                  <a:cubicBezTo>
                    <a:pt x="10" y="27"/>
                    <a:pt x="15" y="35"/>
                    <a:pt x="20" y="42"/>
                  </a:cubicBezTo>
                  <a:cubicBezTo>
                    <a:pt x="22" y="43"/>
                    <a:pt x="22" y="43"/>
                    <a:pt x="22" y="43"/>
                  </a:cubicBezTo>
                  <a:cubicBezTo>
                    <a:pt x="22" y="44"/>
                    <a:pt x="22" y="44"/>
                    <a:pt x="22" y="44"/>
                  </a:cubicBezTo>
                  <a:cubicBezTo>
                    <a:pt x="33" y="58"/>
                    <a:pt x="48" y="67"/>
                    <a:pt x="66" y="72"/>
                  </a:cubicBezTo>
                  <a:cubicBezTo>
                    <a:pt x="66" y="72"/>
                    <a:pt x="66" y="72"/>
                    <a:pt x="66" y="72"/>
                  </a:cubicBezTo>
                  <a:cubicBezTo>
                    <a:pt x="66" y="71"/>
                    <a:pt x="66" y="71"/>
                    <a:pt x="66" y="71"/>
                  </a:cubicBezTo>
                  <a:cubicBezTo>
                    <a:pt x="38" y="63"/>
                    <a:pt x="19" y="45"/>
                    <a:pt x="8"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0" name="MH_Other_114"/>
            <p:cNvSpPr/>
            <p:nvPr>
              <p:custDataLst>
                <p:tags r:id="rId127"/>
              </p:custDataLst>
            </p:nvPr>
          </p:nvSpPr>
          <p:spPr bwMode="auto">
            <a:xfrm>
              <a:off x="3966397" y="3379766"/>
              <a:ext cx="0" cy="0"/>
            </a:xfrm>
            <a:custGeom>
              <a:avLst/>
              <a:gdLst>
                <a:gd name="T0" fmla="*/ 0 h 1"/>
                <a:gd name="T1" fmla="*/ 1067 h 1"/>
                <a:gd name="T2" fmla="*/ 0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1" name="MH_Other_115"/>
            <p:cNvSpPr/>
            <p:nvPr>
              <p:custDataLst>
                <p:tags r:id="rId128"/>
              </p:custDataLst>
            </p:nvPr>
          </p:nvSpPr>
          <p:spPr bwMode="auto">
            <a:xfrm>
              <a:off x="3900911" y="3339001"/>
              <a:ext cx="28935" cy="19628"/>
            </a:xfrm>
            <a:custGeom>
              <a:avLst/>
              <a:gdLst>
                <a:gd name="T0" fmla="*/ 0 w 36"/>
                <a:gd name="T1" fmla="*/ 0 h 24"/>
                <a:gd name="T2" fmla="*/ 0 w 36"/>
                <a:gd name="T3" fmla="*/ 0 h 24"/>
                <a:gd name="T4" fmla="*/ 0 w 36"/>
                <a:gd name="T5" fmla="*/ 624041383 h 24"/>
                <a:gd name="T6" fmla="*/ 2147483646 w 36"/>
                <a:gd name="T7" fmla="*/ 2147483646 h 24"/>
                <a:gd name="T8" fmla="*/ 2147483646 w 36"/>
                <a:gd name="T9" fmla="*/ 2147483646 h 24"/>
                <a:gd name="T10" fmla="*/ 0 w 36"/>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24">
                  <a:moveTo>
                    <a:pt x="0" y="0"/>
                  </a:moveTo>
                  <a:cubicBezTo>
                    <a:pt x="0" y="0"/>
                    <a:pt x="0" y="0"/>
                    <a:pt x="0" y="0"/>
                  </a:cubicBezTo>
                  <a:cubicBezTo>
                    <a:pt x="0" y="1"/>
                    <a:pt x="0" y="1"/>
                    <a:pt x="0" y="1"/>
                  </a:cubicBezTo>
                  <a:cubicBezTo>
                    <a:pt x="9" y="11"/>
                    <a:pt x="21" y="19"/>
                    <a:pt x="36" y="24"/>
                  </a:cubicBezTo>
                  <a:cubicBezTo>
                    <a:pt x="34" y="22"/>
                    <a:pt x="34" y="22"/>
                    <a:pt x="34" y="22"/>
                  </a:cubicBezTo>
                  <a:cubicBezTo>
                    <a:pt x="21" y="17"/>
                    <a:pt x="9" y="9"/>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2" name="MH_Other_116"/>
            <p:cNvSpPr/>
            <p:nvPr>
              <p:custDataLst>
                <p:tags r:id="rId129"/>
              </p:custDataLst>
            </p:nvPr>
          </p:nvSpPr>
          <p:spPr bwMode="auto">
            <a:xfrm>
              <a:off x="3928326" y="3355609"/>
              <a:ext cx="1523" cy="3019"/>
            </a:xfrm>
            <a:custGeom>
              <a:avLst/>
              <a:gdLst>
                <a:gd name="T0" fmla="*/ 223838018 w 4"/>
                <a:gd name="T1" fmla="*/ 286692975 h 5"/>
                <a:gd name="T2" fmla="*/ 0 w 4"/>
                <a:gd name="T3" fmla="*/ 0 h 5"/>
                <a:gd name="T4" fmla="*/ 223838018 w 4"/>
                <a:gd name="T5" fmla="*/ 716934050 h 5"/>
                <a:gd name="T6" fmla="*/ 223838018 w 4"/>
                <a:gd name="T7" fmla="*/ 28669297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4" y="2"/>
                  </a:moveTo>
                  <a:lnTo>
                    <a:pt x="0" y="0"/>
                  </a:lnTo>
                  <a:lnTo>
                    <a:pt x="4"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3" name="MH_Other_117"/>
            <p:cNvSpPr/>
            <p:nvPr>
              <p:custDataLst>
                <p:tags r:id="rId130"/>
              </p:custDataLst>
            </p:nvPr>
          </p:nvSpPr>
          <p:spPr bwMode="auto">
            <a:xfrm>
              <a:off x="4126307" y="3387315"/>
              <a:ext cx="25889" cy="4530"/>
            </a:xfrm>
            <a:custGeom>
              <a:avLst/>
              <a:gdLst>
                <a:gd name="T0" fmla="*/ 2147483646 w 32"/>
                <a:gd name="T1" fmla="*/ 2147483646 h 7"/>
                <a:gd name="T2" fmla="*/ 2147483646 w 32"/>
                <a:gd name="T3" fmla="*/ 2147483646 h 7"/>
                <a:gd name="T4" fmla="*/ 2147483646 w 32"/>
                <a:gd name="T5" fmla="*/ 2147483646 h 7"/>
                <a:gd name="T6" fmla="*/ 2147483646 w 32"/>
                <a:gd name="T7" fmla="*/ 1880310395 h 7"/>
                <a:gd name="T8" fmla="*/ 2147483646 w 32"/>
                <a:gd name="T9" fmla="*/ 1128279028 h 7"/>
                <a:gd name="T10" fmla="*/ 0 w 32"/>
                <a:gd name="T11" fmla="*/ 0 h 7"/>
                <a:gd name="T12" fmla="*/ 600276901 w 32"/>
                <a:gd name="T13" fmla="*/ 0 h 7"/>
                <a:gd name="T14" fmla="*/ 1201265584 w 32"/>
                <a:gd name="T15" fmla="*/ 376246981 h 7"/>
                <a:gd name="T16" fmla="*/ 2147483646 w 32"/>
                <a:gd name="T17" fmla="*/ 214748364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1" y="7"/>
                  </a:moveTo>
                  <a:cubicBezTo>
                    <a:pt x="31" y="7"/>
                    <a:pt x="31" y="7"/>
                    <a:pt x="31" y="7"/>
                  </a:cubicBezTo>
                  <a:cubicBezTo>
                    <a:pt x="32" y="6"/>
                    <a:pt x="32" y="6"/>
                    <a:pt x="32" y="6"/>
                  </a:cubicBezTo>
                  <a:cubicBezTo>
                    <a:pt x="32" y="5"/>
                    <a:pt x="32" y="5"/>
                    <a:pt x="32" y="5"/>
                  </a:cubicBezTo>
                  <a:cubicBezTo>
                    <a:pt x="30" y="5"/>
                    <a:pt x="28" y="4"/>
                    <a:pt x="26" y="3"/>
                  </a:cubicBezTo>
                  <a:cubicBezTo>
                    <a:pt x="18" y="1"/>
                    <a:pt x="9" y="0"/>
                    <a:pt x="0" y="0"/>
                  </a:cubicBezTo>
                  <a:cubicBezTo>
                    <a:pt x="1" y="0"/>
                    <a:pt x="1" y="0"/>
                    <a:pt x="1" y="0"/>
                  </a:cubicBezTo>
                  <a:cubicBezTo>
                    <a:pt x="2" y="1"/>
                    <a:pt x="2" y="1"/>
                    <a:pt x="2" y="1"/>
                  </a:cubicBezTo>
                  <a:cubicBezTo>
                    <a:pt x="13" y="1"/>
                    <a:pt x="22" y="3"/>
                    <a:pt x="31"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4" name="MH_Other_118"/>
            <p:cNvSpPr/>
            <p:nvPr>
              <p:custDataLst>
                <p:tags r:id="rId131"/>
              </p:custDataLst>
            </p:nvPr>
          </p:nvSpPr>
          <p:spPr bwMode="auto">
            <a:xfrm>
              <a:off x="4089756" y="3373727"/>
              <a:ext cx="57871" cy="34728"/>
            </a:xfrm>
            <a:custGeom>
              <a:avLst/>
              <a:gdLst>
                <a:gd name="T0" fmla="*/ 2147483646 w 72"/>
                <a:gd name="T1" fmla="*/ 2147483646 h 44"/>
                <a:gd name="T2" fmla="*/ 2147483646 w 72"/>
                <a:gd name="T3" fmla="*/ 2147483646 h 44"/>
                <a:gd name="T4" fmla="*/ 2147483646 w 72"/>
                <a:gd name="T5" fmla="*/ 2147483646 h 44"/>
                <a:gd name="T6" fmla="*/ 2147483646 w 72"/>
                <a:gd name="T7" fmla="*/ 2147483646 h 44"/>
                <a:gd name="T8" fmla="*/ 2147483646 w 72"/>
                <a:gd name="T9" fmla="*/ 2147483646 h 44"/>
                <a:gd name="T10" fmla="*/ 2147483646 w 72"/>
                <a:gd name="T11" fmla="*/ 2147483646 h 44"/>
                <a:gd name="T12" fmla="*/ 2147483646 w 72"/>
                <a:gd name="T13" fmla="*/ 2147483646 h 44"/>
                <a:gd name="T14" fmla="*/ 2147483646 w 72"/>
                <a:gd name="T15" fmla="*/ 2147483646 h 44"/>
                <a:gd name="T16" fmla="*/ 0 w 72"/>
                <a:gd name="T17" fmla="*/ 0 h 44"/>
                <a:gd name="T18" fmla="*/ 0 w 72"/>
                <a:gd name="T19" fmla="*/ 0 h 44"/>
                <a:gd name="T20" fmla="*/ 588968056 w 72"/>
                <a:gd name="T21" fmla="*/ 578453883 h 44"/>
                <a:gd name="T22" fmla="*/ 2147483646 w 72"/>
                <a:gd name="T23" fmla="*/ 2147483646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4">
                  <a:moveTo>
                    <a:pt x="66" y="37"/>
                  </a:moveTo>
                  <a:cubicBezTo>
                    <a:pt x="72" y="44"/>
                    <a:pt x="72" y="44"/>
                    <a:pt x="72" y="44"/>
                  </a:cubicBezTo>
                  <a:cubicBezTo>
                    <a:pt x="72" y="43"/>
                    <a:pt x="72" y="43"/>
                    <a:pt x="72" y="43"/>
                  </a:cubicBezTo>
                  <a:cubicBezTo>
                    <a:pt x="67" y="36"/>
                    <a:pt x="67" y="36"/>
                    <a:pt x="67" y="36"/>
                  </a:cubicBezTo>
                  <a:cubicBezTo>
                    <a:pt x="61" y="29"/>
                    <a:pt x="55" y="23"/>
                    <a:pt x="48" y="18"/>
                  </a:cubicBezTo>
                  <a:cubicBezTo>
                    <a:pt x="47" y="18"/>
                    <a:pt x="47" y="18"/>
                    <a:pt x="47" y="18"/>
                  </a:cubicBezTo>
                  <a:cubicBezTo>
                    <a:pt x="47" y="17"/>
                    <a:pt x="47" y="17"/>
                    <a:pt x="47" y="17"/>
                  </a:cubicBezTo>
                  <a:cubicBezTo>
                    <a:pt x="40" y="12"/>
                    <a:pt x="33" y="8"/>
                    <a:pt x="25" y="5"/>
                  </a:cubicBezTo>
                  <a:cubicBezTo>
                    <a:pt x="17" y="2"/>
                    <a:pt x="8" y="1"/>
                    <a:pt x="0" y="0"/>
                  </a:cubicBezTo>
                  <a:cubicBezTo>
                    <a:pt x="0" y="0"/>
                    <a:pt x="0" y="0"/>
                    <a:pt x="0" y="0"/>
                  </a:cubicBezTo>
                  <a:cubicBezTo>
                    <a:pt x="1" y="1"/>
                    <a:pt x="1" y="1"/>
                    <a:pt x="1" y="1"/>
                  </a:cubicBezTo>
                  <a:cubicBezTo>
                    <a:pt x="28" y="4"/>
                    <a:pt x="47" y="15"/>
                    <a:pt x="6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5" name="MH_Other_119"/>
            <p:cNvSpPr/>
            <p:nvPr>
              <p:custDataLst>
                <p:tags r:id="rId132"/>
              </p:custDataLst>
            </p:nvPr>
          </p:nvSpPr>
          <p:spPr bwMode="auto">
            <a:xfrm>
              <a:off x="4127829" y="338731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6" name="MH_Other_120"/>
            <p:cNvSpPr/>
            <p:nvPr>
              <p:custDataLst>
                <p:tags r:id="rId133"/>
              </p:custDataLst>
            </p:nvPr>
          </p:nvSpPr>
          <p:spPr bwMode="auto">
            <a:xfrm>
              <a:off x="4053205" y="3357118"/>
              <a:ext cx="85284" cy="78514"/>
            </a:xfrm>
            <a:custGeom>
              <a:avLst/>
              <a:gdLst>
                <a:gd name="T0" fmla="*/ 2147483646 w 107"/>
                <a:gd name="T1" fmla="*/ 2147483646 h 98"/>
                <a:gd name="T2" fmla="*/ 2147483646 w 107"/>
                <a:gd name="T3" fmla="*/ 2147483646 h 98"/>
                <a:gd name="T4" fmla="*/ 2147483646 w 107"/>
                <a:gd name="T5" fmla="*/ 2147483646 h 98"/>
                <a:gd name="T6" fmla="*/ 2147483646 w 107"/>
                <a:gd name="T7" fmla="*/ 2147483646 h 98"/>
                <a:gd name="T8" fmla="*/ 2147483646 w 107"/>
                <a:gd name="T9" fmla="*/ 2147483646 h 98"/>
                <a:gd name="T10" fmla="*/ 2147483646 w 107"/>
                <a:gd name="T11" fmla="*/ 2147483646 h 98"/>
                <a:gd name="T12" fmla="*/ 2147483646 w 107"/>
                <a:gd name="T13" fmla="*/ 2147483646 h 98"/>
                <a:gd name="T14" fmla="*/ 2147483646 w 107"/>
                <a:gd name="T15" fmla="*/ 2147483646 h 98"/>
                <a:gd name="T16" fmla="*/ 2147483646 w 107"/>
                <a:gd name="T17" fmla="*/ 2147483646 h 98"/>
                <a:gd name="T18" fmla="*/ 2147483646 w 107"/>
                <a:gd name="T19" fmla="*/ 2147483646 h 98"/>
                <a:gd name="T20" fmla="*/ 0 w 107"/>
                <a:gd name="T21" fmla="*/ 0 h 98"/>
                <a:gd name="T22" fmla="*/ 1160389267 w 107"/>
                <a:gd name="T23" fmla="*/ 1194169985 h 98"/>
                <a:gd name="T24" fmla="*/ 2147483646 w 107"/>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98">
                  <a:moveTo>
                    <a:pt x="62" y="41"/>
                  </a:moveTo>
                  <a:cubicBezTo>
                    <a:pt x="81" y="66"/>
                    <a:pt x="89" y="76"/>
                    <a:pt x="89" y="76"/>
                  </a:cubicBezTo>
                  <a:cubicBezTo>
                    <a:pt x="89" y="77"/>
                    <a:pt x="94" y="83"/>
                    <a:pt x="107" y="98"/>
                  </a:cubicBezTo>
                  <a:cubicBezTo>
                    <a:pt x="107" y="97"/>
                    <a:pt x="107" y="97"/>
                    <a:pt x="107" y="97"/>
                  </a:cubicBezTo>
                  <a:cubicBezTo>
                    <a:pt x="95" y="82"/>
                    <a:pt x="90" y="76"/>
                    <a:pt x="90" y="76"/>
                  </a:cubicBezTo>
                  <a:cubicBezTo>
                    <a:pt x="90" y="76"/>
                    <a:pt x="82" y="65"/>
                    <a:pt x="64" y="40"/>
                  </a:cubicBezTo>
                  <a:cubicBezTo>
                    <a:pt x="58" y="33"/>
                    <a:pt x="52" y="27"/>
                    <a:pt x="46" y="21"/>
                  </a:cubicBezTo>
                  <a:cubicBezTo>
                    <a:pt x="45" y="21"/>
                    <a:pt x="45" y="21"/>
                    <a:pt x="45" y="21"/>
                  </a:cubicBezTo>
                  <a:cubicBezTo>
                    <a:pt x="45" y="20"/>
                    <a:pt x="45" y="20"/>
                    <a:pt x="45" y="20"/>
                  </a:cubicBezTo>
                  <a:cubicBezTo>
                    <a:pt x="39" y="15"/>
                    <a:pt x="31" y="10"/>
                    <a:pt x="24" y="7"/>
                  </a:cubicBezTo>
                  <a:cubicBezTo>
                    <a:pt x="16" y="3"/>
                    <a:pt x="8" y="1"/>
                    <a:pt x="0" y="0"/>
                  </a:cubicBezTo>
                  <a:cubicBezTo>
                    <a:pt x="2" y="2"/>
                    <a:pt x="2" y="2"/>
                    <a:pt x="2" y="2"/>
                  </a:cubicBezTo>
                  <a:cubicBezTo>
                    <a:pt x="27" y="6"/>
                    <a:pt x="46" y="18"/>
                    <a:pt x="62"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7" name="MH_Other_121"/>
            <p:cNvSpPr/>
            <p:nvPr>
              <p:custDataLst>
                <p:tags r:id="rId134"/>
              </p:custDataLst>
            </p:nvPr>
          </p:nvSpPr>
          <p:spPr bwMode="auto">
            <a:xfrm>
              <a:off x="4089756" y="337372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8" name="MH_Other_122"/>
            <p:cNvSpPr/>
            <p:nvPr>
              <p:custDataLst>
                <p:tags r:id="rId135"/>
              </p:custDataLst>
            </p:nvPr>
          </p:nvSpPr>
          <p:spPr bwMode="auto">
            <a:xfrm>
              <a:off x="4018176" y="3339001"/>
              <a:ext cx="115744" cy="116260"/>
            </a:xfrm>
            <a:custGeom>
              <a:avLst/>
              <a:gdLst>
                <a:gd name="T0" fmla="*/ 2147483646 w 145"/>
                <a:gd name="T1" fmla="*/ 2147483646 h 144"/>
                <a:gd name="T2" fmla="*/ 2147483646 w 145"/>
                <a:gd name="T3" fmla="*/ 2147483646 h 144"/>
                <a:gd name="T4" fmla="*/ 2147483646 w 145"/>
                <a:gd name="T5" fmla="*/ 2147483646 h 144"/>
                <a:gd name="T6" fmla="*/ 2147483646 w 145"/>
                <a:gd name="T7" fmla="*/ 2147483646 h 144"/>
                <a:gd name="T8" fmla="*/ 2147483646 w 145"/>
                <a:gd name="T9" fmla="*/ 2147483646 h 144"/>
                <a:gd name="T10" fmla="*/ 2147483646 w 145"/>
                <a:gd name="T11" fmla="*/ 2147483646 h 144"/>
                <a:gd name="T12" fmla="*/ 2147483646 w 145"/>
                <a:gd name="T13" fmla="*/ 2147483646 h 144"/>
                <a:gd name="T14" fmla="*/ 2147483646 w 145"/>
                <a:gd name="T15" fmla="*/ 2147483646 h 144"/>
                <a:gd name="T16" fmla="*/ 2147483646 w 145"/>
                <a:gd name="T17" fmla="*/ 2147483646 h 144"/>
                <a:gd name="T18" fmla="*/ 2147483646 w 145"/>
                <a:gd name="T19" fmla="*/ 2147483646 h 144"/>
                <a:gd name="T20" fmla="*/ 2147483646 w 145"/>
                <a:gd name="T21" fmla="*/ 2147483646 h 144"/>
                <a:gd name="T22" fmla="*/ 2147483646 w 145"/>
                <a:gd name="T23" fmla="*/ 2147483646 h 144"/>
                <a:gd name="T24" fmla="*/ 2147483646 w 145"/>
                <a:gd name="T25" fmla="*/ 2147483646 h 144"/>
                <a:gd name="T26" fmla="*/ 2147483646 w 145"/>
                <a:gd name="T27" fmla="*/ 2147483646 h 144"/>
                <a:gd name="T28" fmla="*/ 2147483646 w 145"/>
                <a:gd name="T29" fmla="*/ 2147483646 h 144"/>
                <a:gd name="T30" fmla="*/ 2147483646 w 145"/>
                <a:gd name="T31" fmla="*/ 2147483646 h 144"/>
                <a:gd name="T32" fmla="*/ 2147483646 w 145"/>
                <a:gd name="T33" fmla="*/ 2147483646 h 144"/>
                <a:gd name="T34" fmla="*/ 0 w 145"/>
                <a:gd name="T35" fmla="*/ 0 h 144"/>
                <a:gd name="T36" fmla="*/ 582256900 w 145"/>
                <a:gd name="T37" fmla="*/ 606725896 h 144"/>
                <a:gd name="T38" fmla="*/ 1164513800 w 145"/>
                <a:gd name="T39" fmla="*/ 1213451792 h 144"/>
                <a:gd name="T40" fmla="*/ 2147483646 w 14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5" h="144">
                  <a:moveTo>
                    <a:pt x="61" y="45"/>
                  </a:moveTo>
                  <a:cubicBezTo>
                    <a:pt x="78" y="71"/>
                    <a:pt x="86" y="82"/>
                    <a:pt x="86" y="82"/>
                  </a:cubicBezTo>
                  <a:cubicBezTo>
                    <a:pt x="86" y="82"/>
                    <a:pt x="93" y="93"/>
                    <a:pt x="113" y="118"/>
                  </a:cubicBezTo>
                  <a:cubicBezTo>
                    <a:pt x="119" y="126"/>
                    <a:pt x="126" y="132"/>
                    <a:pt x="133" y="137"/>
                  </a:cubicBezTo>
                  <a:cubicBezTo>
                    <a:pt x="133" y="137"/>
                    <a:pt x="133" y="137"/>
                    <a:pt x="134" y="137"/>
                  </a:cubicBezTo>
                  <a:cubicBezTo>
                    <a:pt x="134" y="137"/>
                    <a:pt x="134" y="137"/>
                    <a:pt x="134" y="137"/>
                  </a:cubicBezTo>
                  <a:cubicBezTo>
                    <a:pt x="137" y="140"/>
                    <a:pt x="141" y="142"/>
                    <a:pt x="144" y="144"/>
                  </a:cubicBezTo>
                  <a:cubicBezTo>
                    <a:pt x="144" y="143"/>
                    <a:pt x="144" y="143"/>
                    <a:pt x="144" y="143"/>
                  </a:cubicBezTo>
                  <a:cubicBezTo>
                    <a:pt x="145" y="142"/>
                    <a:pt x="145" y="142"/>
                    <a:pt x="145" y="142"/>
                  </a:cubicBezTo>
                  <a:cubicBezTo>
                    <a:pt x="133" y="137"/>
                    <a:pt x="123" y="129"/>
                    <a:pt x="114" y="117"/>
                  </a:cubicBezTo>
                  <a:cubicBezTo>
                    <a:pt x="94" y="93"/>
                    <a:pt x="87" y="81"/>
                    <a:pt x="87" y="81"/>
                  </a:cubicBezTo>
                  <a:cubicBezTo>
                    <a:pt x="87" y="81"/>
                    <a:pt x="79" y="70"/>
                    <a:pt x="62" y="44"/>
                  </a:cubicBezTo>
                  <a:cubicBezTo>
                    <a:pt x="57" y="36"/>
                    <a:pt x="52" y="29"/>
                    <a:pt x="46" y="24"/>
                  </a:cubicBezTo>
                  <a:cubicBezTo>
                    <a:pt x="45" y="23"/>
                    <a:pt x="44" y="23"/>
                    <a:pt x="44" y="23"/>
                  </a:cubicBezTo>
                  <a:cubicBezTo>
                    <a:pt x="44" y="22"/>
                    <a:pt x="44" y="22"/>
                    <a:pt x="44" y="22"/>
                  </a:cubicBezTo>
                  <a:cubicBezTo>
                    <a:pt x="44" y="22"/>
                    <a:pt x="44" y="22"/>
                    <a:pt x="44" y="22"/>
                  </a:cubicBezTo>
                  <a:cubicBezTo>
                    <a:pt x="38" y="16"/>
                    <a:pt x="31" y="12"/>
                    <a:pt x="24" y="8"/>
                  </a:cubicBezTo>
                  <a:cubicBezTo>
                    <a:pt x="17" y="5"/>
                    <a:pt x="8" y="2"/>
                    <a:pt x="0" y="0"/>
                  </a:cubicBezTo>
                  <a:cubicBezTo>
                    <a:pt x="1" y="1"/>
                    <a:pt x="1" y="1"/>
                    <a:pt x="1" y="1"/>
                  </a:cubicBezTo>
                  <a:cubicBezTo>
                    <a:pt x="1" y="1"/>
                    <a:pt x="1" y="1"/>
                    <a:pt x="2" y="2"/>
                  </a:cubicBezTo>
                  <a:cubicBezTo>
                    <a:pt x="28" y="7"/>
                    <a:pt x="46" y="21"/>
                    <a:pt x="61" y="4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89" name="MH_Other_123"/>
            <p:cNvSpPr/>
            <p:nvPr>
              <p:custDataLst>
                <p:tags r:id="rId136"/>
              </p:custDataLst>
            </p:nvPr>
          </p:nvSpPr>
          <p:spPr bwMode="auto">
            <a:xfrm>
              <a:off x="4053205" y="3357120"/>
              <a:ext cx="1523" cy="1509"/>
            </a:xfrm>
            <a:custGeom>
              <a:avLst/>
              <a:gdLst>
                <a:gd name="T0" fmla="*/ 0 w 2"/>
                <a:gd name="T1" fmla="*/ 559752357 h 2"/>
                <a:gd name="T2" fmla="*/ 1119503921 w 2"/>
                <a:gd name="T3" fmla="*/ 1119503921 h 2"/>
                <a:gd name="T4" fmla="*/ 0 w 2"/>
                <a:gd name="T5" fmla="*/ 0 h 2"/>
                <a:gd name="T6" fmla="*/ 0 w 2"/>
                <a:gd name="T7" fmla="*/ 0 h 2"/>
                <a:gd name="T8" fmla="*/ 0 w 2"/>
                <a:gd name="T9" fmla="*/ 55975235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1"/>
                    <a:pt x="1" y="1"/>
                    <a:pt x="2" y="2"/>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0" name="MH_Other_124"/>
            <p:cNvSpPr/>
            <p:nvPr>
              <p:custDataLst>
                <p:tags r:id="rId137"/>
              </p:custDataLst>
            </p:nvPr>
          </p:nvSpPr>
          <p:spPr bwMode="auto">
            <a:xfrm>
              <a:off x="3983151" y="3319371"/>
              <a:ext cx="143157" cy="129849"/>
            </a:xfrm>
            <a:custGeom>
              <a:avLst/>
              <a:gdLst>
                <a:gd name="T0" fmla="*/ 0 w 177"/>
                <a:gd name="T1" fmla="*/ 0 h 163"/>
                <a:gd name="T2" fmla="*/ 598479087 w 177"/>
                <a:gd name="T3" fmla="*/ 590692583 h 163"/>
                <a:gd name="T4" fmla="*/ 2147483646 w 177"/>
                <a:gd name="T5" fmla="*/ 2147483646 h 163"/>
                <a:gd name="T6" fmla="*/ 2147483646 w 177"/>
                <a:gd name="T7" fmla="*/ 2147483646 h 163"/>
                <a:gd name="T8" fmla="*/ 2147483646 w 177"/>
                <a:gd name="T9" fmla="*/ 2147483646 h 163"/>
                <a:gd name="T10" fmla="*/ 2147483646 w 177"/>
                <a:gd name="T11" fmla="*/ 2147483646 h 163"/>
                <a:gd name="T12" fmla="*/ 2147483646 w 177"/>
                <a:gd name="T13" fmla="*/ 2147483646 h 163"/>
                <a:gd name="T14" fmla="*/ 2147483646 w 177"/>
                <a:gd name="T15" fmla="*/ 2147483646 h 163"/>
                <a:gd name="T16" fmla="*/ 2147483646 w 177"/>
                <a:gd name="T17" fmla="*/ 2147483646 h 163"/>
                <a:gd name="T18" fmla="*/ 2147483646 w 177"/>
                <a:gd name="T19" fmla="*/ 2147483646 h 163"/>
                <a:gd name="T20" fmla="*/ 2147483646 w 177"/>
                <a:gd name="T21" fmla="*/ 2147483646 h 163"/>
                <a:gd name="T22" fmla="*/ 2147483646 w 177"/>
                <a:gd name="T23" fmla="*/ 2147483646 h 163"/>
                <a:gd name="T24" fmla="*/ 2147483646 w 177"/>
                <a:gd name="T25" fmla="*/ 2147483646 h 163"/>
                <a:gd name="T26" fmla="*/ 2147483646 w 177"/>
                <a:gd name="T27" fmla="*/ 2147483646 h 163"/>
                <a:gd name="T28" fmla="*/ 2147483646 w 177"/>
                <a:gd name="T29" fmla="*/ 2147483646 h 163"/>
                <a:gd name="T30" fmla="*/ 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7" h="163">
                  <a:moveTo>
                    <a:pt x="0" y="0"/>
                  </a:moveTo>
                  <a:cubicBezTo>
                    <a:pt x="1" y="1"/>
                    <a:pt x="1" y="1"/>
                    <a:pt x="1" y="1"/>
                  </a:cubicBezTo>
                  <a:cubicBezTo>
                    <a:pt x="27" y="8"/>
                    <a:pt x="44" y="23"/>
                    <a:pt x="58" y="48"/>
                  </a:cubicBezTo>
                  <a:cubicBezTo>
                    <a:pt x="73" y="75"/>
                    <a:pt x="81" y="87"/>
                    <a:pt x="80" y="87"/>
                  </a:cubicBezTo>
                  <a:cubicBezTo>
                    <a:pt x="81" y="87"/>
                    <a:pt x="87" y="99"/>
                    <a:pt x="105" y="125"/>
                  </a:cubicBezTo>
                  <a:cubicBezTo>
                    <a:pt x="123" y="149"/>
                    <a:pt x="148" y="162"/>
                    <a:pt x="177" y="163"/>
                  </a:cubicBezTo>
                  <a:cubicBezTo>
                    <a:pt x="177" y="162"/>
                    <a:pt x="177" y="162"/>
                    <a:pt x="177" y="162"/>
                  </a:cubicBezTo>
                  <a:cubicBezTo>
                    <a:pt x="176" y="162"/>
                    <a:pt x="176" y="162"/>
                    <a:pt x="176" y="162"/>
                  </a:cubicBezTo>
                  <a:cubicBezTo>
                    <a:pt x="147" y="161"/>
                    <a:pt x="124" y="148"/>
                    <a:pt x="106" y="124"/>
                  </a:cubicBezTo>
                  <a:cubicBezTo>
                    <a:pt x="88" y="98"/>
                    <a:pt x="82" y="86"/>
                    <a:pt x="82" y="86"/>
                  </a:cubicBezTo>
                  <a:cubicBezTo>
                    <a:pt x="82" y="86"/>
                    <a:pt x="75" y="74"/>
                    <a:pt x="59" y="48"/>
                  </a:cubicBezTo>
                  <a:cubicBezTo>
                    <a:pt x="55" y="40"/>
                    <a:pt x="50" y="33"/>
                    <a:pt x="45" y="27"/>
                  </a:cubicBezTo>
                  <a:cubicBezTo>
                    <a:pt x="44" y="26"/>
                    <a:pt x="44" y="26"/>
                    <a:pt x="44" y="26"/>
                  </a:cubicBezTo>
                  <a:cubicBezTo>
                    <a:pt x="44" y="26"/>
                    <a:pt x="44" y="26"/>
                    <a:pt x="44" y="26"/>
                  </a:cubicBezTo>
                  <a:cubicBezTo>
                    <a:pt x="38" y="19"/>
                    <a:pt x="31" y="14"/>
                    <a:pt x="24" y="9"/>
                  </a:cubicBezTo>
                  <a:cubicBezTo>
                    <a:pt x="17" y="5"/>
                    <a:pt x="9"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1" name="MH_Other_125"/>
            <p:cNvSpPr/>
            <p:nvPr>
              <p:custDataLst>
                <p:tags r:id="rId138"/>
              </p:custDataLst>
            </p:nvPr>
          </p:nvSpPr>
          <p:spPr bwMode="auto">
            <a:xfrm>
              <a:off x="4124783" y="3449220"/>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2" name="MH_Other_126"/>
            <p:cNvSpPr/>
            <p:nvPr>
              <p:custDataLst>
                <p:tags r:id="rId139"/>
              </p:custDataLst>
            </p:nvPr>
          </p:nvSpPr>
          <p:spPr bwMode="auto">
            <a:xfrm>
              <a:off x="4018176" y="3340510"/>
              <a:ext cx="1523" cy="0"/>
            </a:xfrm>
            <a:custGeom>
              <a:avLst/>
              <a:gdLst>
                <a:gd name="T0" fmla="*/ 2147483646 w 1"/>
                <a:gd name="T1" fmla="*/ 711 h 1"/>
                <a:gd name="T2" fmla="*/ 0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3" name="MH_Other_127"/>
            <p:cNvSpPr/>
            <p:nvPr>
              <p:custDataLst>
                <p:tags r:id="rId140"/>
              </p:custDataLst>
            </p:nvPr>
          </p:nvSpPr>
          <p:spPr bwMode="auto">
            <a:xfrm>
              <a:off x="3725773" y="3114029"/>
              <a:ext cx="214735" cy="224972"/>
            </a:xfrm>
            <a:custGeom>
              <a:avLst/>
              <a:gdLst>
                <a:gd name="T0" fmla="*/ 2147483646 w 267"/>
                <a:gd name="T1" fmla="*/ 2147483646 h 282"/>
                <a:gd name="T2" fmla="*/ 2147483646 w 267"/>
                <a:gd name="T3" fmla="*/ 2147483646 h 282"/>
                <a:gd name="T4" fmla="*/ 2147483646 w 267"/>
                <a:gd name="T5" fmla="*/ 2147483646 h 282"/>
                <a:gd name="T6" fmla="*/ 2147483646 w 267"/>
                <a:gd name="T7" fmla="*/ 2147483646 h 282"/>
                <a:gd name="T8" fmla="*/ 2147483646 w 267"/>
                <a:gd name="T9" fmla="*/ 2147483646 h 282"/>
                <a:gd name="T10" fmla="*/ 2147483646 w 267"/>
                <a:gd name="T11" fmla="*/ 2147483646 h 282"/>
                <a:gd name="T12" fmla="*/ 2147483646 w 267"/>
                <a:gd name="T13" fmla="*/ 2147483646 h 282"/>
                <a:gd name="T14" fmla="*/ 2147483646 w 267"/>
                <a:gd name="T15" fmla="*/ 2147483646 h 282"/>
                <a:gd name="T16" fmla="*/ 2147483646 w 267"/>
                <a:gd name="T17" fmla="*/ 2147483646 h 282"/>
                <a:gd name="T18" fmla="*/ 2147483646 w 267"/>
                <a:gd name="T19" fmla="*/ 2147483646 h 282"/>
                <a:gd name="T20" fmla="*/ 2147483646 w 267"/>
                <a:gd name="T21" fmla="*/ 2147483646 h 282"/>
                <a:gd name="T22" fmla="*/ 2147483646 w 267"/>
                <a:gd name="T23" fmla="*/ 2147483646 h 282"/>
                <a:gd name="T24" fmla="*/ 2147483646 w 267"/>
                <a:gd name="T25" fmla="*/ 2147483646 h 282"/>
                <a:gd name="T26" fmla="*/ 2147483646 w 267"/>
                <a:gd name="T27" fmla="*/ 2147483646 h 282"/>
                <a:gd name="T28" fmla="*/ 2147483646 w 267"/>
                <a:gd name="T29" fmla="*/ 2147483646 h 282"/>
                <a:gd name="T30" fmla="*/ 2147483646 w 267"/>
                <a:gd name="T31" fmla="*/ 2147483646 h 282"/>
                <a:gd name="T32" fmla="*/ 2147483646 w 267"/>
                <a:gd name="T33" fmla="*/ 2147483646 h 282"/>
                <a:gd name="T34" fmla="*/ 2147483646 w 267"/>
                <a:gd name="T35" fmla="*/ 2147483646 h 282"/>
                <a:gd name="T36" fmla="*/ 2147483646 w 267"/>
                <a:gd name="T37" fmla="*/ 2147483646 h 282"/>
                <a:gd name="T38" fmla="*/ 2147483646 w 267"/>
                <a:gd name="T39" fmla="*/ 2147483646 h 282"/>
                <a:gd name="T40" fmla="*/ 2147483646 w 267"/>
                <a:gd name="T41" fmla="*/ 2147483646 h 282"/>
                <a:gd name="T42" fmla="*/ 2147483646 w 267"/>
                <a:gd name="T43" fmla="*/ 2147483646 h 282"/>
                <a:gd name="T44" fmla="*/ 2147483646 w 267"/>
                <a:gd name="T45" fmla="*/ 2147483646 h 282"/>
                <a:gd name="T46" fmla="*/ 2147483646 w 267"/>
                <a:gd name="T47" fmla="*/ 2147483646 h 282"/>
                <a:gd name="T48" fmla="*/ 2147483646 w 267"/>
                <a:gd name="T49" fmla="*/ 2147483646 h 282"/>
                <a:gd name="T50" fmla="*/ 2147483646 w 267"/>
                <a:gd name="T51" fmla="*/ 2147483646 h 282"/>
                <a:gd name="T52" fmla="*/ 2147483646 w 267"/>
                <a:gd name="T53" fmla="*/ 2147483646 h 282"/>
                <a:gd name="T54" fmla="*/ 2147483646 w 267"/>
                <a:gd name="T55" fmla="*/ 2147483646 h 282"/>
                <a:gd name="T56" fmla="*/ 2147483646 w 267"/>
                <a:gd name="T57" fmla="*/ 2147483646 h 282"/>
                <a:gd name="T58" fmla="*/ 2147483646 w 267"/>
                <a:gd name="T59" fmla="*/ 2147483646 h 282"/>
                <a:gd name="T60" fmla="*/ 2147483646 w 267"/>
                <a:gd name="T61" fmla="*/ 2147483646 h 282"/>
                <a:gd name="T62" fmla="*/ 2147483646 w 267"/>
                <a:gd name="T63" fmla="*/ 0 h 282"/>
                <a:gd name="T64" fmla="*/ 2147483646 w 267"/>
                <a:gd name="T65" fmla="*/ 591697291 h 282"/>
                <a:gd name="T66" fmla="*/ 2147483646 w 267"/>
                <a:gd name="T67" fmla="*/ 2147483646 h 282"/>
                <a:gd name="T68" fmla="*/ 2147483646 w 267"/>
                <a:gd name="T69" fmla="*/ 2147483646 h 282"/>
                <a:gd name="T70" fmla="*/ 2147483646 w 267"/>
                <a:gd name="T71" fmla="*/ 2147483646 h 282"/>
                <a:gd name="T72" fmla="*/ 2147483646 w 267"/>
                <a:gd name="T73" fmla="*/ 2147483646 h 282"/>
                <a:gd name="T74" fmla="*/ 591775695 w 267"/>
                <a:gd name="T75" fmla="*/ 2147483646 h 282"/>
                <a:gd name="T76" fmla="*/ 591775695 w 267"/>
                <a:gd name="T77" fmla="*/ 2147483646 h 282"/>
                <a:gd name="T78" fmla="*/ 0 w 267"/>
                <a:gd name="T79" fmla="*/ 2147483646 h 282"/>
                <a:gd name="T80" fmla="*/ 2147483646 w 267"/>
                <a:gd name="T81" fmla="*/ 2147483646 h 28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2">
                  <a:moveTo>
                    <a:pt x="26" y="78"/>
                  </a:moveTo>
                  <a:cubicBezTo>
                    <a:pt x="31" y="95"/>
                    <a:pt x="42" y="109"/>
                    <a:pt x="57" y="120"/>
                  </a:cubicBezTo>
                  <a:cubicBezTo>
                    <a:pt x="57" y="120"/>
                    <a:pt x="57" y="120"/>
                    <a:pt x="57" y="120"/>
                  </a:cubicBezTo>
                  <a:cubicBezTo>
                    <a:pt x="64" y="137"/>
                    <a:pt x="76" y="152"/>
                    <a:pt x="93" y="163"/>
                  </a:cubicBezTo>
                  <a:cubicBezTo>
                    <a:pt x="100" y="179"/>
                    <a:pt x="113" y="193"/>
                    <a:pt x="129" y="202"/>
                  </a:cubicBezTo>
                  <a:cubicBezTo>
                    <a:pt x="138" y="217"/>
                    <a:pt x="152" y="230"/>
                    <a:pt x="168" y="238"/>
                  </a:cubicBezTo>
                  <a:cubicBezTo>
                    <a:pt x="178" y="254"/>
                    <a:pt x="192" y="265"/>
                    <a:pt x="210" y="273"/>
                  </a:cubicBezTo>
                  <a:cubicBezTo>
                    <a:pt x="210" y="272"/>
                    <a:pt x="210" y="272"/>
                    <a:pt x="210" y="272"/>
                  </a:cubicBezTo>
                  <a:cubicBezTo>
                    <a:pt x="212" y="276"/>
                    <a:pt x="215" y="279"/>
                    <a:pt x="218" y="282"/>
                  </a:cubicBezTo>
                  <a:cubicBezTo>
                    <a:pt x="218" y="281"/>
                    <a:pt x="218" y="281"/>
                    <a:pt x="218" y="281"/>
                  </a:cubicBezTo>
                  <a:cubicBezTo>
                    <a:pt x="218" y="281"/>
                    <a:pt x="218" y="281"/>
                    <a:pt x="218" y="281"/>
                  </a:cubicBezTo>
                  <a:cubicBezTo>
                    <a:pt x="232" y="262"/>
                    <a:pt x="232" y="262"/>
                    <a:pt x="232" y="262"/>
                  </a:cubicBezTo>
                  <a:cubicBezTo>
                    <a:pt x="233" y="261"/>
                    <a:pt x="233" y="261"/>
                    <a:pt x="233" y="261"/>
                  </a:cubicBezTo>
                  <a:cubicBezTo>
                    <a:pt x="254" y="234"/>
                    <a:pt x="254" y="234"/>
                    <a:pt x="254" y="234"/>
                  </a:cubicBezTo>
                  <a:cubicBezTo>
                    <a:pt x="255" y="233"/>
                    <a:pt x="255" y="233"/>
                    <a:pt x="255" y="233"/>
                  </a:cubicBezTo>
                  <a:cubicBezTo>
                    <a:pt x="266" y="217"/>
                    <a:pt x="266" y="217"/>
                    <a:pt x="266" y="217"/>
                  </a:cubicBezTo>
                  <a:cubicBezTo>
                    <a:pt x="267" y="217"/>
                    <a:pt x="267" y="217"/>
                    <a:pt x="267" y="217"/>
                  </a:cubicBezTo>
                  <a:cubicBezTo>
                    <a:pt x="267" y="216"/>
                    <a:pt x="267" y="216"/>
                    <a:pt x="267" y="216"/>
                  </a:cubicBezTo>
                  <a:cubicBezTo>
                    <a:pt x="267" y="216"/>
                    <a:pt x="267" y="216"/>
                    <a:pt x="267" y="216"/>
                  </a:cubicBezTo>
                  <a:cubicBezTo>
                    <a:pt x="266" y="215"/>
                    <a:pt x="264" y="213"/>
                    <a:pt x="262" y="212"/>
                  </a:cubicBezTo>
                  <a:cubicBezTo>
                    <a:pt x="256" y="207"/>
                    <a:pt x="248" y="203"/>
                    <a:pt x="240" y="199"/>
                  </a:cubicBezTo>
                  <a:cubicBezTo>
                    <a:pt x="235" y="192"/>
                    <a:pt x="230" y="186"/>
                    <a:pt x="224" y="180"/>
                  </a:cubicBezTo>
                  <a:cubicBezTo>
                    <a:pt x="218" y="175"/>
                    <a:pt x="210" y="170"/>
                    <a:pt x="202" y="167"/>
                  </a:cubicBezTo>
                  <a:cubicBezTo>
                    <a:pt x="198" y="159"/>
                    <a:pt x="193" y="153"/>
                    <a:pt x="188" y="147"/>
                  </a:cubicBezTo>
                  <a:cubicBezTo>
                    <a:pt x="182" y="141"/>
                    <a:pt x="175" y="136"/>
                    <a:pt x="168" y="132"/>
                  </a:cubicBezTo>
                  <a:cubicBezTo>
                    <a:pt x="164" y="125"/>
                    <a:pt x="160" y="118"/>
                    <a:pt x="155" y="112"/>
                  </a:cubicBezTo>
                  <a:cubicBezTo>
                    <a:pt x="149" y="106"/>
                    <a:pt x="142" y="100"/>
                    <a:pt x="135" y="96"/>
                  </a:cubicBezTo>
                  <a:cubicBezTo>
                    <a:pt x="132" y="88"/>
                    <a:pt x="128" y="81"/>
                    <a:pt x="123" y="74"/>
                  </a:cubicBezTo>
                  <a:cubicBezTo>
                    <a:pt x="118" y="68"/>
                    <a:pt x="111" y="62"/>
                    <a:pt x="104" y="57"/>
                  </a:cubicBezTo>
                  <a:cubicBezTo>
                    <a:pt x="101" y="48"/>
                    <a:pt x="98" y="41"/>
                    <a:pt x="93" y="34"/>
                  </a:cubicBezTo>
                  <a:cubicBezTo>
                    <a:pt x="89" y="28"/>
                    <a:pt x="83" y="22"/>
                    <a:pt x="76" y="16"/>
                  </a:cubicBezTo>
                  <a:cubicBezTo>
                    <a:pt x="75" y="10"/>
                    <a:pt x="73" y="5"/>
                    <a:pt x="70" y="0"/>
                  </a:cubicBezTo>
                  <a:cubicBezTo>
                    <a:pt x="69" y="1"/>
                    <a:pt x="69" y="1"/>
                    <a:pt x="69" y="1"/>
                  </a:cubicBezTo>
                  <a:cubicBezTo>
                    <a:pt x="52" y="11"/>
                    <a:pt x="52" y="11"/>
                    <a:pt x="52" y="11"/>
                  </a:cubicBezTo>
                  <a:cubicBezTo>
                    <a:pt x="51" y="12"/>
                    <a:pt x="51" y="12"/>
                    <a:pt x="51" y="12"/>
                  </a:cubicBezTo>
                  <a:cubicBezTo>
                    <a:pt x="22" y="30"/>
                    <a:pt x="22" y="30"/>
                    <a:pt x="22" y="30"/>
                  </a:cubicBezTo>
                  <a:cubicBezTo>
                    <a:pt x="21" y="31"/>
                    <a:pt x="21" y="31"/>
                    <a:pt x="21" y="31"/>
                  </a:cubicBezTo>
                  <a:cubicBezTo>
                    <a:pt x="1" y="43"/>
                    <a:pt x="1" y="43"/>
                    <a:pt x="1" y="43"/>
                  </a:cubicBezTo>
                  <a:cubicBezTo>
                    <a:pt x="1" y="43"/>
                    <a:pt x="1" y="43"/>
                    <a:pt x="1" y="43"/>
                  </a:cubicBezTo>
                  <a:cubicBezTo>
                    <a:pt x="0" y="43"/>
                    <a:pt x="0" y="43"/>
                    <a:pt x="0" y="43"/>
                  </a:cubicBezTo>
                  <a:cubicBezTo>
                    <a:pt x="6" y="57"/>
                    <a:pt x="14" y="68"/>
                    <a:pt x="26" y="7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4" name="MH_Other_128"/>
            <p:cNvSpPr/>
            <p:nvPr>
              <p:custDataLst>
                <p:tags r:id="rId141"/>
              </p:custDataLst>
            </p:nvPr>
          </p:nvSpPr>
          <p:spPr bwMode="auto">
            <a:xfrm>
              <a:off x="3786690" y="3126108"/>
              <a:ext cx="74624" cy="178165"/>
            </a:xfrm>
            <a:custGeom>
              <a:avLst/>
              <a:gdLst>
                <a:gd name="T0" fmla="*/ 2147483646 w 93"/>
                <a:gd name="T1" fmla="*/ 2147483646 h 222"/>
                <a:gd name="T2" fmla="*/ 2147483646 w 93"/>
                <a:gd name="T3" fmla="*/ 2147483646 h 222"/>
                <a:gd name="T4" fmla="*/ 2147483646 w 93"/>
                <a:gd name="T5" fmla="*/ 2147483646 h 222"/>
                <a:gd name="T6" fmla="*/ 2147483646 w 93"/>
                <a:gd name="T7" fmla="*/ 2147483646 h 222"/>
                <a:gd name="T8" fmla="*/ 0 w 93"/>
                <a:gd name="T9" fmla="*/ 0 h 222"/>
                <a:gd name="T10" fmla="*/ 588376722 w 93"/>
                <a:gd name="T11" fmla="*/ 1795687324 h 222"/>
                <a:gd name="T12" fmla="*/ 2147483646 w 93"/>
                <a:gd name="T13" fmla="*/ 2147483646 h 222"/>
                <a:gd name="T14" fmla="*/ 2147483646 w 93"/>
                <a:gd name="T15" fmla="*/ 2147483646 h 222"/>
                <a:gd name="T16" fmla="*/ 2147483646 w 93"/>
                <a:gd name="T17" fmla="*/ 2147483646 h 222"/>
                <a:gd name="T18" fmla="*/ 2147483646 w 93"/>
                <a:gd name="T19" fmla="*/ 2147483646 h 222"/>
                <a:gd name="T20" fmla="*/ 2147483646 w 93"/>
                <a:gd name="T21" fmla="*/ 2147483646 h 222"/>
                <a:gd name="T22" fmla="*/ 2147483646 w 93"/>
                <a:gd name="T23" fmla="*/ 2147483646 h 222"/>
                <a:gd name="T24" fmla="*/ 2147483646 w 93"/>
                <a:gd name="T25" fmla="*/ 2147483646 h 222"/>
                <a:gd name="T26" fmla="*/ 2147483646 w 93"/>
                <a:gd name="T27" fmla="*/ 2147483646 h 222"/>
                <a:gd name="T28" fmla="*/ 2147483646 w 93"/>
                <a:gd name="T29" fmla="*/ 2147483646 h 222"/>
                <a:gd name="T30" fmla="*/ 2147483646 w 93"/>
                <a:gd name="T31" fmla="*/ 2147483646 h 2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2">
                  <a:moveTo>
                    <a:pt x="44" y="157"/>
                  </a:moveTo>
                  <a:cubicBezTo>
                    <a:pt x="38" y="126"/>
                    <a:pt x="38" y="112"/>
                    <a:pt x="37" y="112"/>
                  </a:cubicBezTo>
                  <a:cubicBezTo>
                    <a:pt x="38" y="112"/>
                    <a:pt x="36" y="99"/>
                    <a:pt x="33" y="68"/>
                  </a:cubicBezTo>
                  <a:cubicBezTo>
                    <a:pt x="32" y="48"/>
                    <a:pt x="27" y="32"/>
                    <a:pt x="17" y="18"/>
                  </a:cubicBezTo>
                  <a:cubicBezTo>
                    <a:pt x="13" y="12"/>
                    <a:pt x="7" y="6"/>
                    <a:pt x="0" y="0"/>
                  </a:cubicBezTo>
                  <a:cubicBezTo>
                    <a:pt x="1" y="3"/>
                    <a:pt x="1" y="3"/>
                    <a:pt x="1" y="3"/>
                  </a:cubicBezTo>
                  <a:cubicBezTo>
                    <a:pt x="21" y="20"/>
                    <a:pt x="30" y="40"/>
                    <a:pt x="32" y="68"/>
                  </a:cubicBezTo>
                  <a:cubicBezTo>
                    <a:pt x="35" y="99"/>
                    <a:pt x="36" y="112"/>
                    <a:pt x="36" y="112"/>
                  </a:cubicBezTo>
                  <a:cubicBezTo>
                    <a:pt x="36" y="112"/>
                    <a:pt x="37" y="126"/>
                    <a:pt x="43" y="157"/>
                  </a:cubicBezTo>
                  <a:cubicBezTo>
                    <a:pt x="45" y="167"/>
                    <a:pt x="48" y="176"/>
                    <a:pt x="52" y="184"/>
                  </a:cubicBezTo>
                  <a:cubicBezTo>
                    <a:pt x="54" y="185"/>
                    <a:pt x="54" y="185"/>
                    <a:pt x="54" y="185"/>
                  </a:cubicBezTo>
                  <a:cubicBezTo>
                    <a:pt x="53" y="186"/>
                    <a:pt x="53" y="186"/>
                    <a:pt x="53" y="186"/>
                  </a:cubicBezTo>
                  <a:cubicBezTo>
                    <a:pt x="53" y="186"/>
                    <a:pt x="53" y="186"/>
                    <a:pt x="53" y="186"/>
                  </a:cubicBezTo>
                  <a:cubicBezTo>
                    <a:pt x="62" y="202"/>
                    <a:pt x="76" y="214"/>
                    <a:pt x="93" y="222"/>
                  </a:cubicBezTo>
                  <a:cubicBezTo>
                    <a:pt x="92" y="221"/>
                    <a:pt x="92" y="221"/>
                    <a:pt x="92" y="221"/>
                  </a:cubicBezTo>
                  <a:cubicBezTo>
                    <a:pt x="66" y="208"/>
                    <a:pt x="50" y="187"/>
                    <a:pt x="44" y="15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5" name="MH_Other_129"/>
            <p:cNvSpPr/>
            <p:nvPr>
              <p:custDataLst>
                <p:tags r:id="rId142"/>
              </p:custDataLst>
            </p:nvPr>
          </p:nvSpPr>
          <p:spPr bwMode="auto">
            <a:xfrm>
              <a:off x="3780598" y="3114029"/>
              <a:ext cx="48734" cy="161556"/>
            </a:xfrm>
            <a:custGeom>
              <a:avLst/>
              <a:gdLst>
                <a:gd name="T0" fmla="*/ 602866460 w 60"/>
                <a:gd name="T1" fmla="*/ 0 h 202"/>
                <a:gd name="T2" fmla="*/ 0 w 60"/>
                <a:gd name="T3" fmla="*/ 594690363 h 202"/>
                <a:gd name="T4" fmla="*/ 2147483646 w 60"/>
                <a:gd name="T5" fmla="*/ 2147483646 h 202"/>
                <a:gd name="T6" fmla="*/ 2147483646 w 60"/>
                <a:gd name="T7" fmla="*/ 2147483646 h 202"/>
                <a:gd name="T8" fmla="*/ 2147483646 w 60"/>
                <a:gd name="T9" fmla="*/ 2147483646 h 202"/>
                <a:gd name="T10" fmla="*/ 2147483646 w 60"/>
                <a:gd name="T11" fmla="*/ 2147483646 h 202"/>
                <a:gd name="T12" fmla="*/ 2147483646 w 60"/>
                <a:gd name="T13" fmla="*/ 2147483646 h 202"/>
                <a:gd name="T14" fmla="*/ 2147483646 w 60"/>
                <a:gd name="T15" fmla="*/ 2147483646 h 202"/>
                <a:gd name="T16" fmla="*/ 2147483646 w 60"/>
                <a:gd name="T17" fmla="*/ 2147483646 h 202"/>
                <a:gd name="T18" fmla="*/ 2147483646 w 60"/>
                <a:gd name="T19" fmla="*/ 2147483646 h 202"/>
                <a:gd name="T20" fmla="*/ 2147483646 w 60"/>
                <a:gd name="T21" fmla="*/ 2147483646 h 202"/>
                <a:gd name="T22" fmla="*/ 2147483646 w 60"/>
                <a:gd name="T23" fmla="*/ 2147483646 h 202"/>
                <a:gd name="T24" fmla="*/ 2147483646 w 60"/>
                <a:gd name="T25" fmla="*/ 2147483646 h 202"/>
                <a:gd name="T26" fmla="*/ 2147483646 w 60"/>
                <a:gd name="T27" fmla="*/ 2147483646 h 202"/>
                <a:gd name="T28" fmla="*/ 2147483646 w 60"/>
                <a:gd name="T29" fmla="*/ 2147483646 h 202"/>
                <a:gd name="T30" fmla="*/ 2147483646 w 60"/>
                <a:gd name="T31" fmla="*/ 2147483646 h 202"/>
                <a:gd name="T32" fmla="*/ 2147483646 w 60"/>
                <a:gd name="T33" fmla="*/ 2147483646 h 202"/>
                <a:gd name="T34" fmla="*/ 602866460 w 60"/>
                <a:gd name="T35" fmla="*/ 0 h 2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202">
                  <a:moveTo>
                    <a:pt x="1" y="0"/>
                  </a:moveTo>
                  <a:cubicBezTo>
                    <a:pt x="0" y="1"/>
                    <a:pt x="0" y="1"/>
                    <a:pt x="0" y="1"/>
                  </a:cubicBezTo>
                  <a:cubicBezTo>
                    <a:pt x="7" y="13"/>
                    <a:pt x="10" y="28"/>
                    <a:pt x="10" y="45"/>
                  </a:cubicBezTo>
                  <a:cubicBezTo>
                    <a:pt x="11" y="76"/>
                    <a:pt x="12" y="89"/>
                    <a:pt x="11" y="89"/>
                  </a:cubicBezTo>
                  <a:cubicBezTo>
                    <a:pt x="12" y="89"/>
                    <a:pt x="11" y="103"/>
                    <a:pt x="16" y="134"/>
                  </a:cubicBezTo>
                  <a:cubicBezTo>
                    <a:pt x="17" y="144"/>
                    <a:pt x="19" y="153"/>
                    <a:pt x="23" y="161"/>
                  </a:cubicBezTo>
                  <a:cubicBezTo>
                    <a:pt x="23" y="161"/>
                    <a:pt x="23" y="161"/>
                    <a:pt x="24" y="161"/>
                  </a:cubicBezTo>
                  <a:cubicBezTo>
                    <a:pt x="23" y="162"/>
                    <a:pt x="23" y="162"/>
                    <a:pt x="23" y="162"/>
                  </a:cubicBezTo>
                  <a:cubicBezTo>
                    <a:pt x="31" y="179"/>
                    <a:pt x="43" y="192"/>
                    <a:pt x="60" y="202"/>
                  </a:cubicBezTo>
                  <a:cubicBezTo>
                    <a:pt x="59" y="200"/>
                    <a:pt x="59" y="200"/>
                    <a:pt x="59" y="200"/>
                  </a:cubicBezTo>
                  <a:cubicBezTo>
                    <a:pt x="35" y="185"/>
                    <a:pt x="21" y="164"/>
                    <a:pt x="17" y="134"/>
                  </a:cubicBezTo>
                  <a:cubicBezTo>
                    <a:pt x="13" y="103"/>
                    <a:pt x="13" y="89"/>
                    <a:pt x="13" y="89"/>
                  </a:cubicBezTo>
                  <a:cubicBezTo>
                    <a:pt x="13" y="89"/>
                    <a:pt x="12" y="76"/>
                    <a:pt x="11" y="45"/>
                  </a:cubicBezTo>
                  <a:cubicBezTo>
                    <a:pt x="11" y="35"/>
                    <a:pt x="10" y="27"/>
                    <a:pt x="8" y="19"/>
                  </a:cubicBezTo>
                  <a:cubicBezTo>
                    <a:pt x="7" y="17"/>
                    <a:pt x="7" y="17"/>
                    <a:pt x="7" y="17"/>
                  </a:cubicBezTo>
                  <a:cubicBezTo>
                    <a:pt x="7" y="16"/>
                    <a:pt x="7" y="16"/>
                    <a:pt x="7" y="16"/>
                  </a:cubicBezTo>
                  <a:cubicBezTo>
                    <a:pt x="7" y="16"/>
                    <a:pt x="7" y="16"/>
                    <a:pt x="7" y="16"/>
                  </a:cubicBezTo>
                  <a:cubicBezTo>
                    <a:pt x="6" y="10"/>
                    <a:pt x="4"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6" name="MH_Other_130"/>
            <p:cNvSpPr/>
            <p:nvPr>
              <p:custDataLst>
                <p:tags r:id="rId143"/>
              </p:custDataLst>
            </p:nvPr>
          </p:nvSpPr>
          <p:spPr bwMode="auto">
            <a:xfrm>
              <a:off x="3786690" y="3126109"/>
              <a:ext cx="1523" cy="3019"/>
            </a:xfrm>
            <a:custGeom>
              <a:avLst/>
              <a:gdLst>
                <a:gd name="T0" fmla="*/ 0 w 3"/>
                <a:gd name="T1" fmla="*/ 146271796 h 7"/>
                <a:gd name="T2" fmla="*/ 298966937 w 3"/>
                <a:gd name="T3" fmla="*/ 512054475 h 7"/>
                <a:gd name="T4" fmla="*/ 0 w 3"/>
                <a:gd name="T5" fmla="*/ 0 h 7"/>
                <a:gd name="T6" fmla="*/ 0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7" name="MH_Other_131"/>
            <p:cNvSpPr/>
            <p:nvPr>
              <p:custDataLst>
                <p:tags r:id="rId144"/>
              </p:custDataLst>
            </p:nvPr>
          </p:nvSpPr>
          <p:spPr bwMode="auto">
            <a:xfrm>
              <a:off x="3827811" y="3274075"/>
              <a:ext cx="3046" cy="1510"/>
            </a:xfrm>
            <a:custGeom>
              <a:avLst/>
              <a:gdLst>
                <a:gd name="T0" fmla="*/ 716934050 w 5"/>
                <a:gd name="T1" fmla="*/ 107627970 h 5"/>
                <a:gd name="T2" fmla="*/ 0 w 5"/>
                <a:gd name="T3" fmla="*/ 0 h 5"/>
                <a:gd name="T4" fmla="*/ 430241075 w 5"/>
                <a:gd name="T5" fmla="*/ 179346497 h 5"/>
                <a:gd name="T6" fmla="*/ 430241075 w 5"/>
                <a:gd name="T7" fmla="*/ 179346497 h 5"/>
                <a:gd name="T8" fmla="*/ 716934050 w 5"/>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3"/>
                  </a:moveTo>
                  <a:lnTo>
                    <a:pt x="0" y="0"/>
                  </a:lnTo>
                  <a:lnTo>
                    <a:pt x="3" y="5"/>
                  </a:lnTo>
                  <a:lnTo>
                    <a:pt x="5"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8" name="MH_Other_132"/>
            <p:cNvSpPr/>
            <p:nvPr>
              <p:custDataLst>
                <p:tags r:id="rId145"/>
              </p:custDataLst>
            </p:nvPr>
          </p:nvSpPr>
          <p:spPr bwMode="auto">
            <a:xfrm>
              <a:off x="3765369" y="3123089"/>
              <a:ext cx="35028" cy="120789"/>
            </a:xfrm>
            <a:custGeom>
              <a:avLst/>
              <a:gdLst>
                <a:gd name="T0" fmla="*/ 2147483646 w 44"/>
                <a:gd name="T1" fmla="*/ 2147483646 h 152"/>
                <a:gd name="T2" fmla="*/ 1157597364 w 44"/>
                <a:gd name="T3" fmla="*/ 2147483646 h 152"/>
                <a:gd name="T4" fmla="*/ 1736051247 w 44"/>
                <a:gd name="T5" fmla="*/ 0 h 152"/>
                <a:gd name="T6" fmla="*/ 1157597364 w 44"/>
                <a:gd name="T7" fmla="*/ 587803625 h 152"/>
                <a:gd name="T8" fmla="*/ 578453883 w 44"/>
                <a:gd name="T9" fmla="*/ 2147483646 h 152"/>
                <a:gd name="T10" fmla="*/ 1157597364 w 44"/>
                <a:gd name="T11" fmla="*/ 2147483646 h 152"/>
                <a:gd name="T12" fmla="*/ 2147483646 w 44"/>
                <a:gd name="T13" fmla="*/ 2147483646 h 152"/>
                <a:gd name="T14" fmla="*/ 2147483646 w 44"/>
                <a:gd name="T15" fmla="*/ 2147483646 h 152"/>
                <a:gd name="T16" fmla="*/ 2147483646 w 44"/>
                <a:gd name="T17" fmla="*/ 2147483646 h 152"/>
                <a:gd name="T18" fmla="*/ 2147483646 w 44"/>
                <a:gd name="T19" fmla="*/ 2147483646 h 152"/>
                <a:gd name="T20" fmla="*/ 2147483646 w 44"/>
                <a:gd name="T21" fmla="*/ 2147483646 h 152"/>
                <a:gd name="T22" fmla="*/ 2147483646 w 44"/>
                <a:gd name="T23" fmla="*/ 2147483646 h 152"/>
                <a:gd name="T24" fmla="*/ 2147483646 w 44"/>
                <a:gd name="T25" fmla="*/ 2147483646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152">
                  <a:moveTo>
                    <a:pt x="4" y="81"/>
                  </a:moveTo>
                  <a:cubicBezTo>
                    <a:pt x="1" y="49"/>
                    <a:pt x="2" y="36"/>
                    <a:pt x="2" y="36"/>
                  </a:cubicBezTo>
                  <a:cubicBezTo>
                    <a:pt x="3" y="0"/>
                    <a:pt x="3" y="0"/>
                    <a:pt x="3" y="0"/>
                  </a:cubicBezTo>
                  <a:cubicBezTo>
                    <a:pt x="2" y="1"/>
                    <a:pt x="2" y="1"/>
                    <a:pt x="2" y="1"/>
                  </a:cubicBezTo>
                  <a:cubicBezTo>
                    <a:pt x="1" y="36"/>
                    <a:pt x="1" y="36"/>
                    <a:pt x="1" y="36"/>
                  </a:cubicBezTo>
                  <a:cubicBezTo>
                    <a:pt x="1" y="36"/>
                    <a:pt x="0" y="49"/>
                    <a:pt x="2" y="81"/>
                  </a:cubicBezTo>
                  <a:cubicBezTo>
                    <a:pt x="3" y="91"/>
                    <a:pt x="5" y="100"/>
                    <a:pt x="8" y="108"/>
                  </a:cubicBezTo>
                  <a:cubicBezTo>
                    <a:pt x="8" y="108"/>
                    <a:pt x="8" y="108"/>
                    <a:pt x="9" y="108"/>
                  </a:cubicBezTo>
                  <a:cubicBezTo>
                    <a:pt x="8" y="109"/>
                    <a:pt x="8" y="109"/>
                    <a:pt x="8" y="109"/>
                  </a:cubicBezTo>
                  <a:cubicBezTo>
                    <a:pt x="15" y="126"/>
                    <a:pt x="28" y="141"/>
                    <a:pt x="44" y="152"/>
                  </a:cubicBezTo>
                  <a:cubicBezTo>
                    <a:pt x="43" y="151"/>
                    <a:pt x="43" y="151"/>
                    <a:pt x="43" y="151"/>
                  </a:cubicBezTo>
                  <a:cubicBezTo>
                    <a:pt x="43" y="150"/>
                    <a:pt x="43" y="150"/>
                    <a:pt x="43" y="150"/>
                  </a:cubicBezTo>
                  <a:cubicBezTo>
                    <a:pt x="19" y="134"/>
                    <a:pt x="6" y="111"/>
                    <a:pt x="4"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199" name="MH_Other_133"/>
            <p:cNvSpPr/>
            <p:nvPr>
              <p:custDataLst>
                <p:tags r:id="rId146"/>
              </p:custDataLst>
            </p:nvPr>
          </p:nvSpPr>
          <p:spPr bwMode="auto">
            <a:xfrm>
              <a:off x="3798873" y="3242369"/>
              <a:ext cx="1523" cy="1509"/>
            </a:xfrm>
            <a:custGeom>
              <a:avLst/>
              <a:gdLst>
                <a:gd name="T0" fmla="*/ 0 w 1"/>
                <a:gd name="T1" fmla="*/ 0 h 1"/>
                <a:gd name="T2" fmla="*/ 0 w 1"/>
                <a:gd name="T3" fmla="*/ 1790702559 h 1"/>
                <a:gd name="T4" fmla="*/ 1792959984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0" name="MH_Other_134"/>
            <p:cNvSpPr/>
            <p:nvPr>
              <p:custDataLst>
                <p:tags r:id="rId147"/>
              </p:custDataLst>
            </p:nvPr>
          </p:nvSpPr>
          <p:spPr bwMode="auto">
            <a:xfrm>
              <a:off x="3742525" y="3138187"/>
              <a:ext cx="28935" cy="70965"/>
            </a:xfrm>
            <a:custGeom>
              <a:avLst/>
              <a:gdLst>
                <a:gd name="T0" fmla="*/ 588948239 w 36"/>
                <a:gd name="T1" fmla="*/ 2147483646 h 90"/>
                <a:gd name="T2" fmla="*/ 588948239 w 36"/>
                <a:gd name="T3" fmla="*/ 0 h 90"/>
                <a:gd name="T4" fmla="*/ 0 w 36"/>
                <a:gd name="T5" fmla="*/ 578016134 h 90"/>
                <a:gd name="T6" fmla="*/ 0 w 36"/>
                <a:gd name="T7" fmla="*/ 2147483646 h 90"/>
                <a:gd name="T8" fmla="*/ 2147483646 w 36"/>
                <a:gd name="T9" fmla="*/ 2147483646 h 90"/>
                <a:gd name="T10" fmla="*/ 2147483646 w 36"/>
                <a:gd name="T11" fmla="*/ 2147483646 h 90"/>
                <a:gd name="T12" fmla="*/ 2147483646 w 36"/>
                <a:gd name="T13" fmla="*/ 2147483646 h 90"/>
                <a:gd name="T14" fmla="*/ 2147483646 w 36"/>
                <a:gd name="T15" fmla="*/ 2147483646 h 90"/>
                <a:gd name="T16" fmla="*/ 2147483646 w 36"/>
                <a:gd name="T17" fmla="*/ 2147483646 h 90"/>
                <a:gd name="T18" fmla="*/ 2147483646 w 36"/>
                <a:gd name="T19" fmla="*/ 2147483646 h 90"/>
                <a:gd name="T20" fmla="*/ 588948239 w 36"/>
                <a:gd name="T21" fmla="*/ 2147483646 h 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0">
                  <a:moveTo>
                    <a:pt x="1" y="18"/>
                  </a:moveTo>
                  <a:cubicBezTo>
                    <a:pt x="1" y="11"/>
                    <a:pt x="1" y="5"/>
                    <a:pt x="1" y="0"/>
                  </a:cubicBezTo>
                  <a:cubicBezTo>
                    <a:pt x="0" y="1"/>
                    <a:pt x="0" y="1"/>
                    <a:pt x="0" y="1"/>
                  </a:cubicBezTo>
                  <a:cubicBezTo>
                    <a:pt x="0" y="6"/>
                    <a:pt x="0" y="11"/>
                    <a:pt x="0" y="18"/>
                  </a:cubicBezTo>
                  <a:cubicBezTo>
                    <a:pt x="0" y="28"/>
                    <a:pt x="1" y="37"/>
                    <a:pt x="4" y="46"/>
                  </a:cubicBezTo>
                  <a:cubicBezTo>
                    <a:pt x="6" y="47"/>
                    <a:pt x="6" y="47"/>
                    <a:pt x="6" y="47"/>
                  </a:cubicBezTo>
                  <a:cubicBezTo>
                    <a:pt x="5" y="48"/>
                    <a:pt x="5" y="48"/>
                    <a:pt x="5" y="48"/>
                  </a:cubicBezTo>
                  <a:cubicBezTo>
                    <a:pt x="10" y="65"/>
                    <a:pt x="21" y="79"/>
                    <a:pt x="36" y="90"/>
                  </a:cubicBezTo>
                  <a:cubicBezTo>
                    <a:pt x="36" y="90"/>
                    <a:pt x="36" y="90"/>
                    <a:pt x="36" y="90"/>
                  </a:cubicBezTo>
                  <a:cubicBezTo>
                    <a:pt x="36" y="89"/>
                    <a:pt x="36" y="89"/>
                    <a:pt x="36" y="89"/>
                  </a:cubicBezTo>
                  <a:cubicBezTo>
                    <a:pt x="13" y="71"/>
                    <a:pt x="1" y="48"/>
                    <a:pt x="1"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1" name="MH_Other_135"/>
            <p:cNvSpPr/>
            <p:nvPr>
              <p:custDataLst>
                <p:tags r:id="rId148"/>
              </p:custDataLst>
            </p:nvPr>
          </p:nvSpPr>
          <p:spPr bwMode="auto">
            <a:xfrm>
              <a:off x="3771462" y="3209152"/>
              <a:ext cx="0" cy="0"/>
            </a:xfrm>
            <a:custGeom>
              <a:avLst/>
              <a:gdLst>
                <a:gd name="T0" fmla="*/ 0 w 1"/>
                <a:gd name="T1" fmla="*/ 0 h 1"/>
                <a:gd name="T2" fmla="*/ 0 w 1"/>
                <a:gd name="T3" fmla="*/ 1067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2" name="MH_Other_136"/>
            <p:cNvSpPr/>
            <p:nvPr>
              <p:custDataLst>
                <p:tags r:id="rId149"/>
              </p:custDataLst>
            </p:nvPr>
          </p:nvSpPr>
          <p:spPr bwMode="auto">
            <a:xfrm>
              <a:off x="3725773" y="3148757"/>
              <a:ext cx="19798" cy="27177"/>
            </a:xfrm>
            <a:custGeom>
              <a:avLst/>
              <a:gdLst>
                <a:gd name="T0" fmla="*/ 534298770 w 26"/>
                <a:gd name="T1" fmla="*/ 0 h 35"/>
                <a:gd name="T2" fmla="*/ 534298770 w 26"/>
                <a:gd name="T3" fmla="*/ 0 h 35"/>
                <a:gd name="T4" fmla="*/ 0 w 26"/>
                <a:gd name="T5" fmla="*/ 0 h 35"/>
                <a:gd name="T6" fmla="*/ 2147483646 w 26"/>
                <a:gd name="T7" fmla="*/ 2147483646 h 35"/>
                <a:gd name="T8" fmla="*/ 2147483646 w 26"/>
                <a:gd name="T9" fmla="*/ 2147483646 h 35"/>
                <a:gd name="T10" fmla="*/ 534298770 w 26"/>
                <a:gd name="T11" fmla="*/ 0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5">
                  <a:moveTo>
                    <a:pt x="1" y="0"/>
                  </a:moveTo>
                  <a:cubicBezTo>
                    <a:pt x="1" y="0"/>
                    <a:pt x="1" y="0"/>
                    <a:pt x="1" y="0"/>
                  </a:cubicBezTo>
                  <a:cubicBezTo>
                    <a:pt x="0" y="0"/>
                    <a:pt x="0" y="0"/>
                    <a:pt x="0" y="0"/>
                  </a:cubicBezTo>
                  <a:cubicBezTo>
                    <a:pt x="6" y="14"/>
                    <a:pt x="14" y="25"/>
                    <a:pt x="26" y="35"/>
                  </a:cubicBezTo>
                  <a:cubicBezTo>
                    <a:pt x="25" y="33"/>
                    <a:pt x="25" y="33"/>
                    <a:pt x="25" y="33"/>
                  </a:cubicBezTo>
                  <a:cubicBezTo>
                    <a:pt x="14" y="23"/>
                    <a:pt x="6" y="1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3" name="MH_Other_137"/>
            <p:cNvSpPr/>
            <p:nvPr>
              <p:custDataLst>
                <p:tags r:id="rId150"/>
              </p:custDataLst>
            </p:nvPr>
          </p:nvSpPr>
          <p:spPr bwMode="auto">
            <a:xfrm>
              <a:off x="3745573" y="3174424"/>
              <a:ext cx="1523" cy="1510"/>
            </a:xfrm>
            <a:custGeom>
              <a:avLst/>
              <a:gdLst>
                <a:gd name="T0" fmla="*/ 223838018 w 4"/>
                <a:gd name="T1" fmla="*/ 112059999 h 4"/>
                <a:gd name="T2" fmla="*/ 0 w 4"/>
                <a:gd name="T3" fmla="*/ 0 h 4"/>
                <a:gd name="T4" fmla="*/ 111918811 w 4"/>
                <a:gd name="T5" fmla="*/ 224119998 h 4"/>
                <a:gd name="T6" fmla="*/ 223838018 w 4"/>
                <a:gd name="T7" fmla="*/ 11205999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4" y="2"/>
                  </a:moveTo>
                  <a:lnTo>
                    <a:pt x="0" y="0"/>
                  </a:lnTo>
                  <a:lnTo>
                    <a:pt x="2" y="4"/>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4" name="MH_Other_138"/>
            <p:cNvSpPr/>
            <p:nvPr>
              <p:custDataLst>
                <p:tags r:id="rId151"/>
              </p:custDataLst>
            </p:nvPr>
          </p:nvSpPr>
          <p:spPr bwMode="auto">
            <a:xfrm>
              <a:off x="3919187" y="3272567"/>
              <a:ext cx="21321" cy="15098"/>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0 w 27"/>
                <a:gd name="T11" fmla="*/ 0 h 18"/>
                <a:gd name="T12" fmla="*/ 571194024 w 27"/>
                <a:gd name="T13" fmla="*/ 645595681 h 18"/>
                <a:gd name="T14" fmla="*/ 571194024 w 27"/>
                <a:gd name="T15" fmla="*/ 1290413486 h 18"/>
                <a:gd name="T16" fmla="*/ 2147483646 w 27"/>
                <a:gd name="T17" fmla="*/ 214748364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8">
                  <a:moveTo>
                    <a:pt x="26" y="18"/>
                  </a:moveTo>
                  <a:cubicBezTo>
                    <a:pt x="27" y="18"/>
                    <a:pt x="27" y="18"/>
                    <a:pt x="27" y="18"/>
                  </a:cubicBezTo>
                  <a:cubicBezTo>
                    <a:pt x="27" y="17"/>
                    <a:pt x="27" y="17"/>
                    <a:pt x="27" y="17"/>
                  </a:cubicBezTo>
                  <a:cubicBezTo>
                    <a:pt x="27" y="17"/>
                    <a:pt x="27" y="17"/>
                    <a:pt x="27" y="17"/>
                  </a:cubicBezTo>
                  <a:cubicBezTo>
                    <a:pt x="26" y="16"/>
                    <a:pt x="24" y="14"/>
                    <a:pt x="22" y="13"/>
                  </a:cubicBezTo>
                  <a:cubicBezTo>
                    <a:pt x="16" y="8"/>
                    <a:pt x="8" y="4"/>
                    <a:pt x="0" y="0"/>
                  </a:cubicBezTo>
                  <a:cubicBezTo>
                    <a:pt x="1" y="1"/>
                    <a:pt x="1" y="1"/>
                    <a:pt x="1" y="1"/>
                  </a:cubicBezTo>
                  <a:cubicBezTo>
                    <a:pt x="1" y="2"/>
                    <a:pt x="1" y="2"/>
                    <a:pt x="1" y="2"/>
                  </a:cubicBezTo>
                  <a:cubicBezTo>
                    <a:pt x="11" y="6"/>
                    <a:pt x="19" y="12"/>
                    <a:pt x="26"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5" name="MH_Other_139"/>
            <p:cNvSpPr/>
            <p:nvPr>
              <p:custDataLst>
                <p:tags r:id="rId152"/>
              </p:custDataLst>
            </p:nvPr>
          </p:nvSpPr>
          <p:spPr bwMode="auto">
            <a:xfrm>
              <a:off x="3888728" y="3246897"/>
              <a:ext cx="42642" cy="54356"/>
            </a:xfrm>
            <a:custGeom>
              <a:avLst/>
              <a:gdLst>
                <a:gd name="T0" fmla="*/ 2147483646 w 53"/>
                <a:gd name="T1" fmla="*/ 2147483646 h 67"/>
                <a:gd name="T2" fmla="*/ 2147483646 w 53"/>
                <a:gd name="T3" fmla="*/ 2147483646 h 67"/>
                <a:gd name="T4" fmla="*/ 2147483646 w 53"/>
                <a:gd name="T5" fmla="*/ 2147483646 h 67"/>
                <a:gd name="T6" fmla="*/ 2147483646 w 53"/>
                <a:gd name="T7" fmla="*/ 2147483646 h 67"/>
                <a:gd name="T8" fmla="*/ 2147483646 w 53"/>
                <a:gd name="T9" fmla="*/ 2147483646 h 67"/>
                <a:gd name="T10" fmla="*/ 2147483646 w 53"/>
                <a:gd name="T11" fmla="*/ 2147483646 h 67"/>
                <a:gd name="T12" fmla="*/ 2147483646 w 53"/>
                <a:gd name="T13" fmla="*/ 2147483646 h 67"/>
                <a:gd name="T14" fmla="*/ 2147483646 w 53"/>
                <a:gd name="T15" fmla="*/ 2147483646 h 67"/>
                <a:gd name="T16" fmla="*/ 0 w 53"/>
                <a:gd name="T17" fmla="*/ 0 h 67"/>
                <a:gd name="T18" fmla="*/ 594358562 w 53"/>
                <a:gd name="T19" fmla="*/ 614080162 h 67"/>
                <a:gd name="T20" fmla="*/ 1188717125 w 53"/>
                <a:gd name="T21" fmla="*/ 614080162 h 67"/>
                <a:gd name="T22" fmla="*/ 2147483646 w 53"/>
                <a:gd name="T23" fmla="*/ 2147483646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3" h="67">
                  <a:moveTo>
                    <a:pt x="49" y="58"/>
                  </a:moveTo>
                  <a:cubicBezTo>
                    <a:pt x="52" y="67"/>
                    <a:pt x="52" y="67"/>
                    <a:pt x="52" y="67"/>
                  </a:cubicBezTo>
                  <a:cubicBezTo>
                    <a:pt x="53" y="66"/>
                    <a:pt x="53" y="66"/>
                    <a:pt x="53" y="66"/>
                  </a:cubicBezTo>
                  <a:cubicBezTo>
                    <a:pt x="50" y="58"/>
                    <a:pt x="50" y="58"/>
                    <a:pt x="50" y="58"/>
                  </a:cubicBezTo>
                  <a:cubicBezTo>
                    <a:pt x="47" y="49"/>
                    <a:pt x="43" y="41"/>
                    <a:pt x="39" y="34"/>
                  </a:cubicBezTo>
                  <a:cubicBezTo>
                    <a:pt x="38" y="34"/>
                    <a:pt x="38" y="34"/>
                    <a:pt x="38" y="34"/>
                  </a:cubicBezTo>
                  <a:cubicBezTo>
                    <a:pt x="39" y="33"/>
                    <a:pt x="39" y="33"/>
                    <a:pt x="39" y="33"/>
                  </a:cubicBezTo>
                  <a:cubicBezTo>
                    <a:pt x="34" y="26"/>
                    <a:pt x="28" y="19"/>
                    <a:pt x="22" y="13"/>
                  </a:cubicBezTo>
                  <a:cubicBezTo>
                    <a:pt x="16" y="8"/>
                    <a:pt x="8" y="3"/>
                    <a:pt x="0" y="0"/>
                  </a:cubicBezTo>
                  <a:cubicBezTo>
                    <a:pt x="1" y="1"/>
                    <a:pt x="1" y="1"/>
                    <a:pt x="1" y="1"/>
                  </a:cubicBezTo>
                  <a:cubicBezTo>
                    <a:pt x="1" y="1"/>
                    <a:pt x="1" y="1"/>
                    <a:pt x="2" y="1"/>
                  </a:cubicBezTo>
                  <a:cubicBezTo>
                    <a:pt x="25" y="13"/>
                    <a:pt x="39" y="31"/>
                    <a:pt x="49"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6" name="MH_Other_140"/>
            <p:cNvSpPr/>
            <p:nvPr>
              <p:custDataLst>
                <p:tags r:id="rId153"/>
              </p:custDataLst>
            </p:nvPr>
          </p:nvSpPr>
          <p:spPr bwMode="auto">
            <a:xfrm>
              <a:off x="3919186" y="3274075"/>
              <a:ext cx="0" cy="0"/>
            </a:xfrm>
            <a:custGeom>
              <a:avLst/>
              <a:gdLst>
                <a:gd name="T0" fmla="*/ 1067 w 1"/>
                <a:gd name="T1" fmla="*/ 1067 h 1"/>
                <a:gd name="T2" fmla="*/ 1067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7" name="MH_Other_141"/>
            <p:cNvSpPr/>
            <p:nvPr>
              <p:custDataLst>
                <p:tags r:id="rId154"/>
              </p:custDataLst>
            </p:nvPr>
          </p:nvSpPr>
          <p:spPr bwMode="auto">
            <a:xfrm>
              <a:off x="3861316" y="3219720"/>
              <a:ext cx="51780" cy="104182"/>
            </a:xfrm>
            <a:custGeom>
              <a:avLst/>
              <a:gdLst>
                <a:gd name="T0" fmla="*/ 2147483646 w 65"/>
                <a:gd name="T1" fmla="*/ 2147483646 h 130"/>
                <a:gd name="T2" fmla="*/ 2147483646 w 65"/>
                <a:gd name="T3" fmla="*/ 2147483646 h 130"/>
                <a:gd name="T4" fmla="*/ 2147483646 w 65"/>
                <a:gd name="T5" fmla="*/ 2147483646 h 130"/>
                <a:gd name="T6" fmla="*/ 2147483646 w 65"/>
                <a:gd name="T7" fmla="*/ 2147483646 h 130"/>
                <a:gd name="T8" fmla="*/ 2147483646 w 65"/>
                <a:gd name="T9" fmla="*/ 2147483646 h 130"/>
                <a:gd name="T10" fmla="*/ 2147483646 w 65"/>
                <a:gd name="T11" fmla="*/ 2147483646 h 130"/>
                <a:gd name="T12" fmla="*/ 2147483646 w 65"/>
                <a:gd name="T13" fmla="*/ 2147483646 h 130"/>
                <a:gd name="T14" fmla="*/ 2147483646 w 65"/>
                <a:gd name="T15" fmla="*/ 2147483646 h 130"/>
                <a:gd name="T16" fmla="*/ 2147483646 w 65"/>
                <a:gd name="T17" fmla="*/ 2147483646 h 130"/>
                <a:gd name="T18" fmla="*/ 2147483646 w 65"/>
                <a:gd name="T19" fmla="*/ 2147483646 h 130"/>
                <a:gd name="T20" fmla="*/ 0 w 65"/>
                <a:gd name="T21" fmla="*/ 0 h 130"/>
                <a:gd name="T22" fmla="*/ 580591637 w 65"/>
                <a:gd name="T23" fmla="*/ 1196307471 h 130"/>
                <a:gd name="T24" fmla="*/ 2147483646 w 65"/>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 h="130">
                  <a:moveTo>
                    <a:pt x="43" y="61"/>
                  </a:moveTo>
                  <a:cubicBezTo>
                    <a:pt x="52" y="90"/>
                    <a:pt x="56" y="103"/>
                    <a:pt x="56" y="104"/>
                  </a:cubicBezTo>
                  <a:cubicBezTo>
                    <a:pt x="56" y="104"/>
                    <a:pt x="58" y="112"/>
                    <a:pt x="64" y="130"/>
                  </a:cubicBezTo>
                  <a:cubicBezTo>
                    <a:pt x="65" y="129"/>
                    <a:pt x="65" y="129"/>
                    <a:pt x="65" y="129"/>
                  </a:cubicBezTo>
                  <a:cubicBezTo>
                    <a:pt x="59" y="111"/>
                    <a:pt x="57" y="103"/>
                    <a:pt x="57" y="103"/>
                  </a:cubicBezTo>
                  <a:cubicBezTo>
                    <a:pt x="57" y="103"/>
                    <a:pt x="53" y="90"/>
                    <a:pt x="45" y="61"/>
                  </a:cubicBezTo>
                  <a:cubicBezTo>
                    <a:pt x="42" y="52"/>
                    <a:pt x="39" y="44"/>
                    <a:pt x="36" y="36"/>
                  </a:cubicBezTo>
                  <a:cubicBezTo>
                    <a:pt x="35" y="36"/>
                    <a:pt x="35" y="36"/>
                    <a:pt x="35" y="36"/>
                  </a:cubicBezTo>
                  <a:cubicBezTo>
                    <a:pt x="35" y="36"/>
                    <a:pt x="35" y="36"/>
                    <a:pt x="35" y="36"/>
                  </a:cubicBezTo>
                  <a:cubicBezTo>
                    <a:pt x="31" y="28"/>
                    <a:pt x="26" y="21"/>
                    <a:pt x="20" y="15"/>
                  </a:cubicBezTo>
                  <a:cubicBezTo>
                    <a:pt x="14" y="9"/>
                    <a:pt x="7" y="4"/>
                    <a:pt x="0" y="0"/>
                  </a:cubicBezTo>
                  <a:cubicBezTo>
                    <a:pt x="1" y="2"/>
                    <a:pt x="1" y="2"/>
                    <a:pt x="1" y="2"/>
                  </a:cubicBezTo>
                  <a:cubicBezTo>
                    <a:pt x="23" y="15"/>
                    <a:pt x="36" y="33"/>
                    <a:pt x="43" y="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8" name="MH_Other_142"/>
            <p:cNvSpPr/>
            <p:nvPr>
              <p:custDataLst>
                <p:tags r:id="rId155"/>
              </p:custDataLst>
            </p:nvPr>
          </p:nvSpPr>
          <p:spPr bwMode="auto">
            <a:xfrm>
              <a:off x="3888728" y="3248408"/>
              <a:ext cx="1523" cy="0"/>
            </a:xfrm>
            <a:custGeom>
              <a:avLst/>
              <a:gdLst>
                <a:gd name="T0" fmla="*/ 1790702559 w 1"/>
                <a:gd name="T1" fmla="*/ 0 w 1"/>
                <a:gd name="T2" fmla="*/ 0 w 1"/>
                <a:gd name="T3" fmla="*/ 1790702559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09" name="MH_Other_143"/>
            <p:cNvSpPr/>
            <p:nvPr>
              <p:custDataLst>
                <p:tags r:id="rId156"/>
              </p:custDataLst>
            </p:nvPr>
          </p:nvSpPr>
          <p:spPr bwMode="auto">
            <a:xfrm>
              <a:off x="3833902" y="3189523"/>
              <a:ext cx="67009" cy="149477"/>
            </a:xfrm>
            <a:custGeom>
              <a:avLst/>
              <a:gdLst>
                <a:gd name="T0" fmla="*/ 2147483646 w 83"/>
                <a:gd name="T1" fmla="*/ 2147483646 h 187"/>
                <a:gd name="T2" fmla="*/ 2147483646 w 83"/>
                <a:gd name="T3" fmla="*/ 2147483646 h 187"/>
                <a:gd name="T4" fmla="*/ 2147483646 w 83"/>
                <a:gd name="T5" fmla="*/ 2147483646 h 187"/>
                <a:gd name="T6" fmla="*/ 2147483646 w 83"/>
                <a:gd name="T7" fmla="*/ 2147483646 h 187"/>
                <a:gd name="T8" fmla="*/ 2147483646 w 83"/>
                <a:gd name="T9" fmla="*/ 2147483646 h 187"/>
                <a:gd name="T10" fmla="*/ 2147483646 w 83"/>
                <a:gd name="T11" fmla="*/ 2147483646 h 187"/>
                <a:gd name="T12" fmla="*/ 2147483646 w 83"/>
                <a:gd name="T13" fmla="*/ 2147483646 h 187"/>
                <a:gd name="T14" fmla="*/ 2147483646 w 83"/>
                <a:gd name="T15" fmla="*/ 2147483646 h 187"/>
                <a:gd name="T16" fmla="*/ 2147483646 w 83"/>
                <a:gd name="T17" fmla="*/ 2147483646 h 187"/>
                <a:gd name="T18" fmla="*/ 2147483646 w 83"/>
                <a:gd name="T19" fmla="*/ 2147483646 h 187"/>
                <a:gd name="T20" fmla="*/ 2147483646 w 83"/>
                <a:gd name="T21" fmla="*/ 2147483646 h 187"/>
                <a:gd name="T22" fmla="*/ 2147483646 w 83"/>
                <a:gd name="T23" fmla="*/ 2147483646 h 187"/>
                <a:gd name="T24" fmla="*/ 2147483646 w 83"/>
                <a:gd name="T25" fmla="*/ 2147483646 h 187"/>
                <a:gd name="T26" fmla="*/ 2147483646 w 83"/>
                <a:gd name="T27" fmla="*/ 2147483646 h 187"/>
                <a:gd name="T28" fmla="*/ 2147483646 w 83"/>
                <a:gd name="T29" fmla="*/ 2147483646 h 187"/>
                <a:gd name="T30" fmla="*/ 2147483646 w 83"/>
                <a:gd name="T31" fmla="*/ 2147483646 h 187"/>
                <a:gd name="T32" fmla="*/ 2147483646 w 83"/>
                <a:gd name="T33" fmla="*/ 2147483646 h 187"/>
                <a:gd name="T34" fmla="*/ 0 w 83"/>
                <a:gd name="T35" fmla="*/ 0 h 187"/>
                <a:gd name="T36" fmla="*/ 0 w 83"/>
                <a:gd name="T37" fmla="*/ 1187367305 h 187"/>
                <a:gd name="T38" fmla="*/ 594916658 w 83"/>
                <a:gd name="T39" fmla="*/ 1780697972 h 187"/>
                <a:gd name="T40" fmla="*/ 2147483646 w 83"/>
                <a:gd name="T41" fmla="*/ 2147483646 h 1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 h="187">
                  <a:moveTo>
                    <a:pt x="41" y="65"/>
                  </a:moveTo>
                  <a:cubicBezTo>
                    <a:pt x="47" y="95"/>
                    <a:pt x="50" y="108"/>
                    <a:pt x="50" y="108"/>
                  </a:cubicBezTo>
                  <a:cubicBezTo>
                    <a:pt x="50" y="108"/>
                    <a:pt x="53" y="121"/>
                    <a:pt x="62" y="152"/>
                  </a:cubicBezTo>
                  <a:cubicBezTo>
                    <a:pt x="65" y="161"/>
                    <a:pt x="69" y="169"/>
                    <a:pt x="74" y="176"/>
                  </a:cubicBezTo>
                  <a:cubicBezTo>
                    <a:pt x="75" y="176"/>
                    <a:pt x="75" y="176"/>
                    <a:pt x="75" y="177"/>
                  </a:cubicBezTo>
                  <a:cubicBezTo>
                    <a:pt x="75" y="177"/>
                    <a:pt x="75" y="177"/>
                    <a:pt x="75" y="177"/>
                  </a:cubicBezTo>
                  <a:cubicBezTo>
                    <a:pt x="77" y="181"/>
                    <a:pt x="80" y="184"/>
                    <a:pt x="83" y="187"/>
                  </a:cubicBezTo>
                  <a:cubicBezTo>
                    <a:pt x="83" y="186"/>
                    <a:pt x="83" y="186"/>
                    <a:pt x="83" y="186"/>
                  </a:cubicBezTo>
                  <a:cubicBezTo>
                    <a:pt x="83" y="186"/>
                    <a:pt x="83" y="186"/>
                    <a:pt x="83" y="186"/>
                  </a:cubicBezTo>
                  <a:cubicBezTo>
                    <a:pt x="75" y="176"/>
                    <a:pt x="68" y="165"/>
                    <a:pt x="64" y="151"/>
                  </a:cubicBezTo>
                  <a:cubicBezTo>
                    <a:pt x="54" y="121"/>
                    <a:pt x="52" y="108"/>
                    <a:pt x="52" y="108"/>
                  </a:cubicBezTo>
                  <a:cubicBezTo>
                    <a:pt x="52" y="108"/>
                    <a:pt x="48" y="94"/>
                    <a:pt x="42" y="64"/>
                  </a:cubicBezTo>
                  <a:cubicBezTo>
                    <a:pt x="40" y="55"/>
                    <a:pt x="37" y="47"/>
                    <a:pt x="34" y="39"/>
                  </a:cubicBezTo>
                  <a:cubicBezTo>
                    <a:pt x="32" y="38"/>
                    <a:pt x="32" y="38"/>
                    <a:pt x="32" y="38"/>
                  </a:cubicBezTo>
                  <a:cubicBezTo>
                    <a:pt x="33" y="37"/>
                    <a:pt x="33" y="37"/>
                    <a:pt x="33" y="37"/>
                  </a:cubicBezTo>
                  <a:cubicBezTo>
                    <a:pt x="33" y="37"/>
                    <a:pt x="33" y="37"/>
                    <a:pt x="33" y="37"/>
                  </a:cubicBezTo>
                  <a:cubicBezTo>
                    <a:pt x="29" y="30"/>
                    <a:pt x="25" y="23"/>
                    <a:pt x="20" y="17"/>
                  </a:cubicBezTo>
                  <a:cubicBezTo>
                    <a:pt x="14" y="11"/>
                    <a:pt x="7" y="5"/>
                    <a:pt x="0" y="0"/>
                  </a:cubicBezTo>
                  <a:cubicBezTo>
                    <a:pt x="0" y="2"/>
                    <a:pt x="0" y="2"/>
                    <a:pt x="0" y="2"/>
                  </a:cubicBezTo>
                  <a:cubicBezTo>
                    <a:pt x="1" y="2"/>
                    <a:pt x="1" y="2"/>
                    <a:pt x="1" y="3"/>
                  </a:cubicBezTo>
                  <a:cubicBezTo>
                    <a:pt x="23" y="17"/>
                    <a:pt x="35" y="36"/>
                    <a:pt x="41"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0" name="MH_Other_144"/>
            <p:cNvSpPr/>
            <p:nvPr>
              <p:custDataLst>
                <p:tags r:id="rId157"/>
              </p:custDataLst>
            </p:nvPr>
          </p:nvSpPr>
          <p:spPr bwMode="auto">
            <a:xfrm>
              <a:off x="3859792" y="3219720"/>
              <a:ext cx="1523" cy="1510"/>
            </a:xfrm>
            <a:custGeom>
              <a:avLst/>
              <a:gdLst>
                <a:gd name="T0" fmla="*/ 0 w 4"/>
                <a:gd name="T1" fmla="*/ 107627970 h 5"/>
                <a:gd name="T2" fmla="*/ 224119998 w 4"/>
                <a:gd name="T3" fmla="*/ 179346497 h 5"/>
                <a:gd name="T4" fmla="*/ 112059999 w 4"/>
                <a:gd name="T5" fmla="*/ 0 h 5"/>
                <a:gd name="T6" fmla="*/ 112059999 w 4"/>
                <a:gd name="T7" fmla="*/ 0 h 5"/>
                <a:gd name="T8" fmla="*/ 0 w 4"/>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3"/>
                  </a:moveTo>
                  <a:lnTo>
                    <a:pt x="4" y="5"/>
                  </a:lnTo>
                  <a:lnTo>
                    <a:pt x="2"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1" name="MH_Other_145"/>
            <p:cNvSpPr/>
            <p:nvPr>
              <p:custDataLst>
                <p:tags r:id="rId158"/>
              </p:custDataLst>
            </p:nvPr>
          </p:nvSpPr>
          <p:spPr bwMode="auto">
            <a:xfrm>
              <a:off x="3809535" y="3159325"/>
              <a:ext cx="85284" cy="173635"/>
            </a:xfrm>
            <a:custGeom>
              <a:avLst/>
              <a:gdLst>
                <a:gd name="T0" fmla="*/ 0 w 106"/>
                <a:gd name="T1" fmla="*/ 0 h 216"/>
                <a:gd name="T2" fmla="*/ 0 w 106"/>
                <a:gd name="T3" fmla="*/ 600777644 h 216"/>
                <a:gd name="T4" fmla="*/ 2147483646 w 106"/>
                <a:gd name="T5" fmla="*/ 2147483646 h 216"/>
                <a:gd name="T6" fmla="*/ 2147483646 w 106"/>
                <a:gd name="T7" fmla="*/ 2147483646 h 216"/>
                <a:gd name="T8" fmla="*/ 2147483646 w 106"/>
                <a:gd name="T9" fmla="*/ 2147483646 h 216"/>
                <a:gd name="T10" fmla="*/ 2147483646 w 106"/>
                <a:gd name="T11" fmla="*/ 2147483646 h 216"/>
                <a:gd name="T12" fmla="*/ 2147483646 w 106"/>
                <a:gd name="T13" fmla="*/ 2147483646 h 216"/>
                <a:gd name="T14" fmla="*/ 2147483646 w 106"/>
                <a:gd name="T15" fmla="*/ 2147483646 h 216"/>
                <a:gd name="T16" fmla="*/ 2147483646 w 106"/>
                <a:gd name="T17" fmla="*/ 2147483646 h 216"/>
                <a:gd name="T18" fmla="*/ 2147483646 w 106"/>
                <a:gd name="T19" fmla="*/ 2147483646 h 216"/>
                <a:gd name="T20" fmla="*/ 2147483646 w 106"/>
                <a:gd name="T21" fmla="*/ 2147483646 h 216"/>
                <a:gd name="T22" fmla="*/ 2147483646 w 106"/>
                <a:gd name="T23" fmla="*/ 2147483646 h 216"/>
                <a:gd name="T24" fmla="*/ 2147483646 w 106"/>
                <a:gd name="T25" fmla="*/ 2147483646 h 216"/>
                <a:gd name="T26" fmla="*/ 2147483646 w 106"/>
                <a:gd name="T27" fmla="*/ 2147483646 h 216"/>
                <a:gd name="T28" fmla="*/ 2147483646 w 106"/>
                <a:gd name="T29" fmla="*/ 2147483646 h 216"/>
                <a:gd name="T30" fmla="*/ 0 w 106"/>
                <a:gd name="T31" fmla="*/ 0 h 2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6" h="216">
                  <a:moveTo>
                    <a:pt x="0" y="0"/>
                  </a:moveTo>
                  <a:cubicBezTo>
                    <a:pt x="0" y="1"/>
                    <a:pt x="0" y="1"/>
                    <a:pt x="0" y="1"/>
                  </a:cubicBezTo>
                  <a:cubicBezTo>
                    <a:pt x="22" y="17"/>
                    <a:pt x="33" y="37"/>
                    <a:pt x="37" y="66"/>
                  </a:cubicBezTo>
                  <a:cubicBezTo>
                    <a:pt x="41" y="96"/>
                    <a:pt x="44" y="110"/>
                    <a:pt x="44" y="110"/>
                  </a:cubicBezTo>
                  <a:cubicBezTo>
                    <a:pt x="44" y="110"/>
                    <a:pt x="45" y="123"/>
                    <a:pt x="53" y="154"/>
                  </a:cubicBezTo>
                  <a:cubicBezTo>
                    <a:pt x="61" y="184"/>
                    <a:pt x="79" y="205"/>
                    <a:pt x="106" y="216"/>
                  </a:cubicBezTo>
                  <a:cubicBezTo>
                    <a:pt x="106" y="215"/>
                    <a:pt x="106" y="215"/>
                    <a:pt x="106" y="215"/>
                  </a:cubicBezTo>
                  <a:cubicBezTo>
                    <a:pt x="106" y="215"/>
                    <a:pt x="106" y="214"/>
                    <a:pt x="105" y="214"/>
                  </a:cubicBezTo>
                  <a:cubicBezTo>
                    <a:pt x="79" y="203"/>
                    <a:pt x="62" y="183"/>
                    <a:pt x="54" y="154"/>
                  </a:cubicBezTo>
                  <a:cubicBezTo>
                    <a:pt x="46" y="123"/>
                    <a:pt x="45" y="110"/>
                    <a:pt x="45" y="110"/>
                  </a:cubicBezTo>
                  <a:cubicBezTo>
                    <a:pt x="45" y="109"/>
                    <a:pt x="42" y="96"/>
                    <a:pt x="38" y="66"/>
                  </a:cubicBezTo>
                  <a:cubicBezTo>
                    <a:pt x="37" y="57"/>
                    <a:pt x="35" y="48"/>
                    <a:pt x="32" y="41"/>
                  </a:cubicBezTo>
                  <a:cubicBezTo>
                    <a:pt x="31" y="40"/>
                    <a:pt x="31" y="40"/>
                    <a:pt x="31" y="40"/>
                  </a:cubicBezTo>
                  <a:cubicBezTo>
                    <a:pt x="31" y="40"/>
                    <a:pt x="31" y="40"/>
                    <a:pt x="31" y="40"/>
                  </a:cubicBezTo>
                  <a:cubicBezTo>
                    <a:pt x="28" y="31"/>
                    <a:pt x="24" y="24"/>
                    <a:pt x="19" y="17"/>
                  </a:cubicBezTo>
                  <a:cubicBezTo>
                    <a:pt x="14" y="11"/>
                    <a:pt x="7" y="5"/>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2" name="MH_Other_146"/>
            <p:cNvSpPr/>
            <p:nvPr>
              <p:custDataLst>
                <p:tags r:id="rId159"/>
              </p:custDataLst>
            </p:nvPr>
          </p:nvSpPr>
          <p:spPr bwMode="auto">
            <a:xfrm>
              <a:off x="3893296" y="3329941"/>
              <a:ext cx="1523" cy="1509"/>
            </a:xfrm>
            <a:custGeom>
              <a:avLst/>
              <a:gdLst>
                <a:gd name="T0" fmla="*/ 0 w 1"/>
                <a:gd name="T1" fmla="*/ 0 h 1"/>
                <a:gd name="T2" fmla="*/ 1792959984 w 1"/>
                <a:gd name="T3" fmla="*/ 2147483646 h 1"/>
                <a:gd name="T4" fmla="*/ 1792959984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1"/>
                    <a:pt x="1" y="1"/>
                    <a:pt x="1" y="1"/>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3" name="MH_Other_147"/>
            <p:cNvSpPr/>
            <p:nvPr>
              <p:custDataLst>
                <p:tags r:id="rId160"/>
              </p:custDataLst>
            </p:nvPr>
          </p:nvSpPr>
          <p:spPr bwMode="auto">
            <a:xfrm>
              <a:off x="3833903" y="3191034"/>
              <a:ext cx="1523" cy="1509"/>
            </a:xfrm>
            <a:custGeom>
              <a:avLst/>
              <a:gdLst>
                <a:gd name="T0" fmla="*/ 1790702559 w 1"/>
                <a:gd name="T1" fmla="*/ 2147483646 h 1"/>
                <a:gd name="T2" fmla="*/ 0 w 1"/>
                <a:gd name="T3" fmla="*/ 0 h 1"/>
                <a:gd name="T4" fmla="*/ 0 w 1"/>
                <a:gd name="T5" fmla="*/ 0 h 1"/>
                <a:gd name="T6" fmla="*/ 1790702559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4" name="MH_Other_148"/>
            <p:cNvSpPr/>
            <p:nvPr>
              <p:custDataLst>
                <p:tags r:id="rId161"/>
              </p:custDataLst>
            </p:nvPr>
          </p:nvSpPr>
          <p:spPr bwMode="auto">
            <a:xfrm>
              <a:off x="3631352" y="2895099"/>
              <a:ext cx="150772" cy="25365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2147483646 w 186"/>
                <a:gd name="T17" fmla="*/ 2147483646 h 316"/>
                <a:gd name="T18" fmla="*/ 2147483646 w 186"/>
                <a:gd name="T19" fmla="*/ 2147483646 h 316"/>
                <a:gd name="T20" fmla="*/ 2147483646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0 h 316"/>
                <a:gd name="T64" fmla="*/ 2147483646 w 186"/>
                <a:gd name="T65" fmla="*/ 599768633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600441242 w 186"/>
                <a:gd name="T75" fmla="*/ 2147483646 h 316"/>
                <a:gd name="T76" fmla="*/ 0 w 186"/>
                <a:gd name="T77" fmla="*/ 2147483646 h 316"/>
                <a:gd name="T78" fmla="*/ 0 w 186"/>
                <a:gd name="T79" fmla="*/ 2147483646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11" y="57"/>
                  </a:moveTo>
                  <a:cubicBezTo>
                    <a:pt x="10" y="75"/>
                    <a:pt x="14" y="92"/>
                    <a:pt x="24" y="108"/>
                  </a:cubicBezTo>
                  <a:cubicBezTo>
                    <a:pt x="25" y="107"/>
                    <a:pt x="25" y="107"/>
                    <a:pt x="25" y="107"/>
                  </a:cubicBezTo>
                  <a:cubicBezTo>
                    <a:pt x="25" y="126"/>
                    <a:pt x="31" y="144"/>
                    <a:pt x="43" y="160"/>
                  </a:cubicBezTo>
                  <a:cubicBezTo>
                    <a:pt x="44" y="178"/>
                    <a:pt x="50" y="195"/>
                    <a:pt x="63" y="210"/>
                  </a:cubicBezTo>
                  <a:cubicBezTo>
                    <a:pt x="65" y="228"/>
                    <a:pt x="73" y="244"/>
                    <a:pt x="86" y="258"/>
                  </a:cubicBezTo>
                  <a:cubicBezTo>
                    <a:pt x="89" y="276"/>
                    <a:pt x="98" y="292"/>
                    <a:pt x="112" y="305"/>
                  </a:cubicBezTo>
                  <a:cubicBezTo>
                    <a:pt x="113" y="305"/>
                    <a:pt x="113" y="305"/>
                    <a:pt x="113" y="305"/>
                  </a:cubicBezTo>
                  <a:cubicBezTo>
                    <a:pt x="114" y="309"/>
                    <a:pt x="115" y="313"/>
                    <a:pt x="116" y="316"/>
                  </a:cubicBezTo>
                  <a:cubicBezTo>
                    <a:pt x="117" y="316"/>
                    <a:pt x="117" y="316"/>
                    <a:pt x="117" y="316"/>
                  </a:cubicBezTo>
                  <a:cubicBezTo>
                    <a:pt x="117" y="316"/>
                    <a:pt x="117" y="316"/>
                    <a:pt x="117" y="316"/>
                  </a:cubicBezTo>
                  <a:cubicBezTo>
                    <a:pt x="137" y="304"/>
                    <a:pt x="137" y="304"/>
                    <a:pt x="137" y="304"/>
                  </a:cubicBezTo>
                  <a:cubicBezTo>
                    <a:pt x="138" y="303"/>
                    <a:pt x="138" y="303"/>
                    <a:pt x="138" y="303"/>
                  </a:cubicBezTo>
                  <a:cubicBezTo>
                    <a:pt x="167" y="285"/>
                    <a:pt x="167" y="285"/>
                    <a:pt x="167" y="285"/>
                  </a:cubicBezTo>
                  <a:cubicBezTo>
                    <a:pt x="168" y="284"/>
                    <a:pt x="168" y="284"/>
                    <a:pt x="168" y="284"/>
                  </a:cubicBezTo>
                  <a:cubicBezTo>
                    <a:pt x="185" y="274"/>
                    <a:pt x="185" y="274"/>
                    <a:pt x="185" y="274"/>
                  </a:cubicBezTo>
                  <a:cubicBezTo>
                    <a:pt x="185" y="274"/>
                    <a:pt x="185" y="274"/>
                    <a:pt x="185" y="274"/>
                  </a:cubicBezTo>
                  <a:cubicBezTo>
                    <a:pt x="186" y="273"/>
                    <a:pt x="186" y="273"/>
                    <a:pt x="186" y="273"/>
                  </a:cubicBezTo>
                  <a:cubicBezTo>
                    <a:pt x="186" y="273"/>
                    <a:pt x="186" y="273"/>
                    <a:pt x="186" y="273"/>
                  </a:cubicBezTo>
                  <a:cubicBezTo>
                    <a:pt x="185" y="271"/>
                    <a:pt x="184" y="269"/>
                    <a:pt x="183" y="267"/>
                  </a:cubicBezTo>
                  <a:cubicBezTo>
                    <a:pt x="179" y="261"/>
                    <a:pt x="173" y="254"/>
                    <a:pt x="167" y="248"/>
                  </a:cubicBezTo>
                  <a:cubicBezTo>
                    <a:pt x="165" y="239"/>
                    <a:pt x="162" y="232"/>
                    <a:pt x="159" y="224"/>
                  </a:cubicBezTo>
                  <a:cubicBezTo>
                    <a:pt x="155" y="217"/>
                    <a:pt x="149" y="210"/>
                    <a:pt x="144" y="204"/>
                  </a:cubicBezTo>
                  <a:cubicBezTo>
                    <a:pt x="142" y="195"/>
                    <a:pt x="140" y="187"/>
                    <a:pt x="137" y="180"/>
                  </a:cubicBezTo>
                  <a:cubicBezTo>
                    <a:pt x="134" y="172"/>
                    <a:pt x="129" y="165"/>
                    <a:pt x="124" y="159"/>
                  </a:cubicBezTo>
                  <a:cubicBezTo>
                    <a:pt x="123" y="151"/>
                    <a:pt x="121" y="143"/>
                    <a:pt x="119" y="136"/>
                  </a:cubicBezTo>
                  <a:cubicBezTo>
                    <a:pt x="116" y="128"/>
                    <a:pt x="111" y="120"/>
                    <a:pt x="106" y="113"/>
                  </a:cubicBezTo>
                  <a:cubicBezTo>
                    <a:pt x="106" y="105"/>
                    <a:pt x="105" y="97"/>
                    <a:pt x="103" y="89"/>
                  </a:cubicBezTo>
                  <a:cubicBezTo>
                    <a:pt x="100" y="81"/>
                    <a:pt x="96" y="73"/>
                    <a:pt x="92" y="65"/>
                  </a:cubicBezTo>
                  <a:cubicBezTo>
                    <a:pt x="92" y="57"/>
                    <a:pt x="91" y="49"/>
                    <a:pt x="89" y="41"/>
                  </a:cubicBezTo>
                  <a:cubicBezTo>
                    <a:pt x="88" y="33"/>
                    <a:pt x="85" y="26"/>
                    <a:pt x="81" y="18"/>
                  </a:cubicBezTo>
                  <a:cubicBezTo>
                    <a:pt x="81" y="12"/>
                    <a:pt x="81" y="6"/>
                    <a:pt x="80" y="0"/>
                  </a:cubicBezTo>
                  <a:cubicBezTo>
                    <a:pt x="79" y="1"/>
                    <a:pt x="79" y="1"/>
                    <a:pt x="79" y="1"/>
                  </a:cubicBezTo>
                  <a:cubicBezTo>
                    <a:pt x="60" y="4"/>
                    <a:pt x="60" y="4"/>
                    <a:pt x="60" y="4"/>
                  </a:cubicBezTo>
                  <a:cubicBezTo>
                    <a:pt x="58" y="5"/>
                    <a:pt x="58" y="5"/>
                    <a:pt x="58" y="5"/>
                  </a:cubicBezTo>
                  <a:cubicBezTo>
                    <a:pt x="25" y="11"/>
                    <a:pt x="25" y="11"/>
                    <a:pt x="25" y="11"/>
                  </a:cubicBezTo>
                  <a:cubicBezTo>
                    <a:pt x="24" y="11"/>
                    <a:pt x="24" y="11"/>
                    <a:pt x="24" y="11"/>
                  </a:cubicBezTo>
                  <a:cubicBezTo>
                    <a:pt x="1" y="15"/>
                    <a:pt x="1" y="15"/>
                    <a:pt x="1" y="15"/>
                  </a:cubicBezTo>
                  <a:cubicBezTo>
                    <a:pt x="0" y="15"/>
                    <a:pt x="0" y="15"/>
                    <a:pt x="0" y="15"/>
                  </a:cubicBezTo>
                  <a:cubicBezTo>
                    <a:pt x="0" y="15"/>
                    <a:pt x="0" y="15"/>
                    <a:pt x="0" y="15"/>
                  </a:cubicBezTo>
                  <a:cubicBezTo>
                    <a:pt x="0" y="30"/>
                    <a:pt x="3" y="44"/>
                    <a:pt x="11" y="5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5" name="MH_Other_149"/>
            <p:cNvSpPr/>
            <p:nvPr>
              <p:custDataLst>
                <p:tags r:id="rId162"/>
              </p:custDataLst>
            </p:nvPr>
          </p:nvSpPr>
          <p:spPr bwMode="auto">
            <a:xfrm>
              <a:off x="3680085" y="2910197"/>
              <a:ext cx="27413" cy="191753"/>
            </a:xfrm>
            <a:custGeom>
              <a:avLst/>
              <a:gdLst>
                <a:gd name="T0" fmla="*/ 2147483646 w 35"/>
                <a:gd name="T1" fmla="*/ 2147483646 h 240"/>
                <a:gd name="T2" fmla="*/ 2147483646 w 35"/>
                <a:gd name="T3" fmla="*/ 2147483646 h 240"/>
                <a:gd name="T4" fmla="*/ 2147483646 w 35"/>
                <a:gd name="T5" fmla="*/ 2147483646 h 240"/>
                <a:gd name="T6" fmla="*/ 2147483646 w 35"/>
                <a:gd name="T7" fmla="*/ 2147483646 h 240"/>
                <a:gd name="T8" fmla="*/ 2147483646 w 35"/>
                <a:gd name="T9" fmla="*/ 0 h 240"/>
                <a:gd name="T10" fmla="*/ 2147483646 w 35"/>
                <a:gd name="T11" fmla="*/ 1187666050 h 240"/>
                <a:gd name="T12" fmla="*/ 2147483646 w 35"/>
                <a:gd name="T13" fmla="*/ 2147483646 h 240"/>
                <a:gd name="T14" fmla="*/ 2147483646 w 35"/>
                <a:gd name="T15" fmla="*/ 2147483646 h 240"/>
                <a:gd name="T16" fmla="*/ 2147483646 w 35"/>
                <a:gd name="T17" fmla="*/ 2147483646 h 240"/>
                <a:gd name="T18" fmla="*/ 1665722475 w 35"/>
                <a:gd name="T19" fmla="*/ 2147483646 h 240"/>
                <a:gd name="T20" fmla="*/ 2147483646 w 35"/>
                <a:gd name="T21" fmla="*/ 2147483646 h 240"/>
                <a:gd name="T22" fmla="*/ 2147483646 w 35"/>
                <a:gd name="T23" fmla="*/ 2147483646 h 240"/>
                <a:gd name="T24" fmla="*/ 2147483646 w 35"/>
                <a:gd name="T25" fmla="*/ 2147483646 h 240"/>
                <a:gd name="T26" fmla="*/ 2147483646 w 35"/>
                <a:gd name="T27" fmla="*/ 2147483646 h 240"/>
                <a:gd name="T28" fmla="*/ 2147483646 w 35"/>
                <a:gd name="T29" fmla="*/ 2147483646 h 240"/>
                <a:gd name="T30" fmla="*/ 2147483646 w 35"/>
                <a:gd name="T31" fmla="*/ 2147483646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240">
                  <a:moveTo>
                    <a:pt x="6" y="162"/>
                  </a:moveTo>
                  <a:cubicBezTo>
                    <a:pt x="11" y="130"/>
                    <a:pt x="16" y="118"/>
                    <a:pt x="15" y="118"/>
                  </a:cubicBezTo>
                  <a:cubicBezTo>
                    <a:pt x="16" y="118"/>
                    <a:pt x="19" y="104"/>
                    <a:pt x="28" y="75"/>
                  </a:cubicBezTo>
                  <a:cubicBezTo>
                    <a:pt x="33" y="56"/>
                    <a:pt x="34" y="39"/>
                    <a:pt x="30" y="23"/>
                  </a:cubicBezTo>
                  <a:cubicBezTo>
                    <a:pt x="29" y="15"/>
                    <a:pt x="26" y="8"/>
                    <a:pt x="22" y="0"/>
                  </a:cubicBezTo>
                  <a:cubicBezTo>
                    <a:pt x="21" y="2"/>
                    <a:pt x="21" y="2"/>
                    <a:pt x="21" y="2"/>
                  </a:cubicBezTo>
                  <a:cubicBezTo>
                    <a:pt x="33" y="25"/>
                    <a:pt x="35" y="47"/>
                    <a:pt x="26" y="75"/>
                  </a:cubicBezTo>
                  <a:cubicBezTo>
                    <a:pt x="18" y="104"/>
                    <a:pt x="14" y="117"/>
                    <a:pt x="14" y="117"/>
                  </a:cubicBezTo>
                  <a:cubicBezTo>
                    <a:pt x="14" y="117"/>
                    <a:pt x="10" y="130"/>
                    <a:pt x="4" y="161"/>
                  </a:cubicBezTo>
                  <a:cubicBezTo>
                    <a:pt x="3" y="171"/>
                    <a:pt x="2" y="181"/>
                    <a:pt x="3" y="190"/>
                  </a:cubicBezTo>
                  <a:cubicBezTo>
                    <a:pt x="5" y="191"/>
                    <a:pt x="5" y="191"/>
                    <a:pt x="5" y="191"/>
                  </a:cubicBezTo>
                  <a:cubicBezTo>
                    <a:pt x="4" y="192"/>
                    <a:pt x="4" y="192"/>
                    <a:pt x="4" y="192"/>
                  </a:cubicBezTo>
                  <a:cubicBezTo>
                    <a:pt x="4" y="192"/>
                    <a:pt x="4" y="192"/>
                    <a:pt x="4" y="192"/>
                  </a:cubicBezTo>
                  <a:cubicBezTo>
                    <a:pt x="6" y="210"/>
                    <a:pt x="15" y="226"/>
                    <a:pt x="27" y="240"/>
                  </a:cubicBezTo>
                  <a:cubicBezTo>
                    <a:pt x="27" y="239"/>
                    <a:pt x="27" y="239"/>
                    <a:pt x="27" y="239"/>
                  </a:cubicBezTo>
                  <a:cubicBezTo>
                    <a:pt x="8" y="217"/>
                    <a:pt x="0" y="192"/>
                    <a:pt x="6" y="16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6" name="MH_Other_150"/>
            <p:cNvSpPr/>
            <p:nvPr>
              <p:custDataLst>
                <p:tags r:id="rId163"/>
              </p:custDataLst>
            </p:nvPr>
          </p:nvSpPr>
          <p:spPr bwMode="auto">
            <a:xfrm>
              <a:off x="3664855" y="2895099"/>
              <a:ext cx="31982" cy="169105"/>
            </a:xfrm>
            <a:custGeom>
              <a:avLst/>
              <a:gdLst>
                <a:gd name="T0" fmla="*/ 2147483646 w 41"/>
                <a:gd name="T1" fmla="*/ 0 h 210"/>
                <a:gd name="T2" fmla="*/ 2147483646 w 41"/>
                <a:gd name="T3" fmla="*/ 602866460 h 210"/>
                <a:gd name="T4" fmla="*/ 2147483646 w 41"/>
                <a:gd name="T5" fmla="*/ 2147483646 h 210"/>
                <a:gd name="T6" fmla="*/ 2147483646 w 41"/>
                <a:gd name="T7" fmla="*/ 2147483646 h 210"/>
                <a:gd name="T8" fmla="*/ 2147483646 w 41"/>
                <a:gd name="T9" fmla="*/ 2147483646 h 210"/>
                <a:gd name="T10" fmla="*/ 1112083312 w 41"/>
                <a:gd name="T11" fmla="*/ 2147483646 h 210"/>
                <a:gd name="T12" fmla="*/ 1668125375 w 41"/>
                <a:gd name="T13" fmla="*/ 2147483646 h 210"/>
                <a:gd name="T14" fmla="*/ 1112083312 w 41"/>
                <a:gd name="T15" fmla="*/ 2147483646 h 210"/>
                <a:gd name="T16" fmla="*/ 2147483646 w 41"/>
                <a:gd name="T17" fmla="*/ 2147483646 h 210"/>
                <a:gd name="T18" fmla="*/ 2147483646 w 41"/>
                <a:gd name="T19" fmla="*/ 2147483646 h 210"/>
                <a:gd name="T20" fmla="*/ 2147483646 w 41"/>
                <a:gd name="T21" fmla="*/ 2147483646 h 210"/>
                <a:gd name="T22" fmla="*/ 2147483646 w 41"/>
                <a:gd name="T23" fmla="*/ 2147483646 h 210"/>
                <a:gd name="T24" fmla="*/ 2147483646 w 41"/>
                <a:gd name="T25" fmla="*/ 2147483646 h 210"/>
                <a:gd name="T26" fmla="*/ 2147483646 w 41"/>
                <a:gd name="T27" fmla="*/ 2147483646 h 210"/>
                <a:gd name="T28" fmla="*/ 2147483646 w 41"/>
                <a:gd name="T29" fmla="*/ 2147483646 h 210"/>
                <a:gd name="T30" fmla="*/ 2147483646 w 41"/>
                <a:gd name="T31" fmla="*/ 2147483646 h 210"/>
                <a:gd name="T32" fmla="*/ 2147483646 w 41"/>
                <a:gd name="T33" fmla="*/ 2147483646 h 210"/>
                <a:gd name="T34" fmla="*/ 2147483646 w 41"/>
                <a:gd name="T35" fmla="*/ 0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210">
                  <a:moveTo>
                    <a:pt x="40" y="0"/>
                  </a:moveTo>
                  <a:cubicBezTo>
                    <a:pt x="39" y="1"/>
                    <a:pt x="39" y="1"/>
                    <a:pt x="39" y="1"/>
                  </a:cubicBezTo>
                  <a:cubicBezTo>
                    <a:pt x="41" y="15"/>
                    <a:pt x="39" y="29"/>
                    <a:pt x="33" y="46"/>
                  </a:cubicBezTo>
                  <a:cubicBezTo>
                    <a:pt x="22" y="74"/>
                    <a:pt x="18" y="87"/>
                    <a:pt x="18" y="87"/>
                  </a:cubicBezTo>
                  <a:cubicBezTo>
                    <a:pt x="18" y="88"/>
                    <a:pt x="13" y="100"/>
                    <a:pt x="5" y="131"/>
                  </a:cubicBezTo>
                  <a:cubicBezTo>
                    <a:pt x="3" y="140"/>
                    <a:pt x="2" y="149"/>
                    <a:pt x="2" y="158"/>
                  </a:cubicBezTo>
                  <a:cubicBezTo>
                    <a:pt x="3" y="158"/>
                    <a:pt x="3" y="159"/>
                    <a:pt x="3" y="159"/>
                  </a:cubicBezTo>
                  <a:cubicBezTo>
                    <a:pt x="2" y="159"/>
                    <a:pt x="2" y="159"/>
                    <a:pt x="2" y="159"/>
                  </a:cubicBezTo>
                  <a:cubicBezTo>
                    <a:pt x="3" y="178"/>
                    <a:pt x="10" y="195"/>
                    <a:pt x="23" y="210"/>
                  </a:cubicBezTo>
                  <a:cubicBezTo>
                    <a:pt x="22" y="208"/>
                    <a:pt x="22" y="208"/>
                    <a:pt x="22" y="208"/>
                  </a:cubicBezTo>
                  <a:cubicBezTo>
                    <a:pt x="5" y="185"/>
                    <a:pt x="0" y="160"/>
                    <a:pt x="6" y="131"/>
                  </a:cubicBezTo>
                  <a:cubicBezTo>
                    <a:pt x="14" y="100"/>
                    <a:pt x="19" y="88"/>
                    <a:pt x="19" y="88"/>
                  </a:cubicBezTo>
                  <a:cubicBezTo>
                    <a:pt x="19" y="88"/>
                    <a:pt x="23" y="75"/>
                    <a:pt x="34" y="46"/>
                  </a:cubicBezTo>
                  <a:cubicBezTo>
                    <a:pt x="37" y="37"/>
                    <a:pt x="39" y="29"/>
                    <a:pt x="40" y="20"/>
                  </a:cubicBezTo>
                  <a:cubicBezTo>
                    <a:pt x="39" y="18"/>
                    <a:pt x="39" y="18"/>
                    <a:pt x="39" y="18"/>
                  </a:cubicBezTo>
                  <a:cubicBezTo>
                    <a:pt x="41" y="18"/>
                    <a:pt x="41" y="18"/>
                    <a:pt x="41" y="18"/>
                  </a:cubicBezTo>
                  <a:cubicBezTo>
                    <a:pt x="41" y="18"/>
                    <a:pt x="41" y="18"/>
                    <a:pt x="41" y="18"/>
                  </a:cubicBezTo>
                  <a:cubicBezTo>
                    <a:pt x="41" y="12"/>
                    <a:pt x="41" y="6"/>
                    <a:pt x="4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7" name="MH_Other_151"/>
            <p:cNvSpPr/>
            <p:nvPr>
              <p:custDataLst>
                <p:tags r:id="rId164"/>
              </p:custDataLst>
            </p:nvPr>
          </p:nvSpPr>
          <p:spPr bwMode="auto">
            <a:xfrm>
              <a:off x="3695314" y="2910198"/>
              <a:ext cx="1523" cy="1509"/>
            </a:xfrm>
            <a:custGeom>
              <a:avLst/>
              <a:gdLst>
                <a:gd name="T0" fmla="*/ 0 w 5"/>
                <a:gd name="T1" fmla="*/ 0 h 5"/>
                <a:gd name="T2" fmla="*/ 71718526 w 5"/>
                <a:gd name="T3" fmla="*/ 179120564 h 5"/>
                <a:gd name="T4" fmla="*/ 179346497 w 5"/>
                <a:gd name="T5" fmla="*/ 0 h 5"/>
                <a:gd name="T6" fmla="*/ 179346497 w 5"/>
                <a:gd name="T7" fmla="*/ 0 h 5"/>
                <a:gd name="T8" fmla="*/ 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0"/>
                  </a:moveTo>
                  <a:lnTo>
                    <a:pt x="2" y="5"/>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8" name="MH_Other_152"/>
            <p:cNvSpPr/>
            <p:nvPr>
              <p:custDataLst>
                <p:tags r:id="rId165"/>
              </p:custDataLst>
            </p:nvPr>
          </p:nvSpPr>
          <p:spPr bwMode="auto">
            <a:xfrm>
              <a:off x="3681609" y="3061185"/>
              <a:ext cx="1523" cy="3019"/>
            </a:xfrm>
            <a:custGeom>
              <a:avLst/>
              <a:gdLst>
                <a:gd name="T0" fmla="*/ 223838018 w 4"/>
                <a:gd name="T1" fmla="*/ 286692975 h 5"/>
                <a:gd name="T2" fmla="*/ 0 w 4"/>
                <a:gd name="T3" fmla="*/ 0 h 5"/>
                <a:gd name="T4" fmla="*/ 111918811 w 4"/>
                <a:gd name="T5" fmla="*/ 716934050 h 5"/>
                <a:gd name="T6" fmla="*/ 111918811 w 4"/>
                <a:gd name="T7" fmla="*/ 716934050 h 5"/>
                <a:gd name="T8" fmla="*/ 223838018 w 4"/>
                <a:gd name="T9" fmla="*/ 28669297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4" y="2"/>
                  </a:moveTo>
                  <a:lnTo>
                    <a:pt x="0" y="0"/>
                  </a:lnTo>
                  <a:lnTo>
                    <a:pt x="2"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19" name="MH_Other_153"/>
            <p:cNvSpPr/>
            <p:nvPr>
              <p:custDataLst>
                <p:tags r:id="rId166"/>
              </p:custDataLst>
            </p:nvPr>
          </p:nvSpPr>
          <p:spPr bwMode="auto">
            <a:xfrm>
              <a:off x="3649626" y="2898118"/>
              <a:ext cx="30459" cy="126830"/>
            </a:xfrm>
            <a:custGeom>
              <a:avLst/>
              <a:gdLst>
                <a:gd name="T0" fmla="*/ 2147483646 w 38"/>
                <a:gd name="T1" fmla="*/ 2147483646 h 157"/>
                <a:gd name="T2" fmla="*/ 2147483646 w 38"/>
                <a:gd name="T3" fmla="*/ 2147483646 h 157"/>
                <a:gd name="T4" fmla="*/ 2147483646 w 38"/>
                <a:gd name="T5" fmla="*/ 0 h 157"/>
                <a:gd name="T6" fmla="*/ 2147483646 w 38"/>
                <a:gd name="T7" fmla="*/ 607433882 h 157"/>
                <a:gd name="T8" fmla="*/ 2147483646 w 38"/>
                <a:gd name="T9" fmla="*/ 2147483646 h 157"/>
                <a:gd name="T10" fmla="*/ 2147483646 w 38"/>
                <a:gd name="T11" fmla="*/ 2147483646 h 157"/>
                <a:gd name="T12" fmla="*/ 1763410875 w 38"/>
                <a:gd name="T13" fmla="*/ 2147483646 h 157"/>
                <a:gd name="T14" fmla="*/ 2147483646 w 38"/>
                <a:gd name="T15" fmla="*/ 2147483646 h 157"/>
                <a:gd name="T16" fmla="*/ 1763410875 w 38"/>
                <a:gd name="T17" fmla="*/ 2147483646 h 157"/>
                <a:gd name="T18" fmla="*/ 2147483646 w 38"/>
                <a:gd name="T19" fmla="*/ 2147483646 h 157"/>
                <a:gd name="T20" fmla="*/ 2147483646 w 38"/>
                <a:gd name="T21" fmla="*/ 2147483646 h 157"/>
                <a:gd name="T22" fmla="*/ 2147483646 w 38"/>
                <a:gd name="T23" fmla="*/ 2147483646 h 157"/>
                <a:gd name="T24" fmla="*/ 2147483646 w 38"/>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157">
                  <a:moveTo>
                    <a:pt x="9" y="76"/>
                  </a:moveTo>
                  <a:cubicBezTo>
                    <a:pt x="18" y="45"/>
                    <a:pt x="24" y="33"/>
                    <a:pt x="24" y="33"/>
                  </a:cubicBezTo>
                  <a:cubicBezTo>
                    <a:pt x="38" y="0"/>
                    <a:pt x="38" y="0"/>
                    <a:pt x="38" y="0"/>
                  </a:cubicBezTo>
                  <a:cubicBezTo>
                    <a:pt x="36" y="1"/>
                    <a:pt x="36" y="1"/>
                    <a:pt x="36" y="1"/>
                  </a:cubicBezTo>
                  <a:cubicBezTo>
                    <a:pt x="23" y="33"/>
                    <a:pt x="23" y="33"/>
                    <a:pt x="23" y="33"/>
                  </a:cubicBezTo>
                  <a:cubicBezTo>
                    <a:pt x="23" y="33"/>
                    <a:pt x="17" y="45"/>
                    <a:pt x="8" y="75"/>
                  </a:cubicBezTo>
                  <a:cubicBezTo>
                    <a:pt x="5" y="85"/>
                    <a:pt x="3" y="94"/>
                    <a:pt x="3" y="102"/>
                  </a:cubicBezTo>
                  <a:cubicBezTo>
                    <a:pt x="3" y="103"/>
                    <a:pt x="3" y="103"/>
                    <a:pt x="4" y="103"/>
                  </a:cubicBezTo>
                  <a:cubicBezTo>
                    <a:pt x="3" y="103"/>
                    <a:pt x="3" y="103"/>
                    <a:pt x="3" y="103"/>
                  </a:cubicBezTo>
                  <a:cubicBezTo>
                    <a:pt x="3" y="122"/>
                    <a:pt x="9" y="141"/>
                    <a:pt x="21" y="157"/>
                  </a:cubicBezTo>
                  <a:cubicBezTo>
                    <a:pt x="20" y="155"/>
                    <a:pt x="20" y="155"/>
                    <a:pt x="20" y="155"/>
                  </a:cubicBezTo>
                  <a:cubicBezTo>
                    <a:pt x="20" y="154"/>
                    <a:pt x="20" y="154"/>
                    <a:pt x="20" y="154"/>
                  </a:cubicBezTo>
                  <a:cubicBezTo>
                    <a:pt x="4" y="131"/>
                    <a:pt x="0" y="105"/>
                    <a:pt x="9"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0" name="MH_Other_154"/>
            <p:cNvSpPr/>
            <p:nvPr>
              <p:custDataLst>
                <p:tags r:id="rId167"/>
              </p:custDataLst>
            </p:nvPr>
          </p:nvSpPr>
          <p:spPr bwMode="auto">
            <a:xfrm>
              <a:off x="3664855" y="3021927"/>
              <a:ext cx="1523" cy="0"/>
            </a:xfrm>
            <a:custGeom>
              <a:avLst/>
              <a:gdLst>
                <a:gd name="T0" fmla="*/ 0 w 1"/>
                <a:gd name="T1" fmla="*/ 0 h 1"/>
                <a:gd name="T2" fmla="*/ 0 w 1"/>
                <a:gd name="T3" fmla="*/ 711 h 1"/>
                <a:gd name="T4" fmla="*/ 2147483646 w 1"/>
                <a:gd name="T5" fmla="*/ 711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1" y="1"/>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1" name="MH_Other_155"/>
            <p:cNvSpPr/>
            <p:nvPr>
              <p:custDataLst>
                <p:tags r:id="rId168"/>
              </p:custDataLst>
            </p:nvPr>
          </p:nvSpPr>
          <p:spPr bwMode="auto">
            <a:xfrm>
              <a:off x="3637443" y="2904157"/>
              <a:ext cx="13707" cy="77003"/>
            </a:xfrm>
            <a:custGeom>
              <a:avLst/>
              <a:gdLst>
                <a:gd name="T0" fmla="*/ 2147483646 w 17"/>
                <a:gd name="T1" fmla="*/ 2147483646 h 97"/>
                <a:gd name="T2" fmla="*/ 2147483646 w 17"/>
                <a:gd name="T3" fmla="*/ 0 h 97"/>
                <a:gd name="T4" fmla="*/ 2147483646 w 17"/>
                <a:gd name="T5" fmla="*/ 0 h 97"/>
                <a:gd name="T6" fmla="*/ 2147483646 w 17"/>
                <a:gd name="T7" fmla="*/ 2147483646 h 97"/>
                <a:gd name="T8" fmla="*/ 1773040784 w 17"/>
                <a:gd name="T9" fmla="*/ 2147483646 h 97"/>
                <a:gd name="T10" fmla="*/ 2147483646 w 17"/>
                <a:gd name="T11" fmla="*/ 2147483646 h 97"/>
                <a:gd name="T12" fmla="*/ 1773040784 w 17"/>
                <a:gd name="T13" fmla="*/ 2147483646 h 97"/>
                <a:gd name="T14" fmla="*/ 2147483646 w 17"/>
                <a:gd name="T15" fmla="*/ 2147483646 h 97"/>
                <a:gd name="T16" fmla="*/ 2147483646 w 17"/>
                <a:gd name="T17" fmla="*/ 2147483646 h 97"/>
                <a:gd name="T18" fmla="*/ 2147483646 w 17"/>
                <a:gd name="T19" fmla="*/ 2147483646 h 97"/>
                <a:gd name="T20" fmla="*/ 2147483646 w 17"/>
                <a:gd name="T21" fmla="*/ 2147483646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97">
                  <a:moveTo>
                    <a:pt x="10" y="17"/>
                  </a:moveTo>
                  <a:cubicBezTo>
                    <a:pt x="13" y="10"/>
                    <a:pt x="15" y="5"/>
                    <a:pt x="17" y="0"/>
                  </a:cubicBezTo>
                  <a:cubicBezTo>
                    <a:pt x="16" y="0"/>
                    <a:pt x="16" y="0"/>
                    <a:pt x="16" y="0"/>
                  </a:cubicBezTo>
                  <a:cubicBezTo>
                    <a:pt x="14" y="5"/>
                    <a:pt x="12" y="10"/>
                    <a:pt x="9" y="16"/>
                  </a:cubicBezTo>
                  <a:cubicBezTo>
                    <a:pt x="6" y="25"/>
                    <a:pt x="4" y="35"/>
                    <a:pt x="3" y="44"/>
                  </a:cubicBezTo>
                  <a:cubicBezTo>
                    <a:pt x="4" y="45"/>
                    <a:pt x="4" y="45"/>
                    <a:pt x="4" y="45"/>
                  </a:cubicBezTo>
                  <a:cubicBezTo>
                    <a:pt x="3" y="46"/>
                    <a:pt x="3" y="46"/>
                    <a:pt x="3" y="46"/>
                  </a:cubicBezTo>
                  <a:cubicBezTo>
                    <a:pt x="2" y="64"/>
                    <a:pt x="6" y="81"/>
                    <a:pt x="16" y="97"/>
                  </a:cubicBezTo>
                  <a:cubicBezTo>
                    <a:pt x="17" y="96"/>
                    <a:pt x="17" y="96"/>
                    <a:pt x="17" y="96"/>
                  </a:cubicBezTo>
                  <a:cubicBezTo>
                    <a:pt x="17" y="95"/>
                    <a:pt x="17" y="95"/>
                    <a:pt x="17" y="95"/>
                  </a:cubicBezTo>
                  <a:cubicBezTo>
                    <a:pt x="2" y="71"/>
                    <a:pt x="0" y="45"/>
                    <a:pt x="10"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2" name="MH_Other_156"/>
            <p:cNvSpPr/>
            <p:nvPr>
              <p:custDataLst>
                <p:tags r:id="rId169"/>
              </p:custDataLst>
            </p:nvPr>
          </p:nvSpPr>
          <p:spPr bwMode="auto">
            <a:xfrm>
              <a:off x="3651150" y="2979651"/>
              <a:ext cx="1523" cy="1509"/>
            </a:xfrm>
            <a:custGeom>
              <a:avLst/>
              <a:gdLst>
                <a:gd name="T0" fmla="*/ 0 w 1"/>
                <a:gd name="T1" fmla="*/ 0 h 1"/>
                <a:gd name="T2" fmla="*/ 0 w 1"/>
                <a:gd name="T3" fmla="*/ 1790702559 h 1"/>
                <a:gd name="T4" fmla="*/ 1790702559 w 1"/>
                <a:gd name="T5" fmla="*/ 1790702559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3" name="MH_Other_157"/>
            <p:cNvSpPr/>
            <p:nvPr>
              <p:custDataLst>
                <p:tags r:id="rId170"/>
              </p:custDataLst>
            </p:nvPr>
          </p:nvSpPr>
          <p:spPr bwMode="auto">
            <a:xfrm>
              <a:off x="3631352" y="2907178"/>
              <a:ext cx="9138" cy="33217"/>
            </a:xfrm>
            <a:custGeom>
              <a:avLst/>
              <a:gdLst>
                <a:gd name="T0" fmla="*/ 629831100 w 11"/>
                <a:gd name="T1" fmla="*/ 0 h 42"/>
                <a:gd name="T2" fmla="*/ 0 w 11"/>
                <a:gd name="T3" fmla="*/ 0 h 42"/>
                <a:gd name="T4" fmla="*/ 0 w 11"/>
                <a:gd name="T5" fmla="*/ 0 h 42"/>
                <a:gd name="T6" fmla="*/ 2147483646 w 11"/>
                <a:gd name="T7" fmla="*/ 2147483646 h 42"/>
                <a:gd name="T8" fmla="*/ 2147483646 w 11"/>
                <a:gd name="T9" fmla="*/ 2147483646 h 42"/>
                <a:gd name="T10" fmla="*/ 629831100 w 11"/>
                <a:gd name="T11" fmla="*/ 0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42">
                  <a:moveTo>
                    <a:pt x="1" y="0"/>
                  </a:moveTo>
                  <a:cubicBezTo>
                    <a:pt x="0" y="0"/>
                    <a:pt x="0" y="0"/>
                    <a:pt x="0" y="0"/>
                  </a:cubicBezTo>
                  <a:cubicBezTo>
                    <a:pt x="0" y="0"/>
                    <a:pt x="0" y="0"/>
                    <a:pt x="0" y="0"/>
                  </a:cubicBezTo>
                  <a:cubicBezTo>
                    <a:pt x="0" y="15"/>
                    <a:pt x="3" y="29"/>
                    <a:pt x="11" y="42"/>
                  </a:cubicBezTo>
                  <a:cubicBezTo>
                    <a:pt x="11" y="40"/>
                    <a:pt x="11" y="40"/>
                    <a:pt x="11" y="40"/>
                  </a:cubicBezTo>
                  <a:cubicBezTo>
                    <a:pt x="4" y="27"/>
                    <a:pt x="1" y="1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4" name="MH_Other_158"/>
            <p:cNvSpPr/>
            <p:nvPr>
              <p:custDataLst>
                <p:tags r:id="rId171"/>
              </p:custDataLst>
            </p:nvPr>
          </p:nvSpPr>
          <p:spPr bwMode="auto">
            <a:xfrm>
              <a:off x="3640489" y="2938885"/>
              <a:ext cx="1523" cy="1510"/>
            </a:xfrm>
            <a:custGeom>
              <a:avLst/>
              <a:gdLst>
                <a:gd name="T0" fmla="*/ 448239996 w 2"/>
                <a:gd name="T1" fmla="*/ 71718526 h 5"/>
                <a:gd name="T2" fmla="*/ 0 w 2"/>
                <a:gd name="T3" fmla="*/ 0 h 5"/>
                <a:gd name="T4" fmla="*/ 0 w 2"/>
                <a:gd name="T5" fmla="*/ 179346497 h 5"/>
                <a:gd name="T6" fmla="*/ 448239996 w 2"/>
                <a:gd name="T7" fmla="*/ 71718526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2"/>
                  </a:moveTo>
                  <a:lnTo>
                    <a:pt x="0" y="0"/>
                  </a:lnTo>
                  <a:lnTo>
                    <a:pt x="0" y="5"/>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5" name="MH_Other_159"/>
            <p:cNvSpPr/>
            <p:nvPr>
              <p:custDataLst>
                <p:tags r:id="rId172"/>
              </p:custDataLst>
            </p:nvPr>
          </p:nvSpPr>
          <p:spPr bwMode="auto">
            <a:xfrm>
              <a:off x="3766892" y="3092892"/>
              <a:ext cx="15229" cy="21138"/>
            </a:xfrm>
            <a:custGeom>
              <a:avLst/>
              <a:gdLst>
                <a:gd name="T0" fmla="*/ 2147483646 w 19"/>
                <a:gd name="T1" fmla="*/ 2147483646 h 27"/>
                <a:gd name="T2" fmla="*/ 2147483646 w 19"/>
                <a:gd name="T3" fmla="*/ 2147483646 h 27"/>
                <a:gd name="T4" fmla="*/ 2147483646 w 19"/>
                <a:gd name="T5" fmla="*/ 2147483646 h 27"/>
                <a:gd name="T6" fmla="*/ 2147483646 w 19"/>
                <a:gd name="T7" fmla="*/ 2147483646 h 27"/>
                <a:gd name="T8" fmla="*/ 2147483646 w 19"/>
                <a:gd name="T9" fmla="*/ 2147483646 h 27"/>
                <a:gd name="T10" fmla="*/ 0 w 19"/>
                <a:gd name="T11" fmla="*/ 0 h 27"/>
                <a:gd name="T12" fmla="*/ 0 w 19"/>
                <a:gd name="T13" fmla="*/ 1141710597 h 27"/>
                <a:gd name="T14" fmla="*/ 0 w 19"/>
                <a:gd name="T15" fmla="*/ 1712904621 h 27"/>
                <a:gd name="T16" fmla="*/ 2147483646 w 19"/>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27">
                  <a:moveTo>
                    <a:pt x="18" y="27"/>
                  </a:moveTo>
                  <a:cubicBezTo>
                    <a:pt x="18" y="27"/>
                    <a:pt x="18" y="27"/>
                    <a:pt x="18" y="27"/>
                  </a:cubicBezTo>
                  <a:cubicBezTo>
                    <a:pt x="19" y="26"/>
                    <a:pt x="19" y="26"/>
                    <a:pt x="19" y="26"/>
                  </a:cubicBezTo>
                  <a:cubicBezTo>
                    <a:pt x="19" y="26"/>
                    <a:pt x="19" y="26"/>
                    <a:pt x="19" y="26"/>
                  </a:cubicBezTo>
                  <a:cubicBezTo>
                    <a:pt x="18" y="24"/>
                    <a:pt x="17" y="22"/>
                    <a:pt x="16" y="20"/>
                  </a:cubicBezTo>
                  <a:cubicBezTo>
                    <a:pt x="12" y="14"/>
                    <a:pt x="6" y="6"/>
                    <a:pt x="0" y="0"/>
                  </a:cubicBezTo>
                  <a:cubicBezTo>
                    <a:pt x="0" y="2"/>
                    <a:pt x="0" y="2"/>
                    <a:pt x="0" y="2"/>
                  </a:cubicBezTo>
                  <a:cubicBezTo>
                    <a:pt x="0" y="2"/>
                    <a:pt x="0" y="2"/>
                    <a:pt x="0" y="3"/>
                  </a:cubicBezTo>
                  <a:cubicBezTo>
                    <a:pt x="8" y="10"/>
                    <a:pt x="14" y="18"/>
                    <a:pt x="18" y="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6" name="MH_Other_160"/>
            <p:cNvSpPr/>
            <p:nvPr>
              <p:custDataLst>
                <p:tags r:id="rId173"/>
              </p:custDataLst>
            </p:nvPr>
          </p:nvSpPr>
          <p:spPr bwMode="auto">
            <a:xfrm>
              <a:off x="3748619" y="3058164"/>
              <a:ext cx="19798" cy="64925"/>
            </a:xfrm>
            <a:custGeom>
              <a:avLst/>
              <a:gdLst>
                <a:gd name="T0" fmla="*/ 2147483646 w 25"/>
                <a:gd name="T1" fmla="*/ 2147483646 h 82"/>
                <a:gd name="T2" fmla="*/ 2147483646 w 25"/>
                <a:gd name="T3" fmla="*/ 2147483646 h 82"/>
                <a:gd name="T4" fmla="*/ 2147483646 w 25"/>
                <a:gd name="T5" fmla="*/ 2147483646 h 82"/>
                <a:gd name="T6" fmla="*/ 2147483646 w 25"/>
                <a:gd name="T7" fmla="*/ 2147483646 h 82"/>
                <a:gd name="T8" fmla="*/ 2147483646 w 25"/>
                <a:gd name="T9" fmla="*/ 2147483646 h 82"/>
                <a:gd name="T10" fmla="*/ 2147483646 w 25"/>
                <a:gd name="T11" fmla="*/ 2147483646 h 82"/>
                <a:gd name="T12" fmla="*/ 2147483646 w 25"/>
                <a:gd name="T13" fmla="*/ 2147483646 h 82"/>
                <a:gd name="T14" fmla="*/ 2147483646 w 25"/>
                <a:gd name="T15" fmla="*/ 2147483646 h 82"/>
                <a:gd name="T16" fmla="*/ 0 w 25"/>
                <a:gd name="T17" fmla="*/ 0 h 82"/>
                <a:gd name="T18" fmla="*/ 0 w 25"/>
                <a:gd name="T19" fmla="*/ 1165617771 h 82"/>
                <a:gd name="T20" fmla="*/ 0 w 25"/>
                <a:gd name="T21" fmla="*/ 1748427072 h 82"/>
                <a:gd name="T22" fmla="*/ 2147483646 w 25"/>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82">
                  <a:moveTo>
                    <a:pt x="23" y="72"/>
                  </a:moveTo>
                  <a:cubicBezTo>
                    <a:pt x="23" y="82"/>
                    <a:pt x="23" y="82"/>
                    <a:pt x="23" y="82"/>
                  </a:cubicBezTo>
                  <a:cubicBezTo>
                    <a:pt x="24" y="81"/>
                    <a:pt x="24" y="81"/>
                    <a:pt x="24" y="81"/>
                  </a:cubicBezTo>
                  <a:cubicBezTo>
                    <a:pt x="25" y="72"/>
                    <a:pt x="25" y="72"/>
                    <a:pt x="25" y="72"/>
                  </a:cubicBezTo>
                  <a:cubicBezTo>
                    <a:pt x="25" y="63"/>
                    <a:pt x="25" y="55"/>
                    <a:pt x="23" y="47"/>
                  </a:cubicBezTo>
                  <a:cubicBezTo>
                    <a:pt x="23" y="46"/>
                    <a:pt x="23" y="46"/>
                    <a:pt x="23" y="46"/>
                  </a:cubicBezTo>
                  <a:cubicBezTo>
                    <a:pt x="23" y="46"/>
                    <a:pt x="23" y="46"/>
                    <a:pt x="23" y="46"/>
                  </a:cubicBezTo>
                  <a:cubicBezTo>
                    <a:pt x="21" y="37"/>
                    <a:pt x="19" y="29"/>
                    <a:pt x="15" y="21"/>
                  </a:cubicBezTo>
                  <a:cubicBezTo>
                    <a:pt x="11" y="14"/>
                    <a:pt x="5" y="7"/>
                    <a:pt x="0" y="0"/>
                  </a:cubicBezTo>
                  <a:cubicBezTo>
                    <a:pt x="0" y="2"/>
                    <a:pt x="0" y="2"/>
                    <a:pt x="0" y="2"/>
                  </a:cubicBezTo>
                  <a:cubicBezTo>
                    <a:pt x="0" y="2"/>
                    <a:pt x="0" y="2"/>
                    <a:pt x="0" y="3"/>
                  </a:cubicBezTo>
                  <a:cubicBezTo>
                    <a:pt x="18" y="22"/>
                    <a:pt x="25" y="44"/>
                    <a:pt x="23"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7" name="MH_Other_161"/>
            <p:cNvSpPr/>
            <p:nvPr>
              <p:custDataLst>
                <p:tags r:id="rId174"/>
              </p:custDataLst>
            </p:nvPr>
          </p:nvSpPr>
          <p:spPr bwMode="auto">
            <a:xfrm>
              <a:off x="3766892" y="3094402"/>
              <a:ext cx="0" cy="1509"/>
            </a:xfrm>
            <a:custGeom>
              <a:avLst/>
              <a:gdLst>
                <a:gd name="T0" fmla="*/ 1790702559 h 1"/>
                <a:gd name="T1" fmla="*/ 0 h 1"/>
                <a:gd name="T2" fmla="*/ 0 h 1"/>
                <a:gd name="T3" fmla="*/ 1790702559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8" name="MH_Other_162"/>
            <p:cNvSpPr/>
            <p:nvPr>
              <p:custDataLst>
                <p:tags r:id="rId175"/>
              </p:custDataLst>
            </p:nvPr>
          </p:nvSpPr>
          <p:spPr bwMode="auto">
            <a:xfrm>
              <a:off x="3731865" y="3021928"/>
              <a:ext cx="16753" cy="116260"/>
            </a:xfrm>
            <a:custGeom>
              <a:avLst/>
              <a:gdLst>
                <a:gd name="T0" fmla="*/ 2147483646 w 22"/>
                <a:gd name="T1" fmla="*/ 2147483646 h 145"/>
                <a:gd name="T2" fmla="*/ 2147483646 w 22"/>
                <a:gd name="T3" fmla="*/ 2147483646 h 145"/>
                <a:gd name="T4" fmla="*/ 2147483646 w 22"/>
                <a:gd name="T5" fmla="*/ 2147483646 h 145"/>
                <a:gd name="T6" fmla="*/ 2147483646 w 22"/>
                <a:gd name="T7" fmla="*/ 2147483646 h 145"/>
                <a:gd name="T8" fmla="*/ 2147483646 w 22"/>
                <a:gd name="T9" fmla="*/ 2147483646 h 145"/>
                <a:gd name="T10" fmla="*/ 2147483646 w 22"/>
                <a:gd name="T11" fmla="*/ 2147483646 h 145"/>
                <a:gd name="T12" fmla="*/ 2147483646 w 22"/>
                <a:gd name="T13" fmla="*/ 2147483646 h 145"/>
                <a:gd name="T14" fmla="*/ 2147483646 w 22"/>
                <a:gd name="T15" fmla="*/ 2147483646 h 145"/>
                <a:gd name="T16" fmla="*/ 2147483646 w 22"/>
                <a:gd name="T17" fmla="*/ 2147483646 h 145"/>
                <a:gd name="T18" fmla="*/ 2147483646 w 22"/>
                <a:gd name="T19" fmla="*/ 2147483646 h 145"/>
                <a:gd name="T20" fmla="*/ 0 w 22"/>
                <a:gd name="T21" fmla="*/ 0 h 145"/>
                <a:gd name="T22" fmla="*/ 0 w 22"/>
                <a:gd name="T23" fmla="*/ 1195350565 h 145"/>
                <a:gd name="T24" fmla="*/ 2147483646 w 22"/>
                <a:gd name="T25" fmla="*/ 2147483646 h 1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45">
                  <a:moveTo>
                    <a:pt x="18" y="72"/>
                  </a:moveTo>
                  <a:cubicBezTo>
                    <a:pt x="15" y="103"/>
                    <a:pt x="14" y="116"/>
                    <a:pt x="14" y="116"/>
                  </a:cubicBezTo>
                  <a:cubicBezTo>
                    <a:pt x="14" y="117"/>
                    <a:pt x="13" y="125"/>
                    <a:pt x="13" y="145"/>
                  </a:cubicBezTo>
                  <a:cubicBezTo>
                    <a:pt x="14" y="144"/>
                    <a:pt x="14" y="144"/>
                    <a:pt x="14" y="144"/>
                  </a:cubicBezTo>
                  <a:cubicBezTo>
                    <a:pt x="15" y="125"/>
                    <a:pt x="16" y="117"/>
                    <a:pt x="16" y="117"/>
                  </a:cubicBezTo>
                  <a:cubicBezTo>
                    <a:pt x="16" y="117"/>
                    <a:pt x="17" y="103"/>
                    <a:pt x="20" y="72"/>
                  </a:cubicBezTo>
                  <a:cubicBezTo>
                    <a:pt x="21" y="63"/>
                    <a:pt x="21" y="55"/>
                    <a:pt x="20" y="47"/>
                  </a:cubicBezTo>
                  <a:cubicBezTo>
                    <a:pt x="19" y="46"/>
                    <a:pt x="19" y="46"/>
                    <a:pt x="19" y="46"/>
                  </a:cubicBezTo>
                  <a:cubicBezTo>
                    <a:pt x="20" y="46"/>
                    <a:pt x="20" y="46"/>
                    <a:pt x="20" y="46"/>
                  </a:cubicBezTo>
                  <a:cubicBezTo>
                    <a:pt x="19" y="37"/>
                    <a:pt x="16" y="29"/>
                    <a:pt x="13" y="21"/>
                  </a:cubicBezTo>
                  <a:cubicBezTo>
                    <a:pt x="10" y="13"/>
                    <a:pt x="5" y="6"/>
                    <a:pt x="0" y="0"/>
                  </a:cubicBezTo>
                  <a:cubicBezTo>
                    <a:pt x="0" y="2"/>
                    <a:pt x="0" y="2"/>
                    <a:pt x="0" y="2"/>
                  </a:cubicBezTo>
                  <a:cubicBezTo>
                    <a:pt x="16" y="22"/>
                    <a:pt x="22" y="44"/>
                    <a:pt x="18"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29" name="MH_Other_163"/>
            <p:cNvSpPr/>
            <p:nvPr>
              <p:custDataLst>
                <p:tags r:id="rId176"/>
              </p:custDataLst>
            </p:nvPr>
          </p:nvSpPr>
          <p:spPr bwMode="auto">
            <a:xfrm>
              <a:off x="3747094" y="3059674"/>
              <a:ext cx="1523" cy="0"/>
            </a:xfrm>
            <a:custGeom>
              <a:avLst/>
              <a:gdLst>
                <a:gd name="T0" fmla="*/ 2147483646 w 1"/>
                <a:gd name="T1" fmla="*/ 711 h 1"/>
                <a:gd name="T2" fmla="*/ 2147483646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0" name="MH_Other_164"/>
            <p:cNvSpPr/>
            <p:nvPr>
              <p:custDataLst>
                <p:tags r:id="rId177"/>
              </p:custDataLst>
            </p:nvPr>
          </p:nvSpPr>
          <p:spPr bwMode="auto">
            <a:xfrm>
              <a:off x="3716636" y="2985690"/>
              <a:ext cx="16753" cy="163066"/>
            </a:xfrm>
            <a:custGeom>
              <a:avLst/>
              <a:gdLst>
                <a:gd name="T0" fmla="*/ 2147483646 w 20"/>
                <a:gd name="T1" fmla="*/ 2147483646 h 203"/>
                <a:gd name="T2" fmla="*/ 2147483646 w 20"/>
                <a:gd name="T3" fmla="*/ 2147483646 h 203"/>
                <a:gd name="T4" fmla="*/ 2147483646 w 20"/>
                <a:gd name="T5" fmla="*/ 2147483646 h 203"/>
                <a:gd name="T6" fmla="*/ 2147483646 w 20"/>
                <a:gd name="T7" fmla="*/ 2147483646 h 203"/>
                <a:gd name="T8" fmla="*/ 2147483646 w 20"/>
                <a:gd name="T9" fmla="*/ 2147483646 h 203"/>
                <a:gd name="T10" fmla="*/ 2147483646 w 20"/>
                <a:gd name="T11" fmla="*/ 2147483646 h 203"/>
                <a:gd name="T12" fmla="*/ 2147483646 w 20"/>
                <a:gd name="T13" fmla="*/ 2147483646 h 203"/>
                <a:gd name="T14" fmla="*/ 2147483646 w 20"/>
                <a:gd name="T15" fmla="*/ 2147483646 h 203"/>
                <a:gd name="T16" fmla="*/ 2147483646 w 20"/>
                <a:gd name="T17" fmla="*/ 2147483646 h 203"/>
                <a:gd name="T18" fmla="*/ 2147483646 w 20"/>
                <a:gd name="T19" fmla="*/ 2147483646 h 203"/>
                <a:gd name="T20" fmla="*/ 2147483646 w 20"/>
                <a:gd name="T21" fmla="*/ 2147483646 h 203"/>
                <a:gd name="T22" fmla="*/ 2147483646 w 20"/>
                <a:gd name="T23" fmla="*/ 2147483646 h 203"/>
                <a:gd name="T24" fmla="*/ 2147483646 w 20"/>
                <a:gd name="T25" fmla="*/ 2147483646 h 203"/>
                <a:gd name="T26" fmla="*/ 2147483646 w 20"/>
                <a:gd name="T27" fmla="*/ 2147483646 h 203"/>
                <a:gd name="T28" fmla="*/ 2147483646 w 20"/>
                <a:gd name="T29" fmla="*/ 2147483646 h 203"/>
                <a:gd name="T30" fmla="*/ 2147483646 w 20"/>
                <a:gd name="T31" fmla="*/ 2147483646 h 203"/>
                <a:gd name="T32" fmla="*/ 2147483646 w 20"/>
                <a:gd name="T33" fmla="*/ 2147483646 h 203"/>
                <a:gd name="T34" fmla="*/ 0 w 20"/>
                <a:gd name="T35" fmla="*/ 0 h 203"/>
                <a:gd name="T36" fmla="*/ 0 w 20"/>
                <a:gd name="T37" fmla="*/ 600612998 h 203"/>
                <a:gd name="T38" fmla="*/ 0 w 20"/>
                <a:gd name="T39" fmla="*/ 1201939668 h 203"/>
                <a:gd name="T40" fmla="*/ 2147483646 w 20"/>
                <a:gd name="T41" fmla="*/ 2147483646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203">
                  <a:moveTo>
                    <a:pt x="15" y="74"/>
                  </a:moveTo>
                  <a:cubicBezTo>
                    <a:pt x="10" y="105"/>
                    <a:pt x="9" y="118"/>
                    <a:pt x="8" y="118"/>
                  </a:cubicBezTo>
                  <a:cubicBezTo>
                    <a:pt x="8" y="118"/>
                    <a:pt x="6" y="131"/>
                    <a:pt x="4" y="163"/>
                  </a:cubicBezTo>
                  <a:cubicBezTo>
                    <a:pt x="4" y="173"/>
                    <a:pt x="4" y="182"/>
                    <a:pt x="6" y="191"/>
                  </a:cubicBezTo>
                  <a:cubicBezTo>
                    <a:pt x="7" y="191"/>
                    <a:pt x="7" y="191"/>
                    <a:pt x="7" y="191"/>
                  </a:cubicBezTo>
                  <a:cubicBezTo>
                    <a:pt x="7" y="192"/>
                    <a:pt x="7" y="192"/>
                    <a:pt x="7" y="192"/>
                  </a:cubicBezTo>
                  <a:cubicBezTo>
                    <a:pt x="8" y="196"/>
                    <a:pt x="9" y="200"/>
                    <a:pt x="10" y="203"/>
                  </a:cubicBezTo>
                  <a:cubicBezTo>
                    <a:pt x="11" y="203"/>
                    <a:pt x="11" y="203"/>
                    <a:pt x="11" y="203"/>
                  </a:cubicBezTo>
                  <a:cubicBezTo>
                    <a:pt x="11" y="203"/>
                    <a:pt x="11" y="203"/>
                    <a:pt x="11" y="203"/>
                  </a:cubicBezTo>
                  <a:cubicBezTo>
                    <a:pt x="7" y="191"/>
                    <a:pt x="5" y="178"/>
                    <a:pt x="5" y="163"/>
                  </a:cubicBezTo>
                  <a:cubicBezTo>
                    <a:pt x="7" y="132"/>
                    <a:pt x="10" y="119"/>
                    <a:pt x="10" y="118"/>
                  </a:cubicBezTo>
                  <a:cubicBezTo>
                    <a:pt x="10" y="118"/>
                    <a:pt x="11" y="105"/>
                    <a:pt x="16" y="75"/>
                  </a:cubicBezTo>
                  <a:cubicBezTo>
                    <a:pt x="18" y="65"/>
                    <a:pt x="19" y="56"/>
                    <a:pt x="18" y="48"/>
                  </a:cubicBezTo>
                  <a:cubicBezTo>
                    <a:pt x="18" y="48"/>
                    <a:pt x="17" y="47"/>
                    <a:pt x="17" y="47"/>
                  </a:cubicBezTo>
                  <a:cubicBezTo>
                    <a:pt x="18" y="46"/>
                    <a:pt x="18" y="46"/>
                    <a:pt x="18" y="46"/>
                  </a:cubicBezTo>
                  <a:cubicBezTo>
                    <a:pt x="18" y="46"/>
                    <a:pt x="18" y="46"/>
                    <a:pt x="18" y="46"/>
                  </a:cubicBezTo>
                  <a:cubicBezTo>
                    <a:pt x="17" y="38"/>
                    <a:pt x="15" y="30"/>
                    <a:pt x="13" y="23"/>
                  </a:cubicBezTo>
                  <a:cubicBezTo>
                    <a:pt x="10" y="15"/>
                    <a:pt x="5" y="7"/>
                    <a:pt x="0" y="0"/>
                  </a:cubicBezTo>
                  <a:cubicBezTo>
                    <a:pt x="0" y="1"/>
                    <a:pt x="0" y="1"/>
                    <a:pt x="0" y="1"/>
                  </a:cubicBezTo>
                  <a:cubicBezTo>
                    <a:pt x="0" y="2"/>
                    <a:pt x="0" y="2"/>
                    <a:pt x="0" y="2"/>
                  </a:cubicBezTo>
                  <a:cubicBezTo>
                    <a:pt x="16" y="24"/>
                    <a:pt x="20" y="46"/>
                    <a:pt x="15"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1" name="MH_Other_165"/>
            <p:cNvSpPr/>
            <p:nvPr>
              <p:custDataLst>
                <p:tags r:id="rId178"/>
              </p:custDataLst>
            </p:nvPr>
          </p:nvSpPr>
          <p:spPr bwMode="auto">
            <a:xfrm>
              <a:off x="3730344" y="3021928"/>
              <a:ext cx="1523" cy="3019"/>
            </a:xfrm>
            <a:custGeom>
              <a:avLst/>
              <a:gdLst>
                <a:gd name="T0" fmla="*/ 0 w 1"/>
                <a:gd name="T1" fmla="*/ 2147483646 h 2"/>
                <a:gd name="T2" fmla="*/ 1790702559 w 1"/>
                <a:gd name="T3" fmla="*/ 2147483646 h 2"/>
                <a:gd name="T4" fmla="*/ 1790702559 w 1"/>
                <a:gd name="T5" fmla="*/ 0 h 2"/>
                <a:gd name="T6" fmla="*/ 1790702559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1"/>
                  </a:moveTo>
                  <a:cubicBezTo>
                    <a:pt x="0" y="1"/>
                    <a:pt x="1" y="2"/>
                    <a:pt x="1" y="2"/>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2" name="MH_Other_166"/>
            <p:cNvSpPr/>
            <p:nvPr>
              <p:custDataLst>
                <p:tags r:id="rId179"/>
              </p:custDataLst>
            </p:nvPr>
          </p:nvSpPr>
          <p:spPr bwMode="auto">
            <a:xfrm>
              <a:off x="3698360" y="2947944"/>
              <a:ext cx="24367" cy="191754"/>
            </a:xfrm>
            <a:custGeom>
              <a:avLst/>
              <a:gdLst>
                <a:gd name="T0" fmla="*/ 2147483646 w 31"/>
                <a:gd name="T1" fmla="*/ 0 h 240"/>
                <a:gd name="T2" fmla="*/ 2147483646 w 31"/>
                <a:gd name="T3" fmla="*/ 1187677821 h 240"/>
                <a:gd name="T4" fmla="*/ 2147483646 w 31"/>
                <a:gd name="T5" fmla="*/ 2147483646 h 240"/>
                <a:gd name="T6" fmla="*/ 2147483646 w 31"/>
                <a:gd name="T7" fmla="*/ 2147483646 h 240"/>
                <a:gd name="T8" fmla="*/ 1686411697 w 31"/>
                <a:gd name="T9" fmla="*/ 2147483646 h 240"/>
                <a:gd name="T10" fmla="*/ 2147483646 w 31"/>
                <a:gd name="T11" fmla="*/ 2147483646 h 240"/>
                <a:gd name="T12" fmla="*/ 2147483646 w 31"/>
                <a:gd name="T13" fmla="*/ 2147483646 h 240"/>
                <a:gd name="T14" fmla="*/ 2147483646 w 31"/>
                <a:gd name="T15" fmla="*/ 2147483646 h 240"/>
                <a:gd name="T16" fmla="*/ 2147483646 w 31"/>
                <a:gd name="T17" fmla="*/ 2147483646 h 240"/>
                <a:gd name="T18" fmla="*/ 2147483646 w 31"/>
                <a:gd name="T19" fmla="*/ 2147483646 h 240"/>
                <a:gd name="T20" fmla="*/ 2147483646 w 31"/>
                <a:gd name="T21" fmla="*/ 2147483646 h 240"/>
                <a:gd name="T22" fmla="*/ 2147483646 w 31"/>
                <a:gd name="T23" fmla="*/ 2147483646 h 240"/>
                <a:gd name="T24" fmla="*/ 2147483646 w 31"/>
                <a:gd name="T25" fmla="*/ 2147483646 h 240"/>
                <a:gd name="T26" fmla="*/ 2147483646 w 31"/>
                <a:gd name="T27" fmla="*/ 2147483646 h 240"/>
                <a:gd name="T28" fmla="*/ 2147483646 w 31"/>
                <a:gd name="T29" fmla="*/ 2147483646 h 240"/>
                <a:gd name="T30" fmla="*/ 2147483646 w 31"/>
                <a:gd name="T31" fmla="*/ 0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240">
                  <a:moveTo>
                    <a:pt x="10" y="0"/>
                  </a:moveTo>
                  <a:cubicBezTo>
                    <a:pt x="9" y="2"/>
                    <a:pt x="9" y="2"/>
                    <a:pt x="9" y="2"/>
                  </a:cubicBezTo>
                  <a:cubicBezTo>
                    <a:pt x="23" y="25"/>
                    <a:pt x="26" y="47"/>
                    <a:pt x="20" y="76"/>
                  </a:cubicBezTo>
                  <a:cubicBezTo>
                    <a:pt x="13" y="105"/>
                    <a:pt x="10" y="119"/>
                    <a:pt x="10" y="119"/>
                  </a:cubicBezTo>
                  <a:cubicBezTo>
                    <a:pt x="10" y="119"/>
                    <a:pt x="7" y="132"/>
                    <a:pt x="3" y="164"/>
                  </a:cubicBezTo>
                  <a:cubicBezTo>
                    <a:pt x="0" y="194"/>
                    <a:pt x="9" y="220"/>
                    <a:pt x="30" y="240"/>
                  </a:cubicBezTo>
                  <a:cubicBezTo>
                    <a:pt x="31" y="240"/>
                    <a:pt x="31" y="240"/>
                    <a:pt x="31" y="240"/>
                  </a:cubicBezTo>
                  <a:cubicBezTo>
                    <a:pt x="31" y="239"/>
                    <a:pt x="30" y="239"/>
                    <a:pt x="30" y="239"/>
                  </a:cubicBezTo>
                  <a:cubicBezTo>
                    <a:pt x="10" y="219"/>
                    <a:pt x="1" y="194"/>
                    <a:pt x="4" y="164"/>
                  </a:cubicBezTo>
                  <a:cubicBezTo>
                    <a:pt x="8" y="132"/>
                    <a:pt x="12" y="119"/>
                    <a:pt x="12" y="119"/>
                  </a:cubicBezTo>
                  <a:cubicBezTo>
                    <a:pt x="12" y="119"/>
                    <a:pt x="14" y="106"/>
                    <a:pt x="21" y="76"/>
                  </a:cubicBezTo>
                  <a:cubicBezTo>
                    <a:pt x="23" y="67"/>
                    <a:pt x="24" y="58"/>
                    <a:pt x="24" y="50"/>
                  </a:cubicBezTo>
                  <a:cubicBezTo>
                    <a:pt x="24" y="50"/>
                    <a:pt x="24" y="50"/>
                    <a:pt x="24" y="50"/>
                  </a:cubicBezTo>
                  <a:cubicBezTo>
                    <a:pt x="24" y="49"/>
                    <a:pt x="24" y="49"/>
                    <a:pt x="24" y="49"/>
                  </a:cubicBezTo>
                  <a:cubicBezTo>
                    <a:pt x="24" y="40"/>
                    <a:pt x="23" y="32"/>
                    <a:pt x="21" y="24"/>
                  </a:cubicBezTo>
                  <a:cubicBezTo>
                    <a:pt x="18" y="16"/>
                    <a:pt x="14" y="8"/>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3" name="MH_Other_167"/>
            <p:cNvSpPr/>
            <p:nvPr>
              <p:custDataLst>
                <p:tags r:id="rId180"/>
              </p:custDataLst>
            </p:nvPr>
          </p:nvSpPr>
          <p:spPr bwMode="auto">
            <a:xfrm>
              <a:off x="3722727" y="3138187"/>
              <a:ext cx="0" cy="1510"/>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1" y="0"/>
                    <a:pt x="1" y="1"/>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4" name="MH_Other_168"/>
            <p:cNvSpPr/>
            <p:nvPr>
              <p:custDataLst>
                <p:tags r:id="rId181"/>
              </p:custDataLst>
            </p:nvPr>
          </p:nvSpPr>
          <p:spPr bwMode="auto">
            <a:xfrm>
              <a:off x="3716635" y="2987201"/>
              <a:ext cx="0" cy="0"/>
            </a:xfrm>
            <a:custGeom>
              <a:avLst/>
              <a:gdLst>
                <a:gd name="T0" fmla="*/ 711 h 1"/>
                <a:gd name="T1" fmla="*/ 0 h 1"/>
                <a:gd name="T2" fmla="*/ 711 h 1"/>
                <a:gd name="T3" fmla="*/ 0 60000 65536"/>
                <a:gd name="T4" fmla="*/ 0 60000 65536"/>
                <a:gd name="T5" fmla="*/ 0 60000 65536"/>
              </a:gdLst>
              <a:ahLst/>
              <a:cxnLst>
                <a:cxn ang="T3">
                  <a:pos x="0" y="T0"/>
                </a:cxn>
                <a:cxn ang="T4">
                  <a:pos x="0" y="T1"/>
                </a:cxn>
                <a:cxn ang="T5">
                  <a:pos x="0" y="T2"/>
                </a:cxn>
              </a:cxnLst>
              <a:rect l="0" t="0" r="r" b="b"/>
              <a:pathLst>
                <a:path h="1">
                  <a:moveTo>
                    <a:pt x="0" y="1"/>
                  </a:moveTo>
                  <a:cubicBezTo>
                    <a:pt x="0" y="1"/>
                    <a:pt x="0" y="1"/>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5" name="MH_Other_169"/>
            <p:cNvSpPr/>
            <p:nvPr>
              <p:custDataLst>
                <p:tags r:id="rId182"/>
              </p:custDataLst>
            </p:nvPr>
          </p:nvSpPr>
          <p:spPr bwMode="auto">
            <a:xfrm>
              <a:off x="3617645" y="2648990"/>
              <a:ext cx="79192" cy="258188"/>
            </a:xfrm>
            <a:custGeom>
              <a:avLst/>
              <a:gdLst>
                <a:gd name="T0" fmla="*/ 2147483646 w 99"/>
                <a:gd name="T1" fmla="*/ 2147483646 h 322"/>
                <a:gd name="T2" fmla="*/ 2147483646 w 99"/>
                <a:gd name="T3" fmla="*/ 2147483646 h 322"/>
                <a:gd name="T4" fmla="*/ 2147483646 w 99"/>
                <a:gd name="T5" fmla="*/ 2147483646 h 322"/>
                <a:gd name="T6" fmla="*/ 2147483646 w 99"/>
                <a:gd name="T7" fmla="*/ 2147483646 h 322"/>
                <a:gd name="T8" fmla="*/ 2147483646 w 99"/>
                <a:gd name="T9" fmla="*/ 2147483646 h 322"/>
                <a:gd name="T10" fmla="*/ 2147483646 w 99"/>
                <a:gd name="T11" fmla="*/ 2147483646 h 322"/>
                <a:gd name="T12" fmla="*/ 2147483646 w 99"/>
                <a:gd name="T13" fmla="*/ 2147483646 h 322"/>
                <a:gd name="T14" fmla="*/ 2147483646 w 99"/>
                <a:gd name="T15" fmla="*/ 2147483646 h 322"/>
                <a:gd name="T16" fmla="*/ 2147483646 w 99"/>
                <a:gd name="T17" fmla="*/ 2147483646 h 322"/>
                <a:gd name="T18" fmla="*/ 2147483646 w 99"/>
                <a:gd name="T19" fmla="*/ 2147483646 h 322"/>
                <a:gd name="T20" fmla="*/ 2147483646 w 99"/>
                <a:gd name="T21" fmla="*/ 2147483646 h 322"/>
                <a:gd name="T22" fmla="*/ 2147483646 w 99"/>
                <a:gd name="T23" fmla="*/ 2147483646 h 322"/>
                <a:gd name="T24" fmla="*/ 2147483646 w 99"/>
                <a:gd name="T25" fmla="*/ 2147483646 h 322"/>
                <a:gd name="T26" fmla="*/ 2147483646 w 99"/>
                <a:gd name="T27" fmla="*/ 2147483646 h 322"/>
                <a:gd name="T28" fmla="*/ 2147483646 w 99"/>
                <a:gd name="T29" fmla="*/ 2147483646 h 322"/>
                <a:gd name="T30" fmla="*/ 2147483646 w 99"/>
                <a:gd name="T31" fmla="*/ 2147483646 h 322"/>
                <a:gd name="T32" fmla="*/ 2147483646 w 99"/>
                <a:gd name="T33" fmla="*/ 2147483646 h 322"/>
                <a:gd name="T34" fmla="*/ 2147483646 w 99"/>
                <a:gd name="T35" fmla="*/ 2147483646 h 322"/>
                <a:gd name="T36" fmla="*/ 2147483646 w 99"/>
                <a:gd name="T37" fmla="*/ 2147483646 h 322"/>
                <a:gd name="T38" fmla="*/ 2147483646 w 99"/>
                <a:gd name="T39" fmla="*/ 2147483646 h 322"/>
                <a:gd name="T40" fmla="*/ 2147483646 w 99"/>
                <a:gd name="T41" fmla="*/ 2147483646 h 322"/>
                <a:gd name="T42" fmla="*/ 2147483646 w 99"/>
                <a:gd name="T43" fmla="*/ 2147483646 h 322"/>
                <a:gd name="T44" fmla="*/ 2147483646 w 99"/>
                <a:gd name="T45" fmla="*/ 2147483646 h 322"/>
                <a:gd name="T46" fmla="*/ 2147483646 w 99"/>
                <a:gd name="T47" fmla="*/ 2147483646 h 322"/>
                <a:gd name="T48" fmla="*/ 2147483646 w 99"/>
                <a:gd name="T49" fmla="*/ 2147483646 h 322"/>
                <a:gd name="T50" fmla="*/ 2147483646 w 99"/>
                <a:gd name="T51" fmla="*/ 2147483646 h 322"/>
                <a:gd name="T52" fmla="*/ 2147483646 w 99"/>
                <a:gd name="T53" fmla="*/ 2147483646 h 322"/>
                <a:gd name="T54" fmla="*/ 2147483646 w 99"/>
                <a:gd name="T55" fmla="*/ 2147483646 h 322"/>
                <a:gd name="T56" fmla="*/ 2147483646 w 99"/>
                <a:gd name="T57" fmla="*/ 2147483646 h 322"/>
                <a:gd name="T58" fmla="*/ 2147483646 w 99"/>
                <a:gd name="T59" fmla="*/ 2147483646 h 322"/>
                <a:gd name="T60" fmla="*/ 2147483646 w 99"/>
                <a:gd name="T61" fmla="*/ 2147483646 h 322"/>
                <a:gd name="T62" fmla="*/ 2147483646 w 99"/>
                <a:gd name="T63" fmla="*/ 2147483646 h 322"/>
                <a:gd name="T64" fmla="*/ 2147483646 w 99"/>
                <a:gd name="T65" fmla="*/ 2147483646 h 322"/>
                <a:gd name="T66" fmla="*/ 2147483646 w 99"/>
                <a:gd name="T67" fmla="*/ 2147483646 h 322"/>
                <a:gd name="T68" fmla="*/ 2147483646 w 99"/>
                <a:gd name="T69" fmla="*/ 2147483646 h 322"/>
                <a:gd name="T70" fmla="*/ 2147483646 w 99"/>
                <a:gd name="T71" fmla="*/ 2147483646 h 322"/>
                <a:gd name="T72" fmla="*/ 2147483646 w 99"/>
                <a:gd name="T73" fmla="*/ 2147483646 h 322"/>
                <a:gd name="T74" fmla="*/ 2147483646 w 99"/>
                <a:gd name="T75" fmla="*/ 0 h 322"/>
                <a:gd name="T76" fmla="*/ 2147483646 w 99"/>
                <a:gd name="T77" fmla="*/ 0 h 322"/>
                <a:gd name="T78" fmla="*/ 2147483646 w 99"/>
                <a:gd name="T79" fmla="*/ 0 h 322"/>
                <a:gd name="T80" fmla="*/ 2147483646 w 99"/>
                <a:gd name="T81" fmla="*/ 2147483646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9" h="322">
                  <a:moveTo>
                    <a:pt x="13" y="43"/>
                  </a:moveTo>
                  <a:cubicBezTo>
                    <a:pt x="6" y="59"/>
                    <a:pt x="4" y="77"/>
                    <a:pt x="8" y="95"/>
                  </a:cubicBezTo>
                  <a:cubicBezTo>
                    <a:pt x="8" y="95"/>
                    <a:pt x="8" y="95"/>
                    <a:pt x="8" y="95"/>
                  </a:cubicBezTo>
                  <a:cubicBezTo>
                    <a:pt x="1" y="112"/>
                    <a:pt x="1" y="132"/>
                    <a:pt x="6" y="150"/>
                  </a:cubicBezTo>
                  <a:cubicBezTo>
                    <a:pt x="0" y="168"/>
                    <a:pt x="0" y="186"/>
                    <a:pt x="6" y="204"/>
                  </a:cubicBezTo>
                  <a:cubicBezTo>
                    <a:pt x="2" y="221"/>
                    <a:pt x="4" y="240"/>
                    <a:pt x="11" y="257"/>
                  </a:cubicBezTo>
                  <a:cubicBezTo>
                    <a:pt x="7" y="275"/>
                    <a:pt x="10" y="293"/>
                    <a:pt x="18" y="311"/>
                  </a:cubicBezTo>
                  <a:cubicBezTo>
                    <a:pt x="18" y="310"/>
                    <a:pt x="18" y="310"/>
                    <a:pt x="18" y="310"/>
                  </a:cubicBezTo>
                  <a:cubicBezTo>
                    <a:pt x="18" y="314"/>
                    <a:pt x="18" y="318"/>
                    <a:pt x="18" y="322"/>
                  </a:cubicBezTo>
                  <a:cubicBezTo>
                    <a:pt x="18" y="322"/>
                    <a:pt x="18" y="322"/>
                    <a:pt x="18" y="322"/>
                  </a:cubicBezTo>
                  <a:cubicBezTo>
                    <a:pt x="19" y="322"/>
                    <a:pt x="19" y="322"/>
                    <a:pt x="19" y="322"/>
                  </a:cubicBezTo>
                  <a:cubicBezTo>
                    <a:pt x="42" y="318"/>
                    <a:pt x="42" y="318"/>
                    <a:pt x="42" y="318"/>
                  </a:cubicBezTo>
                  <a:cubicBezTo>
                    <a:pt x="43" y="318"/>
                    <a:pt x="43" y="318"/>
                    <a:pt x="43" y="318"/>
                  </a:cubicBezTo>
                  <a:cubicBezTo>
                    <a:pt x="76" y="312"/>
                    <a:pt x="76" y="312"/>
                    <a:pt x="76" y="312"/>
                  </a:cubicBezTo>
                  <a:cubicBezTo>
                    <a:pt x="78" y="311"/>
                    <a:pt x="78" y="311"/>
                    <a:pt x="78" y="311"/>
                  </a:cubicBezTo>
                  <a:cubicBezTo>
                    <a:pt x="97" y="308"/>
                    <a:pt x="97" y="308"/>
                    <a:pt x="97" y="308"/>
                  </a:cubicBezTo>
                  <a:cubicBezTo>
                    <a:pt x="97" y="308"/>
                    <a:pt x="97" y="308"/>
                    <a:pt x="97" y="308"/>
                  </a:cubicBezTo>
                  <a:cubicBezTo>
                    <a:pt x="98" y="307"/>
                    <a:pt x="98" y="307"/>
                    <a:pt x="98" y="307"/>
                  </a:cubicBezTo>
                  <a:cubicBezTo>
                    <a:pt x="99" y="307"/>
                    <a:pt x="99" y="307"/>
                    <a:pt x="99" y="307"/>
                  </a:cubicBezTo>
                  <a:cubicBezTo>
                    <a:pt x="98" y="305"/>
                    <a:pt x="98" y="303"/>
                    <a:pt x="98" y="301"/>
                  </a:cubicBezTo>
                  <a:cubicBezTo>
                    <a:pt x="96" y="293"/>
                    <a:pt x="93" y="285"/>
                    <a:pt x="90" y="277"/>
                  </a:cubicBezTo>
                  <a:cubicBezTo>
                    <a:pt x="91" y="268"/>
                    <a:pt x="92" y="260"/>
                    <a:pt x="91" y="252"/>
                  </a:cubicBezTo>
                  <a:cubicBezTo>
                    <a:pt x="90" y="244"/>
                    <a:pt x="87" y="235"/>
                    <a:pt x="84" y="227"/>
                  </a:cubicBezTo>
                  <a:cubicBezTo>
                    <a:pt x="86" y="219"/>
                    <a:pt x="87" y="211"/>
                    <a:pt x="86" y="203"/>
                  </a:cubicBezTo>
                  <a:cubicBezTo>
                    <a:pt x="86" y="195"/>
                    <a:pt x="85" y="187"/>
                    <a:pt x="82" y="178"/>
                  </a:cubicBezTo>
                  <a:cubicBezTo>
                    <a:pt x="84" y="171"/>
                    <a:pt x="85" y="163"/>
                    <a:pt x="85" y="155"/>
                  </a:cubicBezTo>
                  <a:cubicBezTo>
                    <a:pt x="86" y="147"/>
                    <a:pt x="84" y="138"/>
                    <a:pt x="82" y="129"/>
                  </a:cubicBezTo>
                  <a:cubicBezTo>
                    <a:pt x="85" y="121"/>
                    <a:pt x="87" y="113"/>
                    <a:pt x="87" y="105"/>
                  </a:cubicBezTo>
                  <a:cubicBezTo>
                    <a:pt x="88" y="97"/>
                    <a:pt x="87" y="88"/>
                    <a:pt x="86" y="80"/>
                  </a:cubicBezTo>
                  <a:cubicBezTo>
                    <a:pt x="89" y="72"/>
                    <a:pt x="91" y="64"/>
                    <a:pt x="92" y="56"/>
                  </a:cubicBezTo>
                  <a:cubicBezTo>
                    <a:pt x="93" y="48"/>
                    <a:pt x="93" y="40"/>
                    <a:pt x="92" y="31"/>
                  </a:cubicBezTo>
                  <a:cubicBezTo>
                    <a:pt x="95" y="26"/>
                    <a:pt x="97" y="21"/>
                    <a:pt x="98" y="15"/>
                  </a:cubicBezTo>
                  <a:cubicBezTo>
                    <a:pt x="97" y="15"/>
                    <a:pt x="97" y="15"/>
                    <a:pt x="97" y="15"/>
                  </a:cubicBezTo>
                  <a:cubicBezTo>
                    <a:pt x="78" y="11"/>
                    <a:pt x="78" y="11"/>
                    <a:pt x="78" y="11"/>
                  </a:cubicBezTo>
                  <a:cubicBezTo>
                    <a:pt x="76" y="11"/>
                    <a:pt x="76" y="11"/>
                    <a:pt x="76" y="11"/>
                  </a:cubicBezTo>
                  <a:cubicBezTo>
                    <a:pt x="43" y="5"/>
                    <a:pt x="43" y="5"/>
                    <a:pt x="43" y="5"/>
                  </a:cubicBezTo>
                  <a:cubicBezTo>
                    <a:pt x="42" y="4"/>
                    <a:pt x="42" y="4"/>
                    <a:pt x="42" y="4"/>
                  </a:cubicBezTo>
                  <a:cubicBezTo>
                    <a:pt x="19" y="0"/>
                    <a:pt x="19" y="0"/>
                    <a:pt x="19" y="0"/>
                  </a:cubicBezTo>
                  <a:cubicBezTo>
                    <a:pt x="18" y="0"/>
                    <a:pt x="18" y="0"/>
                    <a:pt x="18" y="0"/>
                  </a:cubicBezTo>
                  <a:cubicBezTo>
                    <a:pt x="18" y="0"/>
                    <a:pt x="18" y="0"/>
                    <a:pt x="18" y="0"/>
                  </a:cubicBezTo>
                  <a:cubicBezTo>
                    <a:pt x="13" y="13"/>
                    <a:pt x="11" y="28"/>
                    <a:pt x="13" y="43"/>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6" name="MH_Other_170"/>
            <p:cNvSpPr/>
            <p:nvPr>
              <p:custDataLst>
                <p:tags r:id="rId183"/>
              </p:custDataLst>
            </p:nvPr>
          </p:nvSpPr>
          <p:spPr bwMode="auto">
            <a:xfrm>
              <a:off x="3617646" y="2674658"/>
              <a:ext cx="76147" cy="181184"/>
            </a:xfrm>
            <a:custGeom>
              <a:avLst/>
              <a:gdLst>
                <a:gd name="T0" fmla="*/ 2147483646 w 93"/>
                <a:gd name="T1" fmla="*/ 2147483646 h 226"/>
                <a:gd name="T2" fmla="*/ 2147483646 w 93"/>
                <a:gd name="T3" fmla="*/ 2147483646 h 226"/>
                <a:gd name="T4" fmla="*/ 2147483646 w 93"/>
                <a:gd name="T5" fmla="*/ 2147483646 h 226"/>
                <a:gd name="T6" fmla="*/ 2147483646 w 93"/>
                <a:gd name="T7" fmla="*/ 2147483646 h 226"/>
                <a:gd name="T8" fmla="*/ 2147483646 w 93"/>
                <a:gd name="T9" fmla="*/ 0 h 226"/>
                <a:gd name="T10" fmla="*/ 2147483646 w 93"/>
                <a:gd name="T11" fmla="*/ 1195796316 h 226"/>
                <a:gd name="T12" fmla="*/ 2147483646 w 93"/>
                <a:gd name="T13" fmla="*/ 2147483646 h 226"/>
                <a:gd name="T14" fmla="*/ 2147483646 w 93"/>
                <a:gd name="T15" fmla="*/ 2147483646 h 226"/>
                <a:gd name="T16" fmla="*/ 2147483646 w 93"/>
                <a:gd name="T17" fmla="*/ 2147483646 h 226"/>
                <a:gd name="T18" fmla="*/ 2147483646 w 93"/>
                <a:gd name="T19" fmla="*/ 2147483646 h 226"/>
                <a:gd name="T20" fmla="*/ 2147483646 w 93"/>
                <a:gd name="T21" fmla="*/ 2147483646 h 226"/>
                <a:gd name="T22" fmla="*/ 2147483646 w 93"/>
                <a:gd name="T23" fmla="*/ 2147483646 h 226"/>
                <a:gd name="T24" fmla="*/ 2147483646 w 93"/>
                <a:gd name="T25" fmla="*/ 2147483646 h 226"/>
                <a:gd name="T26" fmla="*/ 2147483646 w 93"/>
                <a:gd name="T27" fmla="*/ 2147483646 h 226"/>
                <a:gd name="T28" fmla="*/ 2147483646 w 93"/>
                <a:gd name="T29" fmla="*/ 2147483646 h 226"/>
                <a:gd name="T30" fmla="*/ 2147483646 w 93"/>
                <a:gd name="T31" fmla="*/ 2147483646 h 2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6">
                  <a:moveTo>
                    <a:pt x="18" y="146"/>
                  </a:moveTo>
                  <a:cubicBezTo>
                    <a:pt x="35" y="118"/>
                    <a:pt x="43" y="108"/>
                    <a:pt x="43" y="108"/>
                  </a:cubicBezTo>
                  <a:cubicBezTo>
                    <a:pt x="43" y="108"/>
                    <a:pt x="51" y="97"/>
                    <a:pt x="70" y="73"/>
                  </a:cubicBezTo>
                  <a:cubicBezTo>
                    <a:pt x="82" y="57"/>
                    <a:pt x="89" y="41"/>
                    <a:pt x="91" y="25"/>
                  </a:cubicBezTo>
                  <a:cubicBezTo>
                    <a:pt x="92" y="17"/>
                    <a:pt x="92" y="9"/>
                    <a:pt x="91" y="0"/>
                  </a:cubicBezTo>
                  <a:cubicBezTo>
                    <a:pt x="90" y="2"/>
                    <a:pt x="90" y="2"/>
                    <a:pt x="90" y="2"/>
                  </a:cubicBezTo>
                  <a:cubicBezTo>
                    <a:pt x="93" y="28"/>
                    <a:pt x="86" y="49"/>
                    <a:pt x="69" y="72"/>
                  </a:cubicBezTo>
                  <a:cubicBezTo>
                    <a:pt x="50" y="96"/>
                    <a:pt x="42" y="107"/>
                    <a:pt x="42" y="107"/>
                  </a:cubicBezTo>
                  <a:cubicBezTo>
                    <a:pt x="42" y="107"/>
                    <a:pt x="34" y="118"/>
                    <a:pt x="17" y="145"/>
                  </a:cubicBezTo>
                  <a:cubicBezTo>
                    <a:pt x="12" y="153"/>
                    <a:pt x="8" y="162"/>
                    <a:pt x="6" y="171"/>
                  </a:cubicBezTo>
                  <a:cubicBezTo>
                    <a:pt x="6" y="173"/>
                    <a:pt x="6" y="173"/>
                    <a:pt x="6" y="173"/>
                  </a:cubicBezTo>
                  <a:cubicBezTo>
                    <a:pt x="5" y="173"/>
                    <a:pt x="5" y="173"/>
                    <a:pt x="5" y="173"/>
                  </a:cubicBezTo>
                  <a:cubicBezTo>
                    <a:pt x="5" y="173"/>
                    <a:pt x="5" y="173"/>
                    <a:pt x="5" y="173"/>
                  </a:cubicBezTo>
                  <a:cubicBezTo>
                    <a:pt x="1" y="190"/>
                    <a:pt x="3" y="209"/>
                    <a:pt x="10" y="226"/>
                  </a:cubicBezTo>
                  <a:cubicBezTo>
                    <a:pt x="10" y="225"/>
                    <a:pt x="10" y="225"/>
                    <a:pt x="10" y="225"/>
                  </a:cubicBezTo>
                  <a:cubicBezTo>
                    <a:pt x="0" y="198"/>
                    <a:pt x="2" y="172"/>
                    <a:pt x="18" y="14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7" name="MH_Other_171"/>
            <p:cNvSpPr/>
            <p:nvPr>
              <p:custDataLst>
                <p:tags r:id="rId184"/>
              </p:custDataLst>
            </p:nvPr>
          </p:nvSpPr>
          <p:spPr bwMode="auto">
            <a:xfrm>
              <a:off x="3616122" y="2661068"/>
              <a:ext cx="80717" cy="152498"/>
            </a:xfrm>
            <a:custGeom>
              <a:avLst/>
              <a:gdLst>
                <a:gd name="T0" fmla="*/ 2147483646 w 99"/>
                <a:gd name="T1" fmla="*/ 0 h 189"/>
                <a:gd name="T2" fmla="*/ 2147483646 w 99"/>
                <a:gd name="T3" fmla="*/ 0 h 189"/>
                <a:gd name="T4" fmla="*/ 2147483646 w 99"/>
                <a:gd name="T5" fmla="*/ 2147483646 h 189"/>
                <a:gd name="T6" fmla="*/ 2147483646 w 99"/>
                <a:gd name="T7" fmla="*/ 2147483646 h 189"/>
                <a:gd name="T8" fmla="*/ 2147483646 w 99"/>
                <a:gd name="T9" fmla="*/ 2147483646 h 189"/>
                <a:gd name="T10" fmla="*/ 2147483646 w 99"/>
                <a:gd name="T11" fmla="*/ 2147483646 h 189"/>
                <a:gd name="T12" fmla="*/ 2147483646 w 99"/>
                <a:gd name="T13" fmla="*/ 2147483646 h 189"/>
                <a:gd name="T14" fmla="*/ 2147483646 w 99"/>
                <a:gd name="T15" fmla="*/ 2147483646 h 189"/>
                <a:gd name="T16" fmla="*/ 2147483646 w 99"/>
                <a:gd name="T17" fmla="*/ 2147483646 h 189"/>
                <a:gd name="T18" fmla="*/ 2147483646 w 99"/>
                <a:gd name="T19" fmla="*/ 2147483646 h 189"/>
                <a:gd name="T20" fmla="*/ 2147483646 w 99"/>
                <a:gd name="T21" fmla="*/ 2147483646 h 189"/>
                <a:gd name="T22" fmla="*/ 2147483646 w 99"/>
                <a:gd name="T23" fmla="*/ 2147483646 h 189"/>
                <a:gd name="T24" fmla="*/ 2147483646 w 99"/>
                <a:gd name="T25" fmla="*/ 2147483646 h 189"/>
                <a:gd name="T26" fmla="*/ 2147483646 w 99"/>
                <a:gd name="T27" fmla="*/ 2147483646 h 189"/>
                <a:gd name="T28" fmla="*/ 2147483646 w 99"/>
                <a:gd name="T29" fmla="*/ 2147483646 h 189"/>
                <a:gd name="T30" fmla="*/ 2147483646 w 99"/>
                <a:gd name="T31" fmla="*/ 2147483646 h 189"/>
                <a:gd name="T32" fmla="*/ 2147483646 w 99"/>
                <a:gd name="T33" fmla="*/ 2147483646 h 189"/>
                <a:gd name="T34" fmla="*/ 2147483646 w 99"/>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9" h="189">
                  <a:moveTo>
                    <a:pt x="99" y="0"/>
                  </a:moveTo>
                  <a:cubicBezTo>
                    <a:pt x="98" y="0"/>
                    <a:pt x="98" y="0"/>
                    <a:pt x="98" y="0"/>
                  </a:cubicBezTo>
                  <a:cubicBezTo>
                    <a:pt x="95" y="14"/>
                    <a:pt x="87" y="26"/>
                    <a:pt x="76" y="39"/>
                  </a:cubicBezTo>
                  <a:cubicBezTo>
                    <a:pt x="56" y="62"/>
                    <a:pt x="47" y="73"/>
                    <a:pt x="47" y="73"/>
                  </a:cubicBezTo>
                  <a:cubicBezTo>
                    <a:pt x="47" y="73"/>
                    <a:pt x="38" y="83"/>
                    <a:pt x="20" y="109"/>
                  </a:cubicBezTo>
                  <a:cubicBezTo>
                    <a:pt x="14" y="117"/>
                    <a:pt x="10" y="125"/>
                    <a:pt x="7" y="133"/>
                  </a:cubicBezTo>
                  <a:cubicBezTo>
                    <a:pt x="7" y="134"/>
                    <a:pt x="7" y="134"/>
                    <a:pt x="7" y="134"/>
                  </a:cubicBezTo>
                  <a:cubicBezTo>
                    <a:pt x="7" y="134"/>
                    <a:pt x="7" y="134"/>
                    <a:pt x="7" y="134"/>
                  </a:cubicBezTo>
                  <a:cubicBezTo>
                    <a:pt x="1" y="152"/>
                    <a:pt x="1" y="171"/>
                    <a:pt x="7" y="189"/>
                  </a:cubicBezTo>
                  <a:cubicBezTo>
                    <a:pt x="8" y="187"/>
                    <a:pt x="8" y="187"/>
                    <a:pt x="8" y="187"/>
                  </a:cubicBezTo>
                  <a:cubicBezTo>
                    <a:pt x="0" y="160"/>
                    <a:pt x="4" y="134"/>
                    <a:pt x="21" y="110"/>
                  </a:cubicBezTo>
                  <a:cubicBezTo>
                    <a:pt x="39" y="84"/>
                    <a:pt x="48" y="74"/>
                    <a:pt x="48" y="74"/>
                  </a:cubicBezTo>
                  <a:cubicBezTo>
                    <a:pt x="48" y="74"/>
                    <a:pt x="57" y="63"/>
                    <a:pt x="77" y="40"/>
                  </a:cubicBezTo>
                  <a:cubicBezTo>
                    <a:pt x="83" y="33"/>
                    <a:pt x="88" y="26"/>
                    <a:pt x="92" y="18"/>
                  </a:cubicBezTo>
                  <a:cubicBezTo>
                    <a:pt x="92" y="16"/>
                    <a:pt x="92" y="16"/>
                    <a:pt x="92" y="16"/>
                  </a:cubicBezTo>
                  <a:cubicBezTo>
                    <a:pt x="93" y="16"/>
                    <a:pt x="93" y="16"/>
                    <a:pt x="93" y="16"/>
                  </a:cubicBezTo>
                  <a:cubicBezTo>
                    <a:pt x="93" y="16"/>
                    <a:pt x="93" y="16"/>
                    <a:pt x="93" y="16"/>
                  </a:cubicBezTo>
                  <a:cubicBezTo>
                    <a:pt x="96" y="11"/>
                    <a:pt x="98" y="6"/>
                    <a:pt x="9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8" name="MH_Other_172"/>
            <p:cNvSpPr/>
            <p:nvPr>
              <p:custDataLst>
                <p:tags r:id="rId185"/>
              </p:custDataLst>
            </p:nvPr>
          </p:nvSpPr>
          <p:spPr bwMode="auto">
            <a:xfrm>
              <a:off x="3690746" y="2674658"/>
              <a:ext cx="0" cy="1509"/>
            </a:xfrm>
            <a:custGeom>
              <a:avLst/>
              <a:gdLst>
                <a:gd name="T0" fmla="*/ 0 w 2"/>
                <a:gd name="T1" fmla="*/ 0 h 5"/>
                <a:gd name="T2" fmla="*/ 0 w 2"/>
                <a:gd name="T3" fmla="*/ 179120564 h 5"/>
                <a:gd name="T4" fmla="*/ 178 w 2"/>
                <a:gd name="T5" fmla="*/ 0 h 5"/>
                <a:gd name="T6" fmla="*/ 178 w 2"/>
                <a:gd name="T7" fmla="*/ 0 h 5"/>
                <a:gd name="T8" fmla="*/ 0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0" y="0"/>
                  </a:moveTo>
                  <a:lnTo>
                    <a:pt x="0" y="5"/>
                  </a:lnTo>
                  <a:lnTo>
                    <a:pt x="2"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39" name="MH_Other_173"/>
            <p:cNvSpPr/>
            <p:nvPr>
              <p:custDataLst>
                <p:tags r:id="rId186"/>
              </p:custDataLst>
            </p:nvPr>
          </p:nvSpPr>
          <p:spPr bwMode="auto">
            <a:xfrm>
              <a:off x="3622213" y="2810546"/>
              <a:ext cx="0" cy="3019"/>
            </a:xfrm>
            <a:custGeom>
              <a:avLst/>
              <a:gdLst>
                <a:gd name="T0" fmla="*/ 178 w 2"/>
                <a:gd name="T1" fmla="*/ 716934050 h 5"/>
                <a:gd name="T2" fmla="*/ 178 w 2"/>
                <a:gd name="T3" fmla="*/ 0 h 5"/>
                <a:gd name="T4" fmla="*/ 0 w 2"/>
                <a:gd name="T5" fmla="*/ 716934050 h 5"/>
                <a:gd name="T6" fmla="*/ 0 w 2"/>
                <a:gd name="T7" fmla="*/ 716934050 h 5"/>
                <a:gd name="T8" fmla="*/ 178 w 2"/>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2" y="5"/>
                  </a:moveTo>
                  <a:lnTo>
                    <a:pt x="2" y="0"/>
                  </a:lnTo>
                  <a:lnTo>
                    <a:pt x="0" y="5"/>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0" name="MH_Other_174"/>
            <p:cNvSpPr/>
            <p:nvPr>
              <p:custDataLst>
                <p:tags r:id="rId187"/>
              </p:custDataLst>
            </p:nvPr>
          </p:nvSpPr>
          <p:spPr bwMode="auto">
            <a:xfrm>
              <a:off x="3616122" y="2658050"/>
              <a:ext cx="63963" cy="113240"/>
            </a:xfrm>
            <a:custGeom>
              <a:avLst/>
              <a:gdLst>
                <a:gd name="T0" fmla="*/ 2147483646 w 79"/>
                <a:gd name="T1" fmla="*/ 2147483646 h 140"/>
                <a:gd name="T2" fmla="*/ 2147483646 w 79"/>
                <a:gd name="T3" fmla="*/ 2147483646 h 140"/>
                <a:gd name="T4" fmla="*/ 2147483646 w 79"/>
                <a:gd name="T5" fmla="*/ 0 h 140"/>
                <a:gd name="T6" fmla="*/ 2147483646 w 79"/>
                <a:gd name="T7" fmla="*/ 0 h 140"/>
                <a:gd name="T8" fmla="*/ 2147483646 w 79"/>
                <a:gd name="T9" fmla="*/ 2147483646 h 140"/>
                <a:gd name="T10" fmla="*/ 2147483646 w 79"/>
                <a:gd name="T11" fmla="*/ 2147483646 h 140"/>
                <a:gd name="T12" fmla="*/ 2147483646 w 79"/>
                <a:gd name="T13" fmla="*/ 2147483646 h 140"/>
                <a:gd name="T14" fmla="*/ 2147483646 w 79"/>
                <a:gd name="T15" fmla="*/ 2147483646 h 140"/>
                <a:gd name="T16" fmla="*/ 2147483646 w 79"/>
                <a:gd name="T17" fmla="*/ 2147483646 h 140"/>
                <a:gd name="T18" fmla="*/ 2147483646 w 79"/>
                <a:gd name="T19" fmla="*/ 2147483646 h 140"/>
                <a:gd name="T20" fmla="*/ 2147483646 w 79"/>
                <a:gd name="T21" fmla="*/ 2147483646 h 140"/>
                <a:gd name="T22" fmla="*/ 2147483646 w 79"/>
                <a:gd name="T23" fmla="*/ 2147483646 h 140"/>
                <a:gd name="T24" fmla="*/ 2147483646 w 79"/>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40">
                  <a:moveTo>
                    <a:pt x="25" y="60"/>
                  </a:moveTo>
                  <a:cubicBezTo>
                    <a:pt x="44" y="35"/>
                    <a:pt x="54" y="26"/>
                    <a:pt x="54" y="26"/>
                  </a:cubicBezTo>
                  <a:cubicBezTo>
                    <a:pt x="79" y="0"/>
                    <a:pt x="79" y="0"/>
                    <a:pt x="79" y="0"/>
                  </a:cubicBezTo>
                  <a:cubicBezTo>
                    <a:pt x="77" y="0"/>
                    <a:pt x="77" y="0"/>
                    <a:pt x="77" y="0"/>
                  </a:cubicBezTo>
                  <a:cubicBezTo>
                    <a:pt x="53" y="25"/>
                    <a:pt x="53" y="25"/>
                    <a:pt x="53" y="25"/>
                  </a:cubicBezTo>
                  <a:cubicBezTo>
                    <a:pt x="53" y="25"/>
                    <a:pt x="43" y="34"/>
                    <a:pt x="24" y="59"/>
                  </a:cubicBezTo>
                  <a:cubicBezTo>
                    <a:pt x="18" y="67"/>
                    <a:pt x="13" y="75"/>
                    <a:pt x="10" y="83"/>
                  </a:cubicBezTo>
                  <a:cubicBezTo>
                    <a:pt x="10" y="83"/>
                    <a:pt x="10" y="83"/>
                    <a:pt x="10" y="84"/>
                  </a:cubicBezTo>
                  <a:cubicBezTo>
                    <a:pt x="9" y="84"/>
                    <a:pt x="9" y="84"/>
                    <a:pt x="9" y="84"/>
                  </a:cubicBezTo>
                  <a:cubicBezTo>
                    <a:pt x="2" y="101"/>
                    <a:pt x="2" y="121"/>
                    <a:pt x="7" y="140"/>
                  </a:cubicBezTo>
                  <a:cubicBezTo>
                    <a:pt x="7" y="138"/>
                    <a:pt x="7" y="138"/>
                    <a:pt x="7" y="138"/>
                  </a:cubicBezTo>
                  <a:cubicBezTo>
                    <a:pt x="7" y="137"/>
                    <a:pt x="7" y="137"/>
                    <a:pt x="7" y="137"/>
                  </a:cubicBezTo>
                  <a:cubicBezTo>
                    <a:pt x="0" y="109"/>
                    <a:pt x="6" y="84"/>
                    <a:pt x="25" y="6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1" name="MH_Other_175"/>
            <p:cNvSpPr/>
            <p:nvPr>
              <p:custDataLst>
                <p:tags r:id="rId188"/>
              </p:custDataLst>
            </p:nvPr>
          </p:nvSpPr>
          <p:spPr bwMode="auto">
            <a:xfrm>
              <a:off x="3622213" y="2768269"/>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2" name="MH_Other_176"/>
            <p:cNvSpPr/>
            <p:nvPr>
              <p:custDataLst>
                <p:tags r:id="rId189"/>
              </p:custDataLst>
            </p:nvPr>
          </p:nvSpPr>
          <p:spPr bwMode="auto">
            <a:xfrm>
              <a:off x="3620691" y="2653520"/>
              <a:ext cx="30459" cy="72474"/>
            </a:xfrm>
            <a:custGeom>
              <a:avLst/>
              <a:gdLst>
                <a:gd name="T0" fmla="*/ 2147483646 w 39"/>
                <a:gd name="T1" fmla="*/ 2147483646 h 91"/>
                <a:gd name="T2" fmla="*/ 2147483646 w 39"/>
                <a:gd name="T3" fmla="*/ 588988319 h 91"/>
                <a:gd name="T4" fmla="*/ 2147483646 w 39"/>
                <a:gd name="T5" fmla="*/ 0 h 91"/>
                <a:gd name="T6" fmla="*/ 2147483646 w 39"/>
                <a:gd name="T7" fmla="*/ 2147483646 h 91"/>
                <a:gd name="T8" fmla="*/ 2147483646 w 39"/>
                <a:gd name="T9" fmla="*/ 2147483646 h 91"/>
                <a:gd name="T10" fmla="*/ 2147483646 w 39"/>
                <a:gd name="T11" fmla="*/ 2147483646 h 91"/>
                <a:gd name="T12" fmla="*/ 2147483646 w 39"/>
                <a:gd name="T13" fmla="*/ 2147483646 h 91"/>
                <a:gd name="T14" fmla="*/ 2147483646 w 39"/>
                <a:gd name="T15" fmla="*/ 2147483646 h 91"/>
                <a:gd name="T16" fmla="*/ 2147483646 w 39"/>
                <a:gd name="T17" fmla="*/ 2147483646 h 91"/>
                <a:gd name="T18" fmla="*/ 2147483646 w 39"/>
                <a:gd name="T19" fmla="*/ 2147483646 h 91"/>
                <a:gd name="T20" fmla="*/ 2147483646 w 39"/>
                <a:gd name="T21" fmla="*/ 2147483646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 h="91">
                  <a:moveTo>
                    <a:pt x="27" y="14"/>
                  </a:moveTo>
                  <a:cubicBezTo>
                    <a:pt x="31" y="9"/>
                    <a:pt x="35" y="4"/>
                    <a:pt x="39" y="1"/>
                  </a:cubicBezTo>
                  <a:cubicBezTo>
                    <a:pt x="38" y="0"/>
                    <a:pt x="38" y="0"/>
                    <a:pt x="38" y="0"/>
                  </a:cubicBezTo>
                  <a:cubicBezTo>
                    <a:pt x="34" y="4"/>
                    <a:pt x="30" y="8"/>
                    <a:pt x="26" y="13"/>
                  </a:cubicBezTo>
                  <a:cubicBezTo>
                    <a:pt x="19" y="20"/>
                    <a:pt x="14" y="28"/>
                    <a:pt x="10" y="36"/>
                  </a:cubicBezTo>
                  <a:cubicBezTo>
                    <a:pt x="10" y="39"/>
                    <a:pt x="10" y="39"/>
                    <a:pt x="10" y="39"/>
                  </a:cubicBezTo>
                  <a:cubicBezTo>
                    <a:pt x="9" y="39"/>
                    <a:pt x="9" y="39"/>
                    <a:pt x="9" y="39"/>
                  </a:cubicBezTo>
                  <a:cubicBezTo>
                    <a:pt x="2" y="55"/>
                    <a:pt x="0" y="73"/>
                    <a:pt x="4" y="91"/>
                  </a:cubicBezTo>
                  <a:cubicBezTo>
                    <a:pt x="4" y="91"/>
                    <a:pt x="4" y="91"/>
                    <a:pt x="4" y="91"/>
                  </a:cubicBezTo>
                  <a:cubicBezTo>
                    <a:pt x="5" y="90"/>
                    <a:pt x="5" y="90"/>
                    <a:pt x="5" y="90"/>
                  </a:cubicBezTo>
                  <a:cubicBezTo>
                    <a:pt x="0" y="62"/>
                    <a:pt x="7" y="36"/>
                    <a:pt x="27"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3" name="MH_Other_177"/>
            <p:cNvSpPr/>
            <p:nvPr>
              <p:custDataLst>
                <p:tags r:id="rId190"/>
              </p:custDataLst>
            </p:nvPr>
          </p:nvSpPr>
          <p:spPr bwMode="auto">
            <a:xfrm>
              <a:off x="3623737" y="2724483"/>
              <a:ext cx="1523" cy="1510"/>
            </a:xfrm>
            <a:custGeom>
              <a:avLst/>
              <a:gdLst>
                <a:gd name="T0" fmla="*/ 2147483646 w 1"/>
                <a:gd name="T1" fmla="*/ 0 h 1"/>
                <a:gd name="T2" fmla="*/ 0 w 1"/>
                <a:gd name="T3" fmla="*/ 1792959984 h 1"/>
                <a:gd name="T4" fmla="*/ 2147483646 w 1"/>
                <a:gd name="T5" fmla="*/ 1792959984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4" name="MH_Other_178"/>
            <p:cNvSpPr/>
            <p:nvPr>
              <p:custDataLst>
                <p:tags r:id="rId191"/>
              </p:custDataLst>
            </p:nvPr>
          </p:nvSpPr>
          <p:spPr bwMode="auto">
            <a:xfrm>
              <a:off x="3625259" y="2648990"/>
              <a:ext cx="7615" cy="34728"/>
            </a:xfrm>
            <a:custGeom>
              <a:avLst/>
              <a:gdLst>
                <a:gd name="T0" fmla="*/ 2147483646 w 8"/>
                <a:gd name="T1" fmla="*/ 0 h 43"/>
                <a:gd name="T2" fmla="*/ 2147483646 w 8"/>
                <a:gd name="T3" fmla="*/ 0 h 43"/>
                <a:gd name="T4" fmla="*/ 2147483646 w 8"/>
                <a:gd name="T5" fmla="*/ 0 h 43"/>
                <a:gd name="T6" fmla="*/ 1662921698 w 8"/>
                <a:gd name="T7" fmla="*/ 2147483646 h 43"/>
                <a:gd name="T8" fmla="*/ 2147483646 w 8"/>
                <a:gd name="T9" fmla="*/ 2147483646 h 43"/>
                <a:gd name="T10" fmla="*/ 2147483646 w 8"/>
                <a:gd name="T11" fmla="*/ 0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3">
                  <a:moveTo>
                    <a:pt x="8" y="0"/>
                  </a:moveTo>
                  <a:cubicBezTo>
                    <a:pt x="7" y="0"/>
                    <a:pt x="7" y="0"/>
                    <a:pt x="7" y="0"/>
                  </a:cubicBezTo>
                  <a:cubicBezTo>
                    <a:pt x="7" y="0"/>
                    <a:pt x="7" y="0"/>
                    <a:pt x="7" y="0"/>
                  </a:cubicBezTo>
                  <a:cubicBezTo>
                    <a:pt x="2" y="13"/>
                    <a:pt x="0" y="28"/>
                    <a:pt x="2" y="43"/>
                  </a:cubicBezTo>
                  <a:cubicBezTo>
                    <a:pt x="3" y="40"/>
                    <a:pt x="3" y="40"/>
                    <a:pt x="3" y="40"/>
                  </a:cubicBezTo>
                  <a:cubicBezTo>
                    <a:pt x="2" y="26"/>
                    <a:pt x="3" y="13"/>
                    <a:pt x="8"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5" name="MH_Other_179"/>
            <p:cNvSpPr/>
            <p:nvPr>
              <p:custDataLst>
                <p:tags r:id="rId192"/>
              </p:custDataLst>
            </p:nvPr>
          </p:nvSpPr>
          <p:spPr bwMode="auto">
            <a:xfrm>
              <a:off x="3628305" y="2682206"/>
              <a:ext cx="0" cy="1510"/>
            </a:xfrm>
            <a:custGeom>
              <a:avLst/>
              <a:gdLst>
                <a:gd name="T0" fmla="*/ 178 w 2"/>
                <a:gd name="T1" fmla="*/ 128094205 h 7"/>
                <a:gd name="T2" fmla="*/ 178 w 2"/>
                <a:gd name="T3" fmla="*/ 0 h 7"/>
                <a:gd name="T4" fmla="*/ 0 w 2"/>
                <a:gd name="T5" fmla="*/ 128094205 h 7"/>
                <a:gd name="T6" fmla="*/ 178 w 2"/>
                <a:gd name="T7" fmla="*/ 12809420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2" y="7"/>
                  </a:moveTo>
                  <a:lnTo>
                    <a:pt x="2" y="0"/>
                  </a:lnTo>
                  <a:lnTo>
                    <a:pt x="0" y="7"/>
                  </a:lnTo>
                  <a:lnTo>
                    <a:pt x="2" y="7"/>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6" name="MH_Other_180"/>
            <p:cNvSpPr/>
            <p:nvPr>
              <p:custDataLst>
                <p:tags r:id="rId193"/>
              </p:custDataLst>
            </p:nvPr>
          </p:nvSpPr>
          <p:spPr bwMode="auto">
            <a:xfrm>
              <a:off x="3689222" y="2870941"/>
              <a:ext cx="7615" cy="25667"/>
            </a:xfrm>
            <a:custGeom>
              <a:avLst/>
              <a:gdLst>
                <a:gd name="T0" fmla="*/ 2147483646 w 10"/>
                <a:gd name="T1" fmla="*/ 2147483646 h 32"/>
                <a:gd name="T2" fmla="*/ 2147483646 w 10"/>
                <a:gd name="T3" fmla="*/ 2147483646 h 32"/>
                <a:gd name="T4" fmla="*/ 2147483646 w 10"/>
                <a:gd name="T5" fmla="*/ 2147483646 h 32"/>
                <a:gd name="T6" fmla="*/ 2147483646 w 10"/>
                <a:gd name="T7" fmla="*/ 2147483646 h 32"/>
                <a:gd name="T8" fmla="*/ 2147483646 w 10"/>
                <a:gd name="T9" fmla="*/ 2147483646 h 32"/>
                <a:gd name="T10" fmla="*/ 537490712 w 10"/>
                <a:gd name="T11" fmla="*/ 0 h 32"/>
                <a:gd name="T12" fmla="*/ 537490712 w 10"/>
                <a:gd name="T13" fmla="*/ 1185618184 h 32"/>
                <a:gd name="T14" fmla="*/ 0 w 10"/>
                <a:gd name="T15" fmla="*/ 1778071385 h 32"/>
                <a:gd name="T16" fmla="*/ 2147483646 w 10"/>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2">
                  <a:moveTo>
                    <a:pt x="8" y="32"/>
                  </a:moveTo>
                  <a:cubicBezTo>
                    <a:pt x="8" y="32"/>
                    <a:pt x="8" y="32"/>
                    <a:pt x="8" y="32"/>
                  </a:cubicBezTo>
                  <a:cubicBezTo>
                    <a:pt x="9" y="31"/>
                    <a:pt x="9" y="31"/>
                    <a:pt x="9" y="31"/>
                  </a:cubicBezTo>
                  <a:cubicBezTo>
                    <a:pt x="10" y="31"/>
                    <a:pt x="10" y="31"/>
                    <a:pt x="10" y="31"/>
                  </a:cubicBezTo>
                  <a:cubicBezTo>
                    <a:pt x="9" y="29"/>
                    <a:pt x="9" y="27"/>
                    <a:pt x="9" y="25"/>
                  </a:cubicBezTo>
                  <a:cubicBezTo>
                    <a:pt x="7" y="17"/>
                    <a:pt x="4" y="8"/>
                    <a:pt x="1" y="0"/>
                  </a:cubicBezTo>
                  <a:cubicBezTo>
                    <a:pt x="1" y="2"/>
                    <a:pt x="1" y="2"/>
                    <a:pt x="1" y="2"/>
                  </a:cubicBezTo>
                  <a:cubicBezTo>
                    <a:pt x="0" y="2"/>
                    <a:pt x="0" y="3"/>
                    <a:pt x="0" y="3"/>
                  </a:cubicBezTo>
                  <a:cubicBezTo>
                    <a:pt x="5" y="13"/>
                    <a:pt x="7" y="22"/>
                    <a:pt x="8"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7" name="MH_Other_181"/>
            <p:cNvSpPr/>
            <p:nvPr>
              <p:custDataLst>
                <p:tags r:id="rId194"/>
              </p:custDataLst>
            </p:nvPr>
          </p:nvSpPr>
          <p:spPr bwMode="auto">
            <a:xfrm>
              <a:off x="3678563" y="2831685"/>
              <a:ext cx="13706" cy="67944"/>
            </a:xfrm>
            <a:custGeom>
              <a:avLst/>
              <a:gdLst>
                <a:gd name="T0" fmla="*/ 2147483646 w 17"/>
                <a:gd name="T1" fmla="*/ 2147483646 h 85"/>
                <a:gd name="T2" fmla="*/ 0 w 17"/>
                <a:gd name="T3" fmla="*/ 2147483646 h 85"/>
                <a:gd name="T4" fmla="*/ 1181626505 w 17"/>
                <a:gd name="T5" fmla="*/ 2147483646 h 85"/>
                <a:gd name="T6" fmla="*/ 2147483646 w 17"/>
                <a:gd name="T7" fmla="*/ 2147483646 h 85"/>
                <a:gd name="T8" fmla="*/ 2147483646 w 17"/>
                <a:gd name="T9" fmla="*/ 2147483646 h 85"/>
                <a:gd name="T10" fmla="*/ 2147483646 w 17"/>
                <a:gd name="T11" fmla="*/ 2147483646 h 85"/>
                <a:gd name="T12" fmla="*/ 2147483646 w 17"/>
                <a:gd name="T13" fmla="*/ 2147483646 h 85"/>
                <a:gd name="T14" fmla="*/ 2147483646 w 17"/>
                <a:gd name="T15" fmla="*/ 2147483646 h 85"/>
                <a:gd name="T16" fmla="*/ 2147483646 w 17"/>
                <a:gd name="T17" fmla="*/ 0 h 85"/>
                <a:gd name="T18" fmla="*/ 2147483646 w 17"/>
                <a:gd name="T19" fmla="*/ 594024708 h 85"/>
                <a:gd name="T20" fmla="*/ 2147483646 w 17"/>
                <a:gd name="T21" fmla="*/ 1187343451 h 85"/>
                <a:gd name="T22" fmla="*/ 2147483646 w 17"/>
                <a:gd name="T23" fmla="*/ 214748364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5">
                  <a:moveTo>
                    <a:pt x="4" y="76"/>
                  </a:moveTo>
                  <a:cubicBezTo>
                    <a:pt x="0" y="85"/>
                    <a:pt x="0" y="85"/>
                    <a:pt x="0" y="85"/>
                  </a:cubicBezTo>
                  <a:cubicBezTo>
                    <a:pt x="2" y="84"/>
                    <a:pt x="2" y="84"/>
                    <a:pt x="2" y="84"/>
                  </a:cubicBezTo>
                  <a:cubicBezTo>
                    <a:pt x="5" y="76"/>
                    <a:pt x="5" y="76"/>
                    <a:pt x="5" y="76"/>
                  </a:cubicBezTo>
                  <a:cubicBezTo>
                    <a:pt x="9" y="68"/>
                    <a:pt x="12" y="60"/>
                    <a:pt x="13" y="52"/>
                  </a:cubicBezTo>
                  <a:cubicBezTo>
                    <a:pt x="13" y="51"/>
                    <a:pt x="13" y="51"/>
                    <a:pt x="13" y="51"/>
                  </a:cubicBezTo>
                  <a:cubicBezTo>
                    <a:pt x="14" y="51"/>
                    <a:pt x="14" y="51"/>
                    <a:pt x="14" y="51"/>
                  </a:cubicBezTo>
                  <a:cubicBezTo>
                    <a:pt x="15" y="42"/>
                    <a:pt x="16" y="34"/>
                    <a:pt x="15" y="25"/>
                  </a:cubicBezTo>
                  <a:cubicBezTo>
                    <a:pt x="14" y="17"/>
                    <a:pt x="11" y="8"/>
                    <a:pt x="8" y="0"/>
                  </a:cubicBezTo>
                  <a:cubicBezTo>
                    <a:pt x="8" y="1"/>
                    <a:pt x="8" y="1"/>
                    <a:pt x="8" y="1"/>
                  </a:cubicBezTo>
                  <a:cubicBezTo>
                    <a:pt x="8" y="2"/>
                    <a:pt x="8" y="2"/>
                    <a:pt x="8" y="2"/>
                  </a:cubicBezTo>
                  <a:cubicBezTo>
                    <a:pt x="17" y="27"/>
                    <a:pt x="16" y="50"/>
                    <a:pt x="4"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8" name="MH_Other_182"/>
            <p:cNvSpPr/>
            <p:nvPr>
              <p:custDataLst>
                <p:tags r:id="rId195"/>
              </p:custDataLst>
            </p:nvPr>
          </p:nvSpPr>
          <p:spPr bwMode="auto">
            <a:xfrm>
              <a:off x="3689222" y="287245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49" name="MH_Other_183"/>
            <p:cNvSpPr/>
            <p:nvPr>
              <p:custDataLst>
                <p:tags r:id="rId196"/>
              </p:custDataLst>
            </p:nvPr>
          </p:nvSpPr>
          <p:spPr bwMode="auto">
            <a:xfrm>
              <a:off x="3651150" y="2792428"/>
              <a:ext cx="38073" cy="111730"/>
            </a:xfrm>
            <a:custGeom>
              <a:avLst/>
              <a:gdLst>
                <a:gd name="T0" fmla="*/ 2147483646 w 47"/>
                <a:gd name="T1" fmla="*/ 2147483646 h 140"/>
                <a:gd name="T2" fmla="*/ 2147483646 w 47"/>
                <a:gd name="T3" fmla="*/ 2147483646 h 140"/>
                <a:gd name="T4" fmla="*/ 0 w 47"/>
                <a:gd name="T5" fmla="*/ 2147483646 h 140"/>
                <a:gd name="T6" fmla="*/ 598935938 w 47"/>
                <a:gd name="T7" fmla="*/ 2147483646 h 140"/>
                <a:gd name="T8" fmla="*/ 2147483646 w 47"/>
                <a:gd name="T9" fmla="*/ 2147483646 h 140"/>
                <a:gd name="T10" fmla="*/ 2147483646 w 47"/>
                <a:gd name="T11" fmla="*/ 2147483646 h 140"/>
                <a:gd name="T12" fmla="*/ 2147483646 w 47"/>
                <a:gd name="T13" fmla="*/ 2147483646 h 140"/>
                <a:gd name="T14" fmla="*/ 2147483646 w 47"/>
                <a:gd name="T15" fmla="*/ 2147483646 h 140"/>
                <a:gd name="T16" fmla="*/ 2147483646 w 47"/>
                <a:gd name="T17" fmla="*/ 2147483646 h 140"/>
                <a:gd name="T18" fmla="*/ 2147483646 w 47"/>
                <a:gd name="T19" fmla="*/ 2147483646 h 140"/>
                <a:gd name="T20" fmla="*/ 2147483646 w 47"/>
                <a:gd name="T21" fmla="*/ 0 h 140"/>
                <a:gd name="T22" fmla="*/ 2147483646 w 47"/>
                <a:gd name="T23" fmla="*/ 1775742031 h 140"/>
                <a:gd name="T24" fmla="*/ 2147483646 w 47"/>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140">
                  <a:moveTo>
                    <a:pt x="31" y="75"/>
                  </a:moveTo>
                  <a:cubicBezTo>
                    <a:pt x="17" y="102"/>
                    <a:pt x="11" y="114"/>
                    <a:pt x="11" y="114"/>
                  </a:cubicBezTo>
                  <a:cubicBezTo>
                    <a:pt x="11" y="115"/>
                    <a:pt x="7" y="122"/>
                    <a:pt x="0" y="140"/>
                  </a:cubicBezTo>
                  <a:cubicBezTo>
                    <a:pt x="1" y="140"/>
                    <a:pt x="1" y="140"/>
                    <a:pt x="1" y="140"/>
                  </a:cubicBezTo>
                  <a:cubicBezTo>
                    <a:pt x="8" y="122"/>
                    <a:pt x="12" y="115"/>
                    <a:pt x="12" y="115"/>
                  </a:cubicBezTo>
                  <a:cubicBezTo>
                    <a:pt x="12" y="115"/>
                    <a:pt x="18" y="103"/>
                    <a:pt x="32" y="75"/>
                  </a:cubicBezTo>
                  <a:cubicBezTo>
                    <a:pt x="36" y="67"/>
                    <a:pt x="40" y="59"/>
                    <a:pt x="42" y="51"/>
                  </a:cubicBezTo>
                  <a:cubicBezTo>
                    <a:pt x="41" y="51"/>
                    <a:pt x="41" y="51"/>
                    <a:pt x="41" y="51"/>
                  </a:cubicBezTo>
                  <a:cubicBezTo>
                    <a:pt x="42" y="50"/>
                    <a:pt x="42" y="50"/>
                    <a:pt x="42" y="50"/>
                  </a:cubicBezTo>
                  <a:cubicBezTo>
                    <a:pt x="44" y="42"/>
                    <a:pt x="45" y="33"/>
                    <a:pt x="44" y="25"/>
                  </a:cubicBezTo>
                  <a:cubicBezTo>
                    <a:pt x="44" y="17"/>
                    <a:pt x="43" y="9"/>
                    <a:pt x="40" y="0"/>
                  </a:cubicBezTo>
                  <a:cubicBezTo>
                    <a:pt x="39" y="3"/>
                    <a:pt x="39" y="3"/>
                    <a:pt x="39" y="3"/>
                  </a:cubicBezTo>
                  <a:cubicBezTo>
                    <a:pt x="47" y="27"/>
                    <a:pt x="44" y="49"/>
                    <a:pt x="3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0" name="MH_Other_184"/>
            <p:cNvSpPr/>
            <p:nvPr>
              <p:custDataLst>
                <p:tags r:id="rId197"/>
              </p:custDataLst>
            </p:nvPr>
          </p:nvSpPr>
          <p:spPr bwMode="auto">
            <a:xfrm>
              <a:off x="3684654" y="2831685"/>
              <a:ext cx="0" cy="1509"/>
            </a:xfrm>
            <a:custGeom>
              <a:avLst/>
              <a:gdLst>
                <a:gd name="T0" fmla="*/ 711 w 1"/>
                <a:gd name="T1" fmla="*/ 1790702559 h 1"/>
                <a:gd name="T2" fmla="*/ 711 w 1"/>
                <a:gd name="T3" fmla="*/ 0 h 1"/>
                <a:gd name="T4" fmla="*/ 0 w 1"/>
                <a:gd name="T5" fmla="*/ 1790702559 h 1"/>
                <a:gd name="T6" fmla="*/ 711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1" name="MH_Other_185"/>
            <p:cNvSpPr/>
            <p:nvPr>
              <p:custDataLst>
                <p:tags r:id="rId198"/>
              </p:custDataLst>
            </p:nvPr>
          </p:nvSpPr>
          <p:spPr bwMode="auto">
            <a:xfrm>
              <a:off x="3631351" y="2753171"/>
              <a:ext cx="56349" cy="154007"/>
            </a:xfrm>
            <a:custGeom>
              <a:avLst/>
              <a:gdLst>
                <a:gd name="T0" fmla="*/ 2147483646 w 70"/>
                <a:gd name="T1" fmla="*/ 2147483646 h 193"/>
                <a:gd name="T2" fmla="*/ 2147483646 w 70"/>
                <a:gd name="T3" fmla="*/ 2147483646 h 193"/>
                <a:gd name="T4" fmla="*/ 2147483646 w 70"/>
                <a:gd name="T5" fmla="*/ 2147483646 h 193"/>
                <a:gd name="T6" fmla="*/ 593566790 w 70"/>
                <a:gd name="T7" fmla="*/ 2147483646 h 193"/>
                <a:gd name="T8" fmla="*/ 593566790 w 70"/>
                <a:gd name="T9" fmla="*/ 2147483646 h 193"/>
                <a:gd name="T10" fmla="*/ 0 w 70"/>
                <a:gd name="T11" fmla="*/ 2147483646 h 193"/>
                <a:gd name="T12" fmla="*/ 0 w 70"/>
                <a:gd name="T13" fmla="*/ 2147483646 h 193"/>
                <a:gd name="T14" fmla="*/ 0 w 70"/>
                <a:gd name="T15" fmla="*/ 2147483646 h 193"/>
                <a:gd name="T16" fmla="*/ 593566790 w 70"/>
                <a:gd name="T17" fmla="*/ 2147483646 h 193"/>
                <a:gd name="T18" fmla="*/ 2147483646 w 70"/>
                <a:gd name="T19" fmla="*/ 2147483646 h 193"/>
                <a:gd name="T20" fmla="*/ 2147483646 w 70"/>
                <a:gd name="T21" fmla="*/ 2147483646 h 193"/>
                <a:gd name="T22" fmla="*/ 2147483646 w 70"/>
                <a:gd name="T23" fmla="*/ 2147483646 h 193"/>
                <a:gd name="T24" fmla="*/ 2147483646 w 70"/>
                <a:gd name="T25" fmla="*/ 2147483646 h 193"/>
                <a:gd name="T26" fmla="*/ 2147483646 w 70"/>
                <a:gd name="T27" fmla="*/ 2147483646 h 193"/>
                <a:gd name="T28" fmla="*/ 2147483646 w 70"/>
                <a:gd name="T29" fmla="*/ 2147483646 h 193"/>
                <a:gd name="T30" fmla="*/ 2147483646 w 70"/>
                <a:gd name="T31" fmla="*/ 2147483646 h 193"/>
                <a:gd name="T32" fmla="*/ 2147483646 w 70"/>
                <a:gd name="T33" fmla="*/ 2147483646 h 193"/>
                <a:gd name="T34" fmla="*/ 2147483646 w 70"/>
                <a:gd name="T35" fmla="*/ 0 h 193"/>
                <a:gd name="T36" fmla="*/ 2147483646 w 70"/>
                <a:gd name="T37" fmla="*/ 1182558411 h 193"/>
                <a:gd name="T38" fmla="*/ 2147483646 w 70"/>
                <a:gd name="T39" fmla="*/ 1773837197 h 193"/>
                <a:gd name="T40" fmla="*/ 2147483646 w 70"/>
                <a:gd name="T41" fmla="*/ 2147483646 h 19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 h="193">
                  <a:moveTo>
                    <a:pt x="51" y="75"/>
                  </a:moveTo>
                  <a:cubicBezTo>
                    <a:pt x="35" y="102"/>
                    <a:pt x="29" y="114"/>
                    <a:pt x="29" y="114"/>
                  </a:cubicBezTo>
                  <a:cubicBezTo>
                    <a:pt x="29" y="114"/>
                    <a:pt x="22" y="125"/>
                    <a:pt x="8" y="154"/>
                  </a:cubicBezTo>
                  <a:cubicBezTo>
                    <a:pt x="5" y="163"/>
                    <a:pt x="2" y="171"/>
                    <a:pt x="1" y="180"/>
                  </a:cubicBezTo>
                  <a:cubicBezTo>
                    <a:pt x="1" y="180"/>
                    <a:pt x="1" y="181"/>
                    <a:pt x="1" y="181"/>
                  </a:cubicBezTo>
                  <a:cubicBezTo>
                    <a:pt x="0" y="181"/>
                    <a:pt x="0" y="181"/>
                    <a:pt x="0" y="181"/>
                  </a:cubicBezTo>
                  <a:cubicBezTo>
                    <a:pt x="0" y="185"/>
                    <a:pt x="0" y="189"/>
                    <a:pt x="0" y="193"/>
                  </a:cubicBezTo>
                  <a:cubicBezTo>
                    <a:pt x="0" y="193"/>
                    <a:pt x="0" y="193"/>
                    <a:pt x="0" y="193"/>
                  </a:cubicBezTo>
                  <a:cubicBezTo>
                    <a:pt x="1" y="193"/>
                    <a:pt x="1" y="193"/>
                    <a:pt x="1" y="193"/>
                  </a:cubicBezTo>
                  <a:cubicBezTo>
                    <a:pt x="1" y="181"/>
                    <a:pt x="4" y="168"/>
                    <a:pt x="10" y="155"/>
                  </a:cubicBezTo>
                  <a:cubicBezTo>
                    <a:pt x="23" y="126"/>
                    <a:pt x="30" y="114"/>
                    <a:pt x="30" y="114"/>
                  </a:cubicBezTo>
                  <a:cubicBezTo>
                    <a:pt x="30" y="114"/>
                    <a:pt x="37" y="102"/>
                    <a:pt x="52" y="76"/>
                  </a:cubicBezTo>
                  <a:cubicBezTo>
                    <a:pt x="57" y="68"/>
                    <a:pt x="61" y="60"/>
                    <a:pt x="63" y="52"/>
                  </a:cubicBezTo>
                  <a:cubicBezTo>
                    <a:pt x="63" y="51"/>
                    <a:pt x="63" y="50"/>
                    <a:pt x="63" y="50"/>
                  </a:cubicBezTo>
                  <a:cubicBezTo>
                    <a:pt x="64" y="49"/>
                    <a:pt x="64" y="49"/>
                    <a:pt x="64" y="49"/>
                  </a:cubicBezTo>
                  <a:cubicBezTo>
                    <a:pt x="64" y="49"/>
                    <a:pt x="64" y="49"/>
                    <a:pt x="64" y="49"/>
                  </a:cubicBezTo>
                  <a:cubicBezTo>
                    <a:pt x="66" y="42"/>
                    <a:pt x="67" y="34"/>
                    <a:pt x="67" y="26"/>
                  </a:cubicBezTo>
                  <a:cubicBezTo>
                    <a:pt x="68" y="18"/>
                    <a:pt x="66" y="8"/>
                    <a:pt x="64" y="0"/>
                  </a:cubicBezTo>
                  <a:cubicBezTo>
                    <a:pt x="64" y="2"/>
                    <a:pt x="64" y="2"/>
                    <a:pt x="64" y="2"/>
                  </a:cubicBezTo>
                  <a:cubicBezTo>
                    <a:pt x="64" y="2"/>
                    <a:pt x="63" y="2"/>
                    <a:pt x="63" y="3"/>
                  </a:cubicBezTo>
                  <a:cubicBezTo>
                    <a:pt x="70" y="28"/>
                    <a:pt x="66" y="50"/>
                    <a:pt x="5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2" name="MH_Other_186"/>
            <p:cNvSpPr/>
            <p:nvPr>
              <p:custDataLst>
                <p:tags r:id="rId199"/>
              </p:custDataLst>
            </p:nvPr>
          </p:nvSpPr>
          <p:spPr bwMode="auto">
            <a:xfrm>
              <a:off x="3683131" y="2792428"/>
              <a:ext cx="0" cy="1509"/>
            </a:xfrm>
            <a:custGeom>
              <a:avLst/>
              <a:gdLst>
                <a:gd name="T0" fmla="*/ 0 w 1"/>
                <a:gd name="T1" fmla="*/ 232268030 h 3"/>
                <a:gd name="T2" fmla="*/ 0 w 1"/>
                <a:gd name="T3" fmla="*/ 696524249 h 3"/>
                <a:gd name="T4" fmla="*/ 711 w 1"/>
                <a:gd name="T5" fmla="*/ 0 h 3"/>
                <a:gd name="T6" fmla="*/ 711 w 1"/>
                <a:gd name="T7" fmla="*/ 0 h 3"/>
                <a:gd name="T8" fmla="*/ 0 w 1"/>
                <a:gd name="T9" fmla="*/ 23226803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0" y="1"/>
                  </a:moveTo>
                  <a:cubicBezTo>
                    <a:pt x="0" y="1"/>
                    <a:pt x="0" y="2"/>
                    <a:pt x="0" y="3"/>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3" name="MH_Other_187"/>
            <p:cNvSpPr/>
            <p:nvPr>
              <p:custDataLst>
                <p:tags r:id="rId200"/>
              </p:custDataLst>
            </p:nvPr>
          </p:nvSpPr>
          <p:spPr bwMode="auto">
            <a:xfrm>
              <a:off x="3622213" y="2713915"/>
              <a:ext cx="67009" cy="184204"/>
            </a:xfrm>
            <a:custGeom>
              <a:avLst/>
              <a:gdLst>
                <a:gd name="T0" fmla="*/ 2147483646 w 84"/>
                <a:gd name="T1" fmla="*/ 0 h 231"/>
                <a:gd name="T2" fmla="*/ 2147483646 w 84"/>
                <a:gd name="T3" fmla="*/ 590476508 h 231"/>
                <a:gd name="T4" fmla="*/ 2147483646 w 84"/>
                <a:gd name="T5" fmla="*/ 2147483646 h 231"/>
                <a:gd name="T6" fmla="*/ 2147483646 w 84"/>
                <a:gd name="T7" fmla="*/ 2147483646 h 231"/>
                <a:gd name="T8" fmla="*/ 2147483646 w 84"/>
                <a:gd name="T9" fmla="*/ 2147483646 h 231"/>
                <a:gd name="T10" fmla="*/ 2147483646 w 84"/>
                <a:gd name="T11" fmla="*/ 2147483646 h 231"/>
                <a:gd name="T12" fmla="*/ 2147483646 w 84"/>
                <a:gd name="T13" fmla="*/ 2147483646 h 231"/>
                <a:gd name="T14" fmla="*/ 2147483646 w 84"/>
                <a:gd name="T15" fmla="*/ 2147483646 h 231"/>
                <a:gd name="T16" fmla="*/ 2147483646 w 84"/>
                <a:gd name="T17" fmla="*/ 2147483646 h 231"/>
                <a:gd name="T18" fmla="*/ 2147483646 w 84"/>
                <a:gd name="T19" fmla="*/ 2147483646 h 231"/>
                <a:gd name="T20" fmla="*/ 2147483646 w 84"/>
                <a:gd name="T21" fmla="*/ 2147483646 h 231"/>
                <a:gd name="T22" fmla="*/ 2147483646 w 84"/>
                <a:gd name="T23" fmla="*/ 2147483646 h 231"/>
                <a:gd name="T24" fmla="*/ 2147483646 w 84"/>
                <a:gd name="T25" fmla="*/ 2147483646 h 231"/>
                <a:gd name="T26" fmla="*/ 2147483646 w 84"/>
                <a:gd name="T27" fmla="*/ 2147483646 h 231"/>
                <a:gd name="T28" fmla="*/ 2147483646 w 84"/>
                <a:gd name="T29" fmla="*/ 2147483646 h 231"/>
                <a:gd name="T30" fmla="*/ 2147483646 w 84"/>
                <a:gd name="T31" fmla="*/ 0 h 2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4" h="231">
                  <a:moveTo>
                    <a:pt x="80" y="0"/>
                  </a:moveTo>
                  <a:cubicBezTo>
                    <a:pt x="78" y="1"/>
                    <a:pt x="78" y="1"/>
                    <a:pt x="78" y="1"/>
                  </a:cubicBezTo>
                  <a:cubicBezTo>
                    <a:pt x="84" y="27"/>
                    <a:pt x="78" y="49"/>
                    <a:pt x="62" y="73"/>
                  </a:cubicBezTo>
                  <a:cubicBezTo>
                    <a:pt x="45" y="99"/>
                    <a:pt x="38" y="110"/>
                    <a:pt x="37" y="110"/>
                  </a:cubicBezTo>
                  <a:cubicBezTo>
                    <a:pt x="37" y="111"/>
                    <a:pt x="30" y="121"/>
                    <a:pt x="15" y="150"/>
                  </a:cubicBezTo>
                  <a:cubicBezTo>
                    <a:pt x="0" y="176"/>
                    <a:pt x="0" y="204"/>
                    <a:pt x="12" y="231"/>
                  </a:cubicBezTo>
                  <a:cubicBezTo>
                    <a:pt x="12" y="230"/>
                    <a:pt x="12" y="230"/>
                    <a:pt x="12" y="230"/>
                  </a:cubicBezTo>
                  <a:cubicBezTo>
                    <a:pt x="13" y="230"/>
                    <a:pt x="13" y="230"/>
                    <a:pt x="13" y="229"/>
                  </a:cubicBezTo>
                  <a:cubicBezTo>
                    <a:pt x="1" y="203"/>
                    <a:pt x="2" y="177"/>
                    <a:pt x="16" y="150"/>
                  </a:cubicBezTo>
                  <a:cubicBezTo>
                    <a:pt x="31" y="122"/>
                    <a:pt x="38" y="111"/>
                    <a:pt x="38" y="111"/>
                  </a:cubicBezTo>
                  <a:cubicBezTo>
                    <a:pt x="39" y="111"/>
                    <a:pt x="46" y="100"/>
                    <a:pt x="63" y="74"/>
                  </a:cubicBezTo>
                  <a:cubicBezTo>
                    <a:pt x="68" y="67"/>
                    <a:pt x="72" y="59"/>
                    <a:pt x="75" y="52"/>
                  </a:cubicBezTo>
                  <a:cubicBezTo>
                    <a:pt x="75" y="51"/>
                    <a:pt x="75" y="51"/>
                    <a:pt x="75" y="51"/>
                  </a:cubicBezTo>
                  <a:cubicBezTo>
                    <a:pt x="76" y="51"/>
                    <a:pt x="76" y="51"/>
                    <a:pt x="76" y="51"/>
                  </a:cubicBezTo>
                  <a:cubicBezTo>
                    <a:pt x="79" y="42"/>
                    <a:pt x="81" y="34"/>
                    <a:pt x="81" y="25"/>
                  </a:cubicBezTo>
                  <a:cubicBezTo>
                    <a:pt x="82" y="17"/>
                    <a:pt x="81" y="8"/>
                    <a:pt x="8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4" name="MH_Other_188"/>
            <p:cNvSpPr/>
            <p:nvPr>
              <p:custDataLst>
                <p:tags r:id="rId201"/>
              </p:custDataLst>
            </p:nvPr>
          </p:nvSpPr>
          <p:spPr bwMode="auto">
            <a:xfrm>
              <a:off x="3631351" y="2896608"/>
              <a:ext cx="1523" cy="1510"/>
            </a:xfrm>
            <a:custGeom>
              <a:avLst/>
              <a:gdLst>
                <a:gd name="T0" fmla="*/ 1792959984 w 1"/>
                <a:gd name="T1" fmla="*/ 0 h 1"/>
                <a:gd name="T2" fmla="*/ 0 w 1"/>
                <a:gd name="T3" fmla="*/ 1792959984 h 1"/>
                <a:gd name="T4" fmla="*/ 1792959984 w 1"/>
                <a:gd name="T5" fmla="*/ 1792959984 h 1"/>
                <a:gd name="T6" fmla="*/ 1792959984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cubicBezTo>
                    <a:pt x="1"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5" name="MH_Other_189"/>
            <p:cNvSpPr/>
            <p:nvPr>
              <p:custDataLst>
                <p:tags r:id="rId202"/>
              </p:custDataLst>
            </p:nvPr>
          </p:nvSpPr>
          <p:spPr bwMode="auto">
            <a:xfrm>
              <a:off x="3683131" y="275468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0"/>
                    <a:pt x="1"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6" name="MH_Other_190"/>
            <p:cNvSpPr/>
            <p:nvPr>
              <p:custDataLst>
                <p:tags r:id="rId203"/>
              </p:custDataLst>
            </p:nvPr>
          </p:nvSpPr>
          <p:spPr bwMode="auto">
            <a:xfrm>
              <a:off x="3631352" y="2408921"/>
              <a:ext cx="150772" cy="25214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0 w 186"/>
                <a:gd name="T17" fmla="*/ 2147483646 h 316"/>
                <a:gd name="T18" fmla="*/ 0 w 186"/>
                <a:gd name="T19" fmla="*/ 2147483646 h 316"/>
                <a:gd name="T20" fmla="*/ 600441242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2147483646 h 316"/>
                <a:gd name="T64" fmla="*/ 2147483646 w 186"/>
                <a:gd name="T65" fmla="*/ 2147483646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2147483646 w 186"/>
                <a:gd name="T75" fmla="*/ 592647808 h 316"/>
                <a:gd name="T76" fmla="*/ 2147483646 w 186"/>
                <a:gd name="T77" fmla="*/ 0 h 316"/>
                <a:gd name="T78" fmla="*/ 2147483646 w 186"/>
                <a:gd name="T79" fmla="*/ 0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96" y="38"/>
                  </a:moveTo>
                  <a:cubicBezTo>
                    <a:pt x="84" y="51"/>
                    <a:pt x="76" y="67"/>
                    <a:pt x="72" y="85"/>
                  </a:cubicBezTo>
                  <a:cubicBezTo>
                    <a:pt x="73" y="85"/>
                    <a:pt x="73" y="85"/>
                    <a:pt x="73" y="85"/>
                  </a:cubicBezTo>
                  <a:cubicBezTo>
                    <a:pt x="60" y="99"/>
                    <a:pt x="53" y="117"/>
                    <a:pt x="50" y="136"/>
                  </a:cubicBezTo>
                  <a:cubicBezTo>
                    <a:pt x="39" y="150"/>
                    <a:pt x="33" y="167"/>
                    <a:pt x="31" y="186"/>
                  </a:cubicBezTo>
                  <a:cubicBezTo>
                    <a:pt x="21" y="201"/>
                    <a:pt x="17" y="219"/>
                    <a:pt x="17" y="237"/>
                  </a:cubicBezTo>
                  <a:cubicBezTo>
                    <a:pt x="7" y="253"/>
                    <a:pt x="3" y="271"/>
                    <a:pt x="4" y="290"/>
                  </a:cubicBezTo>
                  <a:cubicBezTo>
                    <a:pt x="5" y="290"/>
                    <a:pt x="5" y="290"/>
                    <a:pt x="5" y="290"/>
                  </a:cubicBezTo>
                  <a:cubicBezTo>
                    <a:pt x="3" y="293"/>
                    <a:pt x="1" y="297"/>
                    <a:pt x="0" y="301"/>
                  </a:cubicBezTo>
                  <a:cubicBezTo>
                    <a:pt x="0" y="301"/>
                    <a:pt x="0" y="301"/>
                    <a:pt x="0" y="301"/>
                  </a:cubicBezTo>
                  <a:cubicBezTo>
                    <a:pt x="1" y="301"/>
                    <a:pt x="1" y="301"/>
                    <a:pt x="1" y="301"/>
                  </a:cubicBezTo>
                  <a:cubicBezTo>
                    <a:pt x="24" y="305"/>
                    <a:pt x="24" y="305"/>
                    <a:pt x="24" y="305"/>
                  </a:cubicBezTo>
                  <a:cubicBezTo>
                    <a:pt x="25" y="306"/>
                    <a:pt x="25" y="306"/>
                    <a:pt x="25" y="306"/>
                  </a:cubicBezTo>
                  <a:cubicBezTo>
                    <a:pt x="58" y="312"/>
                    <a:pt x="58" y="312"/>
                    <a:pt x="58" y="312"/>
                  </a:cubicBezTo>
                  <a:cubicBezTo>
                    <a:pt x="60" y="312"/>
                    <a:pt x="60" y="312"/>
                    <a:pt x="60" y="312"/>
                  </a:cubicBezTo>
                  <a:cubicBezTo>
                    <a:pt x="79" y="316"/>
                    <a:pt x="79" y="316"/>
                    <a:pt x="79" y="316"/>
                  </a:cubicBezTo>
                  <a:cubicBezTo>
                    <a:pt x="79" y="316"/>
                    <a:pt x="79" y="316"/>
                    <a:pt x="79" y="316"/>
                  </a:cubicBezTo>
                  <a:cubicBezTo>
                    <a:pt x="80" y="316"/>
                    <a:pt x="80" y="316"/>
                    <a:pt x="80" y="316"/>
                  </a:cubicBezTo>
                  <a:cubicBezTo>
                    <a:pt x="81" y="316"/>
                    <a:pt x="81" y="316"/>
                    <a:pt x="81" y="316"/>
                  </a:cubicBezTo>
                  <a:cubicBezTo>
                    <a:pt x="81" y="314"/>
                    <a:pt x="82" y="312"/>
                    <a:pt x="82" y="310"/>
                  </a:cubicBezTo>
                  <a:cubicBezTo>
                    <a:pt x="84" y="302"/>
                    <a:pt x="84" y="293"/>
                    <a:pt x="83" y="284"/>
                  </a:cubicBezTo>
                  <a:cubicBezTo>
                    <a:pt x="88" y="277"/>
                    <a:pt x="91" y="269"/>
                    <a:pt x="93" y="261"/>
                  </a:cubicBezTo>
                  <a:cubicBezTo>
                    <a:pt x="95" y="254"/>
                    <a:pt x="96" y="245"/>
                    <a:pt x="96" y="236"/>
                  </a:cubicBezTo>
                  <a:cubicBezTo>
                    <a:pt x="101" y="229"/>
                    <a:pt x="104" y="222"/>
                    <a:pt x="107" y="214"/>
                  </a:cubicBezTo>
                  <a:cubicBezTo>
                    <a:pt x="109" y="206"/>
                    <a:pt x="111" y="198"/>
                    <a:pt x="111" y="190"/>
                  </a:cubicBezTo>
                  <a:cubicBezTo>
                    <a:pt x="116" y="183"/>
                    <a:pt x="120" y="176"/>
                    <a:pt x="123" y="169"/>
                  </a:cubicBezTo>
                  <a:cubicBezTo>
                    <a:pt x="126" y="162"/>
                    <a:pt x="128" y="152"/>
                    <a:pt x="129" y="144"/>
                  </a:cubicBezTo>
                  <a:cubicBezTo>
                    <a:pt x="135" y="138"/>
                    <a:pt x="139" y="131"/>
                    <a:pt x="143" y="124"/>
                  </a:cubicBezTo>
                  <a:cubicBezTo>
                    <a:pt x="146" y="116"/>
                    <a:pt x="149" y="108"/>
                    <a:pt x="151" y="99"/>
                  </a:cubicBezTo>
                  <a:cubicBezTo>
                    <a:pt x="157" y="93"/>
                    <a:pt x="162" y="87"/>
                    <a:pt x="166" y="79"/>
                  </a:cubicBezTo>
                  <a:cubicBezTo>
                    <a:pt x="169" y="72"/>
                    <a:pt x="172" y="65"/>
                    <a:pt x="174" y="56"/>
                  </a:cubicBezTo>
                  <a:cubicBezTo>
                    <a:pt x="179" y="52"/>
                    <a:pt x="183" y="48"/>
                    <a:pt x="186" y="43"/>
                  </a:cubicBezTo>
                  <a:cubicBezTo>
                    <a:pt x="185" y="43"/>
                    <a:pt x="185" y="43"/>
                    <a:pt x="185" y="43"/>
                  </a:cubicBezTo>
                  <a:cubicBezTo>
                    <a:pt x="168" y="32"/>
                    <a:pt x="168" y="32"/>
                    <a:pt x="168" y="32"/>
                  </a:cubicBezTo>
                  <a:cubicBezTo>
                    <a:pt x="167" y="32"/>
                    <a:pt x="167" y="32"/>
                    <a:pt x="167" y="32"/>
                  </a:cubicBezTo>
                  <a:cubicBezTo>
                    <a:pt x="138" y="14"/>
                    <a:pt x="138" y="14"/>
                    <a:pt x="138" y="14"/>
                  </a:cubicBezTo>
                  <a:cubicBezTo>
                    <a:pt x="137" y="13"/>
                    <a:pt x="137" y="13"/>
                    <a:pt x="137" y="13"/>
                  </a:cubicBezTo>
                  <a:cubicBezTo>
                    <a:pt x="117" y="1"/>
                    <a:pt x="117" y="1"/>
                    <a:pt x="117" y="1"/>
                  </a:cubicBezTo>
                  <a:cubicBezTo>
                    <a:pt x="117" y="0"/>
                    <a:pt x="117" y="0"/>
                    <a:pt x="117" y="0"/>
                  </a:cubicBezTo>
                  <a:cubicBezTo>
                    <a:pt x="116" y="0"/>
                    <a:pt x="116" y="0"/>
                    <a:pt x="116" y="0"/>
                  </a:cubicBezTo>
                  <a:cubicBezTo>
                    <a:pt x="107" y="11"/>
                    <a:pt x="100" y="24"/>
                    <a:pt x="96" y="3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7" name="MH_Other_191"/>
            <p:cNvSpPr/>
            <p:nvPr>
              <p:custDataLst>
                <p:tags r:id="rId204"/>
              </p:custDataLst>
            </p:nvPr>
          </p:nvSpPr>
          <p:spPr bwMode="auto">
            <a:xfrm>
              <a:off x="3645058" y="2454217"/>
              <a:ext cx="126404" cy="144947"/>
            </a:xfrm>
            <a:custGeom>
              <a:avLst/>
              <a:gdLst>
                <a:gd name="T0" fmla="*/ 2147483646 w 157"/>
                <a:gd name="T1" fmla="*/ 2147483646 h 182"/>
                <a:gd name="T2" fmla="*/ 2147483646 w 157"/>
                <a:gd name="T3" fmla="*/ 2147483646 h 182"/>
                <a:gd name="T4" fmla="*/ 2147483646 w 157"/>
                <a:gd name="T5" fmla="*/ 2147483646 h 182"/>
                <a:gd name="T6" fmla="*/ 2147483646 w 157"/>
                <a:gd name="T7" fmla="*/ 2147483646 h 182"/>
                <a:gd name="T8" fmla="*/ 2147483646 w 157"/>
                <a:gd name="T9" fmla="*/ 0 h 182"/>
                <a:gd name="T10" fmla="*/ 2147483646 w 157"/>
                <a:gd name="T11" fmla="*/ 1177975800 h 182"/>
                <a:gd name="T12" fmla="*/ 2147483646 w 157"/>
                <a:gd name="T13" fmla="*/ 2147483646 h 182"/>
                <a:gd name="T14" fmla="*/ 2147483646 w 157"/>
                <a:gd name="T15" fmla="*/ 2147483646 h 182"/>
                <a:gd name="T16" fmla="*/ 2147483646 w 157"/>
                <a:gd name="T17" fmla="*/ 2147483646 h 182"/>
                <a:gd name="T18" fmla="*/ 2147483646 w 157"/>
                <a:gd name="T19" fmla="*/ 2147483646 h 182"/>
                <a:gd name="T20" fmla="*/ 2147483646 w 157"/>
                <a:gd name="T21" fmla="*/ 2147483646 h 182"/>
                <a:gd name="T22" fmla="*/ 2147483646 w 157"/>
                <a:gd name="T23" fmla="*/ 2147483646 h 182"/>
                <a:gd name="T24" fmla="*/ 2147483646 w 157"/>
                <a:gd name="T25" fmla="*/ 2147483646 h 182"/>
                <a:gd name="T26" fmla="*/ 0 w 157"/>
                <a:gd name="T27" fmla="*/ 2147483646 h 182"/>
                <a:gd name="T28" fmla="*/ 593052370 w 157"/>
                <a:gd name="T29" fmla="*/ 2147483646 h 182"/>
                <a:gd name="T30" fmla="*/ 2147483646 w 157"/>
                <a:gd name="T31" fmla="*/ 2147483646 h 1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7" h="182">
                  <a:moveTo>
                    <a:pt x="37" y="109"/>
                  </a:moveTo>
                  <a:cubicBezTo>
                    <a:pt x="62" y="90"/>
                    <a:pt x="73" y="83"/>
                    <a:pt x="74" y="83"/>
                  </a:cubicBezTo>
                  <a:cubicBezTo>
                    <a:pt x="74" y="83"/>
                    <a:pt x="85" y="76"/>
                    <a:pt x="111" y="60"/>
                  </a:cubicBezTo>
                  <a:cubicBezTo>
                    <a:pt x="128" y="50"/>
                    <a:pt x="140" y="38"/>
                    <a:pt x="149" y="23"/>
                  </a:cubicBezTo>
                  <a:cubicBezTo>
                    <a:pt x="152" y="16"/>
                    <a:pt x="155" y="9"/>
                    <a:pt x="157" y="0"/>
                  </a:cubicBezTo>
                  <a:cubicBezTo>
                    <a:pt x="156" y="2"/>
                    <a:pt x="156" y="2"/>
                    <a:pt x="156" y="2"/>
                  </a:cubicBezTo>
                  <a:cubicBezTo>
                    <a:pt x="149" y="27"/>
                    <a:pt x="135" y="44"/>
                    <a:pt x="111" y="59"/>
                  </a:cubicBezTo>
                  <a:cubicBezTo>
                    <a:pt x="84" y="75"/>
                    <a:pt x="73" y="82"/>
                    <a:pt x="73" y="82"/>
                  </a:cubicBezTo>
                  <a:cubicBezTo>
                    <a:pt x="73" y="82"/>
                    <a:pt x="61" y="89"/>
                    <a:pt x="36" y="108"/>
                  </a:cubicBezTo>
                  <a:cubicBezTo>
                    <a:pt x="28" y="114"/>
                    <a:pt x="21" y="121"/>
                    <a:pt x="16" y="128"/>
                  </a:cubicBezTo>
                  <a:cubicBezTo>
                    <a:pt x="16" y="130"/>
                    <a:pt x="16" y="130"/>
                    <a:pt x="16" y="130"/>
                  </a:cubicBezTo>
                  <a:cubicBezTo>
                    <a:pt x="14" y="130"/>
                    <a:pt x="14" y="130"/>
                    <a:pt x="14" y="130"/>
                  </a:cubicBezTo>
                  <a:cubicBezTo>
                    <a:pt x="14" y="130"/>
                    <a:pt x="14" y="130"/>
                    <a:pt x="14" y="130"/>
                  </a:cubicBezTo>
                  <a:cubicBezTo>
                    <a:pt x="4" y="145"/>
                    <a:pt x="0" y="163"/>
                    <a:pt x="0" y="182"/>
                  </a:cubicBezTo>
                  <a:cubicBezTo>
                    <a:pt x="1" y="181"/>
                    <a:pt x="1" y="181"/>
                    <a:pt x="1" y="181"/>
                  </a:cubicBezTo>
                  <a:cubicBezTo>
                    <a:pt x="1" y="152"/>
                    <a:pt x="12" y="128"/>
                    <a:pt x="37" y="10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8" name="MH_Other_192"/>
            <p:cNvSpPr/>
            <p:nvPr>
              <p:custDataLst>
                <p:tags r:id="rId205"/>
              </p:custDataLst>
            </p:nvPr>
          </p:nvSpPr>
          <p:spPr bwMode="auto">
            <a:xfrm>
              <a:off x="3657242" y="2443648"/>
              <a:ext cx="124880" cy="113240"/>
            </a:xfrm>
            <a:custGeom>
              <a:avLst/>
              <a:gdLst>
                <a:gd name="T0" fmla="*/ 2147483646 w 155"/>
                <a:gd name="T1" fmla="*/ 0 h 143"/>
                <a:gd name="T2" fmla="*/ 2147483646 w 155"/>
                <a:gd name="T3" fmla="*/ 0 h 143"/>
                <a:gd name="T4" fmla="*/ 2147483646 w 155"/>
                <a:gd name="T5" fmla="*/ 2147483646 h 143"/>
                <a:gd name="T6" fmla="*/ 2147483646 w 155"/>
                <a:gd name="T7" fmla="*/ 2147483646 h 143"/>
                <a:gd name="T8" fmla="*/ 2147483646 w 155"/>
                <a:gd name="T9" fmla="*/ 2147483646 h 143"/>
                <a:gd name="T10" fmla="*/ 2147483646 w 155"/>
                <a:gd name="T11" fmla="*/ 2147483646 h 143"/>
                <a:gd name="T12" fmla="*/ 2147483646 w 155"/>
                <a:gd name="T13" fmla="*/ 2147483646 h 143"/>
                <a:gd name="T14" fmla="*/ 2147483646 w 155"/>
                <a:gd name="T15" fmla="*/ 2147483646 h 143"/>
                <a:gd name="T16" fmla="*/ 0 w 155"/>
                <a:gd name="T17" fmla="*/ 2147483646 h 143"/>
                <a:gd name="T18" fmla="*/ 1187773809 w 155"/>
                <a:gd name="T19" fmla="*/ 2147483646 h 143"/>
                <a:gd name="T20" fmla="*/ 2147483646 w 155"/>
                <a:gd name="T21" fmla="*/ 2147483646 h 143"/>
                <a:gd name="T22" fmla="*/ 2147483646 w 155"/>
                <a:gd name="T23" fmla="*/ 2147483646 h 143"/>
                <a:gd name="T24" fmla="*/ 2147483646 w 155"/>
                <a:gd name="T25" fmla="*/ 2147483646 h 143"/>
                <a:gd name="T26" fmla="*/ 2147483646 w 155"/>
                <a:gd name="T27" fmla="*/ 2147483646 h 143"/>
                <a:gd name="T28" fmla="*/ 2147483646 w 155"/>
                <a:gd name="T29" fmla="*/ 2147483646 h 143"/>
                <a:gd name="T30" fmla="*/ 2147483646 w 155"/>
                <a:gd name="T31" fmla="*/ 2147483646 h 143"/>
                <a:gd name="T32" fmla="*/ 2147483646 w 155"/>
                <a:gd name="T33" fmla="*/ 2147483646 h 143"/>
                <a:gd name="T34" fmla="*/ 2147483646 w 155"/>
                <a:gd name="T35" fmla="*/ 0 h 1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5" h="143">
                  <a:moveTo>
                    <a:pt x="155" y="0"/>
                  </a:moveTo>
                  <a:cubicBezTo>
                    <a:pt x="154" y="0"/>
                    <a:pt x="154" y="0"/>
                    <a:pt x="154" y="0"/>
                  </a:cubicBezTo>
                  <a:cubicBezTo>
                    <a:pt x="146" y="11"/>
                    <a:pt x="134" y="20"/>
                    <a:pt x="119" y="28"/>
                  </a:cubicBezTo>
                  <a:cubicBezTo>
                    <a:pt x="92" y="43"/>
                    <a:pt x="80" y="49"/>
                    <a:pt x="80" y="49"/>
                  </a:cubicBezTo>
                  <a:cubicBezTo>
                    <a:pt x="80" y="50"/>
                    <a:pt x="68" y="55"/>
                    <a:pt x="41" y="73"/>
                  </a:cubicBezTo>
                  <a:cubicBezTo>
                    <a:pt x="33" y="78"/>
                    <a:pt x="26" y="85"/>
                    <a:pt x="21" y="91"/>
                  </a:cubicBezTo>
                  <a:cubicBezTo>
                    <a:pt x="21" y="92"/>
                    <a:pt x="21" y="92"/>
                    <a:pt x="21" y="92"/>
                  </a:cubicBezTo>
                  <a:cubicBezTo>
                    <a:pt x="20" y="92"/>
                    <a:pt x="20" y="92"/>
                    <a:pt x="20" y="92"/>
                  </a:cubicBezTo>
                  <a:cubicBezTo>
                    <a:pt x="8" y="107"/>
                    <a:pt x="2" y="124"/>
                    <a:pt x="0" y="143"/>
                  </a:cubicBezTo>
                  <a:cubicBezTo>
                    <a:pt x="2" y="141"/>
                    <a:pt x="2" y="141"/>
                    <a:pt x="2" y="141"/>
                  </a:cubicBezTo>
                  <a:cubicBezTo>
                    <a:pt x="4" y="113"/>
                    <a:pt x="17" y="91"/>
                    <a:pt x="42" y="74"/>
                  </a:cubicBezTo>
                  <a:cubicBezTo>
                    <a:pt x="68" y="56"/>
                    <a:pt x="80" y="51"/>
                    <a:pt x="80" y="51"/>
                  </a:cubicBezTo>
                  <a:cubicBezTo>
                    <a:pt x="80" y="51"/>
                    <a:pt x="92" y="44"/>
                    <a:pt x="119" y="30"/>
                  </a:cubicBezTo>
                  <a:cubicBezTo>
                    <a:pt x="128" y="25"/>
                    <a:pt x="135" y="20"/>
                    <a:pt x="142" y="15"/>
                  </a:cubicBezTo>
                  <a:cubicBezTo>
                    <a:pt x="142" y="13"/>
                    <a:pt x="142" y="13"/>
                    <a:pt x="142" y="13"/>
                  </a:cubicBezTo>
                  <a:cubicBezTo>
                    <a:pt x="143" y="13"/>
                    <a:pt x="143" y="13"/>
                    <a:pt x="143" y="13"/>
                  </a:cubicBezTo>
                  <a:cubicBezTo>
                    <a:pt x="143" y="13"/>
                    <a:pt x="143" y="13"/>
                    <a:pt x="143" y="13"/>
                  </a:cubicBezTo>
                  <a:cubicBezTo>
                    <a:pt x="148" y="9"/>
                    <a:pt x="152" y="5"/>
                    <a:pt x="155"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59" name="MH_Other_193"/>
            <p:cNvSpPr/>
            <p:nvPr>
              <p:custDataLst>
                <p:tags r:id="rId206"/>
              </p:custDataLst>
            </p:nvPr>
          </p:nvSpPr>
          <p:spPr bwMode="auto">
            <a:xfrm>
              <a:off x="3771462" y="2454218"/>
              <a:ext cx="0" cy="1509"/>
            </a:xfrm>
            <a:custGeom>
              <a:avLst/>
              <a:gdLst>
                <a:gd name="T0" fmla="*/ 0 w 3"/>
                <a:gd name="T1" fmla="*/ 0 h 4"/>
                <a:gd name="T2" fmla="*/ 0 w 3"/>
                <a:gd name="T3" fmla="*/ 223838018 h 4"/>
                <a:gd name="T4" fmla="*/ 119 w 3"/>
                <a:gd name="T5" fmla="*/ 0 h 4"/>
                <a:gd name="T6" fmla="*/ 119 w 3"/>
                <a:gd name="T7" fmla="*/ 0 h 4"/>
                <a:gd name="T8" fmla="*/ 0 w 3"/>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4">
                  <a:moveTo>
                    <a:pt x="0" y="0"/>
                  </a:moveTo>
                  <a:lnTo>
                    <a:pt x="0" y="4"/>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0" name="MH_Other_194"/>
            <p:cNvSpPr/>
            <p:nvPr>
              <p:custDataLst>
                <p:tags r:id="rId207"/>
              </p:custDataLst>
            </p:nvPr>
          </p:nvSpPr>
          <p:spPr bwMode="auto">
            <a:xfrm>
              <a:off x="3657242" y="2556888"/>
              <a:ext cx="1523" cy="0"/>
            </a:xfrm>
            <a:custGeom>
              <a:avLst/>
              <a:gdLst>
                <a:gd name="T0" fmla="*/ 179120564 w 5"/>
                <a:gd name="T1" fmla="*/ 89 h 4"/>
                <a:gd name="T2" fmla="*/ 179120564 w 5"/>
                <a:gd name="T3" fmla="*/ 0 h 4"/>
                <a:gd name="T4" fmla="*/ 0 w 5"/>
                <a:gd name="T5" fmla="*/ 89 h 4"/>
                <a:gd name="T6" fmla="*/ 0 w 5"/>
                <a:gd name="T7" fmla="*/ 89 h 4"/>
                <a:gd name="T8" fmla="*/ 179120564 w 5"/>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5" y="4"/>
                  </a:moveTo>
                  <a:lnTo>
                    <a:pt x="5"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1" name="MH_Other_195"/>
            <p:cNvSpPr/>
            <p:nvPr>
              <p:custDataLst>
                <p:tags r:id="rId208"/>
              </p:custDataLst>
            </p:nvPr>
          </p:nvSpPr>
          <p:spPr bwMode="auto">
            <a:xfrm>
              <a:off x="3672471" y="2434588"/>
              <a:ext cx="94423" cy="83044"/>
            </a:xfrm>
            <a:custGeom>
              <a:avLst/>
              <a:gdLst>
                <a:gd name="T0" fmla="*/ 2147483646 w 118"/>
                <a:gd name="T1" fmla="*/ 2147483646 h 104"/>
                <a:gd name="T2" fmla="*/ 2147483646 w 118"/>
                <a:gd name="T3" fmla="*/ 2147483646 h 104"/>
                <a:gd name="T4" fmla="*/ 2147483646 w 118"/>
                <a:gd name="T5" fmla="*/ 0 h 104"/>
                <a:gd name="T6" fmla="*/ 2147483646 w 118"/>
                <a:gd name="T7" fmla="*/ 0 h 104"/>
                <a:gd name="T8" fmla="*/ 2147483646 w 118"/>
                <a:gd name="T9" fmla="*/ 2147483646 h 104"/>
                <a:gd name="T10" fmla="*/ 2147483646 w 118"/>
                <a:gd name="T11" fmla="*/ 2147483646 h 104"/>
                <a:gd name="T12" fmla="*/ 2147483646 w 118"/>
                <a:gd name="T13" fmla="*/ 2147483646 h 104"/>
                <a:gd name="T14" fmla="*/ 2147483646 w 118"/>
                <a:gd name="T15" fmla="*/ 2147483646 h 104"/>
                <a:gd name="T16" fmla="*/ 2147483646 w 118"/>
                <a:gd name="T17" fmla="*/ 2147483646 h 104"/>
                <a:gd name="T18" fmla="*/ 0 w 118"/>
                <a:gd name="T19" fmla="*/ 2147483646 h 104"/>
                <a:gd name="T20" fmla="*/ 585117440 w 118"/>
                <a:gd name="T21" fmla="*/ 2147483646 h 104"/>
                <a:gd name="T22" fmla="*/ 1169538399 w 118"/>
                <a:gd name="T23" fmla="*/ 2147483646 h 104"/>
                <a:gd name="T24" fmla="*/ 2147483646 w 118"/>
                <a:gd name="T25" fmla="*/ 2147483646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 h="104">
                  <a:moveTo>
                    <a:pt x="46" y="37"/>
                  </a:moveTo>
                  <a:cubicBezTo>
                    <a:pt x="73" y="21"/>
                    <a:pt x="86" y="16"/>
                    <a:pt x="86" y="15"/>
                  </a:cubicBezTo>
                  <a:cubicBezTo>
                    <a:pt x="118" y="0"/>
                    <a:pt x="118" y="0"/>
                    <a:pt x="118" y="0"/>
                  </a:cubicBezTo>
                  <a:cubicBezTo>
                    <a:pt x="117" y="0"/>
                    <a:pt x="117" y="0"/>
                    <a:pt x="117" y="0"/>
                  </a:cubicBezTo>
                  <a:cubicBezTo>
                    <a:pt x="85" y="14"/>
                    <a:pt x="85" y="14"/>
                    <a:pt x="85" y="14"/>
                  </a:cubicBezTo>
                  <a:cubicBezTo>
                    <a:pt x="85" y="14"/>
                    <a:pt x="73" y="19"/>
                    <a:pt x="45" y="35"/>
                  </a:cubicBezTo>
                  <a:cubicBezTo>
                    <a:pt x="37" y="40"/>
                    <a:pt x="30" y="46"/>
                    <a:pt x="24" y="52"/>
                  </a:cubicBezTo>
                  <a:cubicBezTo>
                    <a:pt x="24" y="53"/>
                    <a:pt x="24" y="53"/>
                    <a:pt x="24" y="53"/>
                  </a:cubicBezTo>
                  <a:cubicBezTo>
                    <a:pt x="23" y="53"/>
                    <a:pt x="23" y="53"/>
                    <a:pt x="23" y="53"/>
                  </a:cubicBezTo>
                  <a:cubicBezTo>
                    <a:pt x="10" y="67"/>
                    <a:pt x="3" y="85"/>
                    <a:pt x="0" y="104"/>
                  </a:cubicBezTo>
                  <a:cubicBezTo>
                    <a:pt x="1" y="103"/>
                    <a:pt x="1" y="103"/>
                    <a:pt x="1" y="103"/>
                  </a:cubicBezTo>
                  <a:cubicBezTo>
                    <a:pt x="2" y="102"/>
                    <a:pt x="2" y="102"/>
                    <a:pt x="2" y="102"/>
                  </a:cubicBezTo>
                  <a:cubicBezTo>
                    <a:pt x="5" y="74"/>
                    <a:pt x="20" y="52"/>
                    <a:pt x="4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2" name="MH_Other_196"/>
            <p:cNvSpPr/>
            <p:nvPr>
              <p:custDataLst>
                <p:tags r:id="rId209"/>
              </p:custDataLst>
            </p:nvPr>
          </p:nvSpPr>
          <p:spPr bwMode="auto">
            <a:xfrm>
              <a:off x="3672471" y="2516120"/>
              <a:ext cx="1523" cy="1510"/>
            </a:xfrm>
            <a:custGeom>
              <a:avLst/>
              <a:gdLst>
                <a:gd name="T0" fmla="*/ 1790702559 w 1"/>
                <a:gd name="T1" fmla="*/ 0 h 1"/>
                <a:gd name="T2" fmla="*/ 0 w 1"/>
                <a:gd name="T3" fmla="*/ 2147483646 h 1"/>
                <a:gd name="T4" fmla="*/ 1790702559 w 1"/>
                <a:gd name="T5" fmla="*/ 2147483646 h 1"/>
                <a:gd name="T6" fmla="*/ 1790702559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3" name="MH_Other_197"/>
            <p:cNvSpPr/>
            <p:nvPr>
              <p:custDataLst>
                <p:tags r:id="rId210"/>
              </p:custDataLst>
            </p:nvPr>
          </p:nvSpPr>
          <p:spPr bwMode="auto">
            <a:xfrm>
              <a:off x="3689223" y="2419490"/>
              <a:ext cx="53303" cy="57375"/>
            </a:xfrm>
            <a:custGeom>
              <a:avLst/>
              <a:gdLst>
                <a:gd name="T0" fmla="*/ 2147483646 w 66"/>
                <a:gd name="T1" fmla="*/ 2147483646 h 72"/>
                <a:gd name="T2" fmla="*/ 2147483646 w 66"/>
                <a:gd name="T3" fmla="*/ 588968056 h 72"/>
                <a:gd name="T4" fmla="*/ 2147483646 w 66"/>
                <a:gd name="T5" fmla="*/ 0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0 w 66"/>
                <a:gd name="T15" fmla="*/ 2147483646 h 72"/>
                <a:gd name="T16" fmla="*/ 595336498 w 66"/>
                <a:gd name="T17" fmla="*/ 2147483646 h 72"/>
                <a:gd name="T18" fmla="*/ 1191382688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50" y="9"/>
                  </a:moveTo>
                  <a:cubicBezTo>
                    <a:pt x="56" y="6"/>
                    <a:pt x="62" y="3"/>
                    <a:pt x="66" y="1"/>
                  </a:cubicBezTo>
                  <a:cubicBezTo>
                    <a:pt x="65" y="0"/>
                    <a:pt x="65" y="0"/>
                    <a:pt x="65" y="0"/>
                  </a:cubicBezTo>
                  <a:cubicBezTo>
                    <a:pt x="60" y="2"/>
                    <a:pt x="55" y="5"/>
                    <a:pt x="49" y="7"/>
                  </a:cubicBezTo>
                  <a:cubicBezTo>
                    <a:pt x="41" y="12"/>
                    <a:pt x="33" y="17"/>
                    <a:pt x="26" y="24"/>
                  </a:cubicBezTo>
                  <a:cubicBezTo>
                    <a:pt x="26" y="26"/>
                    <a:pt x="26" y="26"/>
                    <a:pt x="26" y="26"/>
                  </a:cubicBezTo>
                  <a:cubicBezTo>
                    <a:pt x="24" y="25"/>
                    <a:pt x="24" y="25"/>
                    <a:pt x="24" y="25"/>
                  </a:cubicBezTo>
                  <a:cubicBezTo>
                    <a:pt x="12" y="38"/>
                    <a:pt x="4" y="54"/>
                    <a:pt x="0" y="72"/>
                  </a:cubicBezTo>
                  <a:cubicBezTo>
                    <a:pt x="1" y="72"/>
                    <a:pt x="1" y="72"/>
                    <a:pt x="1" y="72"/>
                  </a:cubicBezTo>
                  <a:cubicBezTo>
                    <a:pt x="2" y="71"/>
                    <a:pt x="2" y="71"/>
                    <a:pt x="2" y="71"/>
                  </a:cubicBezTo>
                  <a:cubicBezTo>
                    <a:pt x="7" y="43"/>
                    <a:pt x="23" y="22"/>
                    <a:pt x="50"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4" name="MH_Other_198"/>
            <p:cNvSpPr/>
            <p:nvPr>
              <p:custDataLst>
                <p:tags r:id="rId211"/>
              </p:custDataLst>
            </p:nvPr>
          </p:nvSpPr>
          <p:spPr bwMode="auto">
            <a:xfrm>
              <a:off x="3690746" y="2476864"/>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5" name="MH_Other_199"/>
            <p:cNvSpPr/>
            <p:nvPr>
              <p:custDataLst>
                <p:tags r:id="rId212"/>
              </p:custDataLst>
            </p:nvPr>
          </p:nvSpPr>
          <p:spPr bwMode="auto">
            <a:xfrm>
              <a:off x="3709021" y="2408920"/>
              <a:ext cx="16752" cy="30198"/>
            </a:xfrm>
            <a:custGeom>
              <a:avLst/>
              <a:gdLst>
                <a:gd name="T0" fmla="*/ 2147483646 w 21"/>
                <a:gd name="T1" fmla="*/ 587803625 h 38"/>
                <a:gd name="T2" fmla="*/ 2147483646 w 21"/>
                <a:gd name="T3" fmla="*/ 0 h 38"/>
                <a:gd name="T4" fmla="*/ 2147483646 w 21"/>
                <a:gd name="T5" fmla="*/ 0 h 38"/>
                <a:gd name="T6" fmla="*/ 0 w 21"/>
                <a:gd name="T7" fmla="*/ 2147483646 h 38"/>
                <a:gd name="T8" fmla="*/ 1170594273 w 21"/>
                <a:gd name="T9" fmla="*/ 2147483646 h 38"/>
                <a:gd name="T10" fmla="*/ 2147483646 w 21"/>
                <a:gd name="T11" fmla="*/ 587803625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38">
                  <a:moveTo>
                    <a:pt x="21" y="1"/>
                  </a:moveTo>
                  <a:cubicBezTo>
                    <a:pt x="21" y="0"/>
                    <a:pt x="21" y="0"/>
                    <a:pt x="21" y="0"/>
                  </a:cubicBezTo>
                  <a:cubicBezTo>
                    <a:pt x="20" y="0"/>
                    <a:pt x="20" y="0"/>
                    <a:pt x="20" y="0"/>
                  </a:cubicBezTo>
                  <a:cubicBezTo>
                    <a:pt x="11" y="11"/>
                    <a:pt x="4" y="24"/>
                    <a:pt x="0" y="38"/>
                  </a:cubicBezTo>
                  <a:cubicBezTo>
                    <a:pt x="2" y="37"/>
                    <a:pt x="2" y="37"/>
                    <a:pt x="2" y="37"/>
                  </a:cubicBezTo>
                  <a:cubicBezTo>
                    <a:pt x="6" y="23"/>
                    <a:pt x="12" y="11"/>
                    <a:pt x="2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6" name="MH_Other_200"/>
            <p:cNvSpPr/>
            <p:nvPr>
              <p:custDataLst>
                <p:tags r:id="rId213"/>
              </p:custDataLst>
            </p:nvPr>
          </p:nvSpPr>
          <p:spPr bwMode="auto">
            <a:xfrm>
              <a:off x="3709023" y="2439119"/>
              <a:ext cx="1523" cy="1509"/>
            </a:xfrm>
            <a:custGeom>
              <a:avLst/>
              <a:gdLst>
                <a:gd name="T0" fmla="*/ 179120564 w 5"/>
                <a:gd name="T1" fmla="*/ 223838018 h 4"/>
                <a:gd name="T2" fmla="*/ 179120564 w 5"/>
                <a:gd name="T3" fmla="*/ 0 h 4"/>
                <a:gd name="T4" fmla="*/ 0 w 5"/>
                <a:gd name="T5" fmla="*/ 111918811 h 4"/>
                <a:gd name="T6" fmla="*/ 179120564 w 5"/>
                <a:gd name="T7" fmla="*/ 223838018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4"/>
                  </a:moveTo>
                  <a:lnTo>
                    <a:pt x="5" y="0"/>
                  </a:lnTo>
                  <a:lnTo>
                    <a:pt x="0" y="2"/>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7" name="MH_Other_201"/>
            <p:cNvSpPr/>
            <p:nvPr>
              <p:custDataLst>
                <p:tags r:id="rId214"/>
              </p:custDataLst>
            </p:nvPr>
          </p:nvSpPr>
          <p:spPr bwMode="auto">
            <a:xfrm>
              <a:off x="3695315" y="2635402"/>
              <a:ext cx="4569" cy="25667"/>
            </a:xfrm>
            <a:custGeom>
              <a:avLst/>
              <a:gdLst>
                <a:gd name="T0" fmla="*/ 0 w 5"/>
                <a:gd name="T1" fmla="*/ 2147483646 h 32"/>
                <a:gd name="T2" fmla="*/ 0 w 5"/>
                <a:gd name="T3" fmla="*/ 2147483646 h 32"/>
                <a:gd name="T4" fmla="*/ 774052277 w 5"/>
                <a:gd name="T5" fmla="*/ 2147483646 h 32"/>
                <a:gd name="T6" fmla="*/ 1548104554 w 5"/>
                <a:gd name="T7" fmla="*/ 2147483646 h 32"/>
                <a:gd name="T8" fmla="*/ 2147483646 w 5"/>
                <a:gd name="T9" fmla="*/ 2147483646 h 32"/>
                <a:gd name="T10" fmla="*/ 2147483646 w 5"/>
                <a:gd name="T11" fmla="*/ 0 h 32"/>
                <a:gd name="T12" fmla="*/ 2147483646 w 5"/>
                <a:gd name="T13" fmla="*/ 600276901 h 32"/>
                <a:gd name="T14" fmla="*/ 2147483646 w 5"/>
                <a:gd name="T15" fmla="*/ 1201265584 h 32"/>
                <a:gd name="T16" fmla="*/ 0 w 5"/>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2">
                  <a:moveTo>
                    <a:pt x="0" y="32"/>
                  </a:moveTo>
                  <a:cubicBezTo>
                    <a:pt x="0" y="32"/>
                    <a:pt x="0" y="32"/>
                    <a:pt x="0" y="32"/>
                  </a:cubicBezTo>
                  <a:cubicBezTo>
                    <a:pt x="1" y="32"/>
                    <a:pt x="1" y="32"/>
                    <a:pt x="1" y="32"/>
                  </a:cubicBezTo>
                  <a:cubicBezTo>
                    <a:pt x="2" y="32"/>
                    <a:pt x="2" y="32"/>
                    <a:pt x="2" y="32"/>
                  </a:cubicBezTo>
                  <a:cubicBezTo>
                    <a:pt x="2" y="30"/>
                    <a:pt x="3" y="28"/>
                    <a:pt x="3" y="26"/>
                  </a:cubicBezTo>
                  <a:cubicBezTo>
                    <a:pt x="5" y="18"/>
                    <a:pt x="5" y="8"/>
                    <a:pt x="4" y="0"/>
                  </a:cubicBezTo>
                  <a:cubicBezTo>
                    <a:pt x="4" y="1"/>
                    <a:pt x="4" y="1"/>
                    <a:pt x="4" y="1"/>
                  </a:cubicBezTo>
                  <a:cubicBezTo>
                    <a:pt x="4" y="2"/>
                    <a:pt x="3" y="2"/>
                    <a:pt x="3" y="2"/>
                  </a:cubicBezTo>
                  <a:cubicBezTo>
                    <a:pt x="4" y="13"/>
                    <a:pt x="3" y="22"/>
                    <a:pt x="0"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8" name="MH_Other_202"/>
            <p:cNvSpPr/>
            <p:nvPr>
              <p:custDataLst>
                <p:tags r:id="rId215"/>
              </p:custDataLst>
            </p:nvPr>
          </p:nvSpPr>
          <p:spPr bwMode="auto">
            <a:xfrm>
              <a:off x="3678562" y="2597654"/>
              <a:ext cx="30459" cy="60395"/>
            </a:xfrm>
            <a:custGeom>
              <a:avLst/>
              <a:gdLst>
                <a:gd name="T0" fmla="*/ 2147483646 w 38"/>
                <a:gd name="T1" fmla="*/ 2147483646 h 76"/>
                <a:gd name="T2" fmla="*/ 0 w 38"/>
                <a:gd name="T3" fmla="*/ 2147483646 h 76"/>
                <a:gd name="T4" fmla="*/ 1175607250 w 38"/>
                <a:gd name="T5" fmla="*/ 2147483646 h 76"/>
                <a:gd name="T6" fmla="*/ 2147483646 w 38"/>
                <a:gd name="T7" fmla="*/ 2147483646 h 76"/>
                <a:gd name="T8" fmla="*/ 2147483646 w 38"/>
                <a:gd name="T9" fmla="*/ 2147483646 h 76"/>
                <a:gd name="T10" fmla="*/ 2147483646 w 38"/>
                <a:gd name="T11" fmla="*/ 2147483646 h 76"/>
                <a:gd name="T12" fmla="*/ 2147483646 w 38"/>
                <a:gd name="T13" fmla="*/ 2147483646 h 76"/>
                <a:gd name="T14" fmla="*/ 2147483646 w 38"/>
                <a:gd name="T15" fmla="*/ 2147483646 h 76"/>
                <a:gd name="T16" fmla="*/ 2147483646 w 38"/>
                <a:gd name="T17" fmla="*/ 0 h 76"/>
                <a:gd name="T18" fmla="*/ 2147483646 w 38"/>
                <a:gd name="T19" fmla="*/ 584313632 h 76"/>
                <a:gd name="T20" fmla="*/ 2147483646 w 38"/>
                <a:gd name="T21" fmla="*/ 1169324928 h 76"/>
                <a:gd name="T22" fmla="*/ 2147483646 w 38"/>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76">
                  <a:moveTo>
                    <a:pt x="7" y="69"/>
                  </a:moveTo>
                  <a:cubicBezTo>
                    <a:pt x="0" y="76"/>
                    <a:pt x="0" y="76"/>
                    <a:pt x="0" y="76"/>
                  </a:cubicBezTo>
                  <a:cubicBezTo>
                    <a:pt x="2" y="76"/>
                    <a:pt x="2" y="76"/>
                    <a:pt x="2" y="76"/>
                  </a:cubicBezTo>
                  <a:cubicBezTo>
                    <a:pt x="8" y="70"/>
                    <a:pt x="8" y="70"/>
                    <a:pt x="8" y="70"/>
                  </a:cubicBezTo>
                  <a:cubicBezTo>
                    <a:pt x="14" y="64"/>
                    <a:pt x="20" y="57"/>
                    <a:pt x="24" y="50"/>
                  </a:cubicBezTo>
                  <a:cubicBezTo>
                    <a:pt x="24" y="49"/>
                    <a:pt x="24" y="49"/>
                    <a:pt x="24" y="49"/>
                  </a:cubicBezTo>
                  <a:cubicBezTo>
                    <a:pt x="25" y="49"/>
                    <a:pt x="25" y="49"/>
                    <a:pt x="25" y="49"/>
                  </a:cubicBezTo>
                  <a:cubicBezTo>
                    <a:pt x="29" y="42"/>
                    <a:pt x="33" y="34"/>
                    <a:pt x="35" y="25"/>
                  </a:cubicBezTo>
                  <a:cubicBezTo>
                    <a:pt x="37" y="18"/>
                    <a:pt x="38" y="9"/>
                    <a:pt x="38" y="0"/>
                  </a:cubicBezTo>
                  <a:cubicBezTo>
                    <a:pt x="37" y="1"/>
                    <a:pt x="37" y="1"/>
                    <a:pt x="37" y="1"/>
                  </a:cubicBezTo>
                  <a:cubicBezTo>
                    <a:pt x="37" y="1"/>
                    <a:pt x="37" y="2"/>
                    <a:pt x="37" y="2"/>
                  </a:cubicBezTo>
                  <a:cubicBezTo>
                    <a:pt x="37" y="28"/>
                    <a:pt x="27" y="49"/>
                    <a:pt x="7" y="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69" name="MH_Other_203"/>
            <p:cNvSpPr/>
            <p:nvPr>
              <p:custDataLst>
                <p:tags r:id="rId216"/>
              </p:custDataLst>
            </p:nvPr>
          </p:nvSpPr>
          <p:spPr bwMode="auto">
            <a:xfrm>
              <a:off x="3698360" y="2636911"/>
              <a:ext cx="0" cy="1510"/>
            </a:xfrm>
            <a:custGeom>
              <a:avLst/>
              <a:gdLst>
                <a:gd name="T0" fmla="*/ 0 w 1"/>
                <a:gd name="T1" fmla="*/ 1792959984 h 1"/>
                <a:gd name="T2" fmla="*/ 711 w 1"/>
                <a:gd name="T3" fmla="*/ 0 h 1"/>
                <a:gd name="T4" fmla="*/ 0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0" name="MH_Other_204"/>
            <p:cNvSpPr/>
            <p:nvPr>
              <p:custDataLst>
                <p:tags r:id="rId217"/>
              </p:custDataLst>
            </p:nvPr>
          </p:nvSpPr>
          <p:spPr bwMode="auto">
            <a:xfrm>
              <a:off x="3651150" y="2561417"/>
              <a:ext cx="70055" cy="92103"/>
            </a:xfrm>
            <a:custGeom>
              <a:avLst/>
              <a:gdLst>
                <a:gd name="T0" fmla="*/ 2147483646 w 87"/>
                <a:gd name="T1" fmla="*/ 2147483646 h 116"/>
                <a:gd name="T2" fmla="*/ 2147483646 w 87"/>
                <a:gd name="T3" fmla="*/ 2147483646 h 116"/>
                <a:gd name="T4" fmla="*/ 0 w 87"/>
                <a:gd name="T5" fmla="*/ 2147483646 h 116"/>
                <a:gd name="T6" fmla="*/ 593221525 w 87"/>
                <a:gd name="T7" fmla="*/ 2147483646 h 116"/>
                <a:gd name="T8" fmla="*/ 2147483646 w 87"/>
                <a:gd name="T9" fmla="*/ 2147483646 h 116"/>
                <a:gd name="T10" fmla="*/ 2147483646 w 87"/>
                <a:gd name="T11" fmla="*/ 2147483646 h 116"/>
                <a:gd name="T12" fmla="*/ 2147483646 w 87"/>
                <a:gd name="T13" fmla="*/ 2147483646 h 116"/>
                <a:gd name="T14" fmla="*/ 2147483646 w 87"/>
                <a:gd name="T15" fmla="*/ 2147483646 h 116"/>
                <a:gd name="T16" fmla="*/ 2147483646 w 87"/>
                <a:gd name="T17" fmla="*/ 2147483646 h 116"/>
                <a:gd name="T18" fmla="*/ 2147483646 w 87"/>
                <a:gd name="T19" fmla="*/ 2147483646 h 116"/>
                <a:gd name="T20" fmla="*/ 2147483646 w 87"/>
                <a:gd name="T21" fmla="*/ 0 h 116"/>
                <a:gd name="T22" fmla="*/ 2147483646 w 87"/>
                <a:gd name="T23" fmla="*/ 1170805647 h 116"/>
                <a:gd name="T24" fmla="*/ 2147483646 w 87"/>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7" h="116">
                  <a:moveTo>
                    <a:pt x="52" y="66"/>
                  </a:moveTo>
                  <a:cubicBezTo>
                    <a:pt x="29" y="86"/>
                    <a:pt x="20" y="96"/>
                    <a:pt x="20" y="96"/>
                  </a:cubicBezTo>
                  <a:cubicBezTo>
                    <a:pt x="20" y="96"/>
                    <a:pt x="13" y="101"/>
                    <a:pt x="0" y="115"/>
                  </a:cubicBezTo>
                  <a:cubicBezTo>
                    <a:pt x="1" y="116"/>
                    <a:pt x="1" y="116"/>
                    <a:pt x="1" y="116"/>
                  </a:cubicBezTo>
                  <a:cubicBezTo>
                    <a:pt x="14" y="102"/>
                    <a:pt x="20" y="97"/>
                    <a:pt x="20" y="97"/>
                  </a:cubicBezTo>
                  <a:cubicBezTo>
                    <a:pt x="21" y="97"/>
                    <a:pt x="30" y="87"/>
                    <a:pt x="53" y="67"/>
                  </a:cubicBezTo>
                  <a:cubicBezTo>
                    <a:pt x="60" y="61"/>
                    <a:pt x="66" y="54"/>
                    <a:pt x="71" y="48"/>
                  </a:cubicBezTo>
                  <a:cubicBezTo>
                    <a:pt x="71" y="47"/>
                    <a:pt x="71" y="47"/>
                    <a:pt x="71" y="47"/>
                  </a:cubicBezTo>
                  <a:cubicBezTo>
                    <a:pt x="71" y="47"/>
                    <a:pt x="71" y="47"/>
                    <a:pt x="71" y="47"/>
                  </a:cubicBezTo>
                  <a:cubicBezTo>
                    <a:pt x="76" y="40"/>
                    <a:pt x="80" y="32"/>
                    <a:pt x="83" y="24"/>
                  </a:cubicBezTo>
                  <a:cubicBezTo>
                    <a:pt x="85" y="16"/>
                    <a:pt x="87" y="8"/>
                    <a:pt x="87" y="0"/>
                  </a:cubicBezTo>
                  <a:cubicBezTo>
                    <a:pt x="86" y="2"/>
                    <a:pt x="86" y="2"/>
                    <a:pt x="86" y="2"/>
                  </a:cubicBezTo>
                  <a:cubicBezTo>
                    <a:pt x="84" y="27"/>
                    <a:pt x="74" y="47"/>
                    <a:pt x="52"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1" name="MH_Other_205"/>
            <p:cNvSpPr/>
            <p:nvPr>
              <p:custDataLst>
                <p:tags r:id="rId218"/>
              </p:custDataLst>
            </p:nvPr>
          </p:nvSpPr>
          <p:spPr bwMode="auto">
            <a:xfrm>
              <a:off x="3709021" y="2599164"/>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2" name="MH_Other_206"/>
            <p:cNvSpPr/>
            <p:nvPr>
              <p:custDataLst>
                <p:tags r:id="rId219"/>
              </p:custDataLst>
            </p:nvPr>
          </p:nvSpPr>
          <p:spPr bwMode="auto">
            <a:xfrm>
              <a:off x="3631351" y="2523671"/>
              <a:ext cx="105084" cy="125319"/>
            </a:xfrm>
            <a:custGeom>
              <a:avLst/>
              <a:gdLst>
                <a:gd name="T0" fmla="*/ 2147483646 w 129"/>
                <a:gd name="T1" fmla="*/ 2147483646 h 157"/>
                <a:gd name="T2" fmla="*/ 2147483646 w 129"/>
                <a:gd name="T3" fmla="*/ 2147483646 h 157"/>
                <a:gd name="T4" fmla="*/ 2147483646 w 129"/>
                <a:gd name="T5" fmla="*/ 2147483646 h 157"/>
                <a:gd name="T6" fmla="*/ 2147483646 w 129"/>
                <a:gd name="T7" fmla="*/ 2147483646 h 157"/>
                <a:gd name="T8" fmla="*/ 2147483646 w 129"/>
                <a:gd name="T9" fmla="*/ 2147483646 h 157"/>
                <a:gd name="T10" fmla="*/ 2147483646 w 129"/>
                <a:gd name="T11" fmla="*/ 2147483646 h 157"/>
                <a:gd name="T12" fmla="*/ 0 w 129"/>
                <a:gd name="T13" fmla="*/ 2147483646 h 157"/>
                <a:gd name="T14" fmla="*/ 0 w 129"/>
                <a:gd name="T15" fmla="*/ 2147483646 h 157"/>
                <a:gd name="T16" fmla="*/ 606381989 w 129"/>
                <a:gd name="T17" fmla="*/ 2147483646 h 157"/>
                <a:gd name="T18" fmla="*/ 2147483646 w 129"/>
                <a:gd name="T19" fmla="*/ 2147483646 h 157"/>
                <a:gd name="T20" fmla="*/ 2147483646 w 129"/>
                <a:gd name="T21" fmla="*/ 2147483646 h 157"/>
                <a:gd name="T22" fmla="*/ 2147483646 w 129"/>
                <a:gd name="T23" fmla="*/ 2147483646 h 157"/>
                <a:gd name="T24" fmla="*/ 2147483646 w 129"/>
                <a:gd name="T25" fmla="*/ 2147483646 h 157"/>
                <a:gd name="T26" fmla="*/ 2147483646 w 129"/>
                <a:gd name="T27" fmla="*/ 2147483646 h 157"/>
                <a:gd name="T28" fmla="*/ 2147483646 w 129"/>
                <a:gd name="T29" fmla="*/ 2147483646 h 157"/>
                <a:gd name="T30" fmla="*/ 2147483646 w 129"/>
                <a:gd name="T31" fmla="*/ 2147483646 h 157"/>
                <a:gd name="T32" fmla="*/ 2147483646 w 129"/>
                <a:gd name="T33" fmla="*/ 2147483646 h 157"/>
                <a:gd name="T34" fmla="*/ 2147483646 w 129"/>
                <a:gd name="T35" fmla="*/ 0 h 157"/>
                <a:gd name="T36" fmla="*/ 2147483646 w 129"/>
                <a:gd name="T37" fmla="*/ 591644111 h 157"/>
                <a:gd name="T38" fmla="*/ 2147483646 w 129"/>
                <a:gd name="T39" fmla="*/ 1183287382 h 157"/>
                <a:gd name="T40" fmla="*/ 2147483646 w 129"/>
                <a:gd name="T41" fmla="*/ 2147483646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9" h="157">
                  <a:moveTo>
                    <a:pt x="90" y="65"/>
                  </a:moveTo>
                  <a:cubicBezTo>
                    <a:pt x="66" y="84"/>
                    <a:pt x="56" y="93"/>
                    <a:pt x="56" y="93"/>
                  </a:cubicBezTo>
                  <a:cubicBezTo>
                    <a:pt x="56" y="93"/>
                    <a:pt x="45" y="101"/>
                    <a:pt x="22" y="123"/>
                  </a:cubicBezTo>
                  <a:cubicBezTo>
                    <a:pt x="15" y="130"/>
                    <a:pt x="10" y="137"/>
                    <a:pt x="5" y="145"/>
                  </a:cubicBezTo>
                  <a:cubicBezTo>
                    <a:pt x="5" y="145"/>
                    <a:pt x="5" y="145"/>
                    <a:pt x="5" y="146"/>
                  </a:cubicBezTo>
                  <a:cubicBezTo>
                    <a:pt x="5" y="146"/>
                    <a:pt x="5" y="146"/>
                    <a:pt x="5" y="146"/>
                  </a:cubicBezTo>
                  <a:cubicBezTo>
                    <a:pt x="3" y="149"/>
                    <a:pt x="1" y="153"/>
                    <a:pt x="0" y="157"/>
                  </a:cubicBezTo>
                  <a:cubicBezTo>
                    <a:pt x="0" y="157"/>
                    <a:pt x="0" y="157"/>
                    <a:pt x="0" y="157"/>
                  </a:cubicBezTo>
                  <a:cubicBezTo>
                    <a:pt x="1" y="157"/>
                    <a:pt x="1" y="157"/>
                    <a:pt x="1" y="157"/>
                  </a:cubicBezTo>
                  <a:cubicBezTo>
                    <a:pt x="5" y="145"/>
                    <a:pt x="13" y="134"/>
                    <a:pt x="23" y="124"/>
                  </a:cubicBezTo>
                  <a:cubicBezTo>
                    <a:pt x="46" y="102"/>
                    <a:pt x="56" y="94"/>
                    <a:pt x="56" y="94"/>
                  </a:cubicBezTo>
                  <a:cubicBezTo>
                    <a:pt x="57" y="94"/>
                    <a:pt x="67" y="85"/>
                    <a:pt x="91" y="66"/>
                  </a:cubicBezTo>
                  <a:cubicBezTo>
                    <a:pt x="98" y="60"/>
                    <a:pt x="105" y="54"/>
                    <a:pt x="110" y="48"/>
                  </a:cubicBezTo>
                  <a:cubicBezTo>
                    <a:pt x="110" y="47"/>
                    <a:pt x="110" y="46"/>
                    <a:pt x="110" y="46"/>
                  </a:cubicBezTo>
                  <a:cubicBezTo>
                    <a:pt x="111" y="46"/>
                    <a:pt x="111" y="46"/>
                    <a:pt x="111" y="46"/>
                  </a:cubicBezTo>
                  <a:cubicBezTo>
                    <a:pt x="111" y="46"/>
                    <a:pt x="111" y="46"/>
                    <a:pt x="111" y="46"/>
                  </a:cubicBezTo>
                  <a:cubicBezTo>
                    <a:pt x="116" y="39"/>
                    <a:pt x="120" y="32"/>
                    <a:pt x="123" y="25"/>
                  </a:cubicBezTo>
                  <a:cubicBezTo>
                    <a:pt x="126" y="18"/>
                    <a:pt x="128" y="8"/>
                    <a:pt x="129" y="0"/>
                  </a:cubicBezTo>
                  <a:cubicBezTo>
                    <a:pt x="128" y="1"/>
                    <a:pt x="128" y="1"/>
                    <a:pt x="128" y="1"/>
                  </a:cubicBezTo>
                  <a:cubicBezTo>
                    <a:pt x="128" y="1"/>
                    <a:pt x="128" y="2"/>
                    <a:pt x="128" y="2"/>
                  </a:cubicBezTo>
                  <a:cubicBezTo>
                    <a:pt x="124" y="28"/>
                    <a:pt x="113" y="47"/>
                    <a:pt x="90"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3" name="MH_Other_207"/>
            <p:cNvSpPr/>
            <p:nvPr>
              <p:custDataLst>
                <p:tags r:id="rId220"/>
              </p:custDataLst>
            </p:nvPr>
          </p:nvSpPr>
          <p:spPr bwMode="auto">
            <a:xfrm>
              <a:off x="3719681" y="2561417"/>
              <a:ext cx="1523" cy="1510"/>
            </a:xfrm>
            <a:custGeom>
              <a:avLst/>
              <a:gdLst>
                <a:gd name="T0" fmla="*/ 0 w 1"/>
                <a:gd name="T1" fmla="*/ 0 h 2"/>
                <a:gd name="T2" fmla="*/ 0 w 1"/>
                <a:gd name="T3" fmla="*/ 1120915208 h 2"/>
                <a:gd name="T4" fmla="*/ 2147483646 w 1"/>
                <a:gd name="T5" fmla="*/ 0 h 2"/>
                <a:gd name="T6" fmla="*/ 2147483646 w 1"/>
                <a:gd name="T7" fmla="*/ 0 h 2"/>
                <a:gd name="T8" fmla="*/ 0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0"/>
                  </a:moveTo>
                  <a:cubicBezTo>
                    <a:pt x="0" y="0"/>
                    <a:pt x="0" y="1"/>
                    <a:pt x="0" y="2"/>
                  </a:cubicBez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4" name="MH_Other_208"/>
            <p:cNvSpPr/>
            <p:nvPr>
              <p:custDataLst>
                <p:tags r:id="rId221"/>
              </p:custDataLst>
            </p:nvPr>
          </p:nvSpPr>
          <p:spPr bwMode="auto">
            <a:xfrm>
              <a:off x="3632874" y="2487434"/>
              <a:ext cx="120311" cy="154007"/>
            </a:xfrm>
            <a:custGeom>
              <a:avLst/>
              <a:gdLst>
                <a:gd name="T0" fmla="*/ 2147483646 w 149"/>
                <a:gd name="T1" fmla="*/ 0 h 191"/>
                <a:gd name="T2" fmla="*/ 2147483646 w 149"/>
                <a:gd name="T3" fmla="*/ 604445678 h 191"/>
                <a:gd name="T4" fmla="*/ 2147483646 w 149"/>
                <a:gd name="T5" fmla="*/ 2147483646 h 191"/>
                <a:gd name="T6" fmla="*/ 2147483646 w 149"/>
                <a:gd name="T7" fmla="*/ 2147483646 h 191"/>
                <a:gd name="T8" fmla="*/ 2147483646 w 149"/>
                <a:gd name="T9" fmla="*/ 2147483646 h 191"/>
                <a:gd name="T10" fmla="*/ 1190185972 w 149"/>
                <a:gd name="T11" fmla="*/ 2147483646 h 191"/>
                <a:gd name="T12" fmla="*/ 1785279379 w 149"/>
                <a:gd name="T13" fmla="*/ 2147483646 h 191"/>
                <a:gd name="T14" fmla="*/ 1785279379 w 149"/>
                <a:gd name="T15" fmla="*/ 2147483646 h 191"/>
                <a:gd name="T16" fmla="*/ 2147483646 w 149"/>
                <a:gd name="T17" fmla="*/ 2147483646 h 191"/>
                <a:gd name="T18" fmla="*/ 2147483646 w 149"/>
                <a:gd name="T19" fmla="*/ 2147483646 h 191"/>
                <a:gd name="T20" fmla="*/ 2147483646 w 149"/>
                <a:gd name="T21" fmla="*/ 2147483646 h 191"/>
                <a:gd name="T22" fmla="*/ 2147483646 w 149"/>
                <a:gd name="T23" fmla="*/ 2147483646 h 191"/>
                <a:gd name="T24" fmla="*/ 2147483646 w 149"/>
                <a:gd name="T25" fmla="*/ 2147483646 h 191"/>
                <a:gd name="T26" fmla="*/ 2147483646 w 149"/>
                <a:gd name="T27" fmla="*/ 2147483646 h 191"/>
                <a:gd name="T28" fmla="*/ 2147483646 w 149"/>
                <a:gd name="T29" fmla="*/ 2147483646 h 191"/>
                <a:gd name="T30" fmla="*/ 2147483646 w 149"/>
                <a:gd name="T31" fmla="*/ 0 h 1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9" h="191">
                  <a:moveTo>
                    <a:pt x="149" y="0"/>
                  </a:moveTo>
                  <a:cubicBezTo>
                    <a:pt x="147" y="1"/>
                    <a:pt x="147" y="1"/>
                    <a:pt x="147" y="1"/>
                  </a:cubicBezTo>
                  <a:cubicBezTo>
                    <a:pt x="142" y="27"/>
                    <a:pt x="129" y="46"/>
                    <a:pt x="105" y="62"/>
                  </a:cubicBezTo>
                  <a:cubicBezTo>
                    <a:pt x="80" y="80"/>
                    <a:pt x="69" y="88"/>
                    <a:pt x="69" y="88"/>
                  </a:cubicBezTo>
                  <a:cubicBezTo>
                    <a:pt x="69" y="88"/>
                    <a:pt x="58" y="95"/>
                    <a:pt x="34" y="116"/>
                  </a:cubicBezTo>
                  <a:cubicBezTo>
                    <a:pt x="11" y="136"/>
                    <a:pt x="0" y="162"/>
                    <a:pt x="2" y="191"/>
                  </a:cubicBezTo>
                  <a:cubicBezTo>
                    <a:pt x="3" y="191"/>
                    <a:pt x="3" y="191"/>
                    <a:pt x="3" y="191"/>
                  </a:cubicBezTo>
                  <a:cubicBezTo>
                    <a:pt x="3" y="191"/>
                    <a:pt x="3" y="190"/>
                    <a:pt x="3" y="190"/>
                  </a:cubicBezTo>
                  <a:cubicBezTo>
                    <a:pt x="2" y="161"/>
                    <a:pt x="12" y="137"/>
                    <a:pt x="35" y="117"/>
                  </a:cubicBezTo>
                  <a:cubicBezTo>
                    <a:pt x="59" y="96"/>
                    <a:pt x="70" y="89"/>
                    <a:pt x="70" y="89"/>
                  </a:cubicBezTo>
                  <a:cubicBezTo>
                    <a:pt x="70" y="89"/>
                    <a:pt x="81" y="81"/>
                    <a:pt x="106" y="63"/>
                  </a:cubicBezTo>
                  <a:cubicBezTo>
                    <a:pt x="114" y="58"/>
                    <a:pt x="120" y="53"/>
                    <a:pt x="126" y="47"/>
                  </a:cubicBezTo>
                  <a:cubicBezTo>
                    <a:pt x="126" y="46"/>
                    <a:pt x="126" y="46"/>
                    <a:pt x="126" y="46"/>
                  </a:cubicBezTo>
                  <a:cubicBezTo>
                    <a:pt x="126" y="46"/>
                    <a:pt x="126" y="46"/>
                    <a:pt x="126" y="46"/>
                  </a:cubicBezTo>
                  <a:cubicBezTo>
                    <a:pt x="132" y="39"/>
                    <a:pt x="137" y="32"/>
                    <a:pt x="141" y="25"/>
                  </a:cubicBezTo>
                  <a:cubicBezTo>
                    <a:pt x="144" y="17"/>
                    <a:pt x="147" y="9"/>
                    <a:pt x="14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5" name="MH_Other_209"/>
            <p:cNvSpPr/>
            <p:nvPr>
              <p:custDataLst>
                <p:tags r:id="rId222"/>
              </p:custDataLst>
            </p:nvPr>
          </p:nvSpPr>
          <p:spPr bwMode="auto">
            <a:xfrm>
              <a:off x="3635920" y="2639931"/>
              <a:ext cx="0" cy="1510"/>
            </a:xfrm>
            <a:custGeom>
              <a:avLst/>
              <a:gdLst>
                <a:gd name="T0" fmla="*/ 0 h 1"/>
                <a:gd name="T1" fmla="*/ 1792959984 h 1"/>
                <a:gd name="T2" fmla="*/ 1792959984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6" name="MH_Other_210"/>
            <p:cNvSpPr/>
            <p:nvPr>
              <p:custDataLst>
                <p:tags r:id="rId223"/>
              </p:custDataLst>
            </p:nvPr>
          </p:nvSpPr>
          <p:spPr bwMode="auto">
            <a:xfrm>
              <a:off x="3734910" y="2525180"/>
              <a:ext cx="0" cy="0"/>
            </a:xfrm>
            <a:custGeom>
              <a:avLst/>
              <a:gdLst>
                <a:gd name="T0" fmla="*/ 1067 h 1"/>
                <a:gd name="T1" fmla="*/ 0 h 1"/>
                <a:gd name="T2" fmla="*/ 0 h 1"/>
                <a:gd name="T3" fmla="*/ 1067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7" name="MH_Other_211"/>
            <p:cNvSpPr/>
            <p:nvPr>
              <p:custDataLst>
                <p:tags r:id="rId224"/>
              </p:custDataLst>
            </p:nvPr>
          </p:nvSpPr>
          <p:spPr bwMode="auto">
            <a:xfrm>
              <a:off x="3725773" y="2218678"/>
              <a:ext cx="214735" cy="224970"/>
            </a:xfrm>
            <a:custGeom>
              <a:avLst/>
              <a:gdLst>
                <a:gd name="T0" fmla="*/ 2147483646 w 267"/>
                <a:gd name="T1" fmla="*/ 2147483646 h 281"/>
                <a:gd name="T2" fmla="*/ 2147483646 w 267"/>
                <a:gd name="T3" fmla="*/ 2147483646 h 281"/>
                <a:gd name="T4" fmla="*/ 2147483646 w 267"/>
                <a:gd name="T5" fmla="*/ 2147483646 h 281"/>
                <a:gd name="T6" fmla="*/ 2147483646 w 267"/>
                <a:gd name="T7" fmla="*/ 2147483646 h 281"/>
                <a:gd name="T8" fmla="*/ 2147483646 w 267"/>
                <a:gd name="T9" fmla="*/ 2147483646 h 281"/>
                <a:gd name="T10" fmla="*/ 2147483646 w 267"/>
                <a:gd name="T11" fmla="*/ 2147483646 h 281"/>
                <a:gd name="T12" fmla="*/ 2147483646 w 267"/>
                <a:gd name="T13" fmla="*/ 2147483646 h 281"/>
                <a:gd name="T14" fmla="*/ 2147483646 w 267"/>
                <a:gd name="T15" fmla="*/ 2147483646 h 281"/>
                <a:gd name="T16" fmla="*/ 0 w 267"/>
                <a:gd name="T17" fmla="*/ 2147483646 h 281"/>
                <a:gd name="T18" fmla="*/ 591775695 w 267"/>
                <a:gd name="T19" fmla="*/ 2147483646 h 281"/>
                <a:gd name="T20" fmla="*/ 591775695 w 267"/>
                <a:gd name="T21" fmla="*/ 2147483646 h 281"/>
                <a:gd name="T22" fmla="*/ 2147483646 w 267"/>
                <a:gd name="T23" fmla="*/ 2147483646 h 281"/>
                <a:gd name="T24" fmla="*/ 2147483646 w 267"/>
                <a:gd name="T25" fmla="*/ 2147483646 h 281"/>
                <a:gd name="T26" fmla="*/ 2147483646 w 267"/>
                <a:gd name="T27" fmla="*/ 2147483646 h 281"/>
                <a:gd name="T28" fmla="*/ 2147483646 w 267"/>
                <a:gd name="T29" fmla="*/ 2147483646 h 281"/>
                <a:gd name="T30" fmla="*/ 2147483646 w 267"/>
                <a:gd name="T31" fmla="*/ 2147483646 h 281"/>
                <a:gd name="T32" fmla="*/ 2147483646 w 267"/>
                <a:gd name="T33" fmla="*/ 2147483646 h 281"/>
                <a:gd name="T34" fmla="*/ 2147483646 w 267"/>
                <a:gd name="T35" fmla="*/ 2147483646 h 281"/>
                <a:gd name="T36" fmla="*/ 2147483646 w 267"/>
                <a:gd name="T37" fmla="*/ 2147483646 h 281"/>
                <a:gd name="T38" fmla="*/ 2147483646 w 267"/>
                <a:gd name="T39" fmla="*/ 2147483646 h 281"/>
                <a:gd name="T40" fmla="*/ 2147483646 w 267"/>
                <a:gd name="T41" fmla="*/ 2147483646 h 281"/>
                <a:gd name="T42" fmla="*/ 2147483646 w 267"/>
                <a:gd name="T43" fmla="*/ 2147483646 h 281"/>
                <a:gd name="T44" fmla="*/ 2147483646 w 267"/>
                <a:gd name="T45" fmla="*/ 2147483646 h 281"/>
                <a:gd name="T46" fmla="*/ 2147483646 w 267"/>
                <a:gd name="T47" fmla="*/ 2147483646 h 281"/>
                <a:gd name="T48" fmla="*/ 2147483646 w 267"/>
                <a:gd name="T49" fmla="*/ 2147483646 h 281"/>
                <a:gd name="T50" fmla="*/ 2147483646 w 267"/>
                <a:gd name="T51" fmla="*/ 2147483646 h 281"/>
                <a:gd name="T52" fmla="*/ 2147483646 w 267"/>
                <a:gd name="T53" fmla="*/ 2147483646 h 281"/>
                <a:gd name="T54" fmla="*/ 2147483646 w 267"/>
                <a:gd name="T55" fmla="*/ 2147483646 h 281"/>
                <a:gd name="T56" fmla="*/ 2147483646 w 267"/>
                <a:gd name="T57" fmla="*/ 2147483646 h 281"/>
                <a:gd name="T58" fmla="*/ 2147483646 w 267"/>
                <a:gd name="T59" fmla="*/ 2147483646 h 281"/>
                <a:gd name="T60" fmla="*/ 2147483646 w 267"/>
                <a:gd name="T61" fmla="*/ 2147483646 h 281"/>
                <a:gd name="T62" fmla="*/ 2147483646 w 267"/>
                <a:gd name="T63" fmla="*/ 2147483646 h 281"/>
                <a:gd name="T64" fmla="*/ 2147483646 w 267"/>
                <a:gd name="T65" fmla="*/ 2147483646 h 281"/>
                <a:gd name="T66" fmla="*/ 2147483646 w 267"/>
                <a:gd name="T67" fmla="*/ 2147483646 h 281"/>
                <a:gd name="T68" fmla="*/ 2147483646 w 267"/>
                <a:gd name="T69" fmla="*/ 2147483646 h 281"/>
                <a:gd name="T70" fmla="*/ 2147483646 w 267"/>
                <a:gd name="T71" fmla="*/ 2147483646 h 281"/>
                <a:gd name="T72" fmla="*/ 2147483646 w 267"/>
                <a:gd name="T73" fmla="*/ 2147483646 h 281"/>
                <a:gd name="T74" fmla="*/ 2147483646 w 267"/>
                <a:gd name="T75" fmla="*/ 595910779 h 281"/>
                <a:gd name="T76" fmla="*/ 2147483646 w 267"/>
                <a:gd name="T77" fmla="*/ 0 h 281"/>
                <a:gd name="T78" fmla="*/ 2147483646 w 267"/>
                <a:gd name="T79" fmla="*/ 0 h 281"/>
                <a:gd name="T80" fmla="*/ 2147483646 w 267"/>
                <a:gd name="T81" fmla="*/ 2147483646 h 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1">
                  <a:moveTo>
                    <a:pt x="185" y="28"/>
                  </a:moveTo>
                  <a:cubicBezTo>
                    <a:pt x="169" y="35"/>
                    <a:pt x="156" y="47"/>
                    <a:pt x="146" y="63"/>
                  </a:cubicBezTo>
                  <a:cubicBezTo>
                    <a:pt x="147" y="64"/>
                    <a:pt x="147" y="64"/>
                    <a:pt x="147" y="64"/>
                  </a:cubicBezTo>
                  <a:cubicBezTo>
                    <a:pt x="130" y="72"/>
                    <a:pt x="116" y="86"/>
                    <a:pt x="107" y="103"/>
                  </a:cubicBezTo>
                  <a:cubicBezTo>
                    <a:pt x="91" y="112"/>
                    <a:pt x="79" y="125"/>
                    <a:pt x="71" y="143"/>
                  </a:cubicBezTo>
                  <a:cubicBezTo>
                    <a:pt x="57" y="153"/>
                    <a:pt x="46" y="168"/>
                    <a:pt x="39" y="185"/>
                  </a:cubicBezTo>
                  <a:cubicBezTo>
                    <a:pt x="25" y="196"/>
                    <a:pt x="14" y="211"/>
                    <a:pt x="8" y="229"/>
                  </a:cubicBezTo>
                  <a:cubicBezTo>
                    <a:pt x="9" y="230"/>
                    <a:pt x="9" y="230"/>
                    <a:pt x="9" y="230"/>
                  </a:cubicBezTo>
                  <a:cubicBezTo>
                    <a:pt x="6" y="232"/>
                    <a:pt x="3" y="235"/>
                    <a:pt x="0" y="238"/>
                  </a:cubicBezTo>
                  <a:cubicBezTo>
                    <a:pt x="1" y="238"/>
                    <a:pt x="1" y="238"/>
                    <a:pt x="1" y="238"/>
                  </a:cubicBezTo>
                  <a:cubicBezTo>
                    <a:pt x="1" y="239"/>
                    <a:pt x="1" y="239"/>
                    <a:pt x="1" y="239"/>
                  </a:cubicBezTo>
                  <a:cubicBezTo>
                    <a:pt x="21" y="251"/>
                    <a:pt x="21" y="251"/>
                    <a:pt x="21" y="251"/>
                  </a:cubicBezTo>
                  <a:cubicBezTo>
                    <a:pt x="22" y="252"/>
                    <a:pt x="22" y="252"/>
                    <a:pt x="22" y="252"/>
                  </a:cubicBezTo>
                  <a:cubicBezTo>
                    <a:pt x="51" y="270"/>
                    <a:pt x="51" y="270"/>
                    <a:pt x="51" y="270"/>
                  </a:cubicBezTo>
                  <a:cubicBezTo>
                    <a:pt x="52" y="270"/>
                    <a:pt x="52" y="270"/>
                    <a:pt x="52" y="270"/>
                  </a:cubicBezTo>
                  <a:cubicBezTo>
                    <a:pt x="69" y="281"/>
                    <a:pt x="69" y="281"/>
                    <a:pt x="69" y="281"/>
                  </a:cubicBezTo>
                  <a:cubicBezTo>
                    <a:pt x="69" y="281"/>
                    <a:pt x="69" y="281"/>
                    <a:pt x="69" y="281"/>
                  </a:cubicBezTo>
                  <a:cubicBezTo>
                    <a:pt x="70" y="281"/>
                    <a:pt x="70" y="281"/>
                    <a:pt x="70" y="281"/>
                  </a:cubicBezTo>
                  <a:cubicBezTo>
                    <a:pt x="70" y="281"/>
                    <a:pt x="70" y="281"/>
                    <a:pt x="70" y="281"/>
                  </a:cubicBezTo>
                  <a:cubicBezTo>
                    <a:pt x="71" y="280"/>
                    <a:pt x="73" y="278"/>
                    <a:pt x="74" y="276"/>
                  </a:cubicBezTo>
                  <a:cubicBezTo>
                    <a:pt x="78" y="270"/>
                    <a:pt x="82" y="261"/>
                    <a:pt x="84" y="253"/>
                  </a:cubicBezTo>
                  <a:cubicBezTo>
                    <a:pt x="91" y="248"/>
                    <a:pt x="97" y="242"/>
                    <a:pt x="102" y="235"/>
                  </a:cubicBezTo>
                  <a:cubicBezTo>
                    <a:pt x="106" y="229"/>
                    <a:pt x="110" y="221"/>
                    <a:pt x="113" y="212"/>
                  </a:cubicBezTo>
                  <a:cubicBezTo>
                    <a:pt x="121" y="208"/>
                    <a:pt x="127" y="202"/>
                    <a:pt x="132" y="196"/>
                  </a:cubicBezTo>
                  <a:cubicBezTo>
                    <a:pt x="137" y="190"/>
                    <a:pt x="141" y="183"/>
                    <a:pt x="145" y="175"/>
                  </a:cubicBezTo>
                  <a:cubicBezTo>
                    <a:pt x="152" y="171"/>
                    <a:pt x="158" y="166"/>
                    <a:pt x="163" y="160"/>
                  </a:cubicBezTo>
                  <a:cubicBezTo>
                    <a:pt x="169" y="154"/>
                    <a:pt x="174" y="146"/>
                    <a:pt x="178" y="139"/>
                  </a:cubicBezTo>
                  <a:cubicBezTo>
                    <a:pt x="185" y="135"/>
                    <a:pt x="192" y="130"/>
                    <a:pt x="198" y="125"/>
                  </a:cubicBezTo>
                  <a:cubicBezTo>
                    <a:pt x="204" y="119"/>
                    <a:pt x="209" y="112"/>
                    <a:pt x="214" y="104"/>
                  </a:cubicBezTo>
                  <a:cubicBezTo>
                    <a:pt x="222" y="101"/>
                    <a:pt x="229" y="97"/>
                    <a:pt x="235" y="91"/>
                  </a:cubicBezTo>
                  <a:cubicBezTo>
                    <a:pt x="241" y="86"/>
                    <a:pt x="247" y="80"/>
                    <a:pt x="252" y="73"/>
                  </a:cubicBezTo>
                  <a:cubicBezTo>
                    <a:pt x="257" y="71"/>
                    <a:pt x="262" y="68"/>
                    <a:pt x="267" y="65"/>
                  </a:cubicBezTo>
                  <a:cubicBezTo>
                    <a:pt x="266" y="64"/>
                    <a:pt x="266" y="64"/>
                    <a:pt x="266" y="64"/>
                  </a:cubicBezTo>
                  <a:cubicBezTo>
                    <a:pt x="255" y="49"/>
                    <a:pt x="255" y="49"/>
                    <a:pt x="255" y="49"/>
                  </a:cubicBezTo>
                  <a:cubicBezTo>
                    <a:pt x="254" y="47"/>
                    <a:pt x="254" y="47"/>
                    <a:pt x="254" y="47"/>
                  </a:cubicBezTo>
                  <a:cubicBezTo>
                    <a:pt x="233" y="20"/>
                    <a:pt x="233" y="20"/>
                    <a:pt x="233" y="20"/>
                  </a:cubicBezTo>
                  <a:cubicBezTo>
                    <a:pt x="232" y="19"/>
                    <a:pt x="232" y="19"/>
                    <a:pt x="232" y="19"/>
                  </a:cubicBezTo>
                  <a:cubicBezTo>
                    <a:pt x="218" y="1"/>
                    <a:pt x="218" y="1"/>
                    <a:pt x="218" y="1"/>
                  </a:cubicBezTo>
                  <a:cubicBezTo>
                    <a:pt x="218" y="0"/>
                    <a:pt x="218" y="0"/>
                    <a:pt x="218" y="0"/>
                  </a:cubicBezTo>
                  <a:cubicBezTo>
                    <a:pt x="218" y="0"/>
                    <a:pt x="218" y="0"/>
                    <a:pt x="218" y="0"/>
                  </a:cubicBezTo>
                  <a:cubicBezTo>
                    <a:pt x="205" y="6"/>
                    <a:pt x="194" y="16"/>
                    <a:pt x="185" y="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8" name="MH_Other_212"/>
            <p:cNvSpPr/>
            <p:nvPr>
              <p:custDataLst>
                <p:tags r:id="rId225"/>
              </p:custDataLst>
            </p:nvPr>
          </p:nvSpPr>
          <p:spPr bwMode="auto">
            <a:xfrm>
              <a:off x="3756231" y="2277562"/>
              <a:ext cx="172093" cy="89082"/>
            </a:xfrm>
            <a:custGeom>
              <a:avLst/>
              <a:gdLst>
                <a:gd name="T0" fmla="*/ 2147483646 w 213"/>
                <a:gd name="T1" fmla="*/ 2147483646 h 112"/>
                <a:gd name="T2" fmla="*/ 2147483646 w 213"/>
                <a:gd name="T3" fmla="*/ 2147483646 h 112"/>
                <a:gd name="T4" fmla="*/ 2147483646 w 213"/>
                <a:gd name="T5" fmla="*/ 2147483646 h 112"/>
                <a:gd name="T6" fmla="*/ 2147483646 w 213"/>
                <a:gd name="T7" fmla="*/ 2147483646 h 112"/>
                <a:gd name="T8" fmla="*/ 2147483646 w 213"/>
                <a:gd name="T9" fmla="*/ 0 h 112"/>
                <a:gd name="T10" fmla="*/ 2147483646 w 213"/>
                <a:gd name="T11" fmla="*/ 588160990 h 112"/>
                <a:gd name="T12" fmla="*/ 2147483646 w 213"/>
                <a:gd name="T13" fmla="*/ 2147483646 h 112"/>
                <a:gd name="T14" fmla="*/ 2147483646 w 213"/>
                <a:gd name="T15" fmla="*/ 2147483646 h 112"/>
                <a:gd name="T16" fmla="*/ 2147483646 w 213"/>
                <a:gd name="T17" fmla="*/ 2147483646 h 112"/>
                <a:gd name="T18" fmla="*/ 2147483646 w 213"/>
                <a:gd name="T19" fmla="*/ 2147483646 h 112"/>
                <a:gd name="T20" fmla="*/ 2147483646 w 213"/>
                <a:gd name="T21" fmla="*/ 2147483646 h 112"/>
                <a:gd name="T22" fmla="*/ 2147483646 w 213"/>
                <a:gd name="T23" fmla="*/ 2147483646 h 112"/>
                <a:gd name="T24" fmla="*/ 2147483646 w 213"/>
                <a:gd name="T25" fmla="*/ 2147483646 h 112"/>
                <a:gd name="T26" fmla="*/ 0 w 213"/>
                <a:gd name="T27" fmla="*/ 2147483646 h 112"/>
                <a:gd name="T28" fmla="*/ 596518158 w 213"/>
                <a:gd name="T29" fmla="*/ 2147483646 h 112"/>
                <a:gd name="T30" fmla="*/ 2147483646 w 213"/>
                <a:gd name="T31" fmla="*/ 2147483646 h 1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3" h="112">
                  <a:moveTo>
                    <a:pt x="61" y="58"/>
                  </a:moveTo>
                  <a:cubicBezTo>
                    <a:pt x="91" y="49"/>
                    <a:pt x="104" y="47"/>
                    <a:pt x="105" y="47"/>
                  </a:cubicBezTo>
                  <a:cubicBezTo>
                    <a:pt x="105" y="47"/>
                    <a:pt x="118" y="45"/>
                    <a:pt x="148" y="39"/>
                  </a:cubicBezTo>
                  <a:cubicBezTo>
                    <a:pt x="168" y="36"/>
                    <a:pt x="183" y="29"/>
                    <a:pt x="196" y="18"/>
                  </a:cubicBezTo>
                  <a:cubicBezTo>
                    <a:pt x="202" y="13"/>
                    <a:pt x="208" y="7"/>
                    <a:pt x="213" y="0"/>
                  </a:cubicBezTo>
                  <a:cubicBezTo>
                    <a:pt x="210" y="1"/>
                    <a:pt x="210" y="1"/>
                    <a:pt x="210" y="1"/>
                  </a:cubicBezTo>
                  <a:cubicBezTo>
                    <a:pt x="195" y="22"/>
                    <a:pt x="176" y="33"/>
                    <a:pt x="148" y="38"/>
                  </a:cubicBezTo>
                  <a:cubicBezTo>
                    <a:pt x="118" y="43"/>
                    <a:pt x="104" y="46"/>
                    <a:pt x="104" y="46"/>
                  </a:cubicBezTo>
                  <a:cubicBezTo>
                    <a:pt x="104" y="46"/>
                    <a:pt x="91" y="48"/>
                    <a:pt x="60" y="57"/>
                  </a:cubicBezTo>
                  <a:cubicBezTo>
                    <a:pt x="51" y="60"/>
                    <a:pt x="42" y="64"/>
                    <a:pt x="35" y="68"/>
                  </a:cubicBezTo>
                  <a:cubicBezTo>
                    <a:pt x="34" y="70"/>
                    <a:pt x="34" y="70"/>
                    <a:pt x="34" y="70"/>
                  </a:cubicBezTo>
                  <a:cubicBezTo>
                    <a:pt x="32" y="70"/>
                    <a:pt x="32" y="70"/>
                    <a:pt x="32" y="70"/>
                  </a:cubicBezTo>
                  <a:cubicBezTo>
                    <a:pt x="32" y="70"/>
                    <a:pt x="32" y="70"/>
                    <a:pt x="32" y="70"/>
                  </a:cubicBezTo>
                  <a:cubicBezTo>
                    <a:pt x="18" y="80"/>
                    <a:pt x="7" y="95"/>
                    <a:pt x="0" y="112"/>
                  </a:cubicBezTo>
                  <a:cubicBezTo>
                    <a:pt x="1" y="112"/>
                    <a:pt x="1" y="112"/>
                    <a:pt x="1" y="112"/>
                  </a:cubicBezTo>
                  <a:cubicBezTo>
                    <a:pt x="12" y="85"/>
                    <a:pt x="31" y="67"/>
                    <a:pt x="61"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79" name="MH_Other_213"/>
            <p:cNvSpPr/>
            <p:nvPr>
              <p:custDataLst>
                <p:tags r:id="rId226"/>
              </p:custDataLst>
            </p:nvPr>
          </p:nvSpPr>
          <p:spPr bwMode="auto">
            <a:xfrm>
              <a:off x="3782121" y="2270014"/>
              <a:ext cx="158386" cy="63414"/>
            </a:xfrm>
            <a:custGeom>
              <a:avLst/>
              <a:gdLst>
                <a:gd name="T0" fmla="*/ 2147483646 w 196"/>
                <a:gd name="T1" fmla="*/ 599768633 h 79"/>
                <a:gd name="T2" fmla="*/ 2147483646 w 196"/>
                <a:gd name="T3" fmla="*/ 0 h 79"/>
                <a:gd name="T4" fmla="*/ 2147483646 w 196"/>
                <a:gd name="T5" fmla="*/ 2147483646 h 79"/>
                <a:gd name="T6" fmla="*/ 2147483646 w 196"/>
                <a:gd name="T7" fmla="*/ 2147483646 h 79"/>
                <a:gd name="T8" fmla="*/ 2147483646 w 196"/>
                <a:gd name="T9" fmla="*/ 2147483646 h 79"/>
                <a:gd name="T10" fmla="*/ 2147483646 w 196"/>
                <a:gd name="T11" fmla="*/ 2147483646 h 79"/>
                <a:gd name="T12" fmla="*/ 2147483646 w 196"/>
                <a:gd name="T13" fmla="*/ 2147483646 h 79"/>
                <a:gd name="T14" fmla="*/ 2147483646 w 196"/>
                <a:gd name="T15" fmla="*/ 2147483646 h 79"/>
                <a:gd name="T16" fmla="*/ 0 w 196"/>
                <a:gd name="T17" fmla="*/ 2147483646 h 79"/>
                <a:gd name="T18" fmla="*/ 1791609605 w 196"/>
                <a:gd name="T19" fmla="*/ 2147483646 h 79"/>
                <a:gd name="T20" fmla="*/ 2147483646 w 196"/>
                <a:gd name="T21" fmla="*/ 2147483646 h 79"/>
                <a:gd name="T22" fmla="*/ 2147483646 w 196"/>
                <a:gd name="T23" fmla="*/ 2147483646 h 79"/>
                <a:gd name="T24" fmla="*/ 2147483646 w 196"/>
                <a:gd name="T25" fmla="*/ 2147483646 h 79"/>
                <a:gd name="T26" fmla="*/ 2147483646 w 196"/>
                <a:gd name="T27" fmla="*/ 2147483646 h 79"/>
                <a:gd name="T28" fmla="*/ 2147483646 w 196"/>
                <a:gd name="T29" fmla="*/ 2147483646 h 79"/>
                <a:gd name="T30" fmla="*/ 2147483646 w 196"/>
                <a:gd name="T31" fmla="*/ 2147483646 h 79"/>
                <a:gd name="T32" fmla="*/ 2147483646 w 196"/>
                <a:gd name="T33" fmla="*/ 2147483646 h 79"/>
                <a:gd name="T34" fmla="*/ 2147483646 w 196"/>
                <a:gd name="T35" fmla="*/ 599768633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79">
                  <a:moveTo>
                    <a:pt x="196" y="1"/>
                  </a:moveTo>
                  <a:cubicBezTo>
                    <a:pt x="195" y="0"/>
                    <a:pt x="195" y="0"/>
                    <a:pt x="195" y="0"/>
                  </a:cubicBezTo>
                  <a:cubicBezTo>
                    <a:pt x="183" y="8"/>
                    <a:pt x="169" y="13"/>
                    <a:pt x="152" y="14"/>
                  </a:cubicBezTo>
                  <a:cubicBezTo>
                    <a:pt x="122" y="18"/>
                    <a:pt x="108" y="20"/>
                    <a:pt x="108" y="20"/>
                  </a:cubicBezTo>
                  <a:cubicBezTo>
                    <a:pt x="108" y="20"/>
                    <a:pt x="95" y="21"/>
                    <a:pt x="64" y="28"/>
                  </a:cubicBezTo>
                  <a:cubicBezTo>
                    <a:pt x="54" y="30"/>
                    <a:pt x="46" y="33"/>
                    <a:pt x="38" y="38"/>
                  </a:cubicBezTo>
                  <a:cubicBezTo>
                    <a:pt x="38" y="38"/>
                    <a:pt x="38" y="38"/>
                    <a:pt x="38" y="38"/>
                  </a:cubicBezTo>
                  <a:cubicBezTo>
                    <a:pt x="37" y="38"/>
                    <a:pt x="37" y="38"/>
                    <a:pt x="37" y="38"/>
                  </a:cubicBezTo>
                  <a:cubicBezTo>
                    <a:pt x="21" y="47"/>
                    <a:pt x="9" y="61"/>
                    <a:pt x="0" y="79"/>
                  </a:cubicBezTo>
                  <a:cubicBezTo>
                    <a:pt x="3" y="77"/>
                    <a:pt x="3" y="77"/>
                    <a:pt x="3" y="77"/>
                  </a:cubicBezTo>
                  <a:cubicBezTo>
                    <a:pt x="15" y="52"/>
                    <a:pt x="35" y="36"/>
                    <a:pt x="64" y="29"/>
                  </a:cubicBezTo>
                  <a:cubicBezTo>
                    <a:pt x="95" y="22"/>
                    <a:pt x="108" y="21"/>
                    <a:pt x="108" y="21"/>
                  </a:cubicBezTo>
                  <a:cubicBezTo>
                    <a:pt x="108" y="21"/>
                    <a:pt x="122" y="19"/>
                    <a:pt x="152" y="16"/>
                  </a:cubicBezTo>
                  <a:cubicBezTo>
                    <a:pt x="162" y="15"/>
                    <a:pt x="170" y="13"/>
                    <a:pt x="178" y="10"/>
                  </a:cubicBezTo>
                  <a:cubicBezTo>
                    <a:pt x="180" y="8"/>
                    <a:pt x="180" y="8"/>
                    <a:pt x="180" y="8"/>
                  </a:cubicBezTo>
                  <a:cubicBezTo>
                    <a:pt x="181" y="9"/>
                    <a:pt x="181" y="9"/>
                    <a:pt x="181" y="9"/>
                  </a:cubicBezTo>
                  <a:cubicBezTo>
                    <a:pt x="181" y="9"/>
                    <a:pt x="181" y="9"/>
                    <a:pt x="181" y="9"/>
                  </a:cubicBezTo>
                  <a:cubicBezTo>
                    <a:pt x="186" y="7"/>
                    <a:pt x="191" y="4"/>
                    <a:pt x="196"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0" name="MH_Other_214"/>
            <p:cNvSpPr/>
            <p:nvPr>
              <p:custDataLst>
                <p:tags r:id="rId227"/>
              </p:custDataLst>
            </p:nvPr>
          </p:nvSpPr>
          <p:spPr bwMode="auto">
            <a:xfrm>
              <a:off x="3926801" y="2276053"/>
              <a:ext cx="1523" cy="1509"/>
            </a:xfrm>
            <a:custGeom>
              <a:avLst/>
              <a:gdLst>
                <a:gd name="T0" fmla="*/ 73182073 w 7"/>
                <a:gd name="T1" fmla="*/ 0 h 5"/>
                <a:gd name="T2" fmla="*/ 0 w 7"/>
                <a:gd name="T3" fmla="*/ 179120564 h 5"/>
                <a:gd name="T4" fmla="*/ 128094205 w 7"/>
                <a:gd name="T5" fmla="*/ 107492588 h 5"/>
                <a:gd name="T6" fmla="*/ 128094205 w 7"/>
                <a:gd name="T7" fmla="*/ 107492588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1" name="MH_Other_215"/>
            <p:cNvSpPr/>
            <p:nvPr>
              <p:custDataLst>
                <p:tags r:id="rId228"/>
              </p:custDataLst>
            </p:nvPr>
          </p:nvSpPr>
          <p:spPr bwMode="auto">
            <a:xfrm>
              <a:off x="3782123" y="2331917"/>
              <a:ext cx="3046" cy="1510"/>
            </a:xfrm>
            <a:custGeom>
              <a:avLst/>
              <a:gdLst>
                <a:gd name="T0" fmla="*/ 280052463 w 8"/>
                <a:gd name="T1" fmla="*/ 224119998 h 4"/>
                <a:gd name="T2" fmla="*/ 447957972 w 8"/>
                <a:gd name="T3" fmla="*/ 0 h 4"/>
                <a:gd name="T4" fmla="*/ 0 w 8"/>
                <a:gd name="T5" fmla="*/ 224119998 h 4"/>
                <a:gd name="T6" fmla="*/ 0 w 8"/>
                <a:gd name="T7" fmla="*/ 224119998 h 4"/>
                <a:gd name="T8" fmla="*/ 280052463 w 8"/>
                <a:gd name="T9" fmla="*/ 22411999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4">
                  <a:moveTo>
                    <a:pt x="5" y="4"/>
                  </a:moveTo>
                  <a:lnTo>
                    <a:pt x="8"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2" name="MH_Other_216"/>
            <p:cNvSpPr/>
            <p:nvPr>
              <p:custDataLst>
                <p:tags r:id="rId229"/>
              </p:custDataLst>
            </p:nvPr>
          </p:nvSpPr>
          <p:spPr bwMode="auto">
            <a:xfrm>
              <a:off x="3811059" y="2256424"/>
              <a:ext cx="120313" cy="43787"/>
            </a:xfrm>
            <a:custGeom>
              <a:avLst/>
              <a:gdLst>
                <a:gd name="T0" fmla="*/ 2147483646 w 148"/>
                <a:gd name="T1" fmla="*/ 2147483646 h 56"/>
                <a:gd name="T2" fmla="*/ 2147483646 w 148"/>
                <a:gd name="T3" fmla="*/ 2147483646 h 56"/>
                <a:gd name="T4" fmla="*/ 2147483646 w 148"/>
                <a:gd name="T5" fmla="*/ 1141527830 h 56"/>
                <a:gd name="T6" fmla="*/ 2147483646 w 148"/>
                <a:gd name="T7" fmla="*/ 0 h 56"/>
                <a:gd name="T8" fmla="*/ 2147483646 w 148"/>
                <a:gd name="T9" fmla="*/ 1711953448 h 56"/>
                <a:gd name="T10" fmla="*/ 2147483646 w 148"/>
                <a:gd name="T11" fmla="*/ 2147483646 h 56"/>
                <a:gd name="T12" fmla="*/ 2147483646 w 148"/>
                <a:gd name="T13" fmla="*/ 2147483646 h 56"/>
                <a:gd name="T14" fmla="*/ 2147483646 w 148"/>
                <a:gd name="T15" fmla="*/ 2147483646 h 56"/>
                <a:gd name="T16" fmla="*/ 2147483646 w 148"/>
                <a:gd name="T17" fmla="*/ 2147483646 h 56"/>
                <a:gd name="T18" fmla="*/ 0 w 148"/>
                <a:gd name="T19" fmla="*/ 2147483646 h 56"/>
                <a:gd name="T20" fmla="*/ 603889864 w 148"/>
                <a:gd name="T21" fmla="*/ 2147483646 h 56"/>
                <a:gd name="T22" fmla="*/ 1207779728 w 148"/>
                <a:gd name="T23" fmla="*/ 2147483646 h 56"/>
                <a:gd name="T24" fmla="*/ 2147483646 w 148"/>
                <a:gd name="T25" fmla="*/ 2147483646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8" h="56">
                  <a:moveTo>
                    <a:pt x="67" y="9"/>
                  </a:moveTo>
                  <a:cubicBezTo>
                    <a:pt x="98" y="4"/>
                    <a:pt x="112" y="4"/>
                    <a:pt x="112" y="4"/>
                  </a:cubicBezTo>
                  <a:cubicBezTo>
                    <a:pt x="148" y="2"/>
                    <a:pt x="148" y="2"/>
                    <a:pt x="148" y="2"/>
                  </a:cubicBezTo>
                  <a:cubicBezTo>
                    <a:pt x="147" y="0"/>
                    <a:pt x="147" y="0"/>
                    <a:pt x="147" y="0"/>
                  </a:cubicBezTo>
                  <a:cubicBezTo>
                    <a:pt x="112" y="3"/>
                    <a:pt x="112" y="3"/>
                    <a:pt x="112" y="3"/>
                  </a:cubicBezTo>
                  <a:cubicBezTo>
                    <a:pt x="112" y="3"/>
                    <a:pt x="98" y="3"/>
                    <a:pt x="67" y="8"/>
                  </a:cubicBezTo>
                  <a:cubicBezTo>
                    <a:pt x="57" y="10"/>
                    <a:pt x="49" y="12"/>
                    <a:pt x="41" y="16"/>
                  </a:cubicBezTo>
                  <a:cubicBezTo>
                    <a:pt x="41" y="16"/>
                    <a:pt x="40" y="17"/>
                    <a:pt x="40" y="17"/>
                  </a:cubicBezTo>
                  <a:cubicBezTo>
                    <a:pt x="40" y="17"/>
                    <a:pt x="40" y="17"/>
                    <a:pt x="40" y="17"/>
                  </a:cubicBezTo>
                  <a:cubicBezTo>
                    <a:pt x="23" y="25"/>
                    <a:pt x="9" y="39"/>
                    <a:pt x="0" y="56"/>
                  </a:cubicBezTo>
                  <a:cubicBezTo>
                    <a:pt x="1" y="55"/>
                    <a:pt x="1" y="55"/>
                    <a:pt x="1" y="55"/>
                  </a:cubicBezTo>
                  <a:cubicBezTo>
                    <a:pt x="2" y="55"/>
                    <a:pt x="2" y="55"/>
                    <a:pt x="2" y="55"/>
                  </a:cubicBezTo>
                  <a:cubicBezTo>
                    <a:pt x="16" y="29"/>
                    <a:pt x="37" y="14"/>
                    <a:pt x="67"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3" name="MH_Other_217"/>
            <p:cNvSpPr/>
            <p:nvPr>
              <p:custDataLst>
                <p:tags r:id="rId230"/>
              </p:custDataLst>
            </p:nvPr>
          </p:nvSpPr>
          <p:spPr bwMode="auto">
            <a:xfrm>
              <a:off x="3812581" y="2300211"/>
              <a:ext cx="0" cy="0"/>
            </a:xfrm>
            <a:custGeom>
              <a:avLst/>
              <a:gdLst>
                <a:gd name="T0" fmla="*/ 711 w 1"/>
                <a:gd name="T1" fmla="*/ 0 w 1"/>
                <a:gd name="T2" fmla="*/ 711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4" name="MH_Other_218"/>
            <p:cNvSpPr/>
            <p:nvPr>
              <p:custDataLst>
                <p:tags r:id="rId231"/>
              </p:custDataLst>
            </p:nvPr>
          </p:nvSpPr>
          <p:spPr bwMode="auto">
            <a:xfrm>
              <a:off x="3843041" y="2233776"/>
              <a:ext cx="70055" cy="36237"/>
            </a:xfrm>
            <a:custGeom>
              <a:avLst/>
              <a:gdLst>
                <a:gd name="T0" fmla="*/ 2147483646 w 87"/>
                <a:gd name="T1" fmla="*/ 1800713527 h 45"/>
                <a:gd name="T2" fmla="*/ 2147483646 w 87"/>
                <a:gd name="T3" fmla="*/ 599998800 h 45"/>
                <a:gd name="T4" fmla="*/ 2147483646 w 87"/>
                <a:gd name="T5" fmla="*/ 0 h 45"/>
                <a:gd name="T6" fmla="*/ 2147483646 w 87"/>
                <a:gd name="T7" fmla="*/ 1200714727 h 45"/>
                <a:gd name="T8" fmla="*/ 2147483646 w 87"/>
                <a:gd name="T9" fmla="*/ 2147483646 h 45"/>
                <a:gd name="T10" fmla="*/ 2147483646 w 87"/>
                <a:gd name="T11" fmla="*/ 2147483646 h 45"/>
                <a:gd name="T12" fmla="*/ 2147483646 w 87"/>
                <a:gd name="T13" fmla="*/ 2147483646 h 45"/>
                <a:gd name="T14" fmla="*/ 0 w 87"/>
                <a:gd name="T15" fmla="*/ 2147483646 h 45"/>
                <a:gd name="T16" fmla="*/ 593221525 w 87"/>
                <a:gd name="T17" fmla="*/ 2147483646 h 45"/>
                <a:gd name="T18" fmla="*/ 1186442211 w 87"/>
                <a:gd name="T19" fmla="*/ 2147483646 h 45"/>
                <a:gd name="T20" fmla="*/ 2147483646 w 87"/>
                <a:gd name="T21" fmla="*/ 180071352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69" y="3"/>
                  </a:moveTo>
                  <a:cubicBezTo>
                    <a:pt x="76" y="2"/>
                    <a:pt x="82" y="2"/>
                    <a:pt x="87" y="1"/>
                  </a:cubicBezTo>
                  <a:cubicBezTo>
                    <a:pt x="86" y="0"/>
                    <a:pt x="86" y="0"/>
                    <a:pt x="86" y="0"/>
                  </a:cubicBezTo>
                  <a:cubicBezTo>
                    <a:pt x="81" y="0"/>
                    <a:pt x="76" y="1"/>
                    <a:pt x="69" y="2"/>
                  </a:cubicBezTo>
                  <a:cubicBezTo>
                    <a:pt x="59" y="3"/>
                    <a:pt x="50" y="5"/>
                    <a:pt x="42" y="8"/>
                  </a:cubicBezTo>
                  <a:cubicBezTo>
                    <a:pt x="40" y="10"/>
                    <a:pt x="40" y="10"/>
                    <a:pt x="40" y="10"/>
                  </a:cubicBezTo>
                  <a:cubicBezTo>
                    <a:pt x="39" y="9"/>
                    <a:pt x="39" y="9"/>
                    <a:pt x="39" y="9"/>
                  </a:cubicBezTo>
                  <a:cubicBezTo>
                    <a:pt x="23" y="16"/>
                    <a:pt x="10" y="28"/>
                    <a:pt x="0" y="44"/>
                  </a:cubicBezTo>
                  <a:cubicBezTo>
                    <a:pt x="1" y="45"/>
                    <a:pt x="1" y="45"/>
                    <a:pt x="1" y="45"/>
                  </a:cubicBezTo>
                  <a:cubicBezTo>
                    <a:pt x="2" y="44"/>
                    <a:pt x="2" y="44"/>
                    <a:pt x="2" y="44"/>
                  </a:cubicBezTo>
                  <a:cubicBezTo>
                    <a:pt x="17" y="20"/>
                    <a:pt x="39" y="6"/>
                    <a:pt x="6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5" name="MH_Other_219"/>
            <p:cNvSpPr/>
            <p:nvPr>
              <p:custDataLst>
                <p:tags r:id="rId232"/>
              </p:custDataLst>
            </p:nvPr>
          </p:nvSpPr>
          <p:spPr bwMode="auto">
            <a:xfrm>
              <a:off x="3844562" y="2268503"/>
              <a:ext cx="0" cy="1510"/>
            </a:xfrm>
            <a:custGeom>
              <a:avLst/>
              <a:gdLst>
                <a:gd name="T0" fmla="*/ 1067 w 1"/>
                <a:gd name="T1" fmla="*/ 0 h 1"/>
                <a:gd name="T2" fmla="*/ 0 w 1"/>
                <a:gd name="T3" fmla="*/ 1792959984 h 1"/>
                <a:gd name="T4" fmla="*/ 0 w 1"/>
                <a:gd name="T5" fmla="*/ 1792959984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0" y="1"/>
                    <a:pt x="0" y="1"/>
                    <a:pt x="0" y="1"/>
                  </a:cubicBezTo>
                  <a:cubicBezTo>
                    <a:pt x="0"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6" name="MH_Other_220"/>
            <p:cNvSpPr/>
            <p:nvPr>
              <p:custDataLst>
                <p:tags r:id="rId233"/>
              </p:custDataLst>
            </p:nvPr>
          </p:nvSpPr>
          <p:spPr bwMode="auto">
            <a:xfrm>
              <a:off x="3875021" y="2218678"/>
              <a:ext cx="25890" cy="22648"/>
            </a:xfrm>
            <a:custGeom>
              <a:avLst/>
              <a:gdLst>
                <a:gd name="T0" fmla="*/ 2147483646 w 33"/>
                <a:gd name="T1" fmla="*/ 606065575 h 28"/>
                <a:gd name="T2" fmla="*/ 2147483646 w 33"/>
                <a:gd name="T3" fmla="*/ 0 h 28"/>
                <a:gd name="T4" fmla="*/ 2147483646 w 33"/>
                <a:gd name="T5" fmla="*/ 0 h 28"/>
                <a:gd name="T6" fmla="*/ 0 w 33"/>
                <a:gd name="T7" fmla="*/ 2147483646 h 28"/>
                <a:gd name="T8" fmla="*/ 1686112102 w 33"/>
                <a:gd name="T9" fmla="*/ 2147483646 h 28"/>
                <a:gd name="T10" fmla="*/ 2147483646 w 33"/>
                <a:gd name="T11" fmla="*/ 606065575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8">
                  <a:moveTo>
                    <a:pt x="33" y="1"/>
                  </a:moveTo>
                  <a:cubicBezTo>
                    <a:pt x="33" y="0"/>
                    <a:pt x="33" y="0"/>
                    <a:pt x="33" y="0"/>
                  </a:cubicBezTo>
                  <a:cubicBezTo>
                    <a:pt x="33" y="0"/>
                    <a:pt x="33" y="0"/>
                    <a:pt x="33" y="0"/>
                  </a:cubicBezTo>
                  <a:cubicBezTo>
                    <a:pt x="20" y="6"/>
                    <a:pt x="9" y="16"/>
                    <a:pt x="0" y="28"/>
                  </a:cubicBezTo>
                  <a:cubicBezTo>
                    <a:pt x="3" y="27"/>
                    <a:pt x="3" y="27"/>
                    <a:pt x="3" y="27"/>
                  </a:cubicBezTo>
                  <a:cubicBezTo>
                    <a:pt x="11" y="16"/>
                    <a:pt x="21" y="7"/>
                    <a:pt x="33"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7" name="MH_Other_221"/>
            <p:cNvSpPr/>
            <p:nvPr>
              <p:custDataLst>
                <p:tags r:id="rId234"/>
              </p:custDataLst>
            </p:nvPr>
          </p:nvSpPr>
          <p:spPr bwMode="auto">
            <a:xfrm>
              <a:off x="3875021" y="2239816"/>
              <a:ext cx="1523" cy="1509"/>
            </a:xfrm>
            <a:custGeom>
              <a:avLst/>
              <a:gdLst>
                <a:gd name="T0" fmla="*/ 54912359 w 7"/>
                <a:gd name="T1" fmla="*/ 179120564 h 5"/>
                <a:gd name="T2" fmla="*/ 128094205 w 7"/>
                <a:gd name="T3" fmla="*/ 0 h 5"/>
                <a:gd name="T4" fmla="*/ 0 w 7"/>
                <a:gd name="T5" fmla="*/ 71627975 h 5"/>
                <a:gd name="T6" fmla="*/ 54912359 w 7"/>
                <a:gd name="T7" fmla="*/ 17912056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3" y="5"/>
                  </a:moveTo>
                  <a:lnTo>
                    <a:pt x="7" y="0"/>
                  </a:lnTo>
                  <a:lnTo>
                    <a:pt x="0" y="2"/>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8" name="MH_Other_222"/>
            <p:cNvSpPr/>
            <p:nvPr>
              <p:custDataLst>
                <p:tags r:id="rId235"/>
              </p:custDataLst>
            </p:nvPr>
          </p:nvSpPr>
          <p:spPr bwMode="auto">
            <a:xfrm>
              <a:off x="3780598" y="2421000"/>
              <a:ext cx="12183" cy="22648"/>
            </a:xfrm>
            <a:custGeom>
              <a:avLst/>
              <a:gdLst>
                <a:gd name="T0" fmla="*/ 0 w 15"/>
                <a:gd name="T1" fmla="*/ 2147483646 h 28"/>
                <a:gd name="T2" fmla="*/ 0 w 15"/>
                <a:gd name="T3" fmla="*/ 2147483646 h 28"/>
                <a:gd name="T4" fmla="*/ 594980607 w 15"/>
                <a:gd name="T5" fmla="*/ 2147483646 h 28"/>
                <a:gd name="T6" fmla="*/ 594980607 w 15"/>
                <a:gd name="T7" fmla="*/ 2147483646 h 28"/>
                <a:gd name="T8" fmla="*/ 2147483646 w 15"/>
                <a:gd name="T9" fmla="*/ 2147483646 h 28"/>
                <a:gd name="T10" fmla="*/ 2147483646 w 15"/>
                <a:gd name="T11" fmla="*/ 0 h 28"/>
                <a:gd name="T12" fmla="*/ 2147483646 w 15"/>
                <a:gd name="T13" fmla="*/ 606065575 h 28"/>
                <a:gd name="T14" fmla="*/ 2147483646 w 15"/>
                <a:gd name="T15" fmla="*/ 606065575 h 28"/>
                <a:gd name="T16" fmla="*/ 0 w 15"/>
                <a:gd name="T17" fmla="*/ 21474836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28">
                  <a:moveTo>
                    <a:pt x="0" y="28"/>
                  </a:moveTo>
                  <a:cubicBezTo>
                    <a:pt x="0" y="28"/>
                    <a:pt x="0" y="28"/>
                    <a:pt x="0" y="28"/>
                  </a:cubicBezTo>
                  <a:cubicBezTo>
                    <a:pt x="1" y="28"/>
                    <a:pt x="1" y="28"/>
                    <a:pt x="1" y="28"/>
                  </a:cubicBezTo>
                  <a:cubicBezTo>
                    <a:pt x="1" y="28"/>
                    <a:pt x="1" y="28"/>
                    <a:pt x="1" y="28"/>
                  </a:cubicBezTo>
                  <a:cubicBezTo>
                    <a:pt x="2" y="27"/>
                    <a:pt x="4" y="25"/>
                    <a:pt x="5" y="23"/>
                  </a:cubicBezTo>
                  <a:cubicBezTo>
                    <a:pt x="9" y="16"/>
                    <a:pt x="13" y="8"/>
                    <a:pt x="15" y="0"/>
                  </a:cubicBezTo>
                  <a:cubicBezTo>
                    <a:pt x="14" y="1"/>
                    <a:pt x="14" y="1"/>
                    <a:pt x="14" y="1"/>
                  </a:cubicBezTo>
                  <a:cubicBezTo>
                    <a:pt x="14" y="1"/>
                    <a:pt x="14" y="1"/>
                    <a:pt x="13" y="1"/>
                  </a:cubicBezTo>
                  <a:cubicBezTo>
                    <a:pt x="10" y="11"/>
                    <a:pt x="6" y="20"/>
                    <a:pt x="0" y="2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89" name="MH_Other_223"/>
            <p:cNvSpPr/>
            <p:nvPr>
              <p:custDataLst>
                <p:tags r:id="rId236"/>
              </p:custDataLst>
            </p:nvPr>
          </p:nvSpPr>
          <p:spPr bwMode="auto">
            <a:xfrm>
              <a:off x="3766894" y="2387783"/>
              <a:ext cx="50256" cy="46805"/>
            </a:xfrm>
            <a:custGeom>
              <a:avLst/>
              <a:gdLst>
                <a:gd name="T0" fmla="*/ 2147483646 w 62"/>
                <a:gd name="T1" fmla="*/ 2147483646 h 58"/>
                <a:gd name="T2" fmla="*/ 0 w 62"/>
                <a:gd name="T3" fmla="*/ 2147483646 h 58"/>
                <a:gd name="T4" fmla="*/ 601853964 w 62"/>
                <a:gd name="T5" fmla="*/ 2147483646 h 58"/>
                <a:gd name="T6" fmla="*/ 2147483646 w 62"/>
                <a:gd name="T7" fmla="*/ 2147483646 h 58"/>
                <a:gd name="T8" fmla="*/ 2147483646 w 62"/>
                <a:gd name="T9" fmla="*/ 2147483646 h 58"/>
                <a:gd name="T10" fmla="*/ 2147483646 w 62"/>
                <a:gd name="T11" fmla="*/ 2147483646 h 58"/>
                <a:gd name="T12" fmla="*/ 2147483646 w 62"/>
                <a:gd name="T13" fmla="*/ 2147483646 h 58"/>
                <a:gd name="T14" fmla="*/ 2147483646 w 62"/>
                <a:gd name="T15" fmla="*/ 2147483646 h 58"/>
                <a:gd name="T16" fmla="*/ 2147483646 w 62"/>
                <a:gd name="T17" fmla="*/ 0 h 58"/>
                <a:gd name="T18" fmla="*/ 2147483646 w 62"/>
                <a:gd name="T19" fmla="*/ 604735723 h 58"/>
                <a:gd name="T20" fmla="*/ 2147483646 w 62"/>
                <a:gd name="T21" fmla="*/ 1209470597 h 58"/>
                <a:gd name="T22" fmla="*/ 2147483646 w 62"/>
                <a:gd name="T23" fmla="*/ 2147483646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 h="58">
                  <a:moveTo>
                    <a:pt x="9" y="54"/>
                  </a:moveTo>
                  <a:cubicBezTo>
                    <a:pt x="0" y="58"/>
                    <a:pt x="0" y="58"/>
                    <a:pt x="0" y="58"/>
                  </a:cubicBezTo>
                  <a:cubicBezTo>
                    <a:pt x="1" y="58"/>
                    <a:pt x="1" y="58"/>
                    <a:pt x="1" y="58"/>
                  </a:cubicBezTo>
                  <a:cubicBezTo>
                    <a:pt x="9" y="55"/>
                    <a:pt x="9" y="55"/>
                    <a:pt x="9" y="55"/>
                  </a:cubicBezTo>
                  <a:cubicBezTo>
                    <a:pt x="18" y="51"/>
                    <a:pt x="25" y="47"/>
                    <a:pt x="31" y="42"/>
                  </a:cubicBezTo>
                  <a:cubicBezTo>
                    <a:pt x="32" y="41"/>
                    <a:pt x="32" y="41"/>
                    <a:pt x="32" y="41"/>
                  </a:cubicBezTo>
                  <a:cubicBezTo>
                    <a:pt x="32" y="42"/>
                    <a:pt x="32" y="42"/>
                    <a:pt x="32" y="42"/>
                  </a:cubicBezTo>
                  <a:cubicBezTo>
                    <a:pt x="40" y="36"/>
                    <a:pt x="46" y="30"/>
                    <a:pt x="51" y="23"/>
                  </a:cubicBezTo>
                  <a:cubicBezTo>
                    <a:pt x="55" y="17"/>
                    <a:pt x="59" y="8"/>
                    <a:pt x="62" y="0"/>
                  </a:cubicBezTo>
                  <a:cubicBezTo>
                    <a:pt x="62" y="1"/>
                    <a:pt x="62" y="1"/>
                    <a:pt x="62" y="1"/>
                  </a:cubicBezTo>
                  <a:cubicBezTo>
                    <a:pt x="61" y="1"/>
                    <a:pt x="61" y="2"/>
                    <a:pt x="61" y="2"/>
                  </a:cubicBezTo>
                  <a:cubicBezTo>
                    <a:pt x="51" y="26"/>
                    <a:pt x="35" y="42"/>
                    <a:pt x="9" y="5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0" name="MH_Other_224"/>
            <p:cNvSpPr/>
            <p:nvPr>
              <p:custDataLst>
                <p:tags r:id="rId237"/>
              </p:custDataLst>
            </p:nvPr>
          </p:nvSpPr>
          <p:spPr bwMode="auto">
            <a:xfrm>
              <a:off x="3791261" y="2421000"/>
              <a:ext cx="1523" cy="0"/>
            </a:xfrm>
            <a:custGeom>
              <a:avLst/>
              <a:gdLst>
                <a:gd name="T0" fmla="*/ 0 w 1"/>
                <a:gd name="T1" fmla="*/ 711 h 1"/>
                <a:gd name="T2" fmla="*/ 2147483646 w 1"/>
                <a:gd name="T3" fmla="*/ 711 h 1"/>
                <a:gd name="T4" fmla="*/ 2147483646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1" name="MH_Other_225"/>
            <p:cNvSpPr/>
            <p:nvPr>
              <p:custDataLst>
                <p:tags r:id="rId238"/>
              </p:custDataLst>
            </p:nvPr>
          </p:nvSpPr>
          <p:spPr bwMode="auto">
            <a:xfrm>
              <a:off x="3742527" y="2359095"/>
              <a:ext cx="100513" cy="60395"/>
            </a:xfrm>
            <a:custGeom>
              <a:avLst/>
              <a:gdLst>
                <a:gd name="T0" fmla="*/ 2147483646 w 124"/>
                <a:gd name="T1" fmla="*/ 2147483646 h 77"/>
                <a:gd name="T2" fmla="*/ 2147483646 w 124"/>
                <a:gd name="T3" fmla="*/ 2147483646 h 77"/>
                <a:gd name="T4" fmla="*/ 0 w 124"/>
                <a:gd name="T5" fmla="*/ 2147483646 h 77"/>
                <a:gd name="T6" fmla="*/ 601865623 w 124"/>
                <a:gd name="T7" fmla="*/ 2147483646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0 h 77"/>
                <a:gd name="T22" fmla="*/ 2147483646 w 124"/>
                <a:gd name="T23" fmla="*/ 571274864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67" y="49"/>
                  </a:moveTo>
                  <a:cubicBezTo>
                    <a:pt x="38" y="60"/>
                    <a:pt x="26" y="65"/>
                    <a:pt x="26" y="65"/>
                  </a:cubicBezTo>
                  <a:cubicBezTo>
                    <a:pt x="26" y="65"/>
                    <a:pt x="18" y="68"/>
                    <a:pt x="0" y="76"/>
                  </a:cubicBezTo>
                  <a:cubicBezTo>
                    <a:pt x="1" y="77"/>
                    <a:pt x="1" y="77"/>
                    <a:pt x="1" y="77"/>
                  </a:cubicBezTo>
                  <a:cubicBezTo>
                    <a:pt x="18" y="69"/>
                    <a:pt x="26" y="66"/>
                    <a:pt x="26" y="66"/>
                  </a:cubicBezTo>
                  <a:cubicBezTo>
                    <a:pt x="26" y="66"/>
                    <a:pt x="39" y="61"/>
                    <a:pt x="68" y="50"/>
                  </a:cubicBezTo>
                  <a:cubicBezTo>
                    <a:pt x="76" y="47"/>
                    <a:pt x="84" y="43"/>
                    <a:pt x="91" y="39"/>
                  </a:cubicBezTo>
                  <a:cubicBezTo>
                    <a:pt x="91" y="38"/>
                    <a:pt x="91" y="38"/>
                    <a:pt x="91" y="38"/>
                  </a:cubicBezTo>
                  <a:cubicBezTo>
                    <a:pt x="92" y="38"/>
                    <a:pt x="92" y="38"/>
                    <a:pt x="92" y="38"/>
                  </a:cubicBezTo>
                  <a:cubicBezTo>
                    <a:pt x="99" y="33"/>
                    <a:pt x="105" y="27"/>
                    <a:pt x="111" y="21"/>
                  </a:cubicBezTo>
                  <a:cubicBezTo>
                    <a:pt x="116" y="15"/>
                    <a:pt x="120" y="8"/>
                    <a:pt x="124" y="0"/>
                  </a:cubicBezTo>
                  <a:cubicBezTo>
                    <a:pt x="122" y="1"/>
                    <a:pt x="122" y="1"/>
                    <a:pt x="122" y="1"/>
                  </a:cubicBezTo>
                  <a:cubicBezTo>
                    <a:pt x="111" y="24"/>
                    <a:pt x="94" y="39"/>
                    <a:pt x="67" y="4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2" name="MH_Other_226"/>
            <p:cNvSpPr/>
            <p:nvPr>
              <p:custDataLst>
                <p:tags r:id="rId239"/>
              </p:custDataLst>
            </p:nvPr>
          </p:nvSpPr>
          <p:spPr bwMode="auto">
            <a:xfrm>
              <a:off x="3815628" y="2389292"/>
              <a:ext cx="1523" cy="0"/>
            </a:xfrm>
            <a:custGeom>
              <a:avLst/>
              <a:gdLst>
                <a:gd name="T0" fmla="*/ 0 w 1"/>
                <a:gd name="T1" fmla="*/ 711 h 1"/>
                <a:gd name="T2" fmla="*/ 2147483646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3" name="MH_Other_227"/>
            <p:cNvSpPr/>
            <p:nvPr>
              <p:custDataLst>
                <p:tags r:id="rId240"/>
              </p:custDataLst>
            </p:nvPr>
          </p:nvSpPr>
          <p:spPr bwMode="auto">
            <a:xfrm>
              <a:off x="3725773" y="2328897"/>
              <a:ext cx="143157" cy="81533"/>
            </a:xfrm>
            <a:custGeom>
              <a:avLst/>
              <a:gdLst>
                <a:gd name="T0" fmla="*/ 2147483646 w 178"/>
                <a:gd name="T1" fmla="*/ 2147483646 h 101"/>
                <a:gd name="T2" fmla="*/ 2147483646 w 178"/>
                <a:gd name="T3" fmla="*/ 2147483646 h 101"/>
                <a:gd name="T4" fmla="*/ 2147483646 w 178"/>
                <a:gd name="T5" fmla="*/ 2147483646 h 101"/>
                <a:gd name="T6" fmla="*/ 2147483646 w 178"/>
                <a:gd name="T7" fmla="*/ 2147483646 h 101"/>
                <a:gd name="T8" fmla="*/ 2147483646 w 178"/>
                <a:gd name="T9" fmla="*/ 2147483646 h 101"/>
                <a:gd name="T10" fmla="*/ 2147483646 w 178"/>
                <a:gd name="T11" fmla="*/ 2147483646 h 101"/>
                <a:gd name="T12" fmla="*/ 0 w 178"/>
                <a:gd name="T13" fmla="*/ 2147483646 h 101"/>
                <a:gd name="T14" fmla="*/ 592476066 w 178"/>
                <a:gd name="T15" fmla="*/ 2147483646 h 101"/>
                <a:gd name="T16" fmla="*/ 592476066 w 178"/>
                <a:gd name="T17" fmla="*/ 2147483646 h 101"/>
                <a:gd name="T18" fmla="*/ 2147483646 w 178"/>
                <a:gd name="T19" fmla="*/ 2147483646 h 101"/>
                <a:gd name="T20" fmla="*/ 2147483646 w 178"/>
                <a:gd name="T21" fmla="*/ 2147483646 h 101"/>
                <a:gd name="T22" fmla="*/ 2147483646 w 178"/>
                <a:gd name="T23" fmla="*/ 2147483646 h 101"/>
                <a:gd name="T24" fmla="*/ 2147483646 w 178"/>
                <a:gd name="T25" fmla="*/ 2147483646 h 101"/>
                <a:gd name="T26" fmla="*/ 2147483646 w 178"/>
                <a:gd name="T27" fmla="*/ 2147483646 h 101"/>
                <a:gd name="T28" fmla="*/ 2147483646 w 178"/>
                <a:gd name="T29" fmla="*/ 2147483646 h 101"/>
                <a:gd name="T30" fmla="*/ 2147483646 w 178"/>
                <a:gd name="T31" fmla="*/ 2147483646 h 101"/>
                <a:gd name="T32" fmla="*/ 2147483646 w 178"/>
                <a:gd name="T33" fmla="*/ 2147483646 h 101"/>
                <a:gd name="T34" fmla="*/ 2147483646 w 178"/>
                <a:gd name="T35" fmla="*/ 0 h 101"/>
                <a:gd name="T36" fmla="*/ 2147483646 w 178"/>
                <a:gd name="T37" fmla="*/ 605854223 h 101"/>
                <a:gd name="T38" fmla="*/ 2147483646 w 178"/>
                <a:gd name="T39" fmla="*/ 1212429045 h 101"/>
                <a:gd name="T40" fmla="*/ 2147483646 w 178"/>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8" h="101">
                  <a:moveTo>
                    <a:pt x="118" y="47"/>
                  </a:moveTo>
                  <a:cubicBezTo>
                    <a:pt x="89" y="56"/>
                    <a:pt x="76" y="61"/>
                    <a:pt x="76" y="61"/>
                  </a:cubicBezTo>
                  <a:cubicBezTo>
                    <a:pt x="76" y="61"/>
                    <a:pt x="63" y="64"/>
                    <a:pt x="33" y="77"/>
                  </a:cubicBezTo>
                  <a:cubicBezTo>
                    <a:pt x="24" y="81"/>
                    <a:pt x="17" y="85"/>
                    <a:pt x="10" y="91"/>
                  </a:cubicBezTo>
                  <a:cubicBezTo>
                    <a:pt x="10" y="91"/>
                    <a:pt x="10" y="91"/>
                    <a:pt x="10" y="92"/>
                  </a:cubicBezTo>
                  <a:cubicBezTo>
                    <a:pt x="9" y="92"/>
                    <a:pt x="9" y="92"/>
                    <a:pt x="9" y="92"/>
                  </a:cubicBezTo>
                  <a:cubicBezTo>
                    <a:pt x="6" y="94"/>
                    <a:pt x="3" y="97"/>
                    <a:pt x="0" y="100"/>
                  </a:cubicBezTo>
                  <a:cubicBezTo>
                    <a:pt x="1" y="100"/>
                    <a:pt x="1" y="100"/>
                    <a:pt x="1" y="100"/>
                  </a:cubicBezTo>
                  <a:cubicBezTo>
                    <a:pt x="1" y="101"/>
                    <a:pt x="1" y="101"/>
                    <a:pt x="1" y="101"/>
                  </a:cubicBezTo>
                  <a:cubicBezTo>
                    <a:pt x="10" y="91"/>
                    <a:pt x="21" y="84"/>
                    <a:pt x="34" y="78"/>
                  </a:cubicBezTo>
                  <a:cubicBezTo>
                    <a:pt x="63" y="65"/>
                    <a:pt x="76" y="62"/>
                    <a:pt x="76" y="62"/>
                  </a:cubicBezTo>
                  <a:cubicBezTo>
                    <a:pt x="76" y="62"/>
                    <a:pt x="89" y="57"/>
                    <a:pt x="118" y="48"/>
                  </a:cubicBezTo>
                  <a:cubicBezTo>
                    <a:pt x="127" y="46"/>
                    <a:pt x="136" y="42"/>
                    <a:pt x="143" y="38"/>
                  </a:cubicBezTo>
                  <a:cubicBezTo>
                    <a:pt x="143" y="37"/>
                    <a:pt x="143" y="37"/>
                    <a:pt x="144" y="36"/>
                  </a:cubicBezTo>
                  <a:cubicBezTo>
                    <a:pt x="145" y="37"/>
                    <a:pt x="145" y="37"/>
                    <a:pt x="145" y="37"/>
                  </a:cubicBezTo>
                  <a:cubicBezTo>
                    <a:pt x="145" y="37"/>
                    <a:pt x="145" y="37"/>
                    <a:pt x="145" y="37"/>
                  </a:cubicBezTo>
                  <a:cubicBezTo>
                    <a:pt x="152" y="33"/>
                    <a:pt x="158" y="28"/>
                    <a:pt x="163" y="22"/>
                  </a:cubicBezTo>
                  <a:cubicBezTo>
                    <a:pt x="169" y="16"/>
                    <a:pt x="174" y="8"/>
                    <a:pt x="178" y="0"/>
                  </a:cubicBezTo>
                  <a:cubicBezTo>
                    <a:pt x="177" y="1"/>
                    <a:pt x="177" y="1"/>
                    <a:pt x="177" y="1"/>
                  </a:cubicBezTo>
                  <a:cubicBezTo>
                    <a:pt x="176" y="2"/>
                    <a:pt x="176" y="2"/>
                    <a:pt x="176" y="2"/>
                  </a:cubicBezTo>
                  <a:cubicBezTo>
                    <a:pt x="163" y="25"/>
                    <a:pt x="146" y="39"/>
                    <a:pt x="118" y="4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4" name="MH_Other_228"/>
            <p:cNvSpPr/>
            <p:nvPr>
              <p:custDataLst>
                <p:tags r:id="rId241"/>
              </p:custDataLst>
            </p:nvPr>
          </p:nvSpPr>
          <p:spPr bwMode="auto">
            <a:xfrm>
              <a:off x="3841516" y="2357586"/>
              <a:ext cx="1523" cy="1509"/>
            </a:xfrm>
            <a:custGeom>
              <a:avLst/>
              <a:gdLst>
                <a:gd name="T0" fmla="*/ 560457604 w 2"/>
                <a:gd name="T1" fmla="*/ 0 h 2"/>
                <a:gd name="T2" fmla="*/ 0 w 2"/>
                <a:gd name="T3" fmla="*/ 895351280 h 2"/>
                <a:gd name="T4" fmla="*/ 1120915208 w 2"/>
                <a:gd name="T5" fmla="*/ 447676037 h 2"/>
                <a:gd name="T6" fmla="*/ 1120915208 w 2"/>
                <a:gd name="T7" fmla="*/ 447676037 h 2"/>
                <a:gd name="T8" fmla="*/ 56045760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0"/>
                  </a:moveTo>
                  <a:cubicBezTo>
                    <a:pt x="0" y="1"/>
                    <a:pt x="0" y="1"/>
                    <a:pt x="0" y="2"/>
                  </a:cubicBezTo>
                  <a:cubicBezTo>
                    <a:pt x="2" y="1"/>
                    <a:pt x="2" y="1"/>
                    <a:pt x="2" y="1"/>
                  </a:cubicBezTo>
                  <a:cubicBezTo>
                    <a:pt x="2" y="1"/>
                    <a:pt x="2" y="1"/>
                    <a:pt x="2"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5" name="MH_Other_229"/>
            <p:cNvSpPr/>
            <p:nvPr>
              <p:custDataLst>
                <p:tags r:id="rId242"/>
              </p:custDataLst>
            </p:nvPr>
          </p:nvSpPr>
          <p:spPr bwMode="auto">
            <a:xfrm>
              <a:off x="3731864" y="2301720"/>
              <a:ext cx="166001" cy="101161"/>
            </a:xfrm>
            <a:custGeom>
              <a:avLst/>
              <a:gdLst>
                <a:gd name="T0" fmla="*/ 2147483646 w 206"/>
                <a:gd name="T1" fmla="*/ 0 h 126"/>
                <a:gd name="T2" fmla="*/ 2147483646 w 206"/>
                <a:gd name="T3" fmla="*/ 599288817 h 126"/>
                <a:gd name="T4" fmla="*/ 2147483646 w 206"/>
                <a:gd name="T5" fmla="*/ 2147483646 h 126"/>
                <a:gd name="T6" fmla="*/ 2147483646 w 206"/>
                <a:gd name="T7" fmla="*/ 2147483646 h 126"/>
                <a:gd name="T8" fmla="*/ 2147483646 w 206"/>
                <a:gd name="T9" fmla="*/ 2147483646 h 126"/>
                <a:gd name="T10" fmla="*/ 0 w 206"/>
                <a:gd name="T11" fmla="*/ 2147483646 h 126"/>
                <a:gd name="T12" fmla="*/ 594101613 w 206"/>
                <a:gd name="T13" fmla="*/ 2147483646 h 126"/>
                <a:gd name="T14" fmla="*/ 1188203227 w 206"/>
                <a:gd name="T15" fmla="*/ 2147483646 h 126"/>
                <a:gd name="T16" fmla="*/ 2147483646 w 206"/>
                <a:gd name="T17" fmla="*/ 2147483646 h 126"/>
                <a:gd name="T18" fmla="*/ 2147483646 w 206"/>
                <a:gd name="T19" fmla="*/ 2147483646 h 126"/>
                <a:gd name="T20" fmla="*/ 2147483646 w 206"/>
                <a:gd name="T21" fmla="*/ 2147483646 h 126"/>
                <a:gd name="T22" fmla="*/ 2147483646 w 206"/>
                <a:gd name="T23" fmla="*/ 2147483646 h 126"/>
                <a:gd name="T24" fmla="*/ 2147483646 w 206"/>
                <a:gd name="T25" fmla="*/ 2147483646 h 126"/>
                <a:gd name="T26" fmla="*/ 2147483646 w 206"/>
                <a:gd name="T27" fmla="*/ 2147483646 h 126"/>
                <a:gd name="T28" fmla="*/ 2147483646 w 206"/>
                <a:gd name="T29" fmla="*/ 2147483646 h 126"/>
                <a:gd name="T30" fmla="*/ 2147483646 w 206"/>
                <a:gd name="T31" fmla="*/ 0 h 1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6" h="126">
                  <a:moveTo>
                    <a:pt x="206" y="0"/>
                  </a:moveTo>
                  <a:cubicBezTo>
                    <a:pt x="204" y="1"/>
                    <a:pt x="204" y="1"/>
                    <a:pt x="204" y="1"/>
                  </a:cubicBezTo>
                  <a:cubicBezTo>
                    <a:pt x="190" y="23"/>
                    <a:pt x="172" y="36"/>
                    <a:pt x="143" y="43"/>
                  </a:cubicBezTo>
                  <a:cubicBezTo>
                    <a:pt x="113" y="50"/>
                    <a:pt x="100" y="54"/>
                    <a:pt x="100" y="54"/>
                  </a:cubicBezTo>
                  <a:cubicBezTo>
                    <a:pt x="100" y="54"/>
                    <a:pt x="87" y="57"/>
                    <a:pt x="57" y="67"/>
                  </a:cubicBezTo>
                  <a:cubicBezTo>
                    <a:pt x="28" y="78"/>
                    <a:pt x="9" y="98"/>
                    <a:pt x="0" y="125"/>
                  </a:cubicBezTo>
                  <a:cubicBezTo>
                    <a:pt x="1" y="126"/>
                    <a:pt x="1" y="126"/>
                    <a:pt x="1" y="126"/>
                  </a:cubicBezTo>
                  <a:cubicBezTo>
                    <a:pt x="1" y="125"/>
                    <a:pt x="2" y="125"/>
                    <a:pt x="2" y="125"/>
                  </a:cubicBezTo>
                  <a:cubicBezTo>
                    <a:pt x="11" y="98"/>
                    <a:pt x="29" y="79"/>
                    <a:pt x="57" y="69"/>
                  </a:cubicBezTo>
                  <a:cubicBezTo>
                    <a:pt x="87" y="58"/>
                    <a:pt x="100" y="55"/>
                    <a:pt x="101" y="55"/>
                  </a:cubicBezTo>
                  <a:cubicBezTo>
                    <a:pt x="101" y="55"/>
                    <a:pt x="114" y="51"/>
                    <a:pt x="144" y="44"/>
                  </a:cubicBezTo>
                  <a:cubicBezTo>
                    <a:pt x="152" y="42"/>
                    <a:pt x="161" y="39"/>
                    <a:pt x="168" y="36"/>
                  </a:cubicBezTo>
                  <a:cubicBezTo>
                    <a:pt x="168" y="35"/>
                    <a:pt x="168" y="35"/>
                    <a:pt x="168" y="35"/>
                  </a:cubicBezTo>
                  <a:cubicBezTo>
                    <a:pt x="169" y="35"/>
                    <a:pt x="169" y="35"/>
                    <a:pt x="169" y="35"/>
                  </a:cubicBezTo>
                  <a:cubicBezTo>
                    <a:pt x="177" y="31"/>
                    <a:pt x="184" y="27"/>
                    <a:pt x="190" y="21"/>
                  </a:cubicBezTo>
                  <a:cubicBezTo>
                    <a:pt x="196" y="15"/>
                    <a:pt x="201" y="8"/>
                    <a:pt x="206"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6" name="MH_Other_230"/>
            <p:cNvSpPr/>
            <p:nvPr>
              <p:custDataLst>
                <p:tags r:id="rId243"/>
              </p:custDataLst>
            </p:nvPr>
          </p:nvSpPr>
          <p:spPr bwMode="auto">
            <a:xfrm>
              <a:off x="3733388" y="2401371"/>
              <a:ext cx="0" cy="1510"/>
            </a:xfrm>
            <a:custGeom>
              <a:avLst/>
              <a:gdLst>
                <a:gd name="T0" fmla="*/ 711 w 1"/>
                <a:gd name="T1" fmla="*/ 0 h 1"/>
                <a:gd name="T2" fmla="*/ 0 w 1"/>
                <a:gd name="T3" fmla="*/ 1792959984 h 1"/>
                <a:gd name="T4" fmla="*/ 711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7" name="MH_Other_231"/>
            <p:cNvSpPr/>
            <p:nvPr>
              <p:custDataLst>
                <p:tags r:id="rId244"/>
              </p:custDataLst>
            </p:nvPr>
          </p:nvSpPr>
          <p:spPr bwMode="auto">
            <a:xfrm>
              <a:off x="3867407" y="2330408"/>
              <a:ext cx="0" cy="0"/>
            </a:xfrm>
            <a:custGeom>
              <a:avLst/>
              <a:gdLst>
                <a:gd name="T0" fmla="*/ 0 w 1"/>
                <a:gd name="T1" fmla="*/ 711 h 1"/>
                <a:gd name="T2" fmla="*/ 711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8" name="MH_Other_232"/>
            <p:cNvSpPr/>
            <p:nvPr>
              <p:custDataLst>
                <p:tags r:id="rId245"/>
              </p:custDataLst>
            </p:nvPr>
          </p:nvSpPr>
          <p:spPr bwMode="auto">
            <a:xfrm>
              <a:off x="3900912" y="2102418"/>
              <a:ext cx="251284" cy="167596"/>
            </a:xfrm>
            <a:custGeom>
              <a:avLst/>
              <a:gdLst>
                <a:gd name="T0" fmla="*/ 2147483646 w 311"/>
                <a:gd name="T1" fmla="*/ 2147483646 h 209"/>
                <a:gd name="T2" fmla="*/ 2147483646 w 311"/>
                <a:gd name="T3" fmla="*/ 2147483646 h 209"/>
                <a:gd name="T4" fmla="*/ 2147483646 w 311"/>
                <a:gd name="T5" fmla="*/ 2147483646 h 209"/>
                <a:gd name="T6" fmla="*/ 2147483646 w 311"/>
                <a:gd name="T7" fmla="*/ 2147483646 h 209"/>
                <a:gd name="T8" fmla="*/ 2147483646 w 311"/>
                <a:gd name="T9" fmla="*/ 2147483646 h 209"/>
                <a:gd name="T10" fmla="*/ 2147483646 w 311"/>
                <a:gd name="T11" fmla="*/ 2147483646 h 209"/>
                <a:gd name="T12" fmla="*/ 2147483646 w 311"/>
                <a:gd name="T13" fmla="*/ 2147483646 h 209"/>
                <a:gd name="T14" fmla="*/ 2147483646 w 311"/>
                <a:gd name="T15" fmla="*/ 2147483646 h 209"/>
                <a:gd name="T16" fmla="*/ 0 w 311"/>
                <a:gd name="T17" fmla="*/ 2147483646 h 209"/>
                <a:gd name="T18" fmla="*/ 0 w 311"/>
                <a:gd name="T19" fmla="*/ 2147483646 h 209"/>
                <a:gd name="T20" fmla="*/ 0 w 311"/>
                <a:gd name="T21" fmla="*/ 2147483646 h 209"/>
                <a:gd name="T22" fmla="*/ 2147483646 w 311"/>
                <a:gd name="T23" fmla="*/ 2147483646 h 209"/>
                <a:gd name="T24" fmla="*/ 2147483646 w 311"/>
                <a:gd name="T25" fmla="*/ 2147483646 h 209"/>
                <a:gd name="T26" fmla="*/ 2147483646 w 311"/>
                <a:gd name="T27" fmla="*/ 2147483646 h 209"/>
                <a:gd name="T28" fmla="*/ 2147483646 w 311"/>
                <a:gd name="T29" fmla="*/ 2147483646 h 209"/>
                <a:gd name="T30" fmla="*/ 2147483646 w 311"/>
                <a:gd name="T31" fmla="*/ 2147483646 h 209"/>
                <a:gd name="T32" fmla="*/ 2147483646 w 311"/>
                <a:gd name="T33" fmla="*/ 2147483646 h 209"/>
                <a:gd name="T34" fmla="*/ 2147483646 w 311"/>
                <a:gd name="T35" fmla="*/ 2147483646 h 209"/>
                <a:gd name="T36" fmla="*/ 2147483646 w 311"/>
                <a:gd name="T37" fmla="*/ 2147483646 h 209"/>
                <a:gd name="T38" fmla="*/ 2147483646 w 311"/>
                <a:gd name="T39" fmla="*/ 2147483646 h 209"/>
                <a:gd name="T40" fmla="*/ 2147483646 w 311"/>
                <a:gd name="T41" fmla="*/ 2147483646 h 209"/>
                <a:gd name="T42" fmla="*/ 2147483646 w 311"/>
                <a:gd name="T43" fmla="*/ 2147483646 h 209"/>
                <a:gd name="T44" fmla="*/ 2147483646 w 311"/>
                <a:gd name="T45" fmla="*/ 2147483646 h 209"/>
                <a:gd name="T46" fmla="*/ 2147483646 w 311"/>
                <a:gd name="T47" fmla="*/ 2147483646 h 209"/>
                <a:gd name="T48" fmla="*/ 2147483646 w 311"/>
                <a:gd name="T49" fmla="*/ 2147483646 h 209"/>
                <a:gd name="T50" fmla="*/ 2147483646 w 311"/>
                <a:gd name="T51" fmla="*/ 2147483646 h 209"/>
                <a:gd name="T52" fmla="*/ 2147483646 w 311"/>
                <a:gd name="T53" fmla="*/ 2147483646 h 209"/>
                <a:gd name="T54" fmla="*/ 2147483646 w 311"/>
                <a:gd name="T55" fmla="*/ 2147483646 h 209"/>
                <a:gd name="T56" fmla="*/ 2147483646 w 311"/>
                <a:gd name="T57" fmla="*/ 2147483646 h 209"/>
                <a:gd name="T58" fmla="*/ 2147483646 w 311"/>
                <a:gd name="T59" fmla="*/ 2147483646 h 209"/>
                <a:gd name="T60" fmla="*/ 2147483646 w 311"/>
                <a:gd name="T61" fmla="*/ 2147483646 h 209"/>
                <a:gd name="T62" fmla="*/ 2147483646 w 311"/>
                <a:gd name="T63" fmla="*/ 2147483646 h 209"/>
                <a:gd name="T64" fmla="*/ 2147483646 w 311"/>
                <a:gd name="T65" fmla="*/ 2147483646 h 209"/>
                <a:gd name="T66" fmla="*/ 2147483646 w 311"/>
                <a:gd name="T67" fmla="*/ 2147483646 h 209"/>
                <a:gd name="T68" fmla="*/ 2147483646 w 311"/>
                <a:gd name="T69" fmla="*/ 2147483646 h 209"/>
                <a:gd name="T70" fmla="*/ 2147483646 w 311"/>
                <a:gd name="T71" fmla="*/ 2147483646 h 209"/>
                <a:gd name="T72" fmla="*/ 2147483646 w 311"/>
                <a:gd name="T73" fmla="*/ 2147483646 h 209"/>
                <a:gd name="T74" fmla="*/ 2147483646 w 311"/>
                <a:gd name="T75" fmla="*/ 598543287 h 209"/>
                <a:gd name="T76" fmla="*/ 2147483646 w 311"/>
                <a:gd name="T77" fmla="*/ 0 h 209"/>
                <a:gd name="T78" fmla="*/ 2147483646 w 311"/>
                <a:gd name="T79" fmla="*/ 0 h 209"/>
                <a:gd name="T80" fmla="*/ 2147483646 w 311"/>
                <a:gd name="T81" fmla="*/ 2147483646 h 2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09">
                  <a:moveTo>
                    <a:pt x="248" y="15"/>
                  </a:moveTo>
                  <a:cubicBezTo>
                    <a:pt x="230" y="16"/>
                    <a:pt x="214" y="22"/>
                    <a:pt x="199" y="33"/>
                  </a:cubicBezTo>
                  <a:cubicBezTo>
                    <a:pt x="199" y="34"/>
                    <a:pt x="199" y="34"/>
                    <a:pt x="199" y="34"/>
                  </a:cubicBezTo>
                  <a:cubicBezTo>
                    <a:pt x="181" y="35"/>
                    <a:pt x="163" y="43"/>
                    <a:pt x="148" y="56"/>
                  </a:cubicBezTo>
                  <a:cubicBezTo>
                    <a:pt x="130" y="59"/>
                    <a:pt x="114" y="67"/>
                    <a:pt x="100" y="81"/>
                  </a:cubicBezTo>
                  <a:cubicBezTo>
                    <a:pt x="83" y="85"/>
                    <a:pt x="67" y="94"/>
                    <a:pt x="55" y="108"/>
                  </a:cubicBezTo>
                  <a:cubicBezTo>
                    <a:pt x="37" y="113"/>
                    <a:pt x="22" y="123"/>
                    <a:pt x="10" y="139"/>
                  </a:cubicBezTo>
                  <a:cubicBezTo>
                    <a:pt x="11" y="139"/>
                    <a:pt x="11" y="139"/>
                    <a:pt x="11" y="139"/>
                  </a:cubicBezTo>
                  <a:cubicBezTo>
                    <a:pt x="7" y="140"/>
                    <a:pt x="3" y="142"/>
                    <a:pt x="0" y="144"/>
                  </a:cubicBezTo>
                  <a:cubicBezTo>
                    <a:pt x="0" y="144"/>
                    <a:pt x="0" y="144"/>
                    <a:pt x="0" y="144"/>
                  </a:cubicBezTo>
                  <a:cubicBezTo>
                    <a:pt x="0" y="145"/>
                    <a:pt x="0" y="145"/>
                    <a:pt x="0" y="145"/>
                  </a:cubicBezTo>
                  <a:cubicBezTo>
                    <a:pt x="14" y="163"/>
                    <a:pt x="14" y="163"/>
                    <a:pt x="14" y="163"/>
                  </a:cubicBezTo>
                  <a:cubicBezTo>
                    <a:pt x="15" y="164"/>
                    <a:pt x="15" y="164"/>
                    <a:pt x="15" y="164"/>
                  </a:cubicBezTo>
                  <a:cubicBezTo>
                    <a:pt x="36" y="191"/>
                    <a:pt x="36" y="191"/>
                    <a:pt x="36" y="191"/>
                  </a:cubicBezTo>
                  <a:cubicBezTo>
                    <a:pt x="37" y="193"/>
                    <a:pt x="37" y="193"/>
                    <a:pt x="37" y="193"/>
                  </a:cubicBezTo>
                  <a:cubicBezTo>
                    <a:pt x="48" y="208"/>
                    <a:pt x="48" y="208"/>
                    <a:pt x="48" y="208"/>
                  </a:cubicBezTo>
                  <a:cubicBezTo>
                    <a:pt x="49" y="209"/>
                    <a:pt x="49" y="209"/>
                    <a:pt x="49" y="209"/>
                  </a:cubicBezTo>
                  <a:cubicBezTo>
                    <a:pt x="49" y="209"/>
                    <a:pt x="49" y="209"/>
                    <a:pt x="49" y="209"/>
                  </a:cubicBezTo>
                  <a:cubicBezTo>
                    <a:pt x="49" y="209"/>
                    <a:pt x="49" y="209"/>
                    <a:pt x="49" y="209"/>
                  </a:cubicBezTo>
                  <a:cubicBezTo>
                    <a:pt x="51" y="208"/>
                    <a:pt x="53" y="207"/>
                    <a:pt x="54" y="206"/>
                  </a:cubicBezTo>
                  <a:cubicBezTo>
                    <a:pt x="61" y="201"/>
                    <a:pt x="67" y="194"/>
                    <a:pt x="73" y="188"/>
                  </a:cubicBezTo>
                  <a:cubicBezTo>
                    <a:pt x="81" y="185"/>
                    <a:pt x="88" y="182"/>
                    <a:pt x="95" y="177"/>
                  </a:cubicBezTo>
                  <a:cubicBezTo>
                    <a:pt x="102" y="173"/>
                    <a:pt x="109" y="167"/>
                    <a:pt x="114" y="161"/>
                  </a:cubicBezTo>
                  <a:cubicBezTo>
                    <a:pt x="123" y="159"/>
                    <a:pt x="130" y="156"/>
                    <a:pt x="138" y="152"/>
                  </a:cubicBezTo>
                  <a:cubicBezTo>
                    <a:pt x="145" y="148"/>
                    <a:pt x="151" y="143"/>
                    <a:pt x="157" y="137"/>
                  </a:cubicBezTo>
                  <a:cubicBezTo>
                    <a:pt x="165" y="135"/>
                    <a:pt x="173" y="133"/>
                    <a:pt x="180" y="129"/>
                  </a:cubicBezTo>
                  <a:cubicBezTo>
                    <a:pt x="187" y="126"/>
                    <a:pt x="195" y="121"/>
                    <a:pt x="201" y="115"/>
                  </a:cubicBezTo>
                  <a:cubicBezTo>
                    <a:pt x="210" y="114"/>
                    <a:pt x="217" y="112"/>
                    <a:pt x="225" y="109"/>
                  </a:cubicBezTo>
                  <a:cubicBezTo>
                    <a:pt x="232" y="106"/>
                    <a:pt x="240" y="101"/>
                    <a:pt x="247" y="96"/>
                  </a:cubicBezTo>
                  <a:cubicBezTo>
                    <a:pt x="256" y="96"/>
                    <a:pt x="264" y="94"/>
                    <a:pt x="271" y="92"/>
                  </a:cubicBezTo>
                  <a:cubicBezTo>
                    <a:pt x="279" y="89"/>
                    <a:pt x="286" y="85"/>
                    <a:pt x="293" y="81"/>
                  </a:cubicBezTo>
                  <a:cubicBezTo>
                    <a:pt x="299" y="81"/>
                    <a:pt x="305" y="80"/>
                    <a:pt x="311" y="79"/>
                  </a:cubicBezTo>
                  <a:cubicBezTo>
                    <a:pt x="310" y="78"/>
                    <a:pt x="310" y="78"/>
                    <a:pt x="310" y="78"/>
                  </a:cubicBezTo>
                  <a:cubicBezTo>
                    <a:pt x="305" y="59"/>
                    <a:pt x="305" y="59"/>
                    <a:pt x="305" y="59"/>
                  </a:cubicBezTo>
                  <a:cubicBezTo>
                    <a:pt x="305" y="57"/>
                    <a:pt x="305" y="57"/>
                    <a:pt x="305" y="57"/>
                  </a:cubicBezTo>
                  <a:cubicBezTo>
                    <a:pt x="295" y="25"/>
                    <a:pt x="295" y="25"/>
                    <a:pt x="295" y="25"/>
                  </a:cubicBezTo>
                  <a:cubicBezTo>
                    <a:pt x="295" y="23"/>
                    <a:pt x="295" y="23"/>
                    <a:pt x="295" y="23"/>
                  </a:cubicBezTo>
                  <a:cubicBezTo>
                    <a:pt x="289" y="1"/>
                    <a:pt x="289" y="1"/>
                    <a:pt x="289" y="1"/>
                  </a:cubicBezTo>
                  <a:cubicBezTo>
                    <a:pt x="288" y="0"/>
                    <a:pt x="288" y="0"/>
                    <a:pt x="288" y="0"/>
                  </a:cubicBezTo>
                  <a:cubicBezTo>
                    <a:pt x="288" y="0"/>
                    <a:pt x="288" y="0"/>
                    <a:pt x="288" y="0"/>
                  </a:cubicBezTo>
                  <a:cubicBezTo>
                    <a:pt x="274" y="1"/>
                    <a:pt x="261" y="6"/>
                    <a:pt x="248" y="1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299" name="MH_Other_233"/>
            <p:cNvSpPr/>
            <p:nvPr>
              <p:custDataLst>
                <p:tags r:id="rId246"/>
              </p:custDataLst>
            </p:nvPr>
          </p:nvSpPr>
          <p:spPr bwMode="auto">
            <a:xfrm>
              <a:off x="3945078" y="2164323"/>
              <a:ext cx="193414" cy="25667"/>
            </a:xfrm>
            <a:custGeom>
              <a:avLst/>
              <a:gdLst>
                <a:gd name="T0" fmla="*/ 2147483646 w 238"/>
                <a:gd name="T1" fmla="*/ 1801542485 h 32"/>
                <a:gd name="T2" fmla="*/ 2147483646 w 238"/>
                <a:gd name="T3" fmla="*/ 2147483646 h 32"/>
                <a:gd name="T4" fmla="*/ 2147483646 w 238"/>
                <a:gd name="T5" fmla="*/ 2147483646 h 32"/>
                <a:gd name="T6" fmla="*/ 2147483646 w 238"/>
                <a:gd name="T7" fmla="*/ 2147483646 h 32"/>
                <a:gd name="T8" fmla="*/ 2147483646 w 238"/>
                <a:gd name="T9" fmla="*/ 2147483646 h 32"/>
                <a:gd name="T10" fmla="*/ 2147483646 w 238"/>
                <a:gd name="T11" fmla="*/ 2147483646 h 32"/>
                <a:gd name="T12" fmla="*/ 2147483646 w 238"/>
                <a:gd name="T13" fmla="*/ 2147483646 h 32"/>
                <a:gd name="T14" fmla="*/ 2147483646 w 238"/>
                <a:gd name="T15" fmla="*/ 2147483646 h 32"/>
                <a:gd name="T16" fmla="*/ 2147483646 w 238"/>
                <a:gd name="T17" fmla="*/ 600276901 h 32"/>
                <a:gd name="T18" fmla="*/ 2147483646 w 238"/>
                <a:gd name="T19" fmla="*/ 1801542485 h 32"/>
                <a:gd name="T20" fmla="*/ 2147483646 w 238"/>
                <a:gd name="T21" fmla="*/ 2147483646 h 32"/>
                <a:gd name="T22" fmla="*/ 2147483646 w 238"/>
                <a:gd name="T23" fmla="*/ 2147483646 h 32"/>
                <a:gd name="T24" fmla="*/ 2147483646 w 238"/>
                <a:gd name="T25" fmla="*/ 2147483646 h 32"/>
                <a:gd name="T26" fmla="*/ 0 w 238"/>
                <a:gd name="T27" fmla="*/ 2147483646 h 32"/>
                <a:gd name="T28" fmla="*/ 604220607 w 238"/>
                <a:gd name="T29" fmla="*/ 2147483646 h 32"/>
                <a:gd name="T30" fmla="*/ 2147483646 w 238"/>
                <a:gd name="T31" fmla="*/ 1801542485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8" h="32">
                  <a:moveTo>
                    <a:pt x="76" y="3"/>
                  </a:moveTo>
                  <a:cubicBezTo>
                    <a:pt x="108" y="5"/>
                    <a:pt x="120" y="9"/>
                    <a:pt x="121" y="8"/>
                  </a:cubicBezTo>
                  <a:cubicBezTo>
                    <a:pt x="121" y="9"/>
                    <a:pt x="134" y="11"/>
                    <a:pt x="164" y="17"/>
                  </a:cubicBezTo>
                  <a:cubicBezTo>
                    <a:pt x="184" y="21"/>
                    <a:pt x="201" y="20"/>
                    <a:pt x="216" y="15"/>
                  </a:cubicBezTo>
                  <a:cubicBezTo>
                    <a:pt x="224" y="12"/>
                    <a:pt x="231" y="8"/>
                    <a:pt x="238" y="4"/>
                  </a:cubicBezTo>
                  <a:cubicBezTo>
                    <a:pt x="236" y="4"/>
                    <a:pt x="236" y="4"/>
                    <a:pt x="236" y="4"/>
                  </a:cubicBezTo>
                  <a:cubicBezTo>
                    <a:pt x="214" y="18"/>
                    <a:pt x="192" y="21"/>
                    <a:pt x="164" y="15"/>
                  </a:cubicBezTo>
                  <a:cubicBezTo>
                    <a:pt x="134" y="9"/>
                    <a:pt x="121" y="7"/>
                    <a:pt x="121" y="7"/>
                  </a:cubicBezTo>
                  <a:cubicBezTo>
                    <a:pt x="121" y="7"/>
                    <a:pt x="108" y="4"/>
                    <a:pt x="76" y="1"/>
                  </a:cubicBezTo>
                  <a:cubicBezTo>
                    <a:pt x="66" y="1"/>
                    <a:pt x="57" y="1"/>
                    <a:pt x="48" y="3"/>
                  </a:cubicBezTo>
                  <a:cubicBezTo>
                    <a:pt x="46" y="4"/>
                    <a:pt x="46" y="4"/>
                    <a:pt x="46" y="4"/>
                  </a:cubicBezTo>
                  <a:cubicBezTo>
                    <a:pt x="45" y="4"/>
                    <a:pt x="45" y="4"/>
                    <a:pt x="45" y="4"/>
                  </a:cubicBezTo>
                  <a:cubicBezTo>
                    <a:pt x="45" y="4"/>
                    <a:pt x="45" y="4"/>
                    <a:pt x="45" y="4"/>
                  </a:cubicBezTo>
                  <a:cubicBezTo>
                    <a:pt x="28" y="8"/>
                    <a:pt x="12" y="18"/>
                    <a:pt x="0" y="32"/>
                  </a:cubicBezTo>
                  <a:cubicBezTo>
                    <a:pt x="1" y="31"/>
                    <a:pt x="1" y="31"/>
                    <a:pt x="1" y="31"/>
                  </a:cubicBezTo>
                  <a:cubicBezTo>
                    <a:pt x="21" y="10"/>
                    <a:pt x="45" y="0"/>
                    <a:pt x="76"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0" name="MH_Other_234"/>
            <p:cNvSpPr/>
            <p:nvPr>
              <p:custDataLst>
                <p:tags r:id="rId247"/>
              </p:custDataLst>
            </p:nvPr>
          </p:nvSpPr>
          <p:spPr bwMode="auto">
            <a:xfrm>
              <a:off x="3981626" y="2146204"/>
              <a:ext cx="170569" cy="21138"/>
            </a:xfrm>
            <a:custGeom>
              <a:avLst/>
              <a:gdLst>
                <a:gd name="T0" fmla="*/ 2147483646 w 211"/>
                <a:gd name="T1" fmla="*/ 2147483646 h 28"/>
                <a:gd name="T2" fmla="*/ 2147483646 w 211"/>
                <a:gd name="T3" fmla="*/ 2147483646 h 28"/>
                <a:gd name="T4" fmla="*/ 2147483646 w 211"/>
                <a:gd name="T5" fmla="*/ 2147483646 h 28"/>
                <a:gd name="T6" fmla="*/ 2147483646 w 211"/>
                <a:gd name="T7" fmla="*/ 2147483646 h 28"/>
                <a:gd name="T8" fmla="*/ 2147483646 w 211"/>
                <a:gd name="T9" fmla="*/ 1583918600 h 28"/>
                <a:gd name="T10" fmla="*/ 2147483646 w 211"/>
                <a:gd name="T11" fmla="*/ 1583918600 h 28"/>
                <a:gd name="T12" fmla="*/ 2147483646 w 211"/>
                <a:gd name="T13" fmla="*/ 1583918600 h 28"/>
                <a:gd name="T14" fmla="*/ 2147483646 w 211"/>
                <a:gd name="T15" fmla="*/ 1583918600 h 28"/>
                <a:gd name="T16" fmla="*/ 0 w 211"/>
                <a:gd name="T17" fmla="*/ 2147483646 h 28"/>
                <a:gd name="T18" fmla="*/ 1790785590 w 211"/>
                <a:gd name="T19" fmla="*/ 2147483646 h 28"/>
                <a:gd name="T20" fmla="*/ 2147483646 w 211"/>
                <a:gd name="T21" fmla="*/ 2111890938 h 28"/>
                <a:gd name="T22" fmla="*/ 2147483646 w 211"/>
                <a:gd name="T23" fmla="*/ 2147483646 h 28"/>
                <a:gd name="T24" fmla="*/ 2147483646 w 211"/>
                <a:gd name="T25" fmla="*/ 2147483646 h 28"/>
                <a:gd name="T26" fmla="*/ 2147483646 w 211"/>
                <a:gd name="T27" fmla="*/ 2147483646 h 28"/>
                <a:gd name="T28" fmla="*/ 2147483646 w 211"/>
                <a:gd name="T29" fmla="*/ 2147483646 h 28"/>
                <a:gd name="T30" fmla="*/ 2147483646 w 211"/>
                <a:gd name="T31" fmla="*/ 2147483646 h 28"/>
                <a:gd name="T32" fmla="*/ 2147483646 w 211"/>
                <a:gd name="T33" fmla="*/ 2147483646 h 28"/>
                <a:gd name="T34" fmla="*/ 2147483646 w 211"/>
                <a:gd name="T35" fmla="*/ 2147483646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1" h="28">
                  <a:moveTo>
                    <a:pt x="211" y="26"/>
                  </a:moveTo>
                  <a:cubicBezTo>
                    <a:pt x="210" y="25"/>
                    <a:pt x="210" y="25"/>
                    <a:pt x="210" y="25"/>
                  </a:cubicBezTo>
                  <a:cubicBezTo>
                    <a:pt x="196" y="28"/>
                    <a:pt x="182" y="27"/>
                    <a:pt x="165" y="22"/>
                  </a:cubicBezTo>
                  <a:cubicBezTo>
                    <a:pt x="135" y="14"/>
                    <a:pt x="122" y="12"/>
                    <a:pt x="122" y="11"/>
                  </a:cubicBezTo>
                  <a:cubicBezTo>
                    <a:pt x="122" y="11"/>
                    <a:pt x="109" y="8"/>
                    <a:pt x="78" y="3"/>
                  </a:cubicBezTo>
                  <a:cubicBezTo>
                    <a:pt x="68" y="2"/>
                    <a:pt x="59" y="1"/>
                    <a:pt x="50" y="3"/>
                  </a:cubicBezTo>
                  <a:cubicBezTo>
                    <a:pt x="50" y="3"/>
                    <a:pt x="50" y="3"/>
                    <a:pt x="50" y="3"/>
                  </a:cubicBezTo>
                  <a:cubicBezTo>
                    <a:pt x="49" y="3"/>
                    <a:pt x="49" y="3"/>
                    <a:pt x="49" y="3"/>
                  </a:cubicBezTo>
                  <a:cubicBezTo>
                    <a:pt x="31" y="5"/>
                    <a:pt x="14" y="14"/>
                    <a:pt x="0" y="28"/>
                  </a:cubicBezTo>
                  <a:cubicBezTo>
                    <a:pt x="3" y="27"/>
                    <a:pt x="3" y="27"/>
                    <a:pt x="3" y="27"/>
                  </a:cubicBezTo>
                  <a:cubicBezTo>
                    <a:pt x="23" y="8"/>
                    <a:pt x="48" y="0"/>
                    <a:pt x="77" y="4"/>
                  </a:cubicBezTo>
                  <a:cubicBezTo>
                    <a:pt x="109" y="9"/>
                    <a:pt x="122" y="13"/>
                    <a:pt x="122" y="13"/>
                  </a:cubicBezTo>
                  <a:cubicBezTo>
                    <a:pt x="122" y="13"/>
                    <a:pt x="135" y="16"/>
                    <a:pt x="165" y="23"/>
                  </a:cubicBezTo>
                  <a:cubicBezTo>
                    <a:pt x="174" y="26"/>
                    <a:pt x="183" y="27"/>
                    <a:pt x="191" y="28"/>
                  </a:cubicBezTo>
                  <a:cubicBezTo>
                    <a:pt x="193" y="26"/>
                    <a:pt x="193" y="26"/>
                    <a:pt x="193" y="26"/>
                  </a:cubicBezTo>
                  <a:cubicBezTo>
                    <a:pt x="193" y="28"/>
                    <a:pt x="193" y="28"/>
                    <a:pt x="193" y="28"/>
                  </a:cubicBezTo>
                  <a:cubicBezTo>
                    <a:pt x="193" y="28"/>
                    <a:pt x="193" y="28"/>
                    <a:pt x="193" y="28"/>
                  </a:cubicBezTo>
                  <a:cubicBezTo>
                    <a:pt x="199" y="28"/>
                    <a:pt x="205" y="27"/>
                    <a:pt x="211" y="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1" name="MH_Other_235"/>
            <p:cNvSpPr/>
            <p:nvPr>
              <p:custDataLst>
                <p:tags r:id="rId248"/>
              </p:custDataLst>
            </p:nvPr>
          </p:nvSpPr>
          <p:spPr bwMode="auto">
            <a:xfrm>
              <a:off x="4135444" y="2165832"/>
              <a:ext cx="3046" cy="1510"/>
            </a:xfrm>
            <a:custGeom>
              <a:avLst/>
              <a:gdLst>
                <a:gd name="T0" fmla="*/ 716934050 w 5"/>
                <a:gd name="T1" fmla="*/ 0 h 5"/>
                <a:gd name="T2" fmla="*/ 0 w 5"/>
                <a:gd name="T3" fmla="*/ 179346497 h 5"/>
                <a:gd name="T4" fmla="*/ 716934050 w 5"/>
                <a:gd name="T5" fmla="*/ 179346497 h 5"/>
                <a:gd name="T6" fmla="*/ 716934050 w 5"/>
                <a:gd name="T7" fmla="*/ 179346497 h 5"/>
                <a:gd name="T8" fmla="*/ 71693405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0"/>
                  </a:moveTo>
                  <a:lnTo>
                    <a:pt x="0" y="5"/>
                  </a:lnTo>
                  <a:lnTo>
                    <a:pt x="5" y="5"/>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2" name="MH_Other_236"/>
            <p:cNvSpPr/>
            <p:nvPr>
              <p:custDataLst>
                <p:tags r:id="rId249"/>
              </p:custDataLst>
            </p:nvPr>
          </p:nvSpPr>
          <p:spPr bwMode="auto">
            <a:xfrm>
              <a:off x="3981628" y="2167342"/>
              <a:ext cx="3046" cy="0"/>
            </a:xfrm>
            <a:custGeom>
              <a:avLst/>
              <a:gdLst>
                <a:gd name="T0" fmla="*/ 146271796 w 7"/>
                <a:gd name="T1" fmla="*/ 178 h 2"/>
                <a:gd name="T2" fmla="*/ 512054475 w 7"/>
                <a:gd name="T3" fmla="*/ 0 h 2"/>
                <a:gd name="T4" fmla="*/ 0 w 7"/>
                <a:gd name="T5" fmla="*/ 178 h 2"/>
                <a:gd name="T6" fmla="*/ 0 w 7"/>
                <a:gd name="T7" fmla="*/ 178 h 2"/>
                <a:gd name="T8" fmla="*/ 146271796 w 7"/>
                <a:gd name="T9" fmla="*/ 17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2" y="2"/>
                  </a:moveTo>
                  <a:lnTo>
                    <a:pt x="7" y="0"/>
                  </a:lnTo>
                  <a:lnTo>
                    <a:pt x="0" y="2"/>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3" name="MH_Other_237"/>
            <p:cNvSpPr/>
            <p:nvPr>
              <p:custDataLst>
                <p:tags r:id="rId250"/>
              </p:custDataLst>
            </p:nvPr>
          </p:nvSpPr>
          <p:spPr bwMode="auto">
            <a:xfrm>
              <a:off x="4021224" y="2128085"/>
              <a:ext cx="126405" cy="22648"/>
            </a:xfrm>
            <a:custGeom>
              <a:avLst/>
              <a:gdLst>
                <a:gd name="T0" fmla="*/ 2147483646 w 157"/>
                <a:gd name="T1" fmla="*/ 2147483646 h 28"/>
                <a:gd name="T2" fmla="*/ 2147483646 w 157"/>
                <a:gd name="T3" fmla="*/ 2147483646 h 28"/>
                <a:gd name="T4" fmla="*/ 2147483646 w 157"/>
                <a:gd name="T5" fmla="*/ 2147483646 h 28"/>
                <a:gd name="T6" fmla="*/ 2147483646 w 157"/>
                <a:gd name="T7" fmla="*/ 2147483646 h 28"/>
                <a:gd name="T8" fmla="*/ 2147483646 w 157"/>
                <a:gd name="T9" fmla="*/ 2147483646 h 28"/>
                <a:gd name="T10" fmla="*/ 2147483646 w 157"/>
                <a:gd name="T11" fmla="*/ 2147483646 h 28"/>
                <a:gd name="T12" fmla="*/ 2147483646 w 157"/>
                <a:gd name="T13" fmla="*/ 1818196726 h 28"/>
                <a:gd name="T14" fmla="*/ 2147483646 w 157"/>
                <a:gd name="T15" fmla="*/ 1818196726 h 28"/>
                <a:gd name="T16" fmla="*/ 2147483646 w 157"/>
                <a:gd name="T17" fmla="*/ 1818196726 h 28"/>
                <a:gd name="T18" fmla="*/ 0 w 157"/>
                <a:gd name="T19" fmla="*/ 2147483646 h 28"/>
                <a:gd name="T20" fmla="*/ 593061906 w 157"/>
                <a:gd name="T21" fmla="*/ 2147483646 h 28"/>
                <a:gd name="T22" fmla="*/ 1186827107 w 157"/>
                <a:gd name="T23" fmla="*/ 2147483646 h 28"/>
                <a:gd name="T24" fmla="*/ 2147483646 w 157"/>
                <a:gd name="T25" fmla="*/ 2147483646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7" h="28">
                  <a:moveTo>
                    <a:pt x="79" y="6"/>
                  </a:moveTo>
                  <a:cubicBezTo>
                    <a:pt x="110" y="12"/>
                    <a:pt x="123" y="17"/>
                    <a:pt x="123" y="17"/>
                  </a:cubicBezTo>
                  <a:cubicBezTo>
                    <a:pt x="157" y="28"/>
                    <a:pt x="157" y="28"/>
                    <a:pt x="157" y="28"/>
                  </a:cubicBezTo>
                  <a:cubicBezTo>
                    <a:pt x="157" y="26"/>
                    <a:pt x="157" y="26"/>
                    <a:pt x="157" y="26"/>
                  </a:cubicBezTo>
                  <a:cubicBezTo>
                    <a:pt x="123" y="16"/>
                    <a:pt x="123" y="16"/>
                    <a:pt x="123" y="16"/>
                  </a:cubicBezTo>
                  <a:cubicBezTo>
                    <a:pt x="123" y="16"/>
                    <a:pt x="111" y="11"/>
                    <a:pt x="79" y="5"/>
                  </a:cubicBezTo>
                  <a:cubicBezTo>
                    <a:pt x="70" y="3"/>
                    <a:pt x="61" y="2"/>
                    <a:pt x="52" y="3"/>
                  </a:cubicBezTo>
                  <a:cubicBezTo>
                    <a:pt x="52" y="3"/>
                    <a:pt x="52" y="3"/>
                    <a:pt x="51" y="3"/>
                  </a:cubicBezTo>
                  <a:cubicBezTo>
                    <a:pt x="51" y="3"/>
                    <a:pt x="51" y="3"/>
                    <a:pt x="51" y="3"/>
                  </a:cubicBezTo>
                  <a:cubicBezTo>
                    <a:pt x="32" y="4"/>
                    <a:pt x="15" y="12"/>
                    <a:pt x="0" y="25"/>
                  </a:cubicBezTo>
                  <a:cubicBezTo>
                    <a:pt x="1" y="25"/>
                    <a:pt x="1" y="25"/>
                    <a:pt x="1" y="25"/>
                  </a:cubicBezTo>
                  <a:cubicBezTo>
                    <a:pt x="2" y="25"/>
                    <a:pt x="2" y="25"/>
                    <a:pt x="2" y="25"/>
                  </a:cubicBezTo>
                  <a:cubicBezTo>
                    <a:pt x="24" y="6"/>
                    <a:pt x="50" y="0"/>
                    <a:pt x="79"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4" name="MH_Other_238"/>
            <p:cNvSpPr/>
            <p:nvPr>
              <p:custDataLst>
                <p:tags r:id="rId251"/>
              </p:custDataLst>
            </p:nvPr>
          </p:nvSpPr>
          <p:spPr bwMode="auto">
            <a:xfrm>
              <a:off x="4021222" y="2147713"/>
              <a:ext cx="1523" cy="0"/>
            </a:xfrm>
            <a:custGeom>
              <a:avLst/>
              <a:gdLst>
                <a:gd name="T0" fmla="*/ 1792959984 w 1"/>
                <a:gd name="T1" fmla="*/ 0 w 1"/>
                <a:gd name="T2" fmla="*/ 1792959984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5" name="MH_Other_239"/>
            <p:cNvSpPr/>
            <p:nvPr>
              <p:custDataLst>
                <p:tags r:id="rId252"/>
              </p:custDataLst>
            </p:nvPr>
          </p:nvSpPr>
          <p:spPr bwMode="auto">
            <a:xfrm>
              <a:off x="4062344" y="2112987"/>
              <a:ext cx="76147" cy="18119"/>
            </a:xfrm>
            <a:custGeom>
              <a:avLst/>
              <a:gdLst>
                <a:gd name="T0" fmla="*/ 2147483646 w 96"/>
                <a:gd name="T1" fmla="*/ 2147483646 h 22"/>
                <a:gd name="T2" fmla="*/ 2147483646 w 96"/>
                <a:gd name="T3" fmla="*/ 2147483646 h 22"/>
                <a:gd name="T4" fmla="*/ 2147483646 w 96"/>
                <a:gd name="T5" fmla="*/ 2147483646 h 22"/>
                <a:gd name="T6" fmla="*/ 2147483646 w 96"/>
                <a:gd name="T7" fmla="*/ 2147483646 h 22"/>
                <a:gd name="T8" fmla="*/ 2147483646 w 96"/>
                <a:gd name="T9" fmla="*/ 1890242311 h 22"/>
                <a:gd name="T10" fmla="*/ 2147483646 w 96"/>
                <a:gd name="T11" fmla="*/ 2147483646 h 22"/>
                <a:gd name="T12" fmla="*/ 2147483646 w 96"/>
                <a:gd name="T13" fmla="*/ 1890242311 h 22"/>
                <a:gd name="T14" fmla="*/ 0 w 96"/>
                <a:gd name="T15" fmla="*/ 2147483646 h 22"/>
                <a:gd name="T16" fmla="*/ 0 w 96"/>
                <a:gd name="T17" fmla="*/ 2147483646 h 22"/>
                <a:gd name="T18" fmla="*/ 574937930 w 96"/>
                <a:gd name="T19" fmla="*/ 2147483646 h 22"/>
                <a:gd name="T20" fmla="*/ 2147483646 w 96"/>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22">
                  <a:moveTo>
                    <a:pt x="79" y="8"/>
                  </a:moveTo>
                  <a:cubicBezTo>
                    <a:pt x="86" y="9"/>
                    <a:pt x="91" y="11"/>
                    <a:pt x="96" y="13"/>
                  </a:cubicBezTo>
                  <a:cubicBezTo>
                    <a:pt x="96" y="11"/>
                    <a:pt x="96" y="11"/>
                    <a:pt x="96" y="11"/>
                  </a:cubicBezTo>
                  <a:cubicBezTo>
                    <a:pt x="91" y="10"/>
                    <a:pt x="86" y="8"/>
                    <a:pt x="79" y="6"/>
                  </a:cubicBezTo>
                  <a:cubicBezTo>
                    <a:pt x="70" y="4"/>
                    <a:pt x="60" y="3"/>
                    <a:pt x="51" y="3"/>
                  </a:cubicBezTo>
                  <a:cubicBezTo>
                    <a:pt x="50" y="4"/>
                    <a:pt x="50" y="4"/>
                    <a:pt x="50" y="4"/>
                  </a:cubicBezTo>
                  <a:cubicBezTo>
                    <a:pt x="49" y="3"/>
                    <a:pt x="49" y="3"/>
                    <a:pt x="49" y="3"/>
                  </a:cubicBezTo>
                  <a:cubicBezTo>
                    <a:pt x="31" y="4"/>
                    <a:pt x="15" y="10"/>
                    <a:pt x="0" y="21"/>
                  </a:cubicBezTo>
                  <a:cubicBezTo>
                    <a:pt x="0" y="22"/>
                    <a:pt x="0" y="22"/>
                    <a:pt x="0" y="22"/>
                  </a:cubicBezTo>
                  <a:cubicBezTo>
                    <a:pt x="1" y="22"/>
                    <a:pt x="1" y="22"/>
                    <a:pt x="1" y="22"/>
                  </a:cubicBezTo>
                  <a:cubicBezTo>
                    <a:pt x="24" y="4"/>
                    <a:pt x="50" y="0"/>
                    <a:pt x="79"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6" name="MH_Other_240"/>
            <p:cNvSpPr/>
            <p:nvPr>
              <p:custDataLst>
                <p:tags r:id="rId253"/>
              </p:custDataLst>
            </p:nvPr>
          </p:nvSpPr>
          <p:spPr bwMode="auto">
            <a:xfrm>
              <a:off x="4062343" y="2131106"/>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7" name="MH_Other_241"/>
            <p:cNvSpPr/>
            <p:nvPr>
              <p:custDataLst>
                <p:tags r:id="rId254"/>
              </p:custDataLst>
            </p:nvPr>
          </p:nvSpPr>
          <p:spPr bwMode="auto">
            <a:xfrm>
              <a:off x="4101940" y="2102417"/>
              <a:ext cx="31981" cy="13589"/>
            </a:xfrm>
            <a:custGeom>
              <a:avLst/>
              <a:gdLst>
                <a:gd name="T0" fmla="*/ 2147483646 w 41"/>
                <a:gd name="T1" fmla="*/ 773943811 h 15"/>
                <a:gd name="T2" fmla="*/ 2147483646 w 41"/>
                <a:gd name="T3" fmla="*/ 0 h 15"/>
                <a:gd name="T4" fmla="*/ 2147483646 w 41"/>
                <a:gd name="T5" fmla="*/ 0 h 15"/>
                <a:gd name="T6" fmla="*/ 0 w 41"/>
                <a:gd name="T7" fmla="*/ 2147483646 h 15"/>
                <a:gd name="T8" fmla="*/ 1112016617 w 41"/>
                <a:gd name="T9" fmla="*/ 2147483646 h 15"/>
                <a:gd name="T10" fmla="*/ 2147483646 w 41"/>
                <a:gd name="T11" fmla="*/ 773943811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5">
                  <a:moveTo>
                    <a:pt x="41" y="1"/>
                  </a:moveTo>
                  <a:cubicBezTo>
                    <a:pt x="40" y="0"/>
                    <a:pt x="40" y="0"/>
                    <a:pt x="40" y="0"/>
                  </a:cubicBezTo>
                  <a:cubicBezTo>
                    <a:pt x="40" y="0"/>
                    <a:pt x="40" y="0"/>
                    <a:pt x="40" y="0"/>
                  </a:cubicBezTo>
                  <a:cubicBezTo>
                    <a:pt x="26" y="1"/>
                    <a:pt x="13" y="6"/>
                    <a:pt x="0" y="15"/>
                  </a:cubicBezTo>
                  <a:cubicBezTo>
                    <a:pt x="2" y="15"/>
                    <a:pt x="2" y="15"/>
                    <a:pt x="2" y="15"/>
                  </a:cubicBezTo>
                  <a:cubicBezTo>
                    <a:pt x="15" y="7"/>
                    <a:pt x="27" y="2"/>
                    <a:pt x="4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8" name="MH_Other_242"/>
            <p:cNvSpPr/>
            <p:nvPr>
              <p:custDataLst>
                <p:tags r:id="rId255"/>
              </p:custDataLst>
            </p:nvPr>
          </p:nvSpPr>
          <p:spPr bwMode="auto">
            <a:xfrm>
              <a:off x="4101940" y="2116006"/>
              <a:ext cx="1523" cy="0"/>
            </a:xfrm>
            <a:custGeom>
              <a:avLst/>
              <a:gdLst>
                <a:gd name="T0" fmla="*/ 71627975 w 5"/>
                <a:gd name="T1" fmla="*/ 178 h 2"/>
                <a:gd name="T2" fmla="*/ 179120564 w 5"/>
                <a:gd name="T3" fmla="*/ 0 h 2"/>
                <a:gd name="T4" fmla="*/ 0 w 5"/>
                <a:gd name="T5" fmla="*/ 0 h 2"/>
                <a:gd name="T6" fmla="*/ 71627975 w 5"/>
                <a:gd name="T7" fmla="*/ 178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2" y="2"/>
                  </a:moveTo>
                  <a:lnTo>
                    <a:pt x="5" y="0"/>
                  </a:lnTo>
                  <a:lnTo>
                    <a:pt x="0" y="0"/>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09" name="MH_Other_243"/>
            <p:cNvSpPr/>
            <p:nvPr>
              <p:custDataLst>
                <p:tags r:id="rId256"/>
              </p:custDataLst>
            </p:nvPr>
          </p:nvSpPr>
          <p:spPr bwMode="auto">
            <a:xfrm>
              <a:off x="3940508" y="2253404"/>
              <a:ext cx="19798" cy="16609"/>
            </a:xfrm>
            <a:custGeom>
              <a:avLst/>
              <a:gdLst>
                <a:gd name="T0" fmla="*/ 0 w 25"/>
                <a:gd name="T1" fmla="*/ 2147483646 h 22"/>
                <a:gd name="T2" fmla="*/ 571709287 w 25"/>
                <a:gd name="T3" fmla="*/ 2147483646 h 22"/>
                <a:gd name="T4" fmla="*/ 571709287 w 25"/>
                <a:gd name="T5" fmla="*/ 2147483646 h 22"/>
                <a:gd name="T6" fmla="*/ 571709287 w 25"/>
                <a:gd name="T7" fmla="*/ 2147483646 h 22"/>
                <a:gd name="T8" fmla="*/ 2147483646 w 25"/>
                <a:gd name="T9" fmla="*/ 2147483646 h 22"/>
                <a:gd name="T10" fmla="*/ 2147483646 w 25"/>
                <a:gd name="T11" fmla="*/ 0 h 22"/>
                <a:gd name="T12" fmla="*/ 2147483646 w 25"/>
                <a:gd name="T13" fmla="*/ 529263048 h 22"/>
                <a:gd name="T14" fmla="*/ 2147483646 w 25"/>
                <a:gd name="T15" fmla="*/ 529263048 h 22"/>
                <a:gd name="T16" fmla="*/ 0 w 25"/>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2">
                  <a:moveTo>
                    <a:pt x="0" y="21"/>
                  </a:moveTo>
                  <a:cubicBezTo>
                    <a:pt x="1" y="22"/>
                    <a:pt x="1" y="22"/>
                    <a:pt x="1" y="22"/>
                  </a:cubicBezTo>
                  <a:cubicBezTo>
                    <a:pt x="1" y="22"/>
                    <a:pt x="1" y="22"/>
                    <a:pt x="1" y="22"/>
                  </a:cubicBezTo>
                  <a:cubicBezTo>
                    <a:pt x="1" y="22"/>
                    <a:pt x="1" y="22"/>
                    <a:pt x="1" y="22"/>
                  </a:cubicBezTo>
                  <a:cubicBezTo>
                    <a:pt x="3" y="21"/>
                    <a:pt x="5" y="20"/>
                    <a:pt x="6" y="19"/>
                  </a:cubicBezTo>
                  <a:cubicBezTo>
                    <a:pt x="13" y="14"/>
                    <a:pt x="20" y="7"/>
                    <a:pt x="25" y="0"/>
                  </a:cubicBezTo>
                  <a:cubicBezTo>
                    <a:pt x="24" y="1"/>
                    <a:pt x="24" y="1"/>
                    <a:pt x="24" y="1"/>
                  </a:cubicBezTo>
                  <a:cubicBezTo>
                    <a:pt x="23" y="1"/>
                    <a:pt x="23" y="1"/>
                    <a:pt x="23" y="1"/>
                  </a:cubicBezTo>
                  <a:cubicBezTo>
                    <a:pt x="16" y="10"/>
                    <a:pt x="9" y="16"/>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0" name="MH_Other_244"/>
            <p:cNvSpPr/>
            <p:nvPr>
              <p:custDataLst>
                <p:tags r:id="rId257"/>
              </p:custDataLst>
            </p:nvPr>
          </p:nvSpPr>
          <p:spPr bwMode="auto">
            <a:xfrm>
              <a:off x="3929847" y="2232266"/>
              <a:ext cx="63963" cy="25668"/>
            </a:xfrm>
            <a:custGeom>
              <a:avLst/>
              <a:gdLst>
                <a:gd name="T0" fmla="*/ 2147483646 w 78"/>
                <a:gd name="T1" fmla="*/ 2147483646 h 32"/>
                <a:gd name="T2" fmla="*/ 0 w 78"/>
                <a:gd name="T3" fmla="*/ 2147483646 h 32"/>
                <a:gd name="T4" fmla="*/ 615976988 w 78"/>
                <a:gd name="T5" fmla="*/ 2147483646 h 32"/>
                <a:gd name="T6" fmla="*/ 2147483646 w 78"/>
                <a:gd name="T7" fmla="*/ 2147483646 h 32"/>
                <a:gd name="T8" fmla="*/ 2147483646 w 78"/>
                <a:gd name="T9" fmla="*/ 2147483646 h 32"/>
                <a:gd name="T10" fmla="*/ 2147483646 w 78"/>
                <a:gd name="T11" fmla="*/ 2147483646 h 32"/>
                <a:gd name="T12" fmla="*/ 2147483646 w 78"/>
                <a:gd name="T13" fmla="*/ 2147483646 h 32"/>
                <a:gd name="T14" fmla="*/ 2147483646 w 78"/>
                <a:gd name="T15" fmla="*/ 2147483646 h 32"/>
                <a:gd name="T16" fmla="*/ 2147483646 w 78"/>
                <a:gd name="T17" fmla="*/ 0 h 32"/>
                <a:gd name="T18" fmla="*/ 2147483646 w 78"/>
                <a:gd name="T19" fmla="*/ 0 h 32"/>
                <a:gd name="T20" fmla="*/ 2147483646 w 78"/>
                <a:gd name="T21" fmla="*/ 0 h 32"/>
                <a:gd name="T22" fmla="*/ 2147483646 w 78"/>
                <a:gd name="T23" fmla="*/ 2147483646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32">
                  <a:moveTo>
                    <a:pt x="9" y="30"/>
                  </a:moveTo>
                  <a:cubicBezTo>
                    <a:pt x="0" y="30"/>
                    <a:pt x="0" y="30"/>
                    <a:pt x="0" y="30"/>
                  </a:cubicBezTo>
                  <a:cubicBezTo>
                    <a:pt x="1" y="32"/>
                    <a:pt x="1" y="32"/>
                    <a:pt x="1" y="32"/>
                  </a:cubicBezTo>
                  <a:cubicBezTo>
                    <a:pt x="9" y="31"/>
                    <a:pt x="9" y="31"/>
                    <a:pt x="9" y="31"/>
                  </a:cubicBezTo>
                  <a:cubicBezTo>
                    <a:pt x="18" y="31"/>
                    <a:pt x="27" y="30"/>
                    <a:pt x="35" y="27"/>
                  </a:cubicBezTo>
                  <a:cubicBezTo>
                    <a:pt x="35" y="27"/>
                    <a:pt x="35" y="27"/>
                    <a:pt x="35" y="27"/>
                  </a:cubicBezTo>
                  <a:cubicBezTo>
                    <a:pt x="36" y="27"/>
                    <a:pt x="36" y="27"/>
                    <a:pt x="36" y="27"/>
                  </a:cubicBezTo>
                  <a:cubicBezTo>
                    <a:pt x="44" y="25"/>
                    <a:pt x="52" y="21"/>
                    <a:pt x="59" y="16"/>
                  </a:cubicBezTo>
                  <a:cubicBezTo>
                    <a:pt x="66" y="12"/>
                    <a:pt x="73" y="6"/>
                    <a:pt x="78" y="0"/>
                  </a:cubicBezTo>
                  <a:cubicBezTo>
                    <a:pt x="77" y="0"/>
                    <a:pt x="77" y="0"/>
                    <a:pt x="77" y="0"/>
                  </a:cubicBezTo>
                  <a:cubicBezTo>
                    <a:pt x="77" y="0"/>
                    <a:pt x="77" y="0"/>
                    <a:pt x="76" y="0"/>
                  </a:cubicBezTo>
                  <a:cubicBezTo>
                    <a:pt x="58" y="20"/>
                    <a:pt x="38" y="29"/>
                    <a:pt x="9" y="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1" name="MH_Other_245"/>
            <p:cNvSpPr/>
            <p:nvPr>
              <p:custDataLst>
                <p:tags r:id="rId258"/>
              </p:custDataLst>
            </p:nvPr>
          </p:nvSpPr>
          <p:spPr bwMode="auto">
            <a:xfrm>
              <a:off x="3958783" y="2253404"/>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2" name="MH_Other_246"/>
            <p:cNvSpPr/>
            <p:nvPr>
              <p:custDataLst>
                <p:tags r:id="rId259"/>
              </p:custDataLst>
            </p:nvPr>
          </p:nvSpPr>
          <p:spPr bwMode="auto">
            <a:xfrm>
              <a:off x="3913095" y="2212639"/>
              <a:ext cx="114219" cy="21138"/>
            </a:xfrm>
            <a:custGeom>
              <a:avLst/>
              <a:gdLst>
                <a:gd name="T0" fmla="*/ 2147483646 w 143"/>
                <a:gd name="T1" fmla="*/ 2147483646 h 27"/>
                <a:gd name="T2" fmla="*/ 2147483646 w 143"/>
                <a:gd name="T3" fmla="*/ 2147483646 h 27"/>
                <a:gd name="T4" fmla="*/ 0 w 143"/>
                <a:gd name="T5" fmla="*/ 2147483646 h 27"/>
                <a:gd name="T6" fmla="*/ 584388767 w 143"/>
                <a:gd name="T7" fmla="*/ 2147483646 h 27"/>
                <a:gd name="T8" fmla="*/ 2147483646 w 143"/>
                <a:gd name="T9" fmla="*/ 2147483646 h 27"/>
                <a:gd name="T10" fmla="*/ 2147483646 w 143"/>
                <a:gd name="T11" fmla="*/ 2147483646 h 27"/>
                <a:gd name="T12" fmla="*/ 2147483646 w 143"/>
                <a:gd name="T13" fmla="*/ 2147483646 h 27"/>
                <a:gd name="T14" fmla="*/ 2147483646 w 143"/>
                <a:gd name="T15" fmla="*/ 2147483646 h 27"/>
                <a:gd name="T16" fmla="*/ 2147483646 w 143"/>
                <a:gd name="T17" fmla="*/ 2147483646 h 27"/>
                <a:gd name="T18" fmla="*/ 2147483646 w 143"/>
                <a:gd name="T19" fmla="*/ 2147483646 h 27"/>
                <a:gd name="T20" fmla="*/ 2147483646 w 143"/>
                <a:gd name="T21" fmla="*/ 0 h 27"/>
                <a:gd name="T22" fmla="*/ 2147483646 w 143"/>
                <a:gd name="T23" fmla="*/ 0 h 27"/>
                <a:gd name="T24" fmla="*/ 2147483646 w 143"/>
                <a:gd name="T25" fmla="*/ 2147483646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27">
                  <a:moveTo>
                    <a:pt x="73" y="25"/>
                  </a:moveTo>
                  <a:cubicBezTo>
                    <a:pt x="42" y="25"/>
                    <a:pt x="28" y="25"/>
                    <a:pt x="28" y="25"/>
                  </a:cubicBezTo>
                  <a:cubicBezTo>
                    <a:pt x="28" y="25"/>
                    <a:pt x="20" y="25"/>
                    <a:pt x="0" y="26"/>
                  </a:cubicBezTo>
                  <a:cubicBezTo>
                    <a:pt x="1" y="27"/>
                    <a:pt x="1" y="27"/>
                    <a:pt x="1" y="27"/>
                  </a:cubicBezTo>
                  <a:cubicBezTo>
                    <a:pt x="20" y="26"/>
                    <a:pt x="28" y="26"/>
                    <a:pt x="28" y="26"/>
                  </a:cubicBezTo>
                  <a:cubicBezTo>
                    <a:pt x="28" y="26"/>
                    <a:pt x="42" y="26"/>
                    <a:pt x="73" y="26"/>
                  </a:cubicBezTo>
                  <a:cubicBezTo>
                    <a:pt x="82" y="26"/>
                    <a:pt x="90" y="26"/>
                    <a:pt x="98" y="24"/>
                  </a:cubicBezTo>
                  <a:cubicBezTo>
                    <a:pt x="99" y="23"/>
                    <a:pt x="99" y="23"/>
                    <a:pt x="99" y="23"/>
                  </a:cubicBezTo>
                  <a:cubicBezTo>
                    <a:pt x="99" y="24"/>
                    <a:pt x="99" y="24"/>
                    <a:pt x="99" y="24"/>
                  </a:cubicBezTo>
                  <a:cubicBezTo>
                    <a:pt x="108" y="22"/>
                    <a:pt x="116" y="19"/>
                    <a:pt x="124" y="15"/>
                  </a:cubicBezTo>
                  <a:cubicBezTo>
                    <a:pt x="131" y="11"/>
                    <a:pt x="137" y="6"/>
                    <a:pt x="143" y="0"/>
                  </a:cubicBezTo>
                  <a:cubicBezTo>
                    <a:pt x="141" y="0"/>
                    <a:pt x="141" y="0"/>
                    <a:pt x="141" y="0"/>
                  </a:cubicBezTo>
                  <a:cubicBezTo>
                    <a:pt x="122" y="18"/>
                    <a:pt x="101" y="25"/>
                    <a:pt x="73"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3" name="MH_Other_247"/>
            <p:cNvSpPr/>
            <p:nvPr>
              <p:custDataLst>
                <p:tags r:id="rId260"/>
              </p:custDataLst>
            </p:nvPr>
          </p:nvSpPr>
          <p:spPr bwMode="auto">
            <a:xfrm>
              <a:off x="3990764" y="2230757"/>
              <a:ext cx="1523" cy="1509"/>
            </a:xfrm>
            <a:custGeom>
              <a:avLst/>
              <a:gdLst>
                <a:gd name="T0" fmla="*/ 0 w 1"/>
                <a:gd name="T1" fmla="*/ 1790702559 h 1"/>
                <a:gd name="T2" fmla="*/ 2147483646 w 1"/>
                <a:gd name="T3" fmla="*/ 1790702559 h 1"/>
                <a:gd name="T4" fmla="*/ 2147483646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4" name="MH_Other_248"/>
            <p:cNvSpPr/>
            <p:nvPr>
              <p:custDataLst>
                <p:tags r:id="rId261"/>
              </p:custDataLst>
            </p:nvPr>
          </p:nvSpPr>
          <p:spPr bwMode="auto">
            <a:xfrm>
              <a:off x="3900911" y="2194520"/>
              <a:ext cx="162954" cy="24158"/>
            </a:xfrm>
            <a:custGeom>
              <a:avLst/>
              <a:gdLst>
                <a:gd name="T0" fmla="*/ 2147483646 w 201"/>
                <a:gd name="T1" fmla="*/ 2147483646 h 30"/>
                <a:gd name="T2" fmla="*/ 2147483646 w 201"/>
                <a:gd name="T3" fmla="*/ 2147483646 h 30"/>
                <a:gd name="T4" fmla="*/ 2147483646 w 201"/>
                <a:gd name="T5" fmla="*/ 2147483646 h 30"/>
                <a:gd name="T6" fmla="*/ 2147483646 w 201"/>
                <a:gd name="T7" fmla="*/ 2147483646 h 30"/>
                <a:gd name="T8" fmla="*/ 2147483646 w 201"/>
                <a:gd name="T9" fmla="*/ 2147483646 h 30"/>
                <a:gd name="T10" fmla="*/ 2147483646 w 201"/>
                <a:gd name="T11" fmla="*/ 2147483646 h 30"/>
                <a:gd name="T12" fmla="*/ 0 w 201"/>
                <a:gd name="T13" fmla="*/ 2147483646 h 30"/>
                <a:gd name="T14" fmla="*/ 0 w 201"/>
                <a:gd name="T15" fmla="*/ 2147483646 h 30"/>
                <a:gd name="T16" fmla="*/ 0 w 201"/>
                <a:gd name="T17" fmla="*/ 2147483646 h 30"/>
                <a:gd name="T18" fmla="*/ 2147483646 w 201"/>
                <a:gd name="T19" fmla="*/ 2147483646 h 30"/>
                <a:gd name="T20" fmla="*/ 2147483646 w 201"/>
                <a:gd name="T21" fmla="*/ 2147483646 h 30"/>
                <a:gd name="T22" fmla="*/ 2147483646 w 201"/>
                <a:gd name="T23" fmla="*/ 2147483646 h 30"/>
                <a:gd name="T24" fmla="*/ 2147483646 w 201"/>
                <a:gd name="T25" fmla="*/ 2147483646 h 30"/>
                <a:gd name="T26" fmla="*/ 2147483646 w 201"/>
                <a:gd name="T27" fmla="*/ 2147483646 h 30"/>
                <a:gd name="T28" fmla="*/ 2147483646 w 201"/>
                <a:gd name="T29" fmla="*/ 2147483646 h 30"/>
                <a:gd name="T30" fmla="*/ 2147483646 w 201"/>
                <a:gd name="T31" fmla="*/ 2147483646 h 30"/>
                <a:gd name="T32" fmla="*/ 2147483646 w 201"/>
                <a:gd name="T33" fmla="*/ 2147483646 h 30"/>
                <a:gd name="T34" fmla="*/ 2147483646 w 201"/>
                <a:gd name="T35" fmla="*/ 0 h 30"/>
                <a:gd name="T36" fmla="*/ 2147483646 w 201"/>
                <a:gd name="T37" fmla="*/ 0 h 30"/>
                <a:gd name="T38" fmla="*/ 2147483646 w 201"/>
                <a:gd name="T39" fmla="*/ 0 h 30"/>
                <a:gd name="T40" fmla="*/ 2147483646 w 201"/>
                <a:gd name="T41" fmla="*/ 2147483646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1" h="30">
                  <a:moveTo>
                    <a:pt x="128" y="22"/>
                  </a:moveTo>
                  <a:cubicBezTo>
                    <a:pt x="98" y="20"/>
                    <a:pt x="84" y="19"/>
                    <a:pt x="84" y="19"/>
                  </a:cubicBezTo>
                  <a:cubicBezTo>
                    <a:pt x="84" y="19"/>
                    <a:pt x="71" y="18"/>
                    <a:pt x="39" y="19"/>
                  </a:cubicBezTo>
                  <a:cubicBezTo>
                    <a:pt x="29" y="19"/>
                    <a:pt x="20" y="21"/>
                    <a:pt x="12" y="24"/>
                  </a:cubicBezTo>
                  <a:cubicBezTo>
                    <a:pt x="12" y="24"/>
                    <a:pt x="11" y="24"/>
                    <a:pt x="11" y="24"/>
                  </a:cubicBezTo>
                  <a:cubicBezTo>
                    <a:pt x="11" y="24"/>
                    <a:pt x="11" y="24"/>
                    <a:pt x="11" y="24"/>
                  </a:cubicBezTo>
                  <a:cubicBezTo>
                    <a:pt x="7" y="25"/>
                    <a:pt x="3" y="27"/>
                    <a:pt x="0" y="29"/>
                  </a:cubicBezTo>
                  <a:cubicBezTo>
                    <a:pt x="0" y="29"/>
                    <a:pt x="0" y="29"/>
                    <a:pt x="0" y="29"/>
                  </a:cubicBezTo>
                  <a:cubicBezTo>
                    <a:pt x="0" y="30"/>
                    <a:pt x="0" y="30"/>
                    <a:pt x="0" y="30"/>
                  </a:cubicBezTo>
                  <a:cubicBezTo>
                    <a:pt x="12" y="24"/>
                    <a:pt x="24" y="21"/>
                    <a:pt x="39" y="20"/>
                  </a:cubicBezTo>
                  <a:cubicBezTo>
                    <a:pt x="71" y="19"/>
                    <a:pt x="84" y="20"/>
                    <a:pt x="84" y="20"/>
                  </a:cubicBezTo>
                  <a:cubicBezTo>
                    <a:pt x="84" y="20"/>
                    <a:pt x="98" y="21"/>
                    <a:pt x="128" y="23"/>
                  </a:cubicBezTo>
                  <a:cubicBezTo>
                    <a:pt x="138" y="24"/>
                    <a:pt x="147" y="23"/>
                    <a:pt x="155" y="22"/>
                  </a:cubicBezTo>
                  <a:cubicBezTo>
                    <a:pt x="156" y="21"/>
                    <a:pt x="156" y="21"/>
                    <a:pt x="156" y="21"/>
                  </a:cubicBezTo>
                  <a:cubicBezTo>
                    <a:pt x="157" y="22"/>
                    <a:pt x="157" y="22"/>
                    <a:pt x="157" y="22"/>
                  </a:cubicBezTo>
                  <a:cubicBezTo>
                    <a:pt x="157" y="22"/>
                    <a:pt x="157" y="22"/>
                    <a:pt x="157" y="22"/>
                  </a:cubicBezTo>
                  <a:cubicBezTo>
                    <a:pt x="165" y="20"/>
                    <a:pt x="173" y="18"/>
                    <a:pt x="180" y="14"/>
                  </a:cubicBezTo>
                  <a:cubicBezTo>
                    <a:pt x="187" y="11"/>
                    <a:pt x="195" y="5"/>
                    <a:pt x="201" y="0"/>
                  </a:cubicBezTo>
                  <a:cubicBezTo>
                    <a:pt x="200" y="0"/>
                    <a:pt x="200" y="0"/>
                    <a:pt x="200" y="0"/>
                  </a:cubicBezTo>
                  <a:cubicBezTo>
                    <a:pt x="199" y="0"/>
                    <a:pt x="199" y="0"/>
                    <a:pt x="199" y="0"/>
                  </a:cubicBezTo>
                  <a:cubicBezTo>
                    <a:pt x="179" y="17"/>
                    <a:pt x="157" y="24"/>
                    <a:pt x="128" y="2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5" name="MH_Other_249"/>
            <p:cNvSpPr/>
            <p:nvPr>
              <p:custDataLst>
                <p:tags r:id="rId262"/>
              </p:custDataLst>
            </p:nvPr>
          </p:nvSpPr>
          <p:spPr bwMode="auto">
            <a:xfrm>
              <a:off x="4025793" y="2212638"/>
              <a:ext cx="1523" cy="0"/>
            </a:xfrm>
            <a:custGeom>
              <a:avLst/>
              <a:gdLst>
                <a:gd name="T0" fmla="*/ 71627975 w 5"/>
                <a:gd name="T1" fmla="*/ 0 h 2"/>
                <a:gd name="T2" fmla="*/ 0 w 5"/>
                <a:gd name="T3" fmla="*/ 178 h 2"/>
                <a:gd name="T4" fmla="*/ 179120564 w 5"/>
                <a:gd name="T5" fmla="*/ 178 h 2"/>
                <a:gd name="T6" fmla="*/ 179120564 w 5"/>
                <a:gd name="T7" fmla="*/ 178 h 2"/>
                <a:gd name="T8" fmla="*/ 71627975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2" y="0"/>
                  </a:moveTo>
                  <a:lnTo>
                    <a:pt x="0" y="2"/>
                  </a:lnTo>
                  <a:lnTo>
                    <a:pt x="5" y="2"/>
                  </a:ln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6" name="MH_Other_250"/>
            <p:cNvSpPr/>
            <p:nvPr>
              <p:custDataLst>
                <p:tags r:id="rId263"/>
              </p:custDataLst>
            </p:nvPr>
          </p:nvSpPr>
          <p:spPr bwMode="auto">
            <a:xfrm>
              <a:off x="3910049" y="2179421"/>
              <a:ext cx="190367" cy="34727"/>
            </a:xfrm>
            <a:custGeom>
              <a:avLst/>
              <a:gdLst>
                <a:gd name="T0" fmla="*/ 2147483646 w 237"/>
                <a:gd name="T1" fmla="*/ 0 h 43"/>
                <a:gd name="T2" fmla="*/ 2147483646 w 237"/>
                <a:gd name="T3" fmla="*/ 0 h 43"/>
                <a:gd name="T4" fmla="*/ 2147483646 w 237"/>
                <a:gd name="T5" fmla="*/ 2147483646 h 43"/>
                <a:gd name="T6" fmla="*/ 2147483646 w 237"/>
                <a:gd name="T7" fmla="*/ 2147483646 h 43"/>
                <a:gd name="T8" fmla="*/ 2147483646 w 237"/>
                <a:gd name="T9" fmla="*/ 2147483646 h 43"/>
                <a:gd name="T10" fmla="*/ 0 w 237"/>
                <a:gd name="T11" fmla="*/ 2147483646 h 43"/>
                <a:gd name="T12" fmla="*/ 590283929 w 237"/>
                <a:gd name="T13" fmla="*/ 2147483646 h 43"/>
                <a:gd name="T14" fmla="*/ 1179866212 w 237"/>
                <a:gd name="T15" fmla="*/ 2147483646 h 43"/>
                <a:gd name="T16" fmla="*/ 2147483646 w 237"/>
                <a:gd name="T17" fmla="*/ 2147483646 h 43"/>
                <a:gd name="T18" fmla="*/ 2147483646 w 237"/>
                <a:gd name="T19" fmla="*/ 2147483646 h 43"/>
                <a:gd name="T20" fmla="*/ 2147483646 w 237"/>
                <a:gd name="T21" fmla="*/ 2147483646 h 43"/>
                <a:gd name="T22" fmla="*/ 2147483646 w 237"/>
                <a:gd name="T23" fmla="*/ 2147483646 h 43"/>
                <a:gd name="T24" fmla="*/ 2147483646 w 237"/>
                <a:gd name="T25" fmla="*/ 2147483646 h 43"/>
                <a:gd name="T26" fmla="*/ 2147483646 w 237"/>
                <a:gd name="T27" fmla="*/ 2147483646 h 43"/>
                <a:gd name="T28" fmla="*/ 2147483646 w 237"/>
                <a:gd name="T29" fmla="*/ 2147483646 h 43"/>
                <a:gd name="T30" fmla="*/ 2147483646 w 237"/>
                <a:gd name="T31" fmla="*/ 0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7" h="43">
                  <a:moveTo>
                    <a:pt x="237" y="0"/>
                  </a:moveTo>
                  <a:cubicBezTo>
                    <a:pt x="236" y="0"/>
                    <a:pt x="236" y="0"/>
                    <a:pt x="236" y="0"/>
                  </a:cubicBezTo>
                  <a:cubicBezTo>
                    <a:pt x="214" y="16"/>
                    <a:pt x="192" y="21"/>
                    <a:pt x="163" y="17"/>
                  </a:cubicBezTo>
                  <a:cubicBezTo>
                    <a:pt x="133" y="13"/>
                    <a:pt x="119" y="12"/>
                    <a:pt x="119" y="12"/>
                  </a:cubicBezTo>
                  <a:cubicBezTo>
                    <a:pt x="119" y="12"/>
                    <a:pt x="106" y="9"/>
                    <a:pt x="74" y="9"/>
                  </a:cubicBezTo>
                  <a:cubicBezTo>
                    <a:pt x="44" y="8"/>
                    <a:pt x="18" y="20"/>
                    <a:pt x="0" y="43"/>
                  </a:cubicBezTo>
                  <a:cubicBezTo>
                    <a:pt x="1" y="43"/>
                    <a:pt x="1" y="43"/>
                    <a:pt x="1" y="43"/>
                  </a:cubicBezTo>
                  <a:cubicBezTo>
                    <a:pt x="1" y="43"/>
                    <a:pt x="2" y="43"/>
                    <a:pt x="2" y="43"/>
                  </a:cubicBezTo>
                  <a:cubicBezTo>
                    <a:pt x="20" y="20"/>
                    <a:pt x="44" y="9"/>
                    <a:pt x="74" y="10"/>
                  </a:cubicBezTo>
                  <a:cubicBezTo>
                    <a:pt x="106" y="11"/>
                    <a:pt x="119" y="13"/>
                    <a:pt x="119" y="13"/>
                  </a:cubicBezTo>
                  <a:cubicBezTo>
                    <a:pt x="119" y="13"/>
                    <a:pt x="133" y="14"/>
                    <a:pt x="163" y="18"/>
                  </a:cubicBezTo>
                  <a:cubicBezTo>
                    <a:pt x="172" y="20"/>
                    <a:pt x="181" y="20"/>
                    <a:pt x="189" y="19"/>
                  </a:cubicBezTo>
                  <a:cubicBezTo>
                    <a:pt x="189" y="19"/>
                    <a:pt x="189" y="19"/>
                    <a:pt x="189" y="19"/>
                  </a:cubicBezTo>
                  <a:cubicBezTo>
                    <a:pt x="190" y="19"/>
                    <a:pt x="190" y="19"/>
                    <a:pt x="190" y="19"/>
                  </a:cubicBezTo>
                  <a:cubicBezTo>
                    <a:pt x="199" y="18"/>
                    <a:pt x="207" y="16"/>
                    <a:pt x="215" y="13"/>
                  </a:cubicBezTo>
                  <a:cubicBezTo>
                    <a:pt x="222" y="10"/>
                    <a:pt x="230" y="5"/>
                    <a:pt x="237"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7" name="MH_Other_251"/>
            <p:cNvSpPr/>
            <p:nvPr>
              <p:custDataLst>
                <p:tags r:id="rId264"/>
              </p:custDataLst>
            </p:nvPr>
          </p:nvSpPr>
          <p:spPr bwMode="auto">
            <a:xfrm>
              <a:off x="3910049" y="2214148"/>
              <a:ext cx="1523" cy="0"/>
            </a:xfrm>
            <a:custGeom>
              <a:avLst/>
              <a:gdLst>
                <a:gd name="T0" fmla="*/ 2147483646 w 1"/>
                <a:gd name="T1" fmla="*/ 0 w 1"/>
                <a:gd name="T2" fmla="*/ 0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8" name="MH_Other_252"/>
            <p:cNvSpPr/>
            <p:nvPr>
              <p:custDataLst>
                <p:tags r:id="rId265"/>
              </p:custDataLst>
            </p:nvPr>
          </p:nvSpPr>
          <p:spPr bwMode="auto">
            <a:xfrm>
              <a:off x="4062343" y="2194520"/>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19" name="MH_Other_253"/>
            <p:cNvSpPr/>
            <p:nvPr>
              <p:custDataLst>
                <p:tags r:id="rId266"/>
              </p:custDataLst>
            </p:nvPr>
          </p:nvSpPr>
          <p:spPr bwMode="auto">
            <a:xfrm>
              <a:off x="4133921" y="2073730"/>
              <a:ext cx="260423" cy="92102"/>
            </a:xfrm>
            <a:custGeom>
              <a:avLst/>
              <a:gdLst>
                <a:gd name="T0" fmla="*/ 2147483646 w 322"/>
                <a:gd name="T1" fmla="*/ 2147483646 h 115"/>
                <a:gd name="T2" fmla="*/ 2147483646 w 322"/>
                <a:gd name="T3" fmla="*/ 2147483646 h 115"/>
                <a:gd name="T4" fmla="*/ 2147483646 w 322"/>
                <a:gd name="T5" fmla="*/ 2147483646 h 115"/>
                <a:gd name="T6" fmla="*/ 2147483646 w 322"/>
                <a:gd name="T7" fmla="*/ 2147483646 h 115"/>
                <a:gd name="T8" fmla="*/ 2147483646 w 322"/>
                <a:gd name="T9" fmla="*/ 2147483646 h 115"/>
                <a:gd name="T10" fmla="*/ 2147483646 w 322"/>
                <a:gd name="T11" fmla="*/ 2147483646 h 115"/>
                <a:gd name="T12" fmla="*/ 2147483646 w 322"/>
                <a:gd name="T13" fmla="*/ 2147483646 h 115"/>
                <a:gd name="T14" fmla="*/ 2147483646 w 322"/>
                <a:gd name="T15" fmla="*/ 2147483646 h 115"/>
                <a:gd name="T16" fmla="*/ 0 w 322"/>
                <a:gd name="T17" fmla="*/ 2147483646 h 115"/>
                <a:gd name="T18" fmla="*/ 0 w 322"/>
                <a:gd name="T19" fmla="*/ 2147483646 h 115"/>
                <a:gd name="T20" fmla="*/ 597730333 w 322"/>
                <a:gd name="T21" fmla="*/ 2147483646 h 115"/>
                <a:gd name="T22" fmla="*/ 2147483646 w 322"/>
                <a:gd name="T23" fmla="*/ 2147483646 h 115"/>
                <a:gd name="T24" fmla="*/ 2147483646 w 322"/>
                <a:gd name="T25" fmla="*/ 2147483646 h 115"/>
                <a:gd name="T26" fmla="*/ 2147483646 w 322"/>
                <a:gd name="T27" fmla="*/ 2147483646 h 115"/>
                <a:gd name="T28" fmla="*/ 2147483646 w 322"/>
                <a:gd name="T29" fmla="*/ 2147483646 h 115"/>
                <a:gd name="T30" fmla="*/ 2147483646 w 322"/>
                <a:gd name="T31" fmla="*/ 2147483646 h 115"/>
                <a:gd name="T32" fmla="*/ 2147483646 w 322"/>
                <a:gd name="T33" fmla="*/ 2147483646 h 115"/>
                <a:gd name="T34" fmla="*/ 2147483646 w 322"/>
                <a:gd name="T35" fmla="*/ 2147483646 h 115"/>
                <a:gd name="T36" fmla="*/ 2147483646 w 322"/>
                <a:gd name="T37" fmla="*/ 2147483646 h 115"/>
                <a:gd name="T38" fmla="*/ 2147483646 w 322"/>
                <a:gd name="T39" fmla="*/ 2147483646 h 115"/>
                <a:gd name="T40" fmla="*/ 2147483646 w 322"/>
                <a:gd name="T41" fmla="*/ 2147483646 h 115"/>
                <a:gd name="T42" fmla="*/ 2147483646 w 322"/>
                <a:gd name="T43" fmla="*/ 2147483646 h 115"/>
                <a:gd name="T44" fmla="*/ 2147483646 w 322"/>
                <a:gd name="T45" fmla="*/ 2147483646 h 115"/>
                <a:gd name="T46" fmla="*/ 2147483646 w 322"/>
                <a:gd name="T47" fmla="*/ 2147483646 h 115"/>
                <a:gd name="T48" fmla="*/ 2147483646 w 322"/>
                <a:gd name="T49" fmla="*/ 2147483646 h 115"/>
                <a:gd name="T50" fmla="*/ 2147483646 w 322"/>
                <a:gd name="T51" fmla="*/ 2147483646 h 115"/>
                <a:gd name="T52" fmla="*/ 2147483646 w 322"/>
                <a:gd name="T53" fmla="*/ 2147483646 h 115"/>
                <a:gd name="T54" fmla="*/ 2147483646 w 322"/>
                <a:gd name="T55" fmla="*/ 2147483646 h 115"/>
                <a:gd name="T56" fmla="*/ 2147483646 w 322"/>
                <a:gd name="T57" fmla="*/ 2147483646 h 115"/>
                <a:gd name="T58" fmla="*/ 2147483646 w 322"/>
                <a:gd name="T59" fmla="*/ 2147483646 h 115"/>
                <a:gd name="T60" fmla="*/ 2147483646 w 322"/>
                <a:gd name="T61" fmla="*/ 2147483646 h 115"/>
                <a:gd name="T62" fmla="*/ 2147483646 w 322"/>
                <a:gd name="T63" fmla="*/ 2147483646 h 115"/>
                <a:gd name="T64" fmla="*/ 2147483646 w 322"/>
                <a:gd name="T65" fmla="*/ 2147483646 h 115"/>
                <a:gd name="T66" fmla="*/ 2147483646 w 322"/>
                <a:gd name="T67" fmla="*/ 2147483646 h 115"/>
                <a:gd name="T68" fmla="*/ 2147483646 w 322"/>
                <a:gd name="T69" fmla="*/ 2147483646 h 115"/>
                <a:gd name="T70" fmla="*/ 2147483646 w 322"/>
                <a:gd name="T71" fmla="*/ 2147483646 h 115"/>
                <a:gd name="T72" fmla="*/ 2147483646 w 322"/>
                <a:gd name="T73" fmla="*/ 2147483646 h 115"/>
                <a:gd name="T74" fmla="*/ 2147483646 w 322"/>
                <a:gd name="T75" fmla="*/ 2147483646 h 115"/>
                <a:gd name="T76" fmla="*/ 2147483646 w 322"/>
                <a:gd name="T77" fmla="*/ 2147483646 h 115"/>
                <a:gd name="T78" fmla="*/ 2147483646 w 322"/>
                <a:gd name="T79" fmla="*/ 2147483646 h 115"/>
                <a:gd name="T80" fmla="*/ 2147483646 w 322"/>
                <a:gd name="T81" fmla="*/ 2147483646 h 1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5">
                  <a:moveTo>
                    <a:pt x="278" y="6"/>
                  </a:moveTo>
                  <a:cubicBezTo>
                    <a:pt x="262" y="0"/>
                    <a:pt x="244" y="0"/>
                    <a:pt x="226" y="5"/>
                  </a:cubicBezTo>
                  <a:cubicBezTo>
                    <a:pt x="226" y="6"/>
                    <a:pt x="226" y="6"/>
                    <a:pt x="226" y="6"/>
                  </a:cubicBezTo>
                  <a:cubicBezTo>
                    <a:pt x="208" y="0"/>
                    <a:pt x="189" y="1"/>
                    <a:pt x="171" y="8"/>
                  </a:cubicBezTo>
                  <a:cubicBezTo>
                    <a:pt x="153" y="4"/>
                    <a:pt x="135" y="6"/>
                    <a:pt x="117" y="13"/>
                  </a:cubicBezTo>
                  <a:cubicBezTo>
                    <a:pt x="100" y="11"/>
                    <a:pt x="81" y="15"/>
                    <a:pt x="65" y="23"/>
                  </a:cubicBezTo>
                  <a:cubicBezTo>
                    <a:pt x="47" y="21"/>
                    <a:pt x="29" y="25"/>
                    <a:pt x="12" y="35"/>
                  </a:cubicBezTo>
                  <a:cubicBezTo>
                    <a:pt x="13" y="35"/>
                    <a:pt x="13" y="35"/>
                    <a:pt x="13" y="35"/>
                  </a:cubicBezTo>
                  <a:cubicBezTo>
                    <a:pt x="8" y="35"/>
                    <a:pt x="4" y="35"/>
                    <a:pt x="0" y="36"/>
                  </a:cubicBezTo>
                  <a:cubicBezTo>
                    <a:pt x="0" y="36"/>
                    <a:pt x="0" y="36"/>
                    <a:pt x="0" y="36"/>
                  </a:cubicBezTo>
                  <a:cubicBezTo>
                    <a:pt x="1" y="37"/>
                    <a:pt x="1" y="37"/>
                    <a:pt x="1" y="37"/>
                  </a:cubicBezTo>
                  <a:cubicBezTo>
                    <a:pt x="7" y="59"/>
                    <a:pt x="7" y="59"/>
                    <a:pt x="7" y="59"/>
                  </a:cubicBezTo>
                  <a:cubicBezTo>
                    <a:pt x="7" y="61"/>
                    <a:pt x="7" y="61"/>
                    <a:pt x="7" y="61"/>
                  </a:cubicBezTo>
                  <a:cubicBezTo>
                    <a:pt x="17" y="93"/>
                    <a:pt x="17" y="93"/>
                    <a:pt x="17" y="93"/>
                  </a:cubicBezTo>
                  <a:cubicBezTo>
                    <a:pt x="17" y="95"/>
                    <a:pt x="17" y="95"/>
                    <a:pt x="17" y="95"/>
                  </a:cubicBezTo>
                  <a:cubicBezTo>
                    <a:pt x="22" y="114"/>
                    <a:pt x="22" y="114"/>
                    <a:pt x="22" y="114"/>
                  </a:cubicBezTo>
                  <a:cubicBezTo>
                    <a:pt x="22" y="114"/>
                    <a:pt x="22" y="114"/>
                    <a:pt x="22" y="114"/>
                  </a:cubicBezTo>
                  <a:cubicBezTo>
                    <a:pt x="23" y="115"/>
                    <a:pt x="23" y="115"/>
                    <a:pt x="23" y="115"/>
                  </a:cubicBezTo>
                  <a:cubicBezTo>
                    <a:pt x="23" y="115"/>
                    <a:pt x="23" y="115"/>
                    <a:pt x="23" y="115"/>
                  </a:cubicBezTo>
                  <a:cubicBezTo>
                    <a:pt x="25" y="115"/>
                    <a:pt x="27" y="114"/>
                    <a:pt x="29" y="114"/>
                  </a:cubicBezTo>
                  <a:cubicBezTo>
                    <a:pt x="37" y="111"/>
                    <a:pt x="45" y="108"/>
                    <a:pt x="53" y="103"/>
                  </a:cubicBezTo>
                  <a:cubicBezTo>
                    <a:pt x="61" y="104"/>
                    <a:pt x="69" y="104"/>
                    <a:pt x="77" y="102"/>
                  </a:cubicBezTo>
                  <a:cubicBezTo>
                    <a:pt x="85" y="100"/>
                    <a:pt x="94" y="97"/>
                    <a:pt x="101" y="93"/>
                  </a:cubicBezTo>
                  <a:cubicBezTo>
                    <a:pt x="110" y="94"/>
                    <a:pt x="118" y="94"/>
                    <a:pt x="126" y="93"/>
                  </a:cubicBezTo>
                  <a:cubicBezTo>
                    <a:pt x="134" y="92"/>
                    <a:pt x="142" y="90"/>
                    <a:pt x="150" y="87"/>
                  </a:cubicBezTo>
                  <a:cubicBezTo>
                    <a:pt x="158" y="88"/>
                    <a:pt x="166" y="89"/>
                    <a:pt x="173" y="88"/>
                  </a:cubicBezTo>
                  <a:cubicBezTo>
                    <a:pt x="181" y="87"/>
                    <a:pt x="190" y="85"/>
                    <a:pt x="199" y="82"/>
                  </a:cubicBezTo>
                  <a:cubicBezTo>
                    <a:pt x="207" y="84"/>
                    <a:pt x="215" y="85"/>
                    <a:pt x="223" y="85"/>
                  </a:cubicBezTo>
                  <a:cubicBezTo>
                    <a:pt x="231" y="85"/>
                    <a:pt x="240" y="84"/>
                    <a:pt x="248" y="81"/>
                  </a:cubicBezTo>
                  <a:cubicBezTo>
                    <a:pt x="256" y="84"/>
                    <a:pt x="264" y="85"/>
                    <a:pt x="273" y="86"/>
                  </a:cubicBezTo>
                  <a:cubicBezTo>
                    <a:pt x="281" y="86"/>
                    <a:pt x="289" y="85"/>
                    <a:pt x="297" y="83"/>
                  </a:cubicBezTo>
                  <a:cubicBezTo>
                    <a:pt x="303" y="86"/>
                    <a:pt x="308" y="87"/>
                    <a:pt x="314" y="88"/>
                  </a:cubicBezTo>
                  <a:cubicBezTo>
                    <a:pt x="314" y="87"/>
                    <a:pt x="314" y="87"/>
                    <a:pt x="314" y="87"/>
                  </a:cubicBezTo>
                  <a:cubicBezTo>
                    <a:pt x="316" y="67"/>
                    <a:pt x="316" y="67"/>
                    <a:pt x="316" y="67"/>
                  </a:cubicBezTo>
                  <a:cubicBezTo>
                    <a:pt x="316" y="66"/>
                    <a:pt x="316" y="66"/>
                    <a:pt x="316" y="66"/>
                  </a:cubicBezTo>
                  <a:cubicBezTo>
                    <a:pt x="319" y="32"/>
                    <a:pt x="319" y="32"/>
                    <a:pt x="319" y="32"/>
                  </a:cubicBezTo>
                  <a:cubicBezTo>
                    <a:pt x="319" y="30"/>
                    <a:pt x="319" y="30"/>
                    <a:pt x="319" y="30"/>
                  </a:cubicBezTo>
                  <a:cubicBezTo>
                    <a:pt x="321" y="7"/>
                    <a:pt x="321" y="7"/>
                    <a:pt x="321" y="7"/>
                  </a:cubicBezTo>
                  <a:cubicBezTo>
                    <a:pt x="321" y="7"/>
                    <a:pt x="321" y="7"/>
                    <a:pt x="321" y="7"/>
                  </a:cubicBezTo>
                  <a:cubicBezTo>
                    <a:pt x="322" y="6"/>
                    <a:pt x="322" y="6"/>
                    <a:pt x="322" y="6"/>
                  </a:cubicBezTo>
                  <a:cubicBezTo>
                    <a:pt x="308" y="2"/>
                    <a:pt x="293" y="2"/>
                    <a:pt x="278" y="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0" name="MH_Other_254"/>
            <p:cNvSpPr/>
            <p:nvPr>
              <p:custDataLst>
                <p:tags r:id="rId267"/>
              </p:custDataLst>
            </p:nvPr>
          </p:nvSpPr>
          <p:spPr bwMode="auto">
            <a:xfrm>
              <a:off x="4185702" y="2082790"/>
              <a:ext cx="187322" cy="61904"/>
            </a:xfrm>
            <a:custGeom>
              <a:avLst/>
              <a:gdLst>
                <a:gd name="T0" fmla="*/ 2147483646 w 232"/>
                <a:gd name="T1" fmla="*/ 2147483646 h 78"/>
                <a:gd name="T2" fmla="*/ 2147483646 w 232"/>
                <a:gd name="T3" fmla="*/ 2147483646 h 78"/>
                <a:gd name="T4" fmla="*/ 2147483646 w 232"/>
                <a:gd name="T5" fmla="*/ 2147483646 h 78"/>
                <a:gd name="T6" fmla="*/ 2147483646 w 232"/>
                <a:gd name="T7" fmla="*/ 2147483646 h 78"/>
                <a:gd name="T8" fmla="*/ 2147483646 w 232"/>
                <a:gd name="T9" fmla="*/ 2147483646 h 78"/>
                <a:gd name="T10" fmla="*/ 2147483646 w 232"/>
                <a:gd name="T11" fmla="*/ 2147483646 h 78"/>
                <a:gd name="T12" fmla="*/ 2147483646 w 232"/>
                <a:gd name="T13" fmla="*/ 2147483646 h 78"/>
                <a:gd name="T14" fmla="*/ 2147483646 w 232"/>
                <a:gd name="T15" fmla="*/ 2147483646 h 78"/>
                <a:gd name="T16" fmla="*/ 2147483646 w 232"/>
                <a:gd name="T17" fmla="*/ 2147483646 h 78"/>
                <a:gd name="T18" fmla="*/ 2147483646 w 232"/>
                <a:gd name="T19" fmla="*/ 2147483646 h 78"/>
                <a:gd name="T20" fmla="*/ 2147483646 w 232"/>
                <a:gd name="T21" fmla="*/ 2147483646 h 78"/>
                <a:gd name="T22" fmla="*/ 2147483646 w 232"/>
                <a:gd name="T23" fmla="*/ 1751902553 h 78"/>
                <a:gd name="T24" fmla="*/ 2147483646 w 232"/>
                <a:gd name="T25" fmla="*/ 1751902553 h 78"/>
                <a:gd name="T26" fmla="*/ 0 w 232"/>
                <a:gd name="T27" fmla="*/ 2147483646 h 78"/>
                <a:gd name="T28" fmla="*/ 595744046 w 232"/>
                <a:gd name="T29" fmla="*/ 2147483646 h 78"/>
                <a:gd name="T30" fmla="*/ 2147483646 w 232"/>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2" h="78">
                  <a:moveTo>
                    <a:pt x="81" y="14"/>
                  </a:moveTo>
                  <a:cubicBezTo>
                    <a:pt x="109" y="28"/>
                    <a:pt x="120" y="35"/>
                    <a:pt x="121" y="35"/>
                  </a:cubicBezTo>
                  <a:cubicBezTo>
                    <a:pt x="121" y="36"/>
                    <a:pt x="132" y="42"/>
                    <a:pt x="158" y="59"/>
                  </a:cubicBezTo>
                  <a:cubicBezTo>
                    <a:pt x="175" y="69"/>
                    <a:pt x="191" y="75"/>
                    <a:pt x="208" y="76"/>
                  </a:cubicBezTo>
                  <a:cubicBezTo>
                    <a:pt x="216" y="76"/>
                    <a:pt x="224" y="75"/>
                    <a:pt x="232" y="73"/>
                  </a:cubicBezTo>
                  <a:cubicBezTo>
                    <a:pt x="230" y="72"/>
                    <a:pt x="230" y="72"/>
                    <a:pt x="230" y="72"/>
                  </a:cubicBezTo>
                  <a:cubicBezTo>
                    <a:pt x="205" y="78"/>
                    <a:pt x="183" y="73"/>
                    <a:pt x="159" y="58"/>
                  </a:cubicBezTo>
                  <a:cubicBezTo>
                    <a:pt x="133" y="41"/>
                    <a:pt x="121" y="34"/>
                    <a:pt x="121" y="34"/>
                  </a:cubicBezTo>
                  <a:cubicBezTo>
                    <a:pt x="121" y="34"/>
                    <a:pt x="110" y="27"/>
                    <a:pt x="81" y="13"/>
                  </a:cubicBezTo>
                  <a:cubicBezTo>
                    <a:pt x="73" y="8"/>
                    <a:pt x="64" y="5"/>
                    <a:pt x="55" y="4"/>
                  </a:cubicBezTo>
                  <a:cubicBezTo>
                    <a:pt x="54" y="4"/>
                    <a:pt x="53" y="4"/>
                    <a:pt x="53" y="5"/>
                  </a:cubicBezTo>
                  <a:cubicBezTo>
                    <a:pt x="52" y="3"/>
                    <a:pt x="52" y="3"/>
                    <a:pt x="52" y="3"/>
                  </a:cubicBezTo>
                  <a:cubicBezTo>
                    <a:pt x="52" y="3"/>
                    <a:pt x="52" y="3"/>
                    <a:pt x="52" y="3"/>
                  </a:cubicBezTo>
                  <a:cubicBezTo>
                    <a:pt x="35" y="1"/>
                    <a:pt x="16" y="5"/>
                    <a:pt x="0" y="13"/>
                  </a:cubicBezTo>
                  <a:cubicBezTo>
                    <a:pt x="1" y="13"/>
                    <a:pt x="1" y="13"/>
                    <a:pt x="1" y="13"/>
                  </a:cubicBezTo>
                  <a:cubicBezTo>
                    <a:pt x="27" y="0"/>
                    <a:pt x="53" y="0"/>
                    <a:pt x="81"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1" name="MH_Other_255"/>
            <p:cNvSpPr/>
            <p:nvPr>
              <p:custDataLst>
                <p:tags r:id="rId268"/>
              </p:custDataLst>
            </p:nvPr>
          </p:nvSpPr>
          <p:spPr bwMode="auto">
            <a:xfrm>
              <a:off x="4228343" y="2076750"/>
              <a:ext cx="158386" cy="67944"/>
            </a:xfrm>
            <a:custGeom>
              <a:avLst/>
              <a:gdLst>
                <a:gd name="T0" fmla="*/ 2147483646 w 197"/>
                <a:gd name="T1" fmla="*/ 2147483646 h 85"/>
                <a:gd name="T2" fmla="*/ 2147483646 w 197"/>
                <a:gd name="T3" fmla="*/ 2147483646 h 85"/>
                <a:gd name="T4" fmla="*/ 2147483646 w 197"/>
                <a:gd name="T5" fmla="*/ 2147483646 h 85"/>
                <a:gd name="T6" fmla="*/ 2147483646 w 197"/>
                <a:gd name="T7" fmla="*/ 2147483646 h 85"/>
                <a:gd name="T8" fmla="*/ 2147483646 w 197"/>
                <a:gd name="T9" fmla="*/ 2147483646 h 85"/>
                <a:gd name="T10" fmla="*/ 2147483646 w 197"/>
                <a:gd name="T11" fmla="*/ 2147483646 h 85"/>
                <a:gd name="T12" fmla="*/ 2147483646 w 197"/>
                <a:gd name="T13" fmla="*/ 2147483646 h 85"/>
                <a:gd name="T14" fmla="*/ 2147483646 w 197"/>
                <a:gd name="T15" fmla="*/ 2147483646 h 85"/>
                <a:gd name="T16" fmla="*/ 0 w 197"/>
                <a:gd name="T17" fmla="*/ 2147483646 h 85"/>
                <a:gd name="T18" fmla="*/ 1772061880 w 197"/>
                <a:gd name="T19" fmla="*/ 2147483646 h 85"/>
                <a:gd name="T20" fmla="*/ 2147483646 w 197"/>
                <a:gd name="T21" fmla="*/ 2147483646 h 85"/>
                <a:gd name="T22" fmla="*/ 2147483646 w 197"/>
                <a:gd name="T23" fmla="*/ 2147483646 h 85"/>
                <a:gd name="T24" fmla="*/ 2147483646 w 197"/>
                <a:gd name="T25" fmla="*/ 2147483646 h 85"/>
                <a:gd name="T26" fmla="*/ 2147483646 w 197"/>
                <a:gd name="T27" fmla="*/ 2147483646 h 85"/>
                <a:gd name="T28" fmla="*/ 2147483646 w 197"/>
                <a:gd name="T29" fmla="*/ 2147483646 h 85"/>
                <a:gd name="T30" fmla="*/ 2147483646 w 197"/>
                <a:gd name="T31" fmla="*/ 2147483646 h 85"/>
                <a:gd name="T32" fmla="*/ 2147483646 w 197"/>
                <a:gd name="T33" fmla="*/ 2147483646 h 85"/>
                <a:gd name="T34" fmla="*/ 2147483646 w 197"/>
                <a:gd name="T35" fmla="*/ 2147483646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7" h="85">
                  <a:moveTo>
                    <a:pt x="197" y="85"/>
                  </a:moveTo>
                  <a:cubicBezTo>
                    <a:pt x="197" y="84"/>
                    <a:pt x="197" y="84"/>
                    <a:pt x="197" y="84"/>
                  </a:cubicBezTo>
                  <a:cubicBezTo>
                    <a:pt x="183" y="81"/>
                    <a:pt x="170" y="75"/>
                    <a:pt x="156" y="65"/>
                  </a:cubicBezTo>
                  <a:cubicBezTo>
                    <a:pt x="131" y="47"/>
                    <a:pt x="120" y="40"/>
                    <a:pt x="120" y="40"/>
                  </a:cubicBezTo>
                  <a:cubicBezTo>
                    <a:pt x="119" y="40"/>
                    <a:pt x="109" y="31"/>
                    <a:pt x="81" y="16"/>
                  </a:cubicBezTo>
                  <a:cubicBezTo>
                    <a:pt x="73" y="11"/>
                    <a:pt x="64" y="7"/>
                    <a:pt x="56" y="5"/>
                  </a:cubicBezTo>
                  <a:cubicBezTo>
                    <a:pt x="55" y="5"/>
                    <a:pt x="55" y="6"/>
                    <a:pt x="55" y="6"/>
                  </a:cubicBezTo>
                  <a:cubicBezTo>
                    <a:pt x="55" y="5"/>
                    <a:pt x="55" y="5"/>
                    <a:pt x="55" y="5"/>
                  </a:cubicBezTo>
                  <a:cubicBezTo>
                    <a:pt x="36" y="1"/>
                    <a:pt x="18" y="3"/>
                    <a:pt x="0" y="10"/>
                  </a:cubicBezTo>
                  <a:cubicBezTo>
                    <a:pt x="3" y="11"/>
                    <a:pt x="3" y="11"/>
                    <a:pt x="3" y="11"/>
                  </a:cubicBezTo>
                  <a:cubicBezTo>
                    <a:pt x="29" y="0"/>
                    <a:pt x="55" y="2"/>
                    <a:pt x="80" y="17"/>
                  </a:cubicBezTo>
                  <a:cubicBezTo>
                    <a:pt x="108" y="32"/>
                    <a:pt x="119" y="41"/>
                    <a:pt x="119" y="41"/>
                  </a:cubicBezTo>
                  <a:cubicBezTo>
                    <a:pt x="119" y="41"/>
                    <a:pt x="130" y="48"/>
                    <a:pt x="155" y="66"/>
                  </a:cubicBezTo>
                  <a:cubicBezTo>
                    <a:pt x="163" y="72"/>
                    <a:pt x="170" y="76"/>
                    <a:pt x="178" y="79"/>
                  </a:cubicBezTo>
                  <a:cubicBezTo>
                    <a:pt x="180" y="79"/>
                    <a:pt x="180" y="79"/>
                    <a:pt x="180" y="79"/>
                  </a:cubicBezTo>
                  <a:cubicBezTo>
                    <a:pt x="180" y="80"/>
                    <a:pt x="180" y="80"/>
                    <a:pt x="180" y="80"/>
                  </a:cubicBezTo>
                  <a:cubicBezTo>
                    <a:pt x="180" y="80"/>
                    <a:pt x="180" y="80"/>
                    <a:pt x="180" y="80"/>
                  </a:cubicBezTo>
                  <a:cubicBezTo>
                    <a:pt x="186" y="83"/>
                    <a:pt x="191" y="84"/>
                    <a:pt x="197" y="8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2" name="MH_Other_256"/>
            <p:cNvSpPr/>
            <p:nvPr>
              <p:custDataLst>
                <p:tags r:id="rId269"/>
              </p:custDataLst>
            </p:nvPr>
          </p:nvSpPr>
          <p:spPr bwMode="auto">
            <a:xfrm>
              <a:off x="4371499" y="2140165"/>
              <a:ext cx="1523" cy="1509"/>
            </a:xfrm>
            <a:custGeom>
              <a:avLst/>
              <a:gdLst>
                <a:gd name="T0" fmla="*/ 179346497 w 5"/>
                <a:gd name="T1" fmla="*/ 0 h 3"/>
                <a:gd name="T2" fmla="*/ 0 w 5"/>
                <a:gd name="T3" fmla="*/ 0 h 3"/>
                <a:gd name="T4" fmla="*/ 179346497 w 5"/>
                <a:gd name="T5" fmla="*/ 298590347 h 3"/>
                <a:gd name="T6" fmla="*/ 179346497 w 5"/>
                <a:gd name="T7" fmla="*/ 298590347 h 3"/>
                <a:gd name="T8" fmla="*/ 179346497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3" name="MH_Other_257"/>
            <p:cNvSpPr/>
            <p:nvPr>
              <p:custDataLst>
                <p:tags r:id="rId270"/>
              </p:custDataLst>
            </p:nvPr>
          </p:nvSpPr>
          <p:spPr bwMode="auto">
            <a:xfrm>
              <a:off x="4228343" y="2084299"/>
              <a:ext cx="1523" cy="3019"/>
            </a:xfrm>
            <a:custGeom>
              <a:avLst/>
              <a:gdLst>
                <a:gd name="T0" fmla="*/ 232561012 w 3"/>
                <a:gd name="T1" fmla="*/ 2147483646 h 2"/>
                <a:gd name="T2" fmla="*/ 697402489 w 3"/>
                <a:gd name="T3" fmla="*/ 2147483646 h 2"/>
                <a:gd name="T4" fmla="*/ 0 w 3"/>
                <a:gd name="T5" fmla="*/ 0 h 2"/>
                <a:gd name="T6" fmla="*/ 0 w 3"/>
                <a:gd name="T7" fmla="*/ 0 h 2"/>
                <a:gd name="T8" fmla="*/ 232561012 w 3"/>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1" y="2"/>
                  </a:moveTo>
                  <a:cubicBezTo>
                    <a:pt x="1" y="1"/>
                    <a:pt x="2" y="1"/>
                    <a:pt x="3" y="1"/>
                  </a:cubicBezTo>
                  <a:cubicBezTo>
                    <a:pt x="0" y="0"/>
                    <a:pt x="0" y="0"/>
                    <a:pt x="0" y="0"/>
                  </a:cubicBezTo>
                  <a:cubicBezTo>
                    <a:pt x="0" y="0"/>
                    <a:pt x="0" y="0"/>
                    <a:pt x="0" y="0"/>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4" name="MH_Other_258"/>
            <p:cNvSpPr/>
            <p:nvPr>
              <p:custDataLst>
                <p:tags r:id="rId271"/>
              </p:custDataLst>
            </p:nvPr>
          </p:nvSpPr>
          <p:spPr bwMode="auto">
            <a:xfrm>
              <a:off x="4270985" y="2073730"/>
              <a:ext cx="117267" cy="54356"/>
            </a:xfrm>
            <a:custGeom>
              <a:avLst/>
              <a:gdLst>
                <a:gd name="T0" fmla="*/ 2147483646 w 146"/>
                <a:gd name="T1" fmla="*/ 2147483646 h 68"/>
                <a:gd name="T2" fmla="*/ 2147483646 w 146"/>
                <a:gd name="T3" fmla="*/ 2147483646 h 68"/>
                <a:gd name="T4" fmla="*/ 2147483646 w 146"/>
                <a:gd name="T5" fmla="*/ 2147483646 h 68"/>
                <a:gd name="T6" fmla="*/ 2147483646 w 146"/>
                <a:gd name="T7" fmla="*/ 2147483646 h 68"/>
                <a:gd name="T8" fmla="*/ 2147483646 w 146"/>
                <a:gd name="T9" fmla="*/ 2147483646 h 68"/>
                <a:gd name="T10" fmla="*/ 2147483646 w 146"/>
                <a:gd name="T11" fmla="*/ 2147483646 h 68"/>
                <a:gd name="T12" fmla="*/ 2147483646 w 146"/>
                <a:gd name="T13" fmla="*/ 2147483646 h 68"/>
                <a:gd name="T14" fmla="*/ 2147483646 w 146"/>
                <a:gd name="T15" fmla="*/ 2147483646 h 68"/>
                <a:gd name="T16" fmla="*/ 2147483646 w 146"/>
                <a:gd name="T17" fmla="*/ 2147483646 h 68"/>
                <a:gd name="T18" fmla="*/ 0 w 146"/>
                <a:gd name="T19" fmla="*/ 2147483646 h 68"/>
                <a:gd name="T20" fmla="*/ 1177649264 w 146"/>
                <a:gd name="T21" fmla="*/ 2147483646 h 68"/>
                <a:gd name="T22" fmla="*/ 1766473897 w 146"/>
                <a:gd name="T23" fmla="*/ 2147483646 h 68"/>
                <a:gd name="T24" fmla="*/ 2147483646 w 146"/>
                <a:gd name="T25" fmla="*/ 2147483646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6" h="68">
                  <a:moveTo>
                    <a:pt x="81" y="20"/>
                  </a:moveTo>
                  <a:cubicBezTo>
                    <a:pt x="108" y="37"/>
                    <a:pt x="118" y="46"/>
                    <a:pt x="118" y="46"/>
                  </a:cubicBezTo>
                  <a:cubicBezTo>
                    <a:pt x="146" y="68"/>
                    <a:pt x="146" y="68"/>
                    <a:pt x="146" y="68"/>
                  </a:cubicBezTo>
                  <a:cubicBezTo>
                    <a:pt x="146" y="67"/>
                    <a:pt x="146" y="67"/>
                    <a:pt x="146" y="67"/>
                  </a:cubicBezTo>
                  <a:cubicBezTo>
                    <a:pt x="119" y="45"/>
                    <a:pt x="119" y="45"/>
                    <a:pt x="119" y="45"/>
                  </a:cubicBezTo>
                  <a:cubicBezTo>
                    <a:pt x="119" y="45"/>
                    <a:pt x="109" y="36"/>
                    <a:pt x="82" y="19"/>
                  </a:cubicBezTo>
                  <a:cubicBezTo>
                    <a:pt x="74" y="13"/>
                    <a:pt x="66" y="9"/>
                    <a:pt x="57" y="7"/>
                  </a:cubicBezTo>
                  <a:cubicBezTo>
                    <a:pt x="57" y="7"/>
                    <a:pt x="57" y="7"/>
                    <a:pt x="56" y="7"/>
                  </a:cubicBezTo>
                  <a:cubicBezTo>
                    <a:pt x="56" y="7"/>
                    <a:pt x="56" y="7"/>
                    <a:pt x="56" y="7"/>
                  </a:cubicBezTo>
                  <a:cubicBezTo>
                    <a:pt x="38" y="1"/>
                    <a:pt x="19" y="2"/>
                    <a:pt x="0" y="9"/>
                  </a:cubicBezTo>
                  <a:cubicBezTo>
                    <a:pt x="2" y="9"/>
                    <a:pt x="2" y="9"/>
                    <a:pt x="2" y="9"/>
                  </a:cubicBezTo>
                  <a:cubicBezTo>
                    <a:pt x="3" y="9"/>
                    <a:pt x="3" y="9"/>
                    <a:pt x="3" y="9"/>
                  </a:cubicBezTo>
                  <a:cubicBezTo>
                    <a:pt x="30" y="0"/>
                    <a:pt x="56" y="3"/>
                    <a:pt x="81"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5" name="MH_Other_259"/>
            <p:cNvSpPr/>
            <p:nvPr>
              <p:custDataLst>
                <p:tags r:id="rId272"/>
              </p:custDataLst>
            </p:nvPr>
          </p:nvSpPr>
          <p:spPr bwMode="auto">
            <a:xfrm>
              <a:off x="4272508" y="2081279"/>
              <a:ext cx="0" cy="0"/>
            </a:xfrm>
            <a:custGeom>
              <a:avLst/>
              <a:gdLst>
                <a:gd name="T0" fmla="*/ 711 w 1"/>
                <a:gd name="T1" fmla="*/ 0 h 1"/>
                <a:gd name="T2" fmla="*/ 0 w 1"/>
                <a:gd name="T3" fmla="*/ 0 h 1"/>
                <a:gd name="T4" fmla="*/ 0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cubicBezTo>
                    <a:pt x="0" y="1"/>
                    <a:pt x="0"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6" name="MH_Other_260"/>
            <p:cNvSpPr/>
            <p:nvPr>
              <p:custDataLst>
                <p:tags r:id="rId273"/>
              </p:custDataLst>
            </p:nvPr>
          </p:nvSpPr>
          <p:spPr bwMode="auto">
            <a:xfrm>
              <a:off x="4316673" y="2072220"/>
              <a:ext cx="74624" cy="27177"/>
            </a:xfrm>
            <a:custGeom>
              <a:avLst/>
              <a:gdLst>
                <a:gd name="T0" fmla="*/ 2147483646 w 93"/>
                <a:gd name="T1" fmla="*/ 2147483646 h 34"/>
                <a:gd name="T2" fmla="*/ 2147483646 w 93"/>
                <a:gd name="T3" fmla="*/ 2147483646 h 34"/>
                <a:gd name="T4" fmla="*/ 2147483646 w 93"/>
                <a:gd name="T5" fmla="*/ 2147483646 h 34"/>
                <a:gd name="T6" fmla="*/ 2147483646 w 93"/>
                <a:gd name="T7" fmla="*/ 2147483646 h 34"/>
                <a:gd name="T8" fmla="*/ 2147483646 w 93"/>
                <a:gd name="T9" fmla="*/ 2147483646 h 34"/>
                <a:gd name="T10" fmla="*/ 2147483646 w 93"/>
                <a:gd name="T11" fmla="*/ 2147483646 h 34"/>
                <a:gd name="T12" fmla="*/ 2147483646 w 93"/>
                <a:gd name="T13" fmla="*/ 2147483646 h 34"/>
                <a:gd name="T14" fmla="*/ 0 w 93"/>
                <a:gd name="T15" fmla="*/ 2147483646 h 34"/>
                <a:gd name="T16" fmla="*/ 0 w 93"/>
                <a:gd name="T17" fmla="*/ 2147483646 h 34"/>
                <a:gd name="T18" fmla="*/ 588376722 w 93"/>
                <a:gd name="T19" fmla="*/ 2147483646 h 34"/>
                <a:gd name="T20" fmla="*/ 2147483646 w 93"/>
                <a:gd name="T21" fmla="*/ 2147483646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3" h="34">
                  <a:moveTo>
                    <a:pt x="79" y="23"/>
                  </a:moveTo>
                  <a:cubicBezTo>
                    <a:pt x="84" y="27"/>
                    <a:pt x="89" y="31"/>
                    <a:pt x="93" y="34"/>
                  </a:cubicBezTo>
                  <a:cubicBezTo>
                    <a:pt x="93" y="32"/>
                    <a:pt x="93" y="32"/>
                    <a:pt x="93" y="32"/>
                  </a:cubicBezTo>
                  <a:cubicBezTo>
                    <a:pt x="89" y="29"/>
                    <a:pt x="85" y="26"/>
                    <a:pt x="80" y="22"/>
                  </a:cubicBezTo>
                  <a:cubicBezTo>
                    <a:pt x="72" y="16"/>
                    <a:pt x="63" y="12"/>
                    <a:pt x="55" y="8"/>
                  </a:cubicBezTo>
                  <a:cubicBezTo>
                    <a:pt x="53" y="9"/>
                    <a:pt x="53" y="9"/>
                    <a:pt x="53" y="9"/>
                  </a:cubicBezTo>
                  <a:cubicBezTo>
                    <a:pt x="52" y="8"/>
                    <a:pt x="52" y="8"/>
                    <a:pt x="52" y="8"/>
                  </a:cubicBezTo>
                  <a:cubicBezTo>
                    <a:pt x="36" y="2"/>
                    <a:pt x="18" y="2"/>
                    <a:pt x="0" y="7"/>
                  </a:cubicBezTo>
                  <a:cubicBezTo>
                    <a:pt x="0" y="8"/>
                    <a:pt x="0" y="8"/>
                    <a:pt x="0" y="8"/>
                  </a:cubicBezTo>
                  <a:cubicBezTo>
                    <a:pt x="1" y="8"/>
                    <a:pt x="1" y="8"/>
                    <a:pt x="1" y="8"/>
                  </a:cubicBezTo>
                  <a:cubicBezTo>
                    <a:pt x="29" y="0"/>
                    <a:pt x="55" y="5"/>
                    <a:pt x="79"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7" name="MH_Other_261"/>
            <p:cNvSpPr/>
            <p:nvPr>
              <p:custDataLst>
                <p:tags r:id="rId274"/>
              </p:custDataLst>
            </p:nvPr>
          </p:nvSpPr>
          <p:spPr bwMode="auto">
            <a:xfrm>
              <a:off x="4316673" y="2079769"/>
              <a:ext cx="0" cy="0"/>
            </a:xfrm>
            <a:custGeom>
              <a:avLst/>
              <a:gdLst>
                <a:gd name="T0" fmla="*/ 711 w 1"/>
                <a:gd name="T1" fmla="*/ 0 w 1"/>
                <a:gd name="T2" fmla="*/ 0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8" name="MH_Other_262"/>
            <p:cNvSpPr/>
            <p:nvPr>
              <p:custDataLst>
                <p:tags r:id="rId275"/>
              </p:custDataLst>
            </p:nvPr>
          </p:nvSpPr>
          <p:spPr bwMode="auto">
            <a:xfrm>
              <a:off x="4357793" y="2076751"/>
              <a:ext cx="36550" cy="3019"/>
            </a:xfrm>
            <a:custGeom>
              <a:avLst/>
              <a:gdLst>
                <a:gd name="T0" fmla="*/ 2147483646 w 44"/>
                <a:gd name="T1" fmla="*/ 1720157850 h 5"/>
                <a:gd name="T2" fmla="*/ 2147483646 w 44"/>
                <a:gd name="T3" fmla="*/ 1720157850 h 5"/>
                <a:gd name="T4" fmla="*/ 2147483646 w 44"/>
                <a:gd name="T5" fmla="*/ 1376206925 h 5"/>
                <a:gd name="T6" fmla="*/ 0 w 44"/>
                <a:gd name="T7" fmla="*/ 1376206925 h 5"/>
                <a:gd name="T8" fmla="*/ 1890242311 w 44"/>
                <a:gd name="T9" fmla="*/ 1376206925 h 5"/>
                <a:gd name="T10" fmla="*/ 2147483646 w 44"/>
                <a:gd name="T11" fmla="*/ 172015785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5">
                  <a:moveTo>
                    <a:pt x="43" y="5"/>
                  </a:moveTo>
                  <a:cubicBezTo>
                    <a:pt x="43" y="5"/>
                    <a:pt x="43" y="5"/>
                    <a:pt x="43" y="5"/>
                  </a:cubicBezTo>
                  <a:cubicBezTo>
                    <a:pt x="44" y="4"/>
                    <a:pt x="44" y="4"/>
                    <a:pt x="44" y="4"/>
                  </a:cubicBezTo>
                  <a:cubicBezTo>
                    <a:pt x="30" y="0"/>
                    <a:pt x="15" y="0"/>
                    <a:pt x="0" y="4"/>
                  </a:cubicBezTo>
                  <a:cubicBezTo>
                    <a:pt x="3" y="4"/>
                    <a:pt x="3" y="4"/>
                    <a:pt x="3" y="4"/>
                  </a:cubicBezTo>
                  <a:cubicBezTo>
                    <a:pt x="17" y="2"/>
                    <a:pt x="31" y="2"/>
                    <a:pt x="43" y="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29" name="MH_Other_263"/>
            <p:cNvSpPr/>
            <p:nvPr>
              <p:custDataLst>
                <p:tags r:id="rId276"/>
              </p:custDataLst>
            </p:nvPr>
          </p:nvSpPr>
          <p:spPr bwMode="auto">
            <a:xfrm>
              <a:off x="4357793" y="2079769"/>
              <a:ext cx="3046" cy="0"/>
            </a:xfrm>
            <a:custGeom>
              <a:avLst/>
              <a:gdLst>
                <a:gd name="T0" fmla="*/ 146271796 w 7"/>
                <a:gd name="T1" fmla="*/ 119 h 3"/>
                <a:gd name="T2" fmla="*/ 512054475 w 7"/>
                <a:gd name="T3" fmla="*/ 0 h 3"/>
                <a:gd name="T4" fmla="*/ 0 w 7"/>
                <a:gd name="T5" fmla="*/ 0 h 3"/>
                <a:gd name="T6" fmla="*/ 146271796 w 7"/>
                <a:gd name="T7" fmla="*/ 119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0" name="MH_Other_264"/>
            <p:cNvSpPr/>
            <p:nvPr>
              <p:custDataLst>
                <p:tags r:id="rId277"/>
              </p:custDataLst>
            </p:nvPr>
          </p:nvSpPr>
          <p:spPr bwMode="auto">
            <a:xfrm>
              <a:off x="4152195" y="2156773"/>
              <a:ext cx="24367" cy="9060"/>
            </a:xfrm>
            <a:custGeom>
              <a:avLst/>
              <a:gdLst>
                <a:gd name="T0" fmla="*/ 0 w 31"/>
                <a:gd name="T1" fmla="*/ 2147483646 h 12"/>
                <a:gd name="T2" fmla="*/ 0 w 31"/>
                <a:gd name="T3" fmla="*/ 2147483646 h 12"/>
                <a:gd name="T4" fmla="*/ 561913548 w 31"/>
                <a:gd name="T5" fmla="*/ 2147483646 h 12"/>
                <a:gd name="T6" fmla="*/ 561913548 w 31"/>
                <a:gd name="T7" fmla="*/ 2147483646 h 12"/>
                <a:gd name="T8" fmla="*/ 2147483646 w 31"/>
                <a:gd name="T9" fmla="*/ 2147483646 h 12"/>
                <a:gd name="T10" fmla="*/ 2147483646 w 31"/>
                <a:gd name="T11" fmla="*/ 0 h 12"/>
                <a:gd name="T12" fmla="*/ 2147483646 w 31"/>
                <a:gd name="T13" fmla="*/ 0 h 12"/>
                <a:gd name="T14" fmla="*/ 2147483646 w 31"/>
                <a:gd name="T15" fmla="*/ 0 h 12"/>
                <a:gd name="T16" fmla="*/ 0 w 31"/>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12">
                  <a:moveTo>
                    <a:pt x="0" y="11"/>
                  </a:moveTo>
                  <a:cubicBezTo>
                    <a:pt x="0" y="11"/>
                    <a:pt x="0" y="11"/>
                    <a:pt x="0" y="11"/>
                  </a:cubicBezTo>
                  <a:cubicBezTo>
                    <a:pt x="1" y="12"/>
                    <a:pt x="1" y="12"/>
                    <a:pt x="1" y="12"/>
                  </a:cubicBezTo>
                  <a:cubicBezTo>
                    <a:pt x="1" y="12"/>
                    <a:pt x="1" y="12"/>
                    <a:pt x="1" y="12"/>
                  </a:cubicBezTo>
                  <a:cubicBezTo>
                    <a:pt x="3" y="12"/>
                    <a:pt x="5" y="11"/>
                    <a:pt x="7" y="11"/>
                  </a:cubicBezTo>
                  <a:cubicBezTo>
                    <a:pt x="15" y="8"/>
                    <a:pt x="23" y="5"/>
                    <a:pt x="31" y="0"/>
                  </a:cubicBezTo>
                  <a:cubicBezTo>
                    <a:pt x="29" y="0"/>
                    <a:pt x="29" y="0"/>
                    <a:pt x="29" y="0"/>
                  </a:cubicBezTo>
                  <a:cubicBezTo>
                    <a:pt x="29" y="0"/>
                    <a:pt x="29" y="0"/>
                    <a:pt x="28" y="0"/>
                  </a:cubicBezTo>
                  <a:cubicBezTo>
                    <a:pt x="19" y="5"/>
                    <a:pt x="10" y="9"/>
                    <a:pt x="0" y="1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1" name="MH_Other_265"/>
            <p:cNvSpPr/>
            <p:nvPr>
              <p:custDataLst>
                <p:tags r:id="rId278"/>
              </p:custDataLst>
            </p:nvPr>
          </p:nvSpPr>
          <p:spPr bwMode="auto">
            <a:xfrm>
              <a:off x="4147627" y="2149223"/>
              <a:ext cx="67009" cy="9060"/>
            </a:xfrm>
            <a:custGeom>
              <a:avLst/>
              <a:gdLst>
                <a:gd name="T0" fmla="*/ 2147483646 w 84"/>
                <a:gd name="T1" fmla="*/ 1624241100 h 12"/>
                <a:gd name="T2" fmla="*/ 0 w 84"/>
                <a:gd name="T3" fmla="*/ 0 h 12"/>
                <a:gd name="T4" fmla="*/ 0 w 84"/>
                <a:gd name="T5" fmla="*/ 1082407506 h 12"/>
                <a:gd name="T6" fmla="*/ 2147483646 w 84"/>
                <a:gd name="T7" fmla="*/ 2147483646 h 12"/>
                <a:gd name="T8" fmla="*/ 2147483646 w 84"/>
                <a:gd name="T9" fmla="*/ 2147483646 h 12"/>
                <a:gd name="T10" fmla="*/ 2147483646 w 84"/>
                <a:gd name="T11" fmla="*/ 2147483646 h 12"/>
                <a:gd name="T12" fmla="*/ 2147483646 w 84"/>
                <a:gd name="T13" fmla="*/ 2147483646 h 12"/>
                <a:gd name="T14" fmla="*/ 2147483646 w 84"/>
                <a:gd name="T15" fmla="*/ 2147483646 h 12"/>
                <a:gd name="T16" fmla="*/ 2147483646 w 84"/>
                <a:gd name="T17" fmla="*/ 0 h 12"/>
                <a:gd name="T18" fmla="*/ 2147483646 w 84"/>
                <a:gd name="T19" fmla="*/ 0 h 12"/>
                <a:gd name="T20" fmla="*/ 2147483646 w 84"/>
                <a:gd name="T21" fmla="*/ 0 h 12"/>
                <a:gd name="T22" fmla="*/ 2147483646 w 84"/>
                <a:gd name="T23" fmla="*/ 162424110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2">
                  <a:moveTo>
                    <a:pt x="9" y="3"/>
                  </a:moveTo>
                  <a:cubicBezTo>
                    <a:pt x="0" y="0"/>
                    <a:pt x="0" y="0"/>
                    <a:pt x="0" y="0"/>
                  </a:cubicBezTo>
                  <a:cubicBezTo>
                    <a:pt x="0" y="2"/>
                    <a:pt x="0" y="2"/>
                    <a:pt x="0" y="2"/>
                  </a:cubicBezTo>
                  <a:cubicBezTo>
                    <a:pt x="8" y="5"/>
                    <a:pt x="8" y="5"/>
                    <a:pt x="8" y="5"/>
                  </a:cubicBezTo>
                  <a:cubicBezTo>
                    <a:pt x="17" y="7"/>
                    <a:pt x="25" y="9"/>
                    <a:pt x="33" y="10"/>
                  </a:cubicBezTo>
                  <a:cubicBezTo>
                    <a:pt x="34" y="10"/>
                    <a:pt x="34" y="10"/>
                    <a:pt x="34" y="10"/>
                  </a:cubicBezTo>
                  <a:cubicBezTo>
                    <a:pt x="34" y="10"/>
                    <a:pt x="34" y="10"/>
                    <a:pt x="34" y="10"/>
                  </a:cubicBezTo>
                  <a:cubicBezTo>
                    <a:pt x="43" y="11"/>
                    <a:pt x="52" y="11"/>
                    <a:pt x="60" y="9"/>
                  </a:cubicBezTo>
                  <a:cubicBezTo>
                    <a:pt x="68" y="7"/>
                    <a:pt x="77" y="4"/>
                    <a:pt x="84" y="0"/>
                  </a:cubicBezTo>
                  <a:cubicBezTo>
                    <a:pt x="83" y="0"/>
                    <a:pt x="83" y="0"/>
                    <a:pt x="83" y="0"/>
                  </a:cubicBezTo>
                  <a:cubicBezTo>
                    <a:pt x="83" y="0"/>
                    <a:pt x="82" y="0"/>
                    <a:pt x="82" y="0"/>
                  </a:cubicBezTo>
                  <a:cubicBezTo>
                    <a:pt x="58" y="12"/>
                    <a:pt x="36" y="12"/>
                    <a:pt x="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2" name="MH_Other_266"/>
            <p:cNvSpPr/>
            <p:nvPr>
              <p:custDataLst>
                <p:tags r:id="rId279"/>
              </p:custDataLst>
            </p:nvPr>
          </p:nvSpPr>
          <p:spPr bwMode="auto">
            <a:xfrm>
              <a:off x="4173516" y="2156773"/>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3" name="MH_Other_267"/>
            <p:cNvSpPr/>
            <p:nvPr>
              <p:custDataLst>
                <p:tags r:id="rId280"/>
              </p:custDataLst>
            </p:nvPr>
          </p:nvSpPr>
          <p:spPr bwMode="auto">
            <a:xfrm>
              <a:off x="4138489" y="2122046"/>
              <a:ext cx="115744" cy="28688"/>
            </a:xfrm>
            <a:custGeom>
              <a:avLst/>
              <a:gdLst>
                <a:gd name="T0" fmla="*/ 2147483646 w 143"/>
                <a:gd name="T1" fmla="*/ 2147483646 h 37"/>
                <a:gd name="T2" fmla="*/ 2147483646 w 143"/>
                <a:gd name="T3" fmla="*/ 2147483646 h 37"/>
                <a:gd name="T4" fmla="*/ 0 w 143"/>
                <a:gd name="T5" fmla="*/ 0 h 37"/>
                <a:gd name="T6" fmla="*/ 0 w 143"/>
                <a:gd name="T7" fmla="*/ 1111099604 h 37"/>
                <a:gd name="T8" fmla="*/ 2147483646 w 143"/>
                <a:gd name="T9" fmla="*/ 2147483646 h 37"/>
                <a:gd name="T10" fmla="*/ 2147483646 w 143"/>
                <a:gd name="T11" fmla="*/ 2147483646 h 37"/>
                <a:gd name="T12" fmla="*/ 2147483646 w 143"/>
                <a:gd name="T13" fmla="*/ 2147483646 h 37"/>
                <a:gd name="T14" fmla="*/ 2147483646 w 143"/>
                <a:gd name="T15" fmla="*/ 2147483646 h 37"/>
                <a:gd name="T16" fmla="*/ 2147483646 w 143"/>
                <a:gd name="T17" fmla="*/ 2147483646 h 37"/>
                <a:gd name="T18" fmla="*/ 2147483646 w 143"/>
                <a:gd name="T19" fmla="*/ 2147483646 h 37"/>
                <a:gd name="T20" fmla="*/ 2147483646 w 143"/>
                <a:gd name="T21" fmla="*/ 2147483646 h 37"/>
                <a:gd name="T22" fmla="*/ 2147483646 w 143"/>
                <a:gd name="T23" fmla="*/ 2147483646 h 37"/>
                <a:gd name="T24" fmla="*/ 2147483646 w 143"/>
                <a:gd name="T25" fmla="*/ 214748364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37">
                  <a:moveTo>
                    <a:pt x="68" y="25"/>
                  </a:moveTo>
                  <a:cubicBezTo>
                    <a:pt x="39" y="14"/>
                    <a:pt x="27" y="9"/>
                    <a:pt x="27" y="9"/>
                  </a:cubicBezTo>
                  <a:cubicBezTo>
                    <a:pt x="26" y="9"/>
                    <a:pt x="19" y="6"/>
                    <a:pt x="0" y="0"/>
                  </a:cubicBezTo>
                  <a:cubicBezTo>
                    <a:pt x="0" y="2"/>
                    <a:pt x="0" y="2"/>
                    <a:pt x="0" y="2"/>
                  </a:cubicBezTo>
                  <a:cubicBezTo>
                    <a:pt x="18" y="7"/>
                    <a:pt x="26" y="11"/>
                    <a:pt x="26" y="11"/>
                  </a:cubicBezTo>
                  <a:cubicBezTo>
                    <a:pt x="26" y="11"/>
                    <a:pt x="39" y="15"/>
                    <a:pt x="67" y="27"/>
                  </a:cubicBezTo>
                  <a:cubicBezTo>
                    <a:pt x="76" y="30"/>
                    <a:pt x="84" y="33"/>
                    <a:pt x="92" y="34"/>
                  </a:cubicBezTo>
                  <a:cubicBezTo>
                    <a:pt x="93" y="33"/>
                    <a:pt x="93" y="33"/>
                    <a:pt x="93" y="33"/>
                  </a:cubicBezTo>
                  <a:cubicBezTo>
                    <a:pt x="93" y="34"/>
                    <a:pt x="93" y="34"/>
                    <a:pt x="93" y="34"/>
                  </a:cubicBezTo>
                  <a:cubicBezTo>
                    <a:pt x="102" y="35"/>
                    <a:pt x="111" y="35"/>
                    <a:pt x="119" y="34"/>
                  </a:cubicBezTo>
                  <a:cubicBezTo>
                    <a:pt x="127" y="33"/>
                    <a:pt x="135" y="31"/>
                    <a:pt x="143" y="28"/>
                  </a:cubicBezTo>
                  <a:cubicBezTo>
                    <a:pt x="140" y="27"/>
                    <a:pt x="140" y="27"/>
                    <a:pt x="140" y="27"/>
                  </a:cubicBezTo>
                  <a:cubicBezTo>
                    <a:pt x="116" y="37"/>
                    <a:pt x="94" y="36"/>
                    <a:pt x="68"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4" name="MH_Other_268"/>
            <p:cNvSpPr/>
            <p:nvPr>
              <p:custDataLst>
                <p:tags r:id="rId281"/>
              </p:custDataLst>
            </p:nvPr>
          </p:nvSpPr>
          <p:spPr bwMode="auto">
            <a:xfrm>
              <a:off x="4213114" y="2147713"/>
              <a:ext cx="1523" cy="1510"/>
            </a:xfrm>
            <a:custGeom>
              <a:avLst/>
              <a:gdLst>
                <a:gd name="T0" fmla="*/ 0 w 1"/>
                <a:gd name="T1" fmla="*/ 1792959984 h 1"/>
                <a:gd name="T2" fmla="*/ 1792959984 w 1"/>
                <a:gd name="T3" fmla="*/ 1792959984 h 1"/>
                <a:gd name="T4" fmla="*/ 1792959984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5" name="MH_Other_269"/>
            <p:cNvSpPr/>
            <p:nvPr>
              <p:custDataLst>
                <p:tags r:id="rId282"/>
              </p:custDataLst>
            </p:nvPr>
          </p:nvSpPr>
          <p:spPr bwMode="auto">
            <a:xfrm>
              <a:off x="4133920" y="2102417"/>
              <a:ext cx="159909" cy="43787"/>
            </a:xfrm>
            <a:custGeom>
              <a:avLst/>
              <a:gdLst>
                <a:gd name="T0" fmla="*/ 2147483646 w 199"/>
                <a:gd name="T1" fmla="*/ 2147483646 h 55"/>
                <a:gd name="T2" fmla="*/ 2147483646 w 199"/>
                <a:gd name="T3" fmla="*/ 2147483646 h 55"/>
                <a:gd name="T4" fmla="*/ 2147483646 w 199"/>
                <a:gd name="T5" fmla="*/ 2147483646 h 55"/>
                <a:gd name="T6" fmla="*/ 2147483646 w 199"/>
                <a:gd name="T7" fmla="*/ 588554814 h 55"/>
                <a:gd name="T8" fmla="*/ 2147483646 w 199"/>
                <a:gd name="T9" fmla="*/ 588554814 h 55"/>
                <a:gd name="T10" fmla="*/ 2147483646 w 199"/>
                <a:gd name="T11" fmla="*/ 0 h 55"/>
                <a:gd name="T12" fmla="*/ 0 w 199"/>
                <a:gd name="T13" fmla="*/ 588554814 h 55"/>
                <a:gd name="T14" fmla="*/ 0 w 199"/>
                <a:gd name="T15" fmla="*/ 588554814 h 55"/>
                <a:gd name="T16" fmla="*/ 590062956 w 199"/>
                <a:gd name="T17" fmla="*/ 1177810243 h 55"/>
                <a:gd name="T18" fmla="*/ 2147483646 w 199"/>
                <a:gd name="T19" fmla="*/ 2147483646 h 55"/>
                <a:gd name="T20" fmla="*/ 2147483646 w 199"/>
                <a:gd name="T21" fmla="*/ 2147483646 h 55"/>
                <a:gd name="T22" fmla="*/ 2147483646 w 199"/>
                <a:gd name="T23" fmla="*/ 2147483646 h 55"/>
                <a:gd name="T24" fmla="*/ 2147483646 w 199"/>
                <a:gd name="T25" fmla="*/ 2147483646 h 55"/>
                <a:gd name="T26" fmla="*/ 2147483646 w 199"/>
                <a:gd name="T27" fmla="*/ 2147483646 h 55"/>
                <a:gd name="T28" fmla="*/ 2147483646 w 199"/>
                <a:gd name="T29" fmla="*/ 2147483646 h 55"/>
                <a:gd name="T30" fmla="*/ 2147483646 w 199"/>
                <a:gd name="T31" fmla="*/ 2147483646 h 55"/>
                <a:gd name="T32" fmla="*/ 2147483646 w 199"/>
                <a:gd name="T33" fmla="*/ 2147483646 h 55"/>
                <a:gd name="T34" fmla="*/ 2147483646 w 199"/>
                <a:gd name="T35" fmla="*/ 2147483646 h 55"/>
                <a:gd name="T36" fmla="*/ 2147483646 w 199"/>
                <a:gd name="T37" fmla="*/ 2147483646 h 55"/>
                <a:gd name="T38" fmla="*/ 2147483646 w 199"/>
                <a:gd name="T39" fmla="*/ 2147483646 h 55"/>
                <a:gd name="T40" fmla="*/ 2147483646 w 199"/>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9" h="55">
                  <a:moveTo>
                    <a:pt x="123" y="41"/>
                  </a:moveTo>
                  <a:cubicBezTo>
                    <a:pt x="95" y="28"/>
                    <a:pt x="83" y="23"/>
                    <a:pt x="83" y="22"/>
                  </a:cubicBezTo>
                  <a:cubicBezTo>
                    <a:pt x="82" y="22"/>
                    <a:pt x="71" y="16"/>
                    <a:pt x="40" y="6"/>
                  </a:cubicBezTo>
                  <a:cubicBezTo>
                    <a:pt x="31" y="3"/>
                    <a:pt x="22" y="1"/>
                    <a:pt x="14" y="1"/>
                  </a:cubicBezTo>
                  <a:cubicBezTo>
                    <a:pt x="13" y="1"/>
                    <a:pt x="13" y="1"/>
                    <a:pt x="13" y="1"/>
                  </a:cubicBezTo>
                  <a:cubicBezTo>
                    <a:pt x="13" y="0"/>
                    <a:pt x="13" y="0"/>
                    <a:pt x="13" y="0"/>
                  </a:cubicBezTo>
                  <a:cubicBezTo>
                    <a:pt x="8" y="0"/>
                    <a:pt x="4" y="0"/>
                    <a:pt x="0" y="1"/>
                  </a:cubicBezTo>
                  <a:cubicBezTo>
                    <a:pt x="0" y="1"/>
                    <a:pt x="0" y="1"/>
                    <a:pt x="0" y="1"/>
                  </a:cubicBezTo>
                  <a:cubicBezTo>
                    <a:pt x="1" y="2"/>
                    <a:pt x="1" y="2"/>
                    <a:pt x="1" y="2"/>
                  </a:cubicBezTo>
                  <a:cubicBezTo>
                    <a:pt x="13" y="1"/>
                    <a:pt x="26" y="2"/>
                    <a:pt x="40" y="7"/>
                  </a:cubicBezTo>
                  <a:cubicBezTo>
                    <a:pt x="70" y="17"/>
                    <a:pt x="82" y="24"/>
                    <a:pt x="82" y="24"/>
                  </a:cubicBezTo>
                  <a:cubicBezTo>
                    <a:pt x="82" y="24"/>
                    <a:pt x="95" y="29"/>
                    <a:pt x="122" y="42"/>
                  </a:cubicBezTo>
                  <a:cubicBezTo>
                    <a:pt x="131" y="46"/>
                    <a:pt x="139" y="49"/>
                    <a:pt x="147" y="51"/>
                  </a:cubicBezTo>
                  <a:cubicBezTo>
                    <a:pt x="149" y="50"/>
                    <a:pt x="149" y="50"/>
                    <a:pt x="149" y="50"/>
                  </a:cubicBezTo>
                  <a:cubicBezTo>
                    <a:pt x="150" y="51"/>
                    <a:pt x="150" y="51"/>
                    <a:pt x="150" y="51"/>
                  </a:cubicBezTo>
                  <a:cubicBezTo>
                    <a:pt x="150" y="52"/>
                    <a:pt x="150" y="52"/>
                    <a:pt x="150" y="52"/>
                  </a:cubicBezTo>
                  <a:cubicBezTo>
                    <a:pt x="158" y="53"/>
                    <a:pt x="166" y="54"/>
                    <a:pt x="173" y="53"/>
                  </a:cubicBezTo>
                  <a:cubicBezTo>
                    <a:pt x="181" y="52"/>
                    <a:pt x="191" y="50"/>
                    <a:pt x="199" y="47"/>
                  </a:cubicBezTo>
                  <a:cubicBezTo>
                    <a:pt x="197" y="47"/>
                    <a:pt x="197" y="47"/>
                    <a:pt x="197" y="47"/>
                  </a:cubicBezTo>
                  <a:cubicBezTo>
                    <a:pt x="197" y="47"/>
                    <a:pt x="197" y="47"/>
                    <a:pt x="196" y="47"/>
                  </a:cubicBezTo>
                  <a:cubicBezTo>
                    <a:pt x="171" y="55"/>
                    <a:pt x="149" y="53"/>
                    <a:pt x="123"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6" name="MH_Other_270"/>
            <p:cNvSpPr/>
            <p:nvPr>
              <p:custDataLst>
                <p:tags r:id="rId283"/>
              </p:custDataLst>
            </p:nvPr>
          </p:nvSpPr>
          <p:spPr bwMode="auto">
            <a:xfrm>
              <a:off x="4252710" y="2141674"/>
              <a:ext cx="1523" cy="3019"/>
            </a:xfrm>
            <a:custGeom>
              <a:avLst/>
              <a:gdLst>
                <a:gd name="T0" fmla="*/ 73182073 w 7"/>
                <a:gd name="T1" fmla="*/ 0 h 5"/>
                <a:gd name="T2" fmla="*/ 0 w 7"/>
                <a:gd name="T3" fmla="*/ 430241075 h 5"/>
                <a:gd name="T4" fmla="*/ 128094205 w 7"/>
                <a:gd name="T5" fmla="*/ 716934050 h 5"/>
                <a:gd name="T6" fmla="*/ 128094205 w 7"/>
                <a:gd name="T7" fmla="*/ 430241075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3"/>
                  </a:lnTo>
                  <a:lnTo>
                    <a:pt x="7"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7" name="MH_Other_271"/>
            <p:cNvSpPr/>
            <p:nvPr>
              <p:custDataLst>
                <p:tags r:id="rId284"/>
              </p:custDataLst>
            </p:nvPr>
          </p:nvSpPr>
          <p:spPr bwMode="auto">
            <a:xfrm>
              <a:off x="4143058" y="2088829"/>
              <a:ext cx="190368" cy="55865"/>
            </a:xfrm>
            <a:custGeom>
              <a:avLst/>
              <a:gdLst>
                <a:gd name="T0" fmla="*/ 2147483646 w 236"/>
                <a:gd name="T1" fmla="*/ 2147483646 h 70"/>
                <a:gd name="T2" fmla="*/ 2147483646 w 236"/>
                <a:gd name="T3" fmla="*/ 2147483646 h 70"/>
                <a:gd name="T4" fmla="*/ 2147483646 w 236"/>
                <a:gd name="T5" fmla="*/ 2147483646 h 70"/>
                <a:gd name="T6" fmla="*/ 2147483646 w 236"/>
                <a:gd name="T7" fmla="*/ 2147483646 h 70"/>
                <a:gd name="T8" fmla="*/ 2147483646 w 236"/>
                <a:gd name="T9" fmla="*/ 2147483646 h 70"/>
                <a:gd name="T10" fmla="*/ 0 w 236"/>
                <a:gd name="T11" fmla="*/ 2147483646 h 70"/>
                <a:gd name="T12" fmla="*/ 595302228 w 236"/>
                <a:gd name="T13" fmla="*/ 2147483646 h 70"/>
                <a:gd name="T14" fmla="*/ 1190605297 w 236"/>
                <a:gd name="T15" fmla="*/ 2147483646 h 70"/>
                <a:gd name="T16" fmla="*/ 2147483646 w 236"/>
                <a:gd name="T17" fmla="*/ 2147483646 h 70"/>
                <a:gd name="T18" fmla="*/ 2147483646 w 236"/>
                <a:gd name="T19" fmla="*/ 2147483646 h 70"/>
                <a:gd name="T20" fmla="*/ 2147483646 w 236"/>
                <a:gd name="T21" fmla="*/ 2147483646 h 70"/>
                <a:gd name="T22" fmla="*/ 2147483646 w 236"/>
                <a:gd name="T23" fmla="*/ 2147483646 h 70"/>
                <a:gd name="T24" fmla="*/ 2147483646 w 236"/>
                <a:gd name="T25" fmla="*/ 2147483646 h 70"/>
                <a:gd name="T26" fmla="*/ 2147483646 w 236"/>
                <a:gd name="T27" fmla="*/ 2147483646 h 70"/>
                <a:gd name="T28" fmla="*/ 2147483646 w 236"/>
                <a:gd name="T29" fmla="*/ 2147483646 h 70"/>
                <a:gd name="T30" fmla="*/ 2147483646 w 236"/>
                <a:gd name="T31" fmla="*/ 2147483646 h 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6" h="70">
                  <a:moveTo>
                    <a:pt x="236" y="63"/>
                  </a:moveTo>
                  <a:cubicBezTo>
                    <a:pt x="235" y="62"/>
                    <a:pt x="235" y="62"/>
                    <a:pt x="235" y="62"/>
                  </a:cubicBezTo>
                  <a:cubicBezTo>
                    <a:pt x="209" y="70"/>
                    <a:pt x="187" y="67"/>
                    <a:pt x="161" y="52"/>
                  </a:cubicBezTo>
                  <a:cubicBezTo>
                    <a:pt x="134" y="37"/>
                    <a:pt x="122" y="31"/>
                    <a:pt x="122" y="31"/>
                  </a:cubicBezTo>
                  <a:cubicBezTo>
                    <a:pt x="122" y="31"/>
                    <a:pt x="111" y="24"/>
                    <a:pt x="81" y="12"/>
                  </a:cubicBezTo>
                  <a:cubicBezTo>
                    <a:pt x="53" y="0"/>
                    <a:pt x="25" y="2"/>
                    <a:pt x="0" y="17"/>
                  </a:cubicBezTo>
                  <a:cubicBezTo>
                    <a:pt x="1" y="17"/>
                    <a:pt x="1" y="17"/>
                    <a:pt x="1" y="17"/>
                  </a:cubicBezTo>
                  <a:cubicBezTo>
                    <a:pt x="1" y="18"/>
                    <a:pt x="1" y="18"/>
                    <a:pt x="2" y="18"/>
                  </a:cubicBezTo>
                  <a:cubicBezTo>
                    <a:pt x="27" y="3"/>
                    <a:pt x="53" y="2"/>
                    <a:pt x="81" y="13"/>
                  </a:cubicBezTo>
                  <a:cubicBezTo>
                    <a:pt x="110" y="26"/>
                    <a:pt x="121" y="32"/>
                    <a:pt x="122" y="32"/>
                  </a:cubicBezTo>
                  <a:cubicBezTo>
                    <a:pt x="122" y="33"/>
                    <a:pt x="134" y="39"/>
                    <a:pt x="161" y="53"/>
                  </a:cubicBezTo>
                  <a:cubicBezTo>
                    <a:pt x="169" y="58"/>
                    <a:pt x="177" y="61"/>
                    <a:pt x="184" y="64"/>
                  </a:cubicBezTo>
                  <a:cubicBezTo>
                    <a:pt x="185" y="63"/>
                    <a:pt x="185" y="63"/>
                    <a:pt x="185" y="63"/>
                  </a:cubicBezTo>
                  <a:cubicBezTo>
                    <a:pt x="185" y="64"/>
                    <a:pt x="185" y="64"/>
                    <a:pt x="185" y="64"/>
                  </a:cubicBezTo>
                  <a:cubicBezTo>
                    <a:pt x="194" y="66"/>
                    <a:pt x="202" y="67"/>
                    <a:pt x="211" y="67"/>
                  </a:cubicBezTo>
                  <a:cubicBezTo>
                    <a:pt x="219" y="67"/>
                    <a:pt x="228" y="66"/>
                    <a:pt x="236"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8" name="MH_Other_272"/>
            <p:cNvSpPr/>
            <p:nvPr>
              <p:custDataLst>
                <p:tags r:id="rId285"/>
              </p:custDataLst>
            </p:nvPr>
          </p:nvSpPr>
          <p:spPr bwMode="auto">
            <a:xfrm>
              <a:off x="4144581" y="210241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1"/>
                    <a:pt x="0" y="1"/>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39" name="MH_Other_273"/>
            <p:cNvSpPr/>
            <p:nvPr>
              <p:custDataLst>
                <p:tags r:id="rId286"/>
              </p:custDataLst>
            </p:nvPr>
          </p:nvSpPr>
          <p:spPr bwMode="auto">
            <a:xfrm>
              <a:off x="4292306" y="2138654"/>
              <a:ext cx="0" cy="1510"/>
            </a:xfrm>
            <a:custGeom>
              <a:avLst/>
              <a:gdLst>
                <a:gd name="T0" fmla="*/ 0 w 1"/>
                <a:gd name="T1" fmla="*/ 1792959984 h 1"/>
                <a:gd name="T2" fmla="*/ 711 w 1"/>
                <a:gd name="T3" fmla="*/ 1792959984 h 1"/>
                <a:gd name="T4" fmla="*/ 711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0" name="MH_Other_274"/>
            <p:cNvSpPr/>
            <p:nvPr>
              <p:custDataLst>
                <p:tags r:id="rId287"/>
              </p:custDataLst>
            </p:nvPr>
          </p:nvSpPr>
          <p:spPr bwMode="auto">
            <a:xfrm>
              <a:off x="4386728" y="2079770"/>
              <a:ext cx="257377" cy="129849"/>
            </a:xfrm>
            <a:custGeom>
              <a:avLst/>
              <a:gdLst>
                <a:gd name="T0" fmla="*/ 2147483646 w 318"/>
                <a:gd name="T1" fmla="*/ 2147483646 h 162"/>
                <a:gd name="T2" fmla="*/ 2147483646 w 318"/>
                <a:gd name="T3" fmla="*/ 2147483646 h 162"/>
                <a:gd name="T4" fmla="*/ 2147483646 w 318"/>
                <a:gd name="T5" fmla="*/ 2147483646 h 162"/>
                <a:gd name="T6" fmla="*/ 2147483646 w 318"/>
                <a:gd name="T7" fmla="*/ 2147483646 h 162"/>
                <a:gd name="T8" fmla="*/ 2147483646 w 318"/>
                <a:gd name="T9" fmla="*/ 2147483646 h 162"/>
                <a:gd name="T10" fmla="*/ 2147483646 w 318"/>
                <a:gd name="T11" fmla="*/ 2147483646 h 162"/>
                <a:gd name="T12" fmla="*/ 2147483646 w 318"/>
                <a:gd name="T13" fmla="*/ 2147483646 h 162"/>
                <a:gd name="T14" fmla="*/ 2147483646 w 318"/>
                <a:gd name="T15" fmla="*/ 2147483646 h 162"/>
                <a:gd name="T16" fmla="*/ 2147483646 w 318"/>
                <a:gd name="T17" fmla="*/ 0 h 162"/>
                <a:gd name="T18" fmla="*/ 2147483646 w 318"/>
                <a:gd name="T19" fmla="*/ 598717746 h 162"/>
                <a:gd name="T20" fmla="*/ 2147483646 w 318"/>
                <a:gd name="T21" fmla="*/ 598717746 h 162"/>
                <a:gd name="T22" fmla="*/ 2147483646 w 318"/>
                <a:gd name="T23" fmla="*/ 2147483646 h 162"/>
                <a:gd name="T24" fmla="*/ 2147483646 w 318"/>
                <a:gd name="T25" fmla="*/ 2147483646 h 162"/>
                <a:gd name="T26" fmla="*/ 1196508798 w 318"/>
                <a:gd name="T27" fmla="*/ 2147483646 h 162"/>
                <a:gd name="T28" fmla="*/ 1196508798 w 318"/>
                <a:gd name="T29" fmla="*/ 2147483646 h 162"/>
                <a:gd name="T30" fmla="*/ 0 w 318"/>
                <a:gd name="T31" fmla="*/ 2147483646 h 162"/>
                <a:gd name="T32" fmla="*/ 0 w 318"/>
                <a:gd name="T33" fmla="*/ 2147483646 h 162"/>
                <a:gd name="T34" fmla="*/ 0 w 318"/>
                <a:gd name="T35" fmla="*/ 2147483646 h 162"/>
                <a:gd name="T36" fmla="*/ 0 w 318"/>
                <a:gd name="T37" fmla="*/ 2147483646 h 162"/>
                <a:gd name="T38" fmla="*/ 2147483646 w 318"/>
                <a:gd name="T39" fmla="*/ 2147483646 h 162"/>
                <a:gd name="T40" fmla="*/ 2147483646 w 318"/>
                <a:gd name="T41" fmla="*/ 2147483646 h 162"/>
                <a:gd name="T42" fmla="*/ 2147483646 w 318"/>
                <a:gd name="T43" fmla="*/ 2147483646 h 162"/>
                <a:gd name="T44" fmla="*/ 2147483646 w 318"/>
                <a:gd name="T45" fmla="*/ 2147483646 h 162"/>
                <a:gd name="T46" fmla="*/ 2147483646 w 318"/>
                <a:gd name="T47" fmla="*/ 2147483646 h 162"/>
                <a:gd name="T48" fmla="*/ 2147483646 w 318"/>
                <a:gd name="T49" fmla="*/ 2147483646 h 162"/>
                <a:gd name="T50" fmla="*/ 2147483646 w 318"/>
                <a:gd name="T51" fmla="*/ 2147483646 h 162"/>
                <a:gd name="T52" fmla="*/ 2147483646 w 318"/>
                <a:gd name="T53" fmla="*/ 2147483646 h 162"/>
                <a:gd name="T54" fmla="*/ 2147483646 w 318"/>
                <a:gd name="T55" fmla="*/ 2147483646 h 162"/>
                <a:gd name="T56" fmla="*/ 2147483646 w 318"/>
                <a:gd name="T57" fmla="*/ 2147483646 h 162"/>
                <a:gd name="T58" fmla="*/ 2147483646 w 318"/>
                <a:gd name="T59" fmla="*/ 2147483646 h 162"/>
                <a:gd name="T60" fmla="*/ 2147483646 w 318"/>
                <a:gd name="T61" fmla="*/ 2147483646 h 162"/>
                <a:gd name="T62" fmla="*/ 2147483646 w 318"/>
                <a:gd name="T63" fmla="*/ 2147483646 h 162"/>
                <a:gd name="T64" fmla="*/ 2147483646 w 318"/>
                <a:gd name="T65" fmla="*/ 2147483646 h 162"/>
                <a:gd name="T66" fmla="*/ 2147483646 w 318"/>
                <a:gd name="T67" fmla="*/ 2147483646 h 162"/>
                <a:gd name="T68" fmla="*/ 2147483646 w 318"/>
                <a:gd name="T69" fmla="*/ 2147483646 h 162"/>
                <a:gd name="T70" fmla="*/ 2147483646 w 318"/>
                <a:gd name="T71" fmla="*/ 2147483646 h 162"/>
                <a:gd name="T72" fmla="*/ 2147483646 w 318"/>
                <a:gd name="T73" fmla="*/ 2147483646 h 162"/>
                <a:gd name="T74" fmla="*/ 2147483646 w 318"/>
                <a:gd name="T75" fmla="*/ 2147483646 h 162"/>
                <a:gd name="T76" fmla="*/ 2147483646 w 318"/>
                <a:gd name="T77" fmla="*/ 2147483646 h 162"/>
                <a:gd name="T78" fmla="*/ 2147483646 w 318"/>
                <a:gd name="T79" fmla="*/ 2147483646 h 162"/>
                <a:gd name="T80" fmla="*/ 2147483646 w 318"/>
                <a:gd name="T81" fmla="*/ 2147483646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2">
                  <a:moveTo>
                    <a:pt x="278" y="72"/>
                  </a:moveTo>
                  <a:cubicBezTo>
                    <a:pt x="264" y="61"/>
                    <a:pt x="248" y="54"/>
                    <a:pt x="229" y="52"/>
                  </a:cubicBezTo>
                  <a:cubicBezTo>
                    <a:pt x="229" y="53"/>
                    <a:pt x="229" y="53"/>
                    <a:pt x="229" y="53"/>
                  </a:cubicBezTo>
                  <a:cubicBezTo>
                    <a:pt x="215" y="42"/>
                    <a:pt x="196" y="36"/>
                    <a:pt x="176" y="35"/>
                  </a:cubicBezTo>
                  <a:cubicBezTo>
                    <a:pt x="161" y="25"/>
                    <a:pt x="144" y="21"/>
                    <a:pt x="125" y="21"/>
                  </a:cubicBezTo>
                  <a:cubicBezTo>
                    <a:pt x="109" y="13"/>
                    <a:pt x="91" y="9"/>
                    <a:pt x="72" y="11"/>
                  </a:cubicBezTo>
                  <a:cubicBezTo>
                    <a:pt x="56" y="3"/>
                    <a:pt x="38" y="1"/>
                    <a:pt x="19" y="4"/>
                  </a:cubicBezTo>
                  <a:cubicBezTo>
                    <a:pt x="19" y="4"/>
                    <a:pt x="19" y="4"/>
                    <a:pt x="19" y="4"/>
                  </a:cubicBezTo>
                  <a:cubicBezTo>
                    <a:pt x="15" y="3"/>
                    <a:pt x="11" y="1"/>
                    <a:pt x="8" y="0"/>
                  </a:cubicBezTo>
                  <a:cubicBezTo>
                    <a:pt x="7" y="1"/>
                    <a:pt x="7" y="1"/>
                    <a:pt x="7" y="1"/>
                  </a:cubicBezTo>
                  <a:cubicBezTo>
                    <a:pt x="7" y="1"/>
                    <a:pt x="7" y="1"/>
                    <a:pt x="7" y="1"/>
                  </a:cubicBezTo>
                  <a:cubicBezTo>
                    <a:pt x="5" y="24"/>
                    <a:pt x="5" y="24"/>
                    <a:pt x="5" y="24"/>
                  </a:cubicBezTo>
                  <a:cubicBezTo>
                    <a:pt x="5" y="26"/>
                    <a:pt x="5" y="26"/>
                    <a:pt x="5" y="26"/>
                  </a:cubicBezTo>
                  <a:cubicBezTo>
                    <a:pt x="2" y="60"/>
                    <a:pt x="2" y="60"/>
                    <a:pt x="2" y="60"/>
                  </a:cubicBezTo>
                  <a:cubicBezTo>
                    <a:pt x="2" y="61"/>
                    <a:pt x="2" y="61"/>
                    <a:pt x="2" y="61"/>
                  </a:cubicBezTo>
                  <a:cubicBezTo>
                    <a:pt x="0" y="81"/>
                    <a:pt x="0" y="81"/>
                    <a:pt x="0" y="81"/>
                  </a:cubicBezTo>
                  <a:cubicBezTo>
                    <a:pt x="0" y="81"/>
                    <a:pt x="0" y="81"/>
                    <a:pt x="0" y="81"/>
                  </a:cubicBezTo>
                  <a:cubicBezTo>
                    <a:pt x="0" y="82"/>
                    <a:pt x="0" y="82"/>
                    <a:pt x="0" y="82"/>
                  </a:cubicBezTo>
                  <a:cubicBezTo>
                    <a:pt x="0" y="82"/>
                    <a:pt x="0" y="82"/>
                    <a:pt x="0" y="82"/>
                  </a:cubicBezTo>
                  <a:cubicBezTo>
                    <a:pt x="2" y="83"/>
                    <a:pt x="4" y="83"/>
                    <a:pt x="6" y="83"/>
                  </a:cubicBezTo>
                  <a:cubicBezTo>
                    <a:pt x="14" y="84"/>
                    <a:pt x="23" y="83"/>
                    <a:pt x="32" y="82"/>
                  </a:cubicBezTo>
                  <a:cubicBezTo>
                    <a:pt x="40" y="86"/>
                    <a:pt x="47" y="88"/>
                    <a:pt x="55" y="89"/>
                  </a:cubicBezTo>
                  <a:cubicBezTo>
                    <a:pt x="63" y="91"/>
                    <a:pt x="72" y="91"/>
                    <a:pt x="81" y="90"/>
                  </a:cubicBezTo>
                  <a:cubicBezTo>
                    <a:pt x="88" y="94"/>
                    <a:pt x="96" y="97"/>
                    <a:pt x="104" y="99"/>
                  </a:cubicBezTo>
                  <a:cubicBezTo>
                    <a:pt x="112" y="101"/>
                    <a:pt x="120" y="101"/>
                    <a:pt x="129" y="101"/>
                  </a:cubicBezTo>
                  <a:cubicBezTo>
                    <a:pt x="136" y="106"/>
                    <a:pt x="143" y="109"/>
                    <a:pt x="150" y="111"/>
                  </a:cubicBezTo>
                  <a:cubicBezTo>
                    <a:pt x="158" y="113"/>
                    <a:pt x="167" y="114"/>
                    <a:pt x="176" y="115"/>
                  </a:cubicBezTo>
                  <a:cubicBezTo>
                    <a:pt x="183" y="120"/>
                    <a:pt x="190" y="124"/>
                    <a:pt x="197" y="126"/>
                  </a:cubicBezTo>
                  <a:cubicBezTo>
                    <a:pt x="205" y="129"/>
                    <a:pt x="214" y="131"/>
                    <a:pt x="223" y="132"/>
                  </a:cubicBezTo>
                  <a:cubicBezTo>
                    <a:pt x="229" y="137"/>
                    <a:pt x="236" y="142"/>
                    <a:pt x="244" y="145"/>
                  </a:cubicBezTo>
                  <a:cubicBezTo>
                    <a:pt x="251" y="148"/>
                    <a:pt x="259" y="150"/>
                    <a:pt x="267" y="151"/>
                  </a:cubicBezTo>
                  <a:cubicBezTo>
                    <a:pt x="272" y="156"/>
                    <a:pt x="276" y="159"/>
                    <a:pt x="281" y="162"/>
                  </a:cubicBezTo>
                  <a:cubicBezTo>
                    <a:pt x="282" y="161"/>
                    <a:pt x="282" y="161"/>
                    <a:pt x="282" y="161"/>
                  </a:cubicBezTo>
                  <a:cubicBezTo>
                    <a:pt x="290" y="143"/>
                    <a:pt x="290" y="143"/>
                    <a:pt x="290" y="143"/>
                  </a:cubicBezTo>
                  <a:cubicBezTo>
                    <a:pt x="291" y="142"/>
                    <a:pt x="291" y="142"/>
                    <a:pt x="291" y="142"/>
                  </a:cubicBezTo>
                  <a:cubicBezTo>
                    <a:pt x="306" y="112"/>
                    <a:pt x="306" y="112"/>
                    <a:pt x="306" y="112"/>
                  </a:cubicBezTo>
                  <a:cubicBezTo>
                    <a:pt x="307" y="110"/>
                    <a:pt x="307" y="110"/>
                    <a:pt x="307" y="110"/>
                  </a:cubicBezTo>
                  <a:cubicBezTo>
                    <a:pt x="317" y="89"/>
                    <a:pt x="317" y="89"/>
                    <a:pt x="317" y="89"/>
                  </a:cubicBezTo>
                  <a:cubicBezTo>
                    <a:pt x="318" y="89"/>
                    <a:pt x="318" y="89"/>
                    <a:pt x="318" y="89"/>
                  </a:cubicBezTo>
                  <a:cubicBezTo>
                    <a:pt x="318" y="88"/>
                    <a:pt x="318" y="88"/>
                    <a:pt x="318" y="88"/>
                  </a:cubicBezTo>
                  <a:cubicBezTo>
                    <a:pt x="306" y="80"/>
                    <a:pt x="293" y="74"/>
                    <a:pt x="278" y="72"/>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1" name="MH_Other_275"/>
            <p:cNvSpPr/>
            <p:nvPr>
              <p:custDataLst>
                <p:tags r:id="rId288"/>
              </p:custDataLst>
            </p:nvPr>
          </p:nvSpPr>
          <p:spPr bwMode="auto">
            <a:xfrm>
              <a:off x="4444599" y="2087320"/>
              <a:ext cx="158386" cy="113240"/>
            </a:xfrm>
            <a:custGeom>
              <a:avLst/>
              <a:gdLst>
                <a:gd name="T0" fmla="*/ 2147483646 w 195"/>
                <a:gd name="T1" fmla="*/ 2147483646 h 142"/>
                <a:gd name="T2" fmla="*/ 2147483646 w 195"/>
                <a:gd name="T3" fmla="*/ 2147483646 h 142"/>
                <a:gd name="T4" fmla="*/ 2147483646 w 195"/>
                <a:gd name="T5" fmla="*/ 2147483646 h 142"/>
                <a:gd name="T6" fmla="*/ 2147483646 w 195"/>
                <a:gd name="T7" fmla="*/ 2147483646 h 142"/>
                <a:gd name="T8" fmla="*/ 2147483646 w 195"/>
                <a:gd name="T9" fmla="*/ 2147483646 h 142"/>
                <a:gd name="T10" fmla="*/ 2147483646 w 195"/>
                <a:gd name="T11" fmla="*/ 2147483646 h 142"/>
                <a:gd name="T12" fmla="*/ 2147483646 w 195"/>
                <a:gd name="T13" fmla="*/ 2147483646 h 142"/>
                <a:gd name="T14" fmla="*/ 2147483646 w 195"/>
                <a:gd name="T15" fmla="*/ 2147483646 h 142"/>
                <a:gd name="T16" fmla="*/ 2147483646 w 195"/>
                <a:gd name="T17" fmla="*/ 2147483646 h 142"/>
                <a:gd name="T18" fmla="*/ 2147483646 w 195"/>
                <a:gd name="T19" fmla="*/ 2147483646 h 142"/>
                <a:gd name="T20" fmla="*/ 2147483646 w 195"/>
                <a:gd name="T21" fmla="*/ 2147483646 h 142"/>
                <a:gd name="T22" fmla="*/ 2147483646 w 195"/>
                <a:gd name="T23" fmla="*/ 2147483646 h 142"/>
                <a:gd name="T24" fmla="*/ 2147483646 w 195"/>
                <a:gd name="T25" fmla="*/ 2147483646 h 142"/>
                <a:gd name="T26" fmla="*/ 0 w 195"/>
                <a:gd name="T27" fmla="*/ 1182505208 h 142"/>
                <a:gd name="T28" fmla="*/ 603582740 w 195"/>
                <a:gd name="T29" fmla="*/ 1774460451 h 142"/>
                <a:gd name="T30" fmla="*/ 2147483646 w 195"/>
                <a:gd name="T31" fmla="*/ 2147483646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5" h="142">
                  <a:moveTo>
                    <a:pt x="76" y="32"/>
                  </a:moveTo>
                  <a:cubicBezTo>
                    <a:pt x="97" y="56"/>
                    <a:pt x="105" y="67"/>
                    <a:pt x="105" y="67"/>
                  </a:cubicBezTo>
                  <a:cubicBezTo>
                    <a:pt x="105" y="67"/>
                    <a:pt x="113" y="77"/>
                    <a:pt x="132" y="102"/>
                  </a:cubicBezTo>
                  <a:cubicBezTo>
                    <a:pt x="143" y="118"/>
                    <a:pt x="156" y="129"/>
                    <a:pt x="172" y="136"/>
                  </a:cubicBezTo>
                  <a:cubicBezTo>
                    <a:pt x="179" y="139"/>
                    <a:pt x="187" y="141"/>
                    <a:pt x="195" y="142"/>
                  </a:cubicBezTo>
                  <a:cubicBezTo>
                    <a:pt x="193" y="141"/>
                    <a:pt x="193" y="141"/>
                    <a:pt x="193" y="141"/>
                  </a:cubicBezTo>
                  <a:cubicBezTo>
                    <a:pt x="168" y="137"/>
                    <a:pt x="149" y="124"/>
                    <a:pt x="133" y="101"/>
                  </a:cubicBezTo>
                  <a:cubicBezTo>
                    <a:pt x="114" y="77"/>
                    <a:pt x="106" y="66"/>
                    <a:pt x="106" y="66"/>
                  </a:cubicBezTo>
                  <a:cubicBezTo>
                    <a:pt x="106" y="66"/>
                    <a:pt x="98" y="55"/>
                    <a:pt x="77" y="31"/>
                  </a:cubicBezTo>
                  <a:cubicBezTo>
                    <a:pt x="70" y="24"/>
                    <a:pt x="63" y="18"/>
                    <a:pt x="55" y="14"/>
                  </a:cubicBezTo>
                  <a:cubicBezTo>
                    <a:pt x="53" y="14"/>
                    <a:pt x="53" y="14"/>
                    <a:pt x="53" y="14"/>
                  </a:cubicBezTo>
                  <a:cubicBezTo>
                    <a:pt x="53" y="12"/>
                    <a:pt x="53" y="12"/>
                    <a:pt x="53" y="12"/>
                  </a:cubicBezTo>
                  <a:cubicBezTo>
                    <a:pt x="53" y="12"/>
                    <a:pt x="53" y="12"/>
                    <a:pt x="53" y="12"/>
                  </a:cubicBezTo>
                  <a:cubicBezTo>
                    <a:pt x="37" y="4"/>
                    <a:pt x="19" y="0"/>
                    <a:pt x="0" y="2"/>
                  </a:cubicBezTo>
                  <a:cubicBezTo>
                    <a:pt x="1" y="3"/>
                    <a:pt x="1" y="3"/>
                    <a:pt x="1" y="3"/>
                  </a:cubicBezTo>
                  <a:cubicBezTo>
                    <a:pt x="30" y="0"/>
                    <a:pt x="55" y="10"/>
                    <a:pt x="76"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2" name="MH_Other_276"/>
            <p:cNvSpPr/>
            <p:nvPr>
              <p:custDataLst>
                <p:tags r:id="rId289"/>
              </p:custDataLst>
            </p:nvPr>
          </p:nvSpPr>
          <p:spPr bwMode="auto">
            <a:xfrm>
              <a:off x="4488766" y="2096378"/>
              <a:ext cx="126404" cy="113240"/>
            </a:xfrm>
            <a:custGeom>
              <a:avLst/>
              <a:gdLst>
                <a:gd name="T0" fmla="*/ 2147483646 w 157"/>
                <a:gd name="T1" fmla="*/ 2147483646 h 141"/>
                <a:gd name="T2" fmla="*/ 2147483646 w 157"/>
                <a:gd name="T3" fmla="*/ 2147483646 h 141"/>
                <a:gd name="T4" fmla="*/ 2147483646 w 157"/>
                <a:gd name="T5" fmla="*/ 2147483646 h 141"/>
                <a:gd name="T6" fmla="*/ 2147483646 w 157"/>
                <a:gd name="T7" fmla="*/ 2147483646 h 141"/>
                <a:gd name="T8" fmla="*/ 2147483646 w 157"/>
                <a:gd name="T9" fmla="*/ 2147483646 h 141"/>
                <a:gd name="T10" fmla="*/ 2147483646 w 157"/>
                <a:gd name="T11" fmla="*/ 2147483646 h 141"/>
                <a:gd name="T12" fmla="*/ 2147483646 w 157"/>
                <a:gd name="T13" fmla="*/ 2147483646 h 141"/>
                <a:gd name="T14" fmla="*/ 2147483646 w 157"/>
                <a:gd name="T15" fmla="*/ 2147483646 h 141"/>
                <a:gd name="T16" fmla="*/ 0 w 157"/>
                <a:gd name="T17" fmla="*/ 0 h 141"/>
                <a:gd name="T18" fmla="*/ 1183287382 w 157"/>
                <a:gd name="T19" fmla="*/ 1200763866 h 141"/>
                <a:gd name="T20" fmla="*/ 2147483646 w 157"/>
                <a:gd name="T21" fmla="*/ 2147483646 h 141"/>
                <a:gd name="T22" fmla="*/ 2147483646 w 157"/>
                <a:gd name="T23" fmla="*/ 2147483646 h 141"/>
                <a:gd name="T24" fmla="*/ 2147483646 w 157"/>
                <a:gd name="T25" fmla="*/ 2147483646 h 141"/>
                <a:gd name="T26" fmla="*/ 2147483646 w 157"/>
                <a:gd name="T27" fmla="*/ 2147483646 h 141"/>
                <a:gd name="T28" fmla="*/ 2147483646 w 157"/>
                <a:gd name="T29" fmla="*/ 2147483646 h 141"/>
                <a:gd name="T30" fmla="*/ 2147483646 w 157"/>
                <a:gd name="T31" fmla="*/ 2147483646 h 141"/>
                <a:gd name="T32" fmla="*/ 2147483646 w 157"/>
                <a:gd name="T33" fmla="*/ 2147483646 h 141"/>
                <a:gd name="T34" fmla="*/ 2147483646 w 157"/>
                <a:gd name="T35" fmla="*/ 2147483646 h 1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7" h="141">
                  <a:moveTo>
                    <a:pt x="156" y="141"/>
                  </a:moveTo>
                  <a:cubicBezTo>
                    <a:pt x="157" y="140"/>
                    <a:pt x="157" y="140"/>
                    <a:pt x="157" y="140"/>
                  </a:cubicBezTo>
                  <a:cubicBezTo>
                    <a:pt x="144" y="133"/>
                    <a:pt x="134" y="122"/>
                    <a:pt x="125" y="107"/>
                  </a:cubicBezTo>
                  <a:cubicBezTo>
                    <a:pt x="108" y="82"/>
                    <a:pt x="100" y="71"/>
                    <a:pt x="100" y="70"/>
                  </a:cubicBezTo>
                  <a:cubicBezTo>
                    <a:pt x="100" y="70"/>
                    <a:pt x="93" y="59"/>
                    <a:pt x="73" y="34"/>
                  </a:cubicBezTo>
                  <a:cubicBezTo>
                    <a:pt x="67" y="27"/>
                    <a:pt x="60" y="21"/>
                    <a:pt x="53" y="16"/>
                  </a:cubicBezTo>
                  <a:cubicBezTo>
                    <a:pt x="53" y="16"/>
                    <a:pt x="53" y="16"/>
                    <a:pt x="52" y="16"/>
                  </a:cubicBezTo>
                  <a:cubicBezTo>
                    <a:pt x="52" y="15"/>
                    <a:pt x="52" y="15"/>
                    <a:pt x="52" y="15"/>
                  </a:cubicBezTo>
                  <a:cubicBezTo>
                    <a:pt x="37" y="4"/>
                    <a:pt x="19" y="0"/>
                    <a:pt x="0" y="0"/>
                  </a:cubicBezTo>
                  <a:cubicBezTo>
                    <a:pt x="2" y="2"/>
                    <a:pt x="2" y="2"/>
                    <a:pt x="2" y="2"/>
                  </a:cubicBezTo>
                  <a:cubicBezTo>
                    <a:pt x="30" y="1"/>
                    <a:pt x="53" y="12"/>
                    <a:pt x="72" y="35"/>
                  </a:cubicBezTo>
                  <a:cubicBezTo>
                    <a:pt x="92" y="60"/>
                    <a:pt x="99" y="71"/>
                    <a:pt x="99" y="71"/>
                  </a:cubicBezTo>
                  <a:cubicBezTo>
                    <a:pt x="99" y="71"/>
                    <a:pt x="107" y="82"/>
                    <a:pt x="124" y="108"/>
                  </a:cubicBezTo>
                  <a:cubicBezTo>
                    <a:pt x="129" y="116"/>
                    <a:pt x="135" y="123"/>
                    <a:pt x="140" y="129"/>
                  </a:cubicBezTo>
                  <a:cubicBezTo>
                    <a:pt x="142" y="129"/>
                    <a:pt x="142" y="129"/>
                    <a:pt x="142" y="129"/>
                  </a:cubicBezTo>
                  <a:cubicBezTo>
                    <a:pt x="142" y="130"/>
                    <a:pt x="142" y="130"/>
                    <a:pt x="142" y="130"/>
                  </a:cubicBezTo>
                  <a:cubicBezTo>
                    <a:pt x="142" y="130"/>
                    <a:pt x="142" y="130"/>
                    <a:pt x="142" y="130"/>
                  </a:cubicBezTo>
                  <a:cubicBezTo>
                    <a:pt x="147" y="135"/>
                    <a:pt x="151" y="138"/>
                    <a:pt x="156" y="1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3" name="MH_Other_277"/>
            <p:cNvSpPr/>
            <p:nvPr>
              <p:custDataLst>
                <p:tags r:id="rId290"/>
              </p:custDataLst>
            </p:nvPr>
          </p:nvSpPr>
          <p:spPr bwMode="auto">
            <a:xfrm>
              <a:off x="4601463" y="2199048"/>
              <a:ext cx="1523" cy="1510"/>
            </a:xfrm>
            <a:custGeom>
              <a:avLst/>
              <a:gdLst>
                <a:gd name="T0" fmla="*/ 179120564 w 5"/>
                <a:gd name="T1" fmla="*/ 0 h 3"/>
                <a:gd name="T2" fmla="*/ 0 w 5"/>
                <a:gd name="T3" fmla="*/ 0 h 3"/>
                <a:gd name="T4" fmla="*/ 179120564 w 5"/>
                <a:gd name="T5" fmla="*/ 298966937 h 3"/>
                <a:gd name="T6" fmla="*/ 179120564 w 5"/>
                <a:gd name="T7" fmla="*/ 298966937 h 3"/>
                <a:gd name="T8" fmla="*/ 179120564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4" name="MH_Other_278"/>
            <p:cNvSpPr/>
            <p:nvPr>
              <p:custDataLst>
                <p:tags r:id="rId291"/>
              </p:custDataLst>
            </p:nvPr>
          </p:nvSpPr>
          <p:spPr bwMode="auto">
            <a:xfrm>
              <a:off x="4488766" y="2096378"/>
              <a:ext cx="0" cy="1510"/>
            </a:xfrm>
            <a:custGeom>
              <a:avLst/>
              <a:gdLst>
                <a:gd name="T0" fmla="*/ 0 w 4"/>
                <a:gd name="T1" fmla="*/ 179346497 h 5"/>
                <a:gd name="T2" fmla="*/ 89 w 4"/>
                <a:gd name="T3" fmla="*/ 179346497 h 5"/>
                <a:gd name="T4" fmla="*/ 0 w 4"/>
                <a:gd name="T5" fmla="*/ 0 h 5"/>
                <a:gd name="T6" fmla="*/ 0 w 4"/>
                <a:gd name="T7" fmla="*/ 0 h 5"/>
                <a:gd name="T8" fmla="*/ 0 w 4"/>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5"/>
                  </a:moveTo>
                  <a:lnTo>
                    <a:pt x="4"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5" name="MH_Other_279"/>
            <p:cNvSpPr/>
            <p:nvPr>
              <p:custDataLst>
                <p:tags r:id="rId292"/>
              </p:custDataLst>
            </p:nvPr>
          </p:nvSpPr>
          <p:spPr bwMode="auto">
            <a:xfrm>
              <a:off x="4528363" y="2106948"/>
              <a:ext cx="92898" cy="87572"/>
            </a:xfrm>
            <a:custGeom>
              <a:avLst/>
              <a:gdLst>
                <a:gd name="T0" fmla="*/ 2147483646 w 115"/>
                <a:gd name="T1" fmla="*/ 2147483646 h 108"/>
                <a:gd name="T2" fmla="*/ 2147483646 w 115"/>
                <a:gd name="T3" fmla="*/ 2147483646 h 108"/>
                <a:gd name="T4" fmla="*/ 2147483646 w 115"/>
                <a:gd name="T5" fmla="*/ 2147483646 h 108"/>
                <a:gd name="T6" fmla="*/ 2147483646 w 115"/>
                <a:gd name="T7" fmla="*/ 2147483646 h 108"/>
                <a:gd name="T8" fmla="*/ 2147483646 w 115"/>
                <a:gd name="T9" fmla="*/ 2147483646 h 108"/>
                <a:gd name="T10" fmla="*/ 2147483646 w 115"/>
                <a:gd name="T11" fmla="*/ 2147483646 h 108"/>
                <a:gd name="T12" fmla="*/ 2147483646 w 115"/>
                <a:gd name="T13" fmla="*/ 2147483646 h 108"/>
                <a:gd name="T14" fmla="*/ 2147483646 w 115"/>
                <a:gd name="T15" fmla="*/ 2147483646 h 108"/>
                <a:gd name="T16" fmla="*/ 2147483646 w 115"/>
                <a:gd name="T17" fmla="*/ 2147483646 h 108"/>
                <a:gd name="T18" fmla="*/ 0 w 115"/>
                <a:gd name="T19" fmla="*/ 0 h 108"/>
                <a:gd name="T20" fmla="*/ 596324772 w 115"/>
                <a:gd name="T21" fmla="*/ 612722466 h 108"/>
                <a:gd name="T22" fmla="*/ 1192649544 w 115"/>
                <a:gd name="T23" fmla="*/ 1224717709 h 108"/>
                <a:gd name="T24" fmla="*/ 2147483646 w 115"/>
                <a:gd name="T25" fmla="*/ 2147483646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108">
                  <a:moveTo>
                    <a:pt x="72" y="39"/>
                  </a:moveTo>
                  <a:cubicBezTo>
                    <a:pt x="90" y="65"/>
                    <a:pt x="96" y="77"/>
                    <a:pt x="97" y="77"/>
                  </a:cubicBezTo>
                  <a:cubicBezTo>
                    <a:pt x="114" y="108"/>
                    <a:pt x="114" y="108"/>
                    <a:pt x="114" y="108"/>
                  </a:cubicBezTo>
                  <a:cubicBezTo>
                    <a:pt x="115" y="107"/>
                    <a:pt x="115" y="107"/>
                    <a:pt x="115" y="107"/>
                  </a:cubicBezTo>
                  <a:cubicBezTo>
                    <a:pt x="98" y="77"/>
                    <a:pt x="98" y="77"/>
                    <a:pt x="98" y="77"/>
                  </a:cubicBezTo>
                  <a:cubicBezTo>
                    <a:pt x="97" y="77"/>
                    <a:pt x="91" y="65"/>
                    <a:pt x="73" y="39"/>
                  </a:cubicBezTo>
                  <a:cubicBezTo>
                    <a:pt x="67" y="31"/>
                    <a:pt x="61" y="24"/>
                    <a:pt x="54" y="19"/>
                  </a:cubicBezTo>
                  <a:cubicBezTo>
                    <a:pt x="54" y="19"/>
                    <a:pt x="53" y="19"/>
                    <a:pt x="53" y="19"/>
                  </a:cubicBezTo>
                  <a:cubicBezTo>
                    <a:pt x="53" y="18"/>
                    <a:pt x="53" y="18"/>
                    <a:pt x="53" y="18"/>
                  </a:cubicBezTo>
                  <a:cubicBezTo>
                    <a:pt x="38" y="7"/>
                    <a:pt x="20" y="1"/>
                    <a:pt x="0" y="0"/>
                  </a:cubicBezTo>
                  <a:cubicBezTo>
                    <a:pt x="1" y="1"/>
                    <a:pt x="1" y="1"/>
                    <a:pt x="1" y="1"/>
                  </a:cubicBezTo>
                  <a:cubicBezTo>
                    <a:pt x="2" y="2"/>
                    <a:pt x="2" y="2"/>
                    <a:pt x="2" y="2"/>
                  </a:cubicBezTo>
                  <a:cubicBezTo>
                    <a:pt x="31" y="3"/>
                    <a:pt x="54" y="15"/>
                    <a:pt x="72" y="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6" name="MH_Other_280"/>
            <p:cNvSpPr/>
            <p:nvPr>
              <p:custDataLst>
                <p:tags r:id="rId293"/>
              </p:custDataLst>
            </p:nvPr>
          </p:nvSpPr>
          <p:spPr bwMode="auto">
            <a:xfrm>
              <a:off x="4529884" y="2108457"/>
              <a:ext cx="1523" cy="0"/>
            </a:xfrm>
            <a:custGeom>
              <a:avLst/>
              <a:gdLst>
                <a:gd name="T0" fmla="*/ 1792959984 w 1"/>
                <a:gd name="T1" fmla="*/ 1067 h 1"/>
                <a:gd name="T2" fmla="*/ 0 w 1"/>
                <a:gd name="T3" fmla="*/ 0 h 1"/>
                <a:gd name="T4" fmla="*/ 0 w 1"/>
                <a:gd name="T5" fmla="*/ 1067 h 1"/>
                <a:gd name="T6" fmla="*/ 1792959984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7" name="MH_Other_281"/>
            <p:cNvSpPr/>
            <p:nvPr>
              <p:custDataLst>
                <p:tags r:id="rId294"/>
              </p:custDataLst>
            </p:nvPr>
          </p:nvSpPr>
          <p:spPr bwMode="auto">
            <a:xfrm>
              <a:off x="4572526" y="2120536"/>
              <a:ext cx="62442" cy="48316"/>
            </a:xfrm>
            <a:custGeom>
              <a:avLst/>
              <a:gdLst>
                <a:gd name="T0" fmla="*/ 2147483646 w 78"/>
                <a:gd name="T1" fmla="*/ 2147483646 h 60"/>
                <a:gd name="T2" fmla="*/ 2147483646 w 78"/>
                <a:gd name="T3" fmla="*/ 2147483646 h 60"/>
                <a:gd name="T4" fmla="*/ 2147483646 w 78"/>
                <a:gd name="T5" fmla="*/ 2147483646 h 60"/>
                <a:gd name="T6" fmla="*/ 2147483646 w 78"/>
                <a:gd name="T7" fmla="*/ 2147483646 h 60"/>
                <a:gd name="T8" fmla="*/ 2147483646 w 78"/>
                <a:gd name="T9" fmla="*/ 2147483646 h 60"/>
                <a:gd name="T10" fmla="*/ 2147483646 w 78"/>
                <a:gd name="T11" fmla="*/ 2147483646 h 60"/>
                <a:gd name="T12" fmla="*/ 2147483646 w 78"/>
                <a:gd name="T13" fmla="*/ 2147483646 h 60"/>
                <a:gd name="T14" fmla="*/ 0 w 78"/>
                <a:gd name="T15" fmla="*/ 0 h 60"/>
                <a:gd name="T16" fmla="*/ 0 w 78"/>
                <a:gd name="T17" fmla="*/ 602866460 h 60"/>
                <a:gd name="T18" fmla="*/ 584217371 w 78"/>
                <a:gd name="T19" fmla="*/ 1206449200 h 60"/>
                <a:gd name="T20" fmla="*/ 2147483646 w 78"/>
                <a:gd name="T21" fmla="*/ 2147483646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60">
                  <a:moveTo>
                    <a:pt x="68" y="44"/>
                  </a:moveTo>
                  <a:cubicBezTo>
                    <a:pt x="72" y="50"/>
                    <a:pt x="75" y="55"/>
                    <a:pt x="77" y="60"/>
                  </a:cubicBezTo>
                  <a:cubicBezTo>
                    <a:pt x="78" y="58"/>
                    <a:pt x="78" y="58"/>
                    <a:pt x="78" y="58"/>
                  </a:cubicBezTo>
                  <a:cubicBezTo>
                    <a:pt x="75" y="54"/>
                    <a:pt x="73" y="49"/>
                    <a:pt x="69" y="43"/>
                  </a:cubicBezTo>
                  <a:cubicBezTo>
                    <a:pt x="64" y="35"/>
                    <a:pt x="58" y="28"/>
                    <a:pt x="51" y="22"/>
                  </a:cubicBezTo>
                  <a:cubicBezTo>
                    <a:pt x="49" y="21"/>
                    <a:pt x="49" y="21"/>
                    <a:pt x="49" y="21"/>
                  </a:cubicBezTo>
                  <a:cubicBezTo>
                    <a:pt x="49" y="20"/>
                    <a:pt x="49" y="20"/>
                    <a:pt x="49" y="20"/>
                  </a:cubicBezTo>
                  <a:cubicBezTo>
                    <a:pt x="35" y="9"/>
                    <a:pt x="19" y="2"/>
                    <a:pt x="0" y="0"/>
                  </a:cubicBezTo>
                  <a:cubicBezTo>
                    <a:pt x="0" y="1"/>
                    <a:pt x="0" y="1"/>
                    <a:pt x="0" y="1"/>
                  </a:cubicBezTo>
                  <a:cubicBezTo>
                    <a:pt x="1" y="2"/>
                    <a:pt x="1" y="2"/>
                    <a:pt x="1" y="2"/>
                  </a:cubicBezTo>
                  <a:cubicBezTo>
                    <a:pt x="30" y="5"/>
                    <a:pt x="52" y="19"/>
                    <a:pt x="68" y="4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8" name="MH_Other_282"/>
            <p:cNvSpPr/>
            <p:nvPr>
              <p:custDataLst>
                <p:tags r:id="rId295"/>
              </p:custDataLst>
            </p:nvPr>
          </p:nvSpPr>
          <p:spPr bwMode="auto">
            <a:xfrm>
              <a:off x="4572526" y="212204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49" name="MH_Other_283"/>
            <p:cNvSpPr/>
            <p:nvPr>
              <p:custDataLst>
                <p:tags r:id="rId296"/>
              </p:custDataLst>
            </p:nvPr>
          </p:nvSpPr>
          <p:spPr bwMode="auto">
            <a:xfrm>
              <a:off x="4612123" y="2137146"/>
              <a:ext cx="31982" cy="13588"/>
            </a:xfrm>
            <a:custGeom>
              <a:avLst/>
              <a:gdLst>
                <a:gd name="T0" fmla="*/ 2147483646 w 40"/>
                <a:gd name="T1" fmla="*/ 2147483646 h 17"/>
                <a:gd name="T2" fmla="*/ 2147483646 w 40"/>
                <a:gd name="T3" fmla="*/ 2147483646 h 17"/>
                <a:gd name="T4" fmla="*/ 2147483646 w 40"/>
                <a:gd name="T5" fmla="*/ 2147483646 h 17"/>
                <a:gd name="T6" fmla="*/ 0 w 40"/>
                <a:gd name="T7" fmla="*/ 0 h 17"/>
                <a:gd name="T8" fmla="*/ 1160741648 w 40"/>
                <a:gd name="T9" fmla="*/ 1181626505 h 17"/>
                <a:gd name="T10" fmla="*/ 2147483646 w 40"/>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7">
                  <a:moveTo>
                    <a:pt x="39" y="17"/>
                  </a:moveTo>
                  <a:cubicBezTo>
                    <a:pt x="40" y="17"/>
                    <a:pt x="40" y="17"/>
                    <a:pt x="40" y="17"/>
                  </a:cubicBezTo>
                  <a:cubicBezTo>
                    <a:pt x="40" y="16"/>
                    <a:pt x="40" y="16"/>
                    <a:pt x="40" y="16"/>
                  </a:cubicBezTo>
                  <a:cubicBezTo>
                    <a:pt x="28" y="8"/>
                    <a:pt x="15" y="2"/>
                    <a:pt x="0" y="0"/>
                  </a:cubicBezTo>
                  <a:cubicBezTo>
                    <a:pt x="2" y="2"/>
                    <a:pt x="2" y="2"/>
                    <a:pt x="2" y="2"/>
                  </a:cubicBezTo>
                  <a:cubicBezTo>
                    <a:pt x="16" y="4"/>
                    <a:pt x="29" y="9"/>
                    <a:pt x="39"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0" name="MH_Other_284"/>
            <p:cNvSpPr/>
            <p:nvPr>
              <p:custDataLst>
                <p:tags r:id="rId297"/>
              </p:custDataLst>
            </p:nvPr>
          </p:nvSpPr>
          <p:spPr bwMode="auto">
            <a:xfrm>
              <a:off x="4612123" y="2137146"/>
              <a:ext cx="1523" cy="1509"/>
            </a:xfrm>
            <a:custGeom>
              <a:avLst/>
              <a:gdLst>
                <a:gd name="T0" fmla="*/ 0 w 4"/>
                <a:gd name="T1" fmla="*/ 111918811 h 4"/>
                <a:gd name="T2" fmla="*/ 224119998 w 4"/>
                <a:gd name="T3" fmla="*/ 223838018 h 4"/>
                <a:gd name="T4" fmla="*/ 0 w 4"/>
                <a:gd name="T5" fmla="*/ 0 h 4"/>
                <a:gd name="T6" fmla="*/ 0 w 4"/>
                <a:gd name="T7" fmla="*/ 11191881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2"/>
                  </a:moveTo>
                  <a:lnTo>
                    <a:pt x="4"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1" name="MH_Other_285"/>
            <p:cNvSpPr/>
            <p:nvPr>
              <p:custDataLst>
                <p:tags r:id="rId298"/>
              </p:custDataLst>
            </p:nvPr>
          </p:nvSpPr>
          <p:spPr bwMode="auto">
            <a:xfrm>
              <a:off x="4386728" y="2144694"/>
              <a:ext cx="25890" cy="1510"/>
            </a:xfrm>
            <a:custGeom>
              <a:avLst/>
              <a:gdLst>
                <a:gd name="T0" fmla="*/ 0 w 32"/>
                <a:gd name="T1" fmla="*/ 0 h 3"/>
                <a:gd name="T2" fmla="*/ 0 w 32"/>
                <a:gd name="T3" fmla="*/ 0 h 3"/>
                <a:gd name="T4" fmla="*/ 0 w 32"/>
                <a:gd name="T5" fmla="*/ 232561012 h 3"/>
                <a:gd name="T6" fmla="*/ 0 w 32"/>
                <a:gd name="T7" fmla="*/ 232561012 h 3"/>
                <a:gd name="T8" fmla="*/ 2147483646 w 32"/>
                <a:gd name="T9" fmla="*/ 464841477 h 3"/>
                <a:gd name="T10" fmla="*/ 2147483646 w 32"/>
                <a:gd name="T11" fmla="*/ 232561012 h 3"/>
                <a:gd name="T12" fmla="*/ 2147483646 w 32"/>
                <a:gd name="T13" fmla="*/ 0 h 3"/>
                <a:gd name="T14" fmla="*/ 2147483646 w 32"/>
                <a:gd name="T15" fmla="*/ 0 h 3"/>
                <a:gd name="T16" fmla="*/ 0 w 3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3">
                  <a:moveTo>
                    <a:pt x="0" y="0"/>
                  </a:moveTo>
                  <a:cubicBezTo>
                    <a:pt x="0" y="0"/>
                    <a:pt x="0" y="0"/>
                    <a:pt x="0" y="0"/>
                  </a:cubicBezTo>
                  <a:cubicBezTo>
                    <a:pt x="0" y="1"/>
                    <a:pt x="0" y="1"/>
                    <a:pt x="0" y="1"/>
                  </a:cubicBezTo>
                  <a:cubicBezTo>
                    <a:pt x="0" y="1"/>
                    <a:pt x="0" y="1"/>
                    <a:pt x="0" y="1"/>
                  </a:cubicBezTo>
                  <a:cubicBezTo>
                    <a:pt x="2" y="2"/>
                    <a:pt x="4" y="2"/>
                    <a:pt x="6" y="2"/>
                  </a:cubicBezTo>
                  <a:cubicBezTo>
                    <a:pt x="14" y="3"/>
                    <a:pt x="24" y="2"/>
                    <a:pt x="32" y="1"/>
                  </a:cubicBezTo>
                  <a:cubicBezTo>
                    <a:pt x="31" y="0"/>
                    <a:pt x="31" y="0"/>
                    <a:pt x="31" y="0"/>
                  </a:cubicBezTo>
                  <a:cubicBezTo>
                    <a:pt x="31" y="0"/>
                    <a:pt x="30" y="0"/>
                    <a:pt x="30" y="0"/>
                  </a:cubicBezTo>
                  <a:cubicBezTo>
                    <a:pt x="19" y="2"/>
                    <a:pt x="10"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2" name="MH_Other_286"/>
            <p:cNvSpPr/>
            <p:nvPr>
              <p:custDataLst>
                <p:tags r:id="rId299"/>
              </p:custDataLst>
            </p:nvPr>
          </p:nvSpPr>
          <p:spPr bwMode="auto">
            <a:xfrm>
              <a:off x="4388253" y="2126575"/>
              <a:ext cx="63963" cy="25668"/>
            </a:xfrm>
            <a:custGeom>
              <a:avLst/>
              <a:gdLst>
                <a:gd name="T0" fmla="*/ 2147483646 w 79"/>
                <a:gd name="T1" fmla="*/ 2147483646 h 31"/>
                <a:gd name="T2" fmla="*/ 0 w 79"/>
                <a:gd name="T3" fmla="*/ 0 h 31"/>
                <a:gd name="T4" fmla="*/ 0 w 79"/>
                <a:gd name="T5" fmla="*/ 643466178 h 31"/>
                <a:gd name="T6" fmla="*/ 2147483646 w 79"/>
                <a:gd name="T7" fmla="*/ 2147483646 h 31"/>
                <a:gd name="T8" fmla="*/ 2147483646 w 79"/>
                <a:gd name="T9" fmla="*/ 2147483646 h 31"/>
                <a:gd name="T10" fmla="*/ 2147483646 w 79"/>
                <a:gd name="T11" fmla="*/ 2147483646 h 31"/>
                <a:gd name="T12" fmla="*/ 2147483646 w 79"/>
                <a:gd name="T13" fmla="*/ 2147483646 h 31"/>
                <a:gd name="T14" fmla="*/ 2147483646 w 79"/>
                <a:gd name="T15" fmla="*/ 2147483646 h 31"/>
                <a:gd name="T16" fmla="*/ 2147483646 w 79"/>
                <a:gd name="T17" fmla="*/ 2147483646 h 31"/>
                <a:gd name="T18" fmla="*/ 2147483646 w 79"/>
                <a:gd name="T19" fmla="*/ 2147483646 h 31"/>
                <a:gd name="T20" fmla="*/ 2147483646 w 79"/>
                <a:gd name="T21" fmla="*/ 2147483646 h 31"/>
                <a:gd name="T22" fmla="*/ 2147483646 w 79"/>
                <a:gd name="T23" fmla="*/ 2147483646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 h="31">
                  <a:moveTo>
                    <a:pt x="7" y="6"/>
                  </a:moveTo>
                  <a:cubicBezTo>
                    <a:pt x="0" y="0"/>
                    <a:pt x="0" y="0"/>
                    <a:pt x="0" y="0"/>
                  </a:cubicBezTo>
                  <a:cubicBezTo>
                    <a:pt x="0" y="1"/>
                    <a:pt x="0" y="1"/>
                    <a:pt x="0" y="1"/>
                  </a:cubicBezTo>
                  <a:cubicBezTo>
                    <a:pt x="6" y="7"/>
                    <a:pt x="6" y="7"/>
                    <a:pt x="6" y="7"/>
                  </a:cubicBezTo>
                  <a:cubicBezTo>
                    <a:pt x="14" y="13"/>
                    <a:pt x="21" y="17"/>
                    <a:pt x="28" y="21"/>
                  </a:cubicBezTo>
                  <a:cubicBezTo>
                    <a:pt x="29" y="21"/>
                    <a:pt x="29" y="21"/>
                    <a:pt x="29" y="21"/>
                  </a:cubicBezTo>
                  <a:cubicBezTo>
                    <a:pt x="29" y="21"/>
                    <a:pt x="29" y="21"/>
                    <a:pt x="29" y="21"/>
                  </a:cubicBezTo>
                  <a:cubicBezTo>
                    <a:pt x="37" y="25"/>
                    <a:pt x="45" y="28"/>
                    <a:pt x="53" y="29"/>
                  </a:cubicBezTo>
                  <a:cubicBezTo>
                    <a:pt x="61" y="31"/>
                    <a:pt x="71" y="31"/>
                    <a:pt x="79" y="30"/>
                  </a:cubicBezTo>
                  <a:cubicBezTo>
                    <a:pt x="78" y="29"/>
                    <a:pt x="78" y="29"/>
                    <a:pt x="78" y="29"/>
                  </a:cubicBezTo>
                  <a:cubicBezTo>
                    <a:pt x="78" y="29"/>
                    <a:pt x="77" y="29"/>
                    <a:pt x="77" y="29"/>
                  </a:cubicBezTo>
                  <a:cubicBezTo>
                    <a:pt x="51" y="31"/>
                    <a:pt x="30" y="24"/>
                    <a:pt x="7"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3" name="MH_Other_287"/>
            <p:cNvSpPr/>
            <p:nvPr>
              <p:custDataLst>
                <p:tags r:id="rId300"/>
              </p:custDataLst>
            </p:nvPr>
          </p:nvSpPr>
          <p:spPr bwMode="auto">
            <a:xfrm>
              <a:off x="4411095" y="2144694"/>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4" name="MH_Other_288"/>
            <p:cNvSpPr/>
            <p:nvPr>
              <p:custDataLst>
                <p:tags r:id="rId301"/>
              </p:custDataLst>
            </p:nvPr>
          </p:nvSpPr>
          <p:spPr bwMode="auto">
            <a:xfrm>
              <a:off x="4391299" y="2097888"/>
              <a:ext cx="100513" cy="61904"/>
            </a:xfrm>
            <a:custGeom>
              <a:avLst/>
              <a:gdLst>
                <a:gd name="T0" fmla="*/ 2147483646 w 124"/>
                <a:gd name="T1" fmla="*/ 2147483646 h 77"/>
                <a:gd name="T2" fmla="*/ 2147483646 w 124"/>
                <a:gd name="T3" fmla="*/ 2147483646 h 77"/>
                <a:gd name="T4" fmla="*/ 0 w 124"/>
                <a:gd name="T5" fmla="*/ 0 h 77"/>
                <a:gd name="T6" fmla="*/ 0 w 124"/>
                <a:gd name="T7" fmla="*/ 1201087604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2147483646 h 77"/>
                <a:gd name="T22" fmla="*/ 2147483646 w 124"/>
                <a:gd name="T23" fmla="*/ 2147483646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55" y="48"/>
                  </a:moveTo>
                  <a:cubicBezTo>
                    <a:pt x="32" y="27"/>
                    <a:pt x="22" y="19"/>
                    <a:pt x="22" y="19"/>
                  </a:cubicBezTo>
                  <a:cubicBezTo>
                    <a:pt x="22" y="18"/>
                    <a:pt x="16" y="13"/>
                    <a:pt x="0" y="0"/>
                  </a:cubicBezTo>
                  <a:cubicBezTo>
                    <a:pt x="0" y="2"/>
                    <a:pt x="0" y="2"/>
                    <a:pt x="0" y="2"/>
                  </a:cubicBezTo>
                  <a:cubicBezTo>
                    <a:pt x="15" y="14"/>
                    <a:pt x="21" y="19"/>
                    <a:pt x="21" y="19"/>
                  </a:cubicBezTo>
                  <a:cubicBezTo>
                    <a:pt x="21" y="20"/>
                    <a:pt x="31" y="28"/>
                    <a:pt x="54" y="49"/>
                  </a:cubicBezTo>
                  <a:cubicBezTo>
                    <a:pt x="60" y="56"/>
                    <a:pt x="67" y="61"/>
                    <a:pt x="74" y="65"/>
                  </a:cubicBezTo>
                  <a:cubicBezTo>
                    <a:pt x="75" y="65"/>
                    <a:pt x="75" y="65"/>
                    <a:pt x="75" y="65"/>
                  </a:cubicBezTo>
                  <a:cubicBezTo>
                    <a:pt x="75" y="65"/>
                    <a:pt x="75" y="65"/>
                    <a:pt x="75" y="65"/>
                  </a:cubicBezTo>
                  <a:cubicBezTo>
                    <a:pt x="83" y="70"/>
                    <a:pt x="91" y="73"/>
                    <a:pt x="99" y="75"/>
                  </a:cubicBezTo>
                  <a:cubicBezTo>
                    <a:pt x="107" y="77"/>
                    <a:pt x="115" y="77"/>
                    <a:pt x="124" y="77"/>
                  </a:cubicBezTo>
                  <a:cubicBezTo>
                    <a:pt x="122" y="76"/>
                    <a:pt x="122" y="76"/>
                    <a:pt x="122" y="76"/>
                  </a:cubicBezTo>
                  <a:cubicBezTo>
                    <a:pt x="96" y="76"/>
                    <a:pt x="75" y="68"/>
                    <a:pt x="55" y="4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5" name="MH_Other_289"/>
            <p:cNvSpPr/>
            <p:nvPr>
              <p:custDataLst>
                <p:tags r:id="rId302"/>
              </p:custDataLst>
            </p:nvPr>
          </p:nvSpPr>
          <p:spPr bwMode="auto">
            <a:xfrm>
              <a:off x="4450692" y="2150732"/>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6" name="MH_Other_290"/>
            <p:cNvSpPr/>
            <p:nvPr>
              <p:custDataLst>
                <p:tags r:id="rId303"/>
              </p:custDataLst>
            </p:nvPr>
          </p:nvSpPr>
          <p:spPr bwMode="auto">
            <a:xfrm>
              <a:off x="4392820" y="2079770"/>
              <a:ext cx="135542" cy="92102"/>
            </a:xfrm>
            <a:custGeom>
              <a:avLst/>
              <a:gdLst>
                <a:gd name="T0" fmla="*/ 2147483646 w 169"/>
                <a:gd name="T1" fmla="*/ 2147483646 h 115"/>
                <a:gd name="T2" fmla="*/ 2147483646 w 169"/>
                <a:gd name="T3" fmla="*/ 2147483646 h 115"/>
                <a:gd name="T4" fmla="*/ 2147483646 w 169"/>
                <a:gd name="T5" fmla="*/ 2147483646 h 115"/>
                <a:gd name="T6" fmla="*/ 2147483646 w 169"/>
                <a:gd name="T7" fmla="*/ 2147483646 h 115"/>
                <a:gd name="T8" fmla="*/ 2147483646 w 169"/>
                <a:gd name="T9" fmla="*/ 2147483646 h 115"/>
                <a:gd name="T10" fmla="*/ 2147483646 w 169"/>
                <a:gd name="T11" fmla="*/ 2147483646 h 115"/>
                <a:gd name="T12" fmla="*/ 587804897 w 169"/>
                <a:gd name="T13" fmla="*/ 0 h 115"/>
                <a:gd name="T14" fmla="*/ 0 w 169"/>
                <a:gd name="T15" fmla="*/ 596324772 h 115"/>
                <a:gd name="T16" fmla="*/ 0 w 169"/>
                <a:gd name="T17" fmla="*/ 596324772 h 115"/>
                <a:gd name="T18" fmla="*/ 2147483646 w 169"/>
                <a:gd name="T19" fmla="*/ 2147483646 h 115"/>
                <a:gd name="T20" fmla="*/ 2147483646 w 169"/>
                <a:gd name="T21" fmla="*/ 2147483646 h 115"/>
                <a:gd name="T22" fmla="*/ 2147483646 w 169"/>
                <a:gd name="T23" fmla="*/ 2147483646 h 115"/>
                <a:gd name="T24" fmla="*/ 2147483646 w 169"/>
                <a:gd name="T25" fmla="*/ 2147483646 h 115"/>
                <a:gd name="T26" fmla="*/ 2147483646 w 169"/>
                <a:gd name="T27" fmla="*/ 2147483646 h 115"/>
                <a:gd name="T28" fmla="*/ 2147483646 w 169"/>
                <a:gd name="T29" fmla="*/ 2147483646 h 115"/>
                <a:gd name="T30" fmla="*/ 2147483646 w 169"/>
                <a:gd name="T31" fmla="*/ 2147483646 h 115"/>
                <a:gd name="T32" fmla="*/ 2147483646 w 169"/>
                <a:gd name="T33" fmla="*/ 2147483646 h 115"/>
                <a:gd name="T34" fmla="*/ 2147483646 w 169"/>
                <a:gd name="T35" fmla="*/ 2147483646 h 115"/>
                <a:gd name="T36" fmla="*/ 2147483646 w 169"/>
                <a:gd name="T37" fmla="*/ 2147483646 h 115"/>
                <a:gd name="T38" fmla="*/ 2147483646 w 169"/>
                <a:gd name="T39" fmla="*/ 2147483646 h 115"/>
                <a:gd name="T40" fmla="*/ 2147483646 w 169"/>
                <a:gd name="T41" fmla="*/ 2147483646 h 1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9" h="115">
                  <a:moveTo>
                    <a:pt x="100" y="82"/>
                  </a:moveTo>
                  <a:cubicBezTo>
                    <a:pt x="79" y="60"/>
                    <a:pt x="70" y="50"/>
                    <a:pt x="70" y="50"/>
                  </a:cubicBezTo>
                  <a:cubicBezTo>
                    <a:pt x="69" y="50"/>
                    <a:pt x="61" y="40"/>
                    <a:pt x="36" y="19"/>
                  </a:cubicBezTo>
                  <a:cubicBezTo>
                    <a:pt x="29" y="13"/>
                    <a:pt x="21" y="8"/>
                    <a:pt x="13" y="5"/>
                  </a:cubicBezTo>
                  <a:cubicBezTo>
                    <a:pt x="13" y="5"/>
                    <a:pt x="12" y="5"/>
                    <a:pt x="12" y="5"/>
                  </a:cubicBezTo>
                  <a:cubicBezTo>
                    <a:pt x="12" y="4"/>
                    <a:pt x="12" y="4"/>
                    <a:pt x="12" y="4"/>
                  </a:cubicBezTo>
                  <a:cubicBezTo>
                    <a:pt x="8" y="3"/>
                    <a:pt x="4" y="1"/>
                    <a:pt x="1" y="0"/>
                  </a:cubicBezTo>
                  <a:cubicBezTo>
                    <a:pt x="0" y="1"/>
                    <a:pt x="0" y="1"/>
                    <a:pt x="0" y="1"/>
                  </a:cubicBezTo>
                  <a:cubicBezTo>
                    <a:pt x="0" y="1"/>
                    <a:pt x="0" y="1"/>
                    <a:pt x="0" y="1"/>
                  </a:cubicBezTo>
                  <a:cubicBezTo>
                    <a:pt x="13" y="5"/>
                    <a:pt x="24" y="11"/>
                    <a:pt x="35" y="20"/>
                  </a:cubicBezTo>
                  <a:cubicBezTo>
                    <a:pt x="60" y="41"/>
                    <a:pt x="68" y="51"/>
                    <a:pt x="69" y="51"/>
                  </a:cubicBezTo>
                  <a:cubicBezTo>
                    <a:pt x="69" y="51"/>
                    <a:pt x="78" y="60"/>
                    <a:pt x="99" y="83"/>
                  </a:cubicBezTo>
                  <a:cubicBezTo>
                    <a:pt x="106" y="90"/>
                    <a:pt x="113" y="95"/>
                    <a:pt x="120" y="100"/>
                  </a:cubicBezTo>
                  <a:cubicBezTo>
                    <a:pt x="120" y="100"/>
                    <a:pt x="121" y="100"/>
                    <a:pt x="122" y="100"/>
                  </a:cubicBezTo>
                  <a:cubicBezTo>
                    <a:pt x="122" y="101"/>
                    <a:pt x="122" y="101"/>
                    <a:pt x="122" y="101"/>
                  </a:cubicBezTo>
                  <a:cubicBezTo>
                    <a:pt x="122" y="101"/>
                    <a:pt x="122" y="101"/>
                    <a:pt x="122" y="101"/>
                  </a:cubicBezTo>
                  <a:cubicBezTo>
                    <a:pt x="129" y="106"/>
                    <a:pt x="136" y="109"/>
                    <a:pt x="143" y="111"/>
                  </a:cubicBezTo>
                  <a:cubicBezTo>
                    <a:pt x="151" y="113"/>
                    <a:pt x="161" y="114"/>
                    <a:pt x="169" y="115"/>
                  </a:cubicBezTo>
                  <a:cubicBezTo>
                    <a:pt x="168" y="114"/>
                    <a:pt x="168" y="114"/>
                    <a:pt x="168" y="114"/>
                  </a:cubicBezTo>
                  <a:cubicBezTo>
                    <a:pt x="167" y="114"/>
                    <a:pt x="167" y="114"/>
                    <a:pt x="167" y="113"/>
                  </a:cubicBezTo>
                  <a:cubicBezTo>
                    <a:pt x="140" y="112"/>
                    <a:pt x="120" y="103"/>
                    <a:pt x="100" y="8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7" name="MH_Other_291"/>
            <p:cNvSpPr/>
            <p:nvPr>
              <p:custDataLst>
                <p:tags r:id="rId304"/>
              </p:custDataLst>
            </p:nvPr>
          </p:nvSpPr>
          <p:spPr bwMode="auto">
            <a:xfrm>
              <a:off x="4488766" y="2159792"/>
              <a:ext cx="3046" cy="0"/>
            </a:xfrm>
            <a:custGeom>
              <a:avLst/>
              <a:gdLst>
                <a:gd name="T0" fmla="*/ 2147483646 w 2"/>
                <a:gd name="T1" fmla="*/ 0 h 1"/>
                <a:gd name="T2" fmla="*/ 0 w 2"/>
                <a:gd name="T3" fmla="*/ 0 h 1"/>
                <a:gd name="T4" fmla="*/ 2147483646 w 2"/>
                <a:gd name="T5" fmla="*/ 711 h 1"/>
                <a:gd name="T6" fmla="*/ 2147483646 w 2"/>
                <a:gd name="T7" fmla="*/ 711 h 1"/>
                <a:gd name="T8" fmla="*/ 214748364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2" y="1"/>
                    <a:pt x="2" y="1"/>
                    <a:pt x="2" y="1"/>
                  </a:cubicBezTo>
                  <a:cubicBezTo>
                    <a:pt x="2" y="1"/>
                    <a:pt x="2" y="1"/>
                    <a:pt x="2"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8" name="MH_Other_292"/>
            <p:cNvSpPr/>
            <p:nvPr>
              <p:custDataLst>
                <p:tags r:id="rId305"/>
              </p:custDataLst>
            </p:nvPr>
          </p:nvSpPr>
          <p:spPr bwMode="auto">
            <a:xfrm>
              <a:off x="4401957" y="2078260"/>
              <a:ext cx="164478" cy="107201"/>
            </a:xfrm>
            <a:custGeom>
              <a:avLst/>
              <a:gdLst>
                <a:gd name="T0" fmla="*/ 2147483646 w 204"/>
                <a:gd name="T1" fmla="*/ 2147483646 h 133"/>
                <a:gd name="T2" fmla="*/ 2147483646 w 204"/>
                <a:gd name="T3" fmla="*/ 2147483646 h 133"/>
                <a:gd name="T4" fmla="*/ 2147483646 w 204"/>
                <a:gd name="T5" fmla="*/ 2147483646 h 133"/>
                <a:gd name="T6" fmla="*/ 2147483646 w 204"/>
                <a:gd name="T7" fmla="*/ 2147483646 h 133"/>
                <a:gd name="T8" fmla="*/ 2147483646 w 204"/>
                <a:gd name="T9" fmla="*/ 2147483646 h 133"/>
                <a:gd name="T10" fmla="*/ 0 w 204"/>
                <a:gd name="T11" fmla="*/ 2147483646 h 133"/>
                <a:gd name="T12" fmla="*/ 0 w 204"/>
                <a:gd name="T13" fmla="*/ 2147483646 h 133"/>
                <a:gd name="T14" fmla="*/ 593327098 w 204"/>
                <a:gd name="T15" fmla="*/ 2147483646 h 133"/>
                <a:gd name="T16" fmla="*/ 2147483646 w 204"/>
                <a:gd name="T17" fmla="*/ 2147483646 h 133"/>
                <a:gd name="T18" fmla="*/ 2147483646 w 204"/>
                <a:gd name="T19" fmla="*/ 2147483646 h 133"/>
                <a:gd name="T20" fmla="*/ 2147483646 w 204"/>
                <a:gd name="T21" fmla="*/ 2147483646 h 133"/>
                <a:gd name="T22" fmla="*/ 2147483646 w 204"/>
                <a:gd name="T23" fmla="*/ 2147483646 h 133"/>
                <a:gd name="T24" fmla="*/ 2147483646 w 204"/>
                <a:gd name="T25" fmla="*/ 2147483646 h 133"/>
                <a:gd name="T26" fmla="*/ 2147483646 w 204"/>
                <a:gd name="T27" fmla="*/ 2147483646 h 133"/>
                <a:gd name="T28" fmla="*/ 2147483646 w 204"/>
                <a:gd name="T29" fmla="*/ 2147483646 h 133"/>
                <a:gd name="T30" fmla="*/ 2147483646 w 204"/>
                <a:gd name="T31" fmla="*/ 2147483646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 h="133">
                  <a:moveTo>
                    <a:pt x="204" y="133"/>
                  </a:moveTo>
                  <a:cubicBezTo>
                    <a:pt x="203" y="131"/>
                    <a:pt x="203" y="131"/>
                    <a:pt x="203" y="131"/>
                  </a:cubicBezTo>
                  <a:cubicBezTo>
                    <a:pt x="176" y="129"/>
                    <a:pt x="156" y="118"/>
                    <a:pt x="137" y="96"/>
                  </a:cubicBezTo>
                  <a:cubicBezTo>
                    <a:pt x="118" y="72"/>
                    <a:pt x="109" y="62"/>
                    <a:pt x="109" y="62"/>
                  </a:cubicBezTo>
                  <a:cubicBezTo>
                    <a:pt x="108" y="62"/>
                    <a:pt x="100" y="51"/>
                    <a:pt x="77" y="29"/>
                  </a:cubicBezTo>
                  <a:cubicBezTo>
                    <a:pt x="55" y="8"/>
                    <a:pt x="29" y="0"/>
                    <a:pt x="0" y="5"/>
                  </a:cubicBezTo>
                  <a:cubicBezTo>
                    <a:pt x="0" y="5"/>
                    <a:pt x="0" y="5"/>
                    <a:pt x="0" y="5"/>
                  </a:cubicBezTo>
                  <a:cubicBezTo>
                    <a:pt x="0" y="5"/>
                    <a:pt x="1" y="6"/>
                    <a:pt x="1" y="6"/>
                  </a:cubicBezTo>
                  <a:cubicBezTo>
                    <a:pt x="29" y="1"/>
                    <a:pt x="54" y="9"/>
                    <a:pt x="76" y="30"/>
                  </a:cubicBezTo>
                  <a:cubicBezTo>
                    <a:pt x="99" y="52"/>
                    <a:pt x="107" y="63"/>
                    <a:pt x="108" y="63"/>
                  </a:cubicBezTo>
                  <a:cubicBezTo>
                    <a:pt x="108" y="63"/>
                    <a:pt x="117" y="73"/>
                    <a:pt x="137" y="96"/>
                  </a:cubicBezTo>
                  <a:cubicBezTo>
                    <a:pt x="142" y="103"/>
                    <a:pt x="148" y="109"/>
                    <a:pt x="155" y="114"/>
                  </a:cubicBezTo>
                  <a:cubicBezTo>
                    <a:pt x="156" y="114"/>
                    <a:pt x="156" y="114"/>
                    <a:pt x="156" y="114"/>
                  </a:cubicBezTo>
                  <a:cubicBezTo>
                    <a:pt x="156" y="115"/>
                    <a:pt x="156" y="115"/>
                    <a:pt x="156" y="115"/>
                  </a:cubicBezTo>
                  <a:cubicBezTo>
                    <a:pt x="163" y="120"/>
                    <a:pt x="170" y="124"/>
                    <a:pt x="178" y="127"/>
                  </a:cubicBezTo>
                  <a:cubicBezTo>
                    <a:pt x="186" y="130"/>
                    <a:pt x="195" y="132"/>
                    <a:pt x="204" y="1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59" name="MH_Other_293"/>
            <p:cNvSpPr/>
            <p:nvPr>
              <p:custDataLst>
                <p:tags r:id="rId306"/>
              </p:custDataLst>
            </p:nvPr>
          </p:nvSpPr>
          <p:spPr bwMode="auto">
            <a:xfrm>
              <a:off x="4401957" y="2082790"/>
              <a:ext cx="1523" cy="0"/>
            </a:xfrm>
            <a:custGeom>
              <a:avLst/>
              <a:gdLst>
                <a:gd name="T0" fmla="*/ 1792959984 w 1"/>
                <a:gd name="T1" fmla="*/ 711 h 1"/>
                <a:gd name="T2" fmla="*/ 0 w 1"/>
                <a:gd name="T3" fmla="*/ 0 h 1"/>
                <a:gd name="T4" fmla="*/ 0 w 1"/>
                <a:gd name="T5" fmla="*/ 711 h 1"/>
                <a:gd name="T6" fmla="*/ 1792959984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0" name="MH_Other_294"/>
            <p:cNvSpPr/>
            <p:nvPr>
              <p:custDataLst>
                <p:tags r:id="rId307"/>
              </p:custDataLst>
            </p:nvPr>
          </p:nvSpPr>
          <p:spPr bwMode="auto">
            <a:xfrm>
              <a:off x="4526839" y="2170362"/>
              <a:ext cx="1523" cy="0"/>
            </a:xfrm>
            <a:custGeom>
              <a:avLst/>
              <a:gdLst>
                <a:gd name="T0" fmla="*/ 0 w 1"/>
                <a:gd name="T1" fmla="*/ 0 h 1"/>
                <a:gd name="T2" fmla="*/ 2147483646 w 1"/>
                <a:gd name="T3" fmla="*/ 711 h 1"/>
                <a:gd name="T4" fmla="*/ 2147483646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1" name="MH_Other_295"/>
            <p:cNvSpPr/>
            <p:nvPr>
              <p:custDataLst>
                <p:tags r:id="rId308"/>
              </p:custDataLst>
            </p:nvPr>
          </p:nvSpPr>
          <p:spPr bwMode="auto">
            <a:xfrm>
              <a:off x="4613646" y="2149223"/>
              <a:ext cx="237578" cy="200812"/>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0 h 250"/>
                <a:gd name="T18" fmla="*/ 2147483646 w 294"/>
                <a:gd name="T19" fmla="*/ 599139242 h 250"/>
                <a:gd name="T20" fmla="*/ 2147483646 w 294"/>
                <a:gd name="T21" fmla="*/ 599139242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596020266 w 294"/>
                <a:gd name="T31" fmla="*/ 2147483646 h 250"/>
                <a:gd name="T32" fmla="*/ 596020266 w 294"/>
                <a:gd name="T33" fmla="*/ 2147483646 h 250"/>
                <a:gd name="T34" fmla="*/ 0 w 294"/>
                <a:gd name="T35" fmla="*/ 2147483646 h 250"/>
                <a:gd name="T36" fmla="*/ 0 w 294"/>
                <a:gd name="T37" fmla="*/ 2147483646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2147483646 w 294"/>
                <a:gd name="T63" fmla="*/ 2147483646 h 250"/>
                <a:gd name="T64" fmla="*/ 214748364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263" y="165"/>
                  </a:moveTo>
                  <a:cubicBezTo>
                    <a:pt x="254" y="150"/>
                    <a:pt x="241" y="138"/>
                    <a:pt x="224" y="129"/>
                  </a:cubicBezTo>
                  <a:cubicBezTo>
                    <a:pt x="224" y="130"/>
                    <a:pt x="224" y="130"/>
                    <a:pt x="224" y="130"/>
                  </a:cubicBezTo>
                  <a:cubicBezTo>
                    <a:pt x="215" y="114"/>
                    <a:pt x="199" y="102"/>
                    <a:pt x="182" y="94"/>
                  </a:cubicBezTo>
                  <a:cubicBezTo>
                    <a:pt x="171" y="80"/>
                    <a:pt x="156" y="69"/>
                    <a:pt x="138" y="62"/>
                  </a:cubicBezTo>
                  <a:cubicBezTo>
                    <a:pt x="127" y="49"/>
                    <a:pt x="111" y="39"/>
                    <a:pt x="93" y="34"/>
                  </a:cubicBezTo>
                  <a:cubicBezTo>
                    <a:pt x="81" y="21"/>
                    <a:pt x="65" y="12"/>
                    <a:pt x="46" y="8"/>
                  </a:cubicBezTo>
                  <a:cubicBezTo>
                    <a:pt x="46" y="8"/>
                    <a:pt x="46" y="8"/>
                    <a:pt x="46" y="8"/>
                  </a:cubicBezTo>
                  <a:cubicBezTo>
                    <a:pt x="43" y="5"/>
                    <a:pt x="40" y="3"/>
                    <a:pt x="37" y="0"/>
                  </a:cubicBezTo>
                  <a:cubicBezTo>
                    <a:pt x="37" y="1"/>
                    <a:pt x="37" y="1"/>
                    <a:pt x="37" y="1"/>
                  </a:cubicBezTo>
                  <a:cubicBezTo>
                    <a:pt x="36" y="1"/>
                    <a:pt x="36" y="1"/>
                    <a:pt x="36" y="1"/>
                  </a:cubicBezTo>
                  <a:cubicBezTo>
                    <a:pt x="26" y="22"/>
                    <a:pt x="26" y="22"/>
                    <a:pt x="26" y="22"/>
                  </a:cubicBezTo>
                  <a:cubicBezTo>
                    <a:pt x="25" y="24"/>
                    <a:pt x="25" y="24"/>
                    <a:pt x="25" y="24"/>
                  </a:cubicBezTo>
                  <a:cubicBezTo>
                    <a:pt x="10" y="54"/>
                    <a:pt x="10" y="54"/>
                    <a:pt x="10" y="54"/>
                  </a:cubicBezTo>
                  <a:cubicBezTo>
                    <a:pt x="9" y="55"/>
                    <a:pt x="9" y="55"/>
                    <a:pt x="9" y="55"/>
                  </a:cubicBezTo>
                  <a:cubicBezTo>
                    <a:pt x="1" y="73"/>
                    <a:pt x="1" y="73"/>
                    <a:pt x="1" y="73"/>
                  </a:cubicBezTo>
                  <a:cubicBezTo>
                    <a:pt x="1" y="73"/>
                    <a:pt x="1" y="73"/>
                    <a:pt x="1" y="73"/>
                  </a:cubicBezTo>
                  <a:cubicBezTo>
                    <a:pt x="0" y="74"/>
                    <a:pt x="0" y="74"/>
                    <a:pt x="0" y="74"/>
                  </a:cubicBezTo>
                  <a:cubicBezTo>
                    <a:pt x="0" y="74"/>
                    <a:pt x="0" y="74"/>
                    <a:pt x="0" y="74"/>
                  </a:cubicBezTo>
                  <a:cubicBezTo>
                    <a:pt x="2" y="75"/>
                    <a:pt x="4" y="76"/>
                    <a:pt x="6" y="77"/>
                  </a:cubicBezTo>
                  <a:cubicBezTo>
                    <a:pt x="13" y="81"/>
                    <a:pt x="22" y="84"/>
                    <a:pt x="30" y="85"/>
                  </a:cubicBezTo>
                  <a:cubicBezTo>
                    <a:pt x="36" y="92"/>
                    <a:pt x="42" y="97"/>
                    <a:pt x="49" y="101"/>
                  </a:cubicBezTo>
                  <a:cubicBezTo>
                    <a:pt x="56" y="105"/>
                    <a:pt x="65" y="108"/>
                    <a:pt x="73" y="111"/>
                  </a:cubicBezTo>
                  <a:cubicBezTo>
                    <a:pt x="78" y="117"/>
                    <a:pt x="84" y="123"/>
                    <a:pt x="91" y="128"/>
                  </a:cubicBezTo>
                  <a:cubicBezTo>
                    <a:pt x="98" y="132"/>
                    <a:pt x="105" y="136"/>
                    <a:pt x="113" y="138"/>
                  </a:cubicBezTo>
                  <a:cubicBezTo>
                    <a:pt x="118" y="145"/>
                    <a:pt x="123" y="151"/>
                    <a:pt x="130" y="155"/>
                  </a:cubicBezTo>
                  <a:cubicBezTo>
                    <a:pt x="136" y="160"/>
                    <a:pt x="144" y="165"/>
                    <a:pt x="152" y="168"/>
                  </a:cubicBezTo>
                  <a:cubicBezTo>
                    <a:pt x="157" y="175"/>
                    <a:pt x="162" y="182"/>
                    <a:pt x="168" y="187"/>
                  </a:cubicBezTo>
                  <a:cubicBezTo>
                    <a:pt x="174" y="192"/>
                    <a:pt x="182" y="197"/>
                    <a:pt x="190" y="201"/>
                  </a:cubicBezTo>
                  <a:cubicBezTo>
                    <a:pt x="194" y="208"/>
                    <a:pt x="199" y="215"/>
                    <a:pt x="204" y="221"/>
                  </a:cubicBezTo>
                  <a:cubicBezTo>
                    <a:pt x="210" y="226"/>
                    <a:pt x="217" y="231"/>
                    <a:pt x="224" y="235"/>
                  </a:cubicBezTo>
                  <a:cubicBezTo>
                    <a:pt x="227" y="241"/>
                    <a:pt x="230" y="246"/>
                    <a:pt x="233" y="250"/>
                  </a:cubicBezTo>
                  <a:cubicBezTo>
                    <a:pt x="234" y="250"/>
                    <a:pt x="234" y="250"/>
                    <a:pt x="234" y="250"/>
                  </a:cubicBezTo>
                  <a:cubicBezTo>
                    <a:pt x="249" y="236"/>
                    <a:pt x="249" y="236"/>
                    <a:pt x="249" y="236"/>
                  </a:cubicBezTo>
                  <a:cubicBezTo>
                    <a:pt x="250" y="235"/>
                    <a:pt x="250" y="235"/>
                    <a:pt x="250" y="235"/>
                  </a:cubicBezTo>
                  <a:cubicBezTo>
                    <a:pt x="275" y="212"/>
                    <a:pt x="275" y="212"/>
                    <a:pt x="275" y="212"/>
                  </a:cubicBezTo>
                  <a:cubicBezTo>
                    <a:pt x="276" y="211"/>
                    <a:pt x="276" y="211"/>
                    <a:pt x="276" y="211"/>
                  </a:cubicBezTo>
                  <a:cubicBezTo>
                    <a:pt x="293" y="196"/>
                    <a:pt x="293" y="196"/>
                    <a:pt x="293" y="196"/>
                  </a:cubicBezTo>
                  <a:cubicBezTo>
                    <a:pt x="294" y="195"/>
                    <a:pt x="294" y="195"/>
                    <a:pt x="294" y="195"/>
                  </a:cubicBezTo>
                  <a:cubicBezTo>
                    <a:pt x="294" y="195"/>
                    <a:pt x="294" y="195"/>
                    <a:pt x="294" y="195"/>
                  </a:cubicBezTo>
                  <a:cubicBezTo>
                    <a:pt x="287" y="183"/>
                    <a:pt x="276" y="173"/>
                    <a:pt x="263" y="16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2" name="MH_Other_296"/>
            <p:cNvSpPr/>
            <p:nvPr>
              <p:custDataLst>
                <p:tags r:id="rId309"/>
              </p:custDataLst>
            </p:nvPr>
          </p:nvSpPr>
          <p:spPr bwMode="auto">
            <a:xfrm>
              <a:off x="4688271" y="2176401"/>
              <a:ext cx="106605" cy="161556"/>
            </a:xfrm>
            <a:custGeom>
              <a:avLst/>
              <a:gdLst>
                <a:gd name="T0" fmla="*/ 2147483646 w 131"/>
                <a:gd name="T1" fmla="*/ 2147483646 h 201"/>
                <a:gd name="T2" fmla="*/ 2147483646 w 131"/>
                <a:gd name="T3" fmla="*/ 2147483646 h 201"/>
                <a:gd name="T4" fmla="*/ 2147483646 w 131"/>
                <a:gd name="T5" fmla="*/ 2147483646 h 201"/>
                <a:gd name="T6" fmla="*/ 2147483646 w 131"/>
                <a:gd name="T7" fmla="*/ 2147483646 h 201"/>
                <a:gd name="T8" fmla="*/ 2147483646 w 131"/>
                <a:gd name="T9" fmla="*/ 2147483646 h 201"/>
                <a:gd name="T10" fmla="*/ 2147483646 w 131"/>
                <a:gd name="T11" fmla="*/ 2147483646 h 201"/>
                <a:gd name="T12" fmla="*/ 2147483646 w 131"/>
                <a:gd name="T13" fmla="*/ 2147483646 h 201"/>
                <a:gd name="T14" fmla="*/ 2147483646 w 131"/>
                <a:gd name="T15" fmla="*/ 2147483646 h 201"/>
                <a:gd name="T16" fmla="*/ 2147483646 w 131"/>
                <a:gd name="T17" fmla="*/ 2147483646 h 201"/>
                <a:gd name="T18" fmla="*/ 2147483646 w 131"/>
                <a:gd name="T19" fmla="*/ 2147483646 h 201"/>
                <a:gd name="T20" fmla="*/ 2147483646 w 131"/>
                <a:gd name="T21" fmla="*/ 2147483646 h 201"/>
                <a:gd name="T22" fmla="*/ 2147483646 w 131"/>
                <a:gd name="T23" fmla="*/ 2147483646 h 201"/>
                <a:gd name="T24" fmla="*/ 2147483646 w 131"/>
                <a:gd name="T25" fmla="*/ 2147483646 h 201"/>
                <a:gd name="T26" fmla="*/ 0 w 131"/>
                <a:gd name="T27" fmla="*/ 0 h 201"/>
                <a:gd name="T28" fmla="*/ 605169784 w 131"/>
                <a:gd name="T29" fmla="*/ 601329227 h 201"/>
                <a:gd name="T30" fmla="*/ 2147483646 w 131"/>
                <a:gd name="T31" fmla="*/ 2147483646 h 2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1" h="201">
                  <a:moveTo>
                    <a:pt x="60" y="55"/>
                  </a:moveTo>
                  <a:cubicBezTo>
                    <a:pt x="71" y="85"/>
                    <a:pt x="74" y="98"/>
                    <a:pt x="74" y="98"/>
                  </a:cubicBezTo>
                  <a:cubicBezTo>
                    <a:pt x="74" y="98"/>
                    <a:pt x="78" y="111"/>
                    <a:pt x="86" y="141"/>
                  </a:cubicBezTo>
                  <a:cubicBezTo>
                    <a:pt x="92" y="160"/>
                    <a:pt x="100" y="175"/>
                    <a:pt x="111" y="187"/>
                  </a:cubicBezTo>
                  <a:cubicBezTo>
                    <a:pt x="117" y="192"/>
                    <a:pt x="124" y="197"/>
                    <a:pt x="131" y="201"/>
                  </a:cubicBezTo>
                  <a:cubicBezTo>
                    <a:pt x="130" y="199"/>
                    <a:pt x="130" y="199"/>
                    <a:pt x="130" y="199"/>
                  </a:cubicBezTo>
                  <a:cubicBezTo>
                    <a:pt x="108" y="186"/>
                    <a:pt x="95" y="168"/>
                    <a:pt x="88" y="141"/>
                  </a:cubicBezTo>
                  <a:cubicBezTo>
                    <a:pt x="80" y="111"/>
                    <a:pt x="76" y="98"/>
                    <a:pt x="76" y="98"/>
                  </a:cubicBezTo>
                  <a:cubicBezTo>
                    <a:pt x="75" y="98"/>
                    <a:pt x="72" y="85"/>
                    <a:pt x="61" y="55"/>
                  </a:cubicBezTo>
                  <a:cubicBezTo>
                    <a:pt x="57" y="46"/>
                    <a:pt x="52" y="38"/>
                    <a:pt x="47" y="30"/>
                  </a:cubicBezTo>
                  <a:cubicBezTo>
                    <a:pt x="45" y="30"/>
                    <a:pt x="45" y="30"/>
                    <a:pt x="45" y="30"/>
                  </a:cubicBezTo>
                  <a:cubicBezTo>
                    <a:pt x="45" y="28"/>
                    <a:pt x="45" y="28"/>
                    <a:pt x="45" y="28"/>
                  </a:cubicBezTo>
                  <a:cubicBezTo>
                    <a:pt x="45" y="28"/>
                    <a:pt x="45" y="28"/>
                    <a:pt x="45" y="28"/>
                  </a:cubicBezTo>
                  <a:cubicBezTo>
                    <a:pt x="34" y="15"/>
                    <a:pt x="18" y="5"/>
                    <a:pt x="0" y="0"/>
                  </a:cubicBezTo>
                  <a:cubicBezTo>
                    <a:pt x="1" y="1"/>
                    <a:pt x="1" y="1"/>
                    <a:pt x="1" y="1"/>
                  </a:cubicBezTo>
                  <a:cubicBezTo>
                    <a:pt x="29" y="9"/>
                    <a:pt x="48" y="27"/>
                    <a:pt x="60" y="5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3" name="MH_Other_297"/>
            <p:cNvSpPr/>
            <p:nvPr>
              <p:custDataLst>
                <p:tags r:id="rId310"/>
              </p:custDataLst>
            </p:nvPr>
          </p:nvSpPr>
          <p:spPr bwMode="auto">
            <a:xfrm>
              <a:off x="4724821" y="2199048"/>
              <a:ext cx="77670" cy="150988"/>
            </a:xfrm>
            <a:custGeom>
              <a:avLst/>
              <a:gdLst>
                <a:gd name="T0" fmla="*/ 2147483646 w 96"/>
                <a:gd name="T1" fmla="*/ 2147483646 h 188"/>
                <a:gd name="T2" fmla="*/ 2147483646 w 96"/>
                <a:gd name="T3" fmla="*/ 2147483646 h 188"/>
                <a:gd name="T4" fmla="*/ 2147483646 w 96"/>
                <a:gd name="T5" fmla="*/ 2147483646 h 188"/>
                <a:gd name="T6" fmla="*/ 2147483646 w 96"/>
                <a:gd name="T7" fmla="*/ 2147483646 h 188"/>
                <a:gd name="T8" fmla="*/ 2147483646 w 96"/>
                <a:gd name="T9" fmla="*/ 2147483646 h 188"/>
                <a:gd name="T10" fmla="*/ 2147483646 w 96"/>
                <a:gd name="T11" fmla="*/ 2147483646 h 188"/>
                <a:gd name="T12" fmla="*/ 2147483646 w 96"/>
                <a:gd name="T13" fmla="*/ 2147483646 h 188"/>
                <a:gd name="T14" fmla="*/ 2147483646 w 96"/>
                <a:gd name="T15" fmla="*/ 2147483646 h 188"/>
                <a:gd name="T16" fmla="*/ 0 w 96"/>
                <a:gd name="T17" fmla="*/ 0 h 188"/>
                <a:gd name="T18" fmla="*/ 1195634596 w 96"/>
                <a:gd name="T19" fmla="*/ 1200040226 h 188"/>
                <a:gd name="T20" fmla="*/ 2147483646 w 96"/>
                <a:gd name="T21" fmla="*/ 2147483646 h 188"/>
                <a:gd name="T22" fmla="*/ 2147483646 w 96"/>
                <a:gd name="T23" fmla="*/ 2147483646 h 188"/>
                <a:gd name="T24" fmla="*/ 2147483646 w 96"/>
                <a:gd name="T25" fmla="*/ 2147483646 h 188"/>
                <a:gd name="T26" fmla="*/ 2147483646 w 96"/>
                <a:gd name="T27" fmla="*/ 2147483646 h 188"/>
                <a:gd name="T28" fmla="*/ 2147483646 w 96"/>
                <a:gd name="T29" fmla="*/ 2147483646 h 188"/>
                <a:gd name="T30" fmla="*/ 2147483646 w 96"/>
                <a:gd name="T31" fmla="*/ 2147483646 h 188"/>
                <a:gd name="T32" fmla="*/ 2147483646 w 96"/>
                <a:gd name="T33" fmla="*/ 2147483646 h 188"/>
                <a:gd name="T34" fmla="*/ 2147483646 w 96"/>
                <a:gd name="T35" fmla="*/ 2147483646 h 1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188">
                  <a:moveTo>
                    <a:pt x="95" y="188"/>
                  </a:moveTo>
                  <a:cubicBezTo>
                    <a:pt x="96" y="188"/>
                    <a:pt x="96" y="188"/>
                    <a:pt x="96" y="188"/>
                  </a:cubicBezTo>
                  <a:cubicBezTo>
                    <a:pt x="88" y="176"/>
                    <a:pt x="82" y="163"/>
                    <a:pt x="78" y="146"/>
                  </a:cubicBezTo>
                  <a:cubicBezTo>
                    <a:pt x="72" y="116"/>
                    <a:pt x="69" y="103"/>
                    <a:pt x="69" y="102"/>
                  </a:cubicBezTo>
                  <a:cubicBezTo>
                    <a:pt x="69" y="102"/>
                    <a:pt x="67" y="89"/>
                    <a:pt x="57" y="59"/>
                  </a:cubicBezTo>
                  <a:cubicBezTo>
                    <a:pt x="54" y="50"/>
                    <a:pt x="50" y="42"/>
                    <a:pt x="45" y="34"/>
                  </a:cubicBezTo>
                  <a:cubicBezTo>
                    <a:pt x="45" y="34"/>
                    <a:pt x="44" y="34"/>
                    <a:pt x="44" y="34"/>
                  </a:cubicBezTo>
                  <a:cubicBezTo>
                    <a:pt x="44" y="33"/>
                    <a:pt x="44" y="33"/>
                    <a:pt x="44" y="33"/>
                  </a:cubicBezTo>
                  <a:cubicBezTo>
                    <a:pt x="34" y="18"/>
                    <a:pt x="19" y="7"/>
                    <a:pt x="0" y="0"/>
                  </a:cubicBezTo>
                  <a:cubicBezTo>
                    <a:pt x="2" y="2"/>
                    <a:pt x="2" y="2"/>
                    <a:pt x="2" y="2"/>
                  </a:cubicBezTo>
                  <a:cubicBezTo>
                    <a:pt x="28" y="12"/>
                    <a:pt x="46" y="31"/>
                    <a:pt x="55" y="59"/>
                  </a:cubicBezTo>
                  <a:cubicBezTo>
                    <a:pt x="65" y="90"/>
                    <a:pt x="67" y="103"/>
                    <a:pt x="68" y="103"/>
                  </a:cubicBezTo>
                  <a:cubicBezTo>
                    <a:pt x="68" y="103"/>
                    <a:pt x="71" y="116"/>
                    <a:pt x="77" y="146"/>
                  </a:cubicBezTo>
                  <a:cubicBezTo>
                    <a:pt x="79" y="155"/>
                    <a:pt x="82" y="164"/>
                    <a:pt x="85" y="171"/>
                  </a:cubicBezTo>
                  <a:cubicBezTo>
                    <a:pt x="87" y="172"/>
                    <a:pt x="87" y="172"/>
                    <a:pt x="87" y="172"/>
                  </a:cubicBezTo>
                  <a:cubicBezTo>
                    <a:pt x="86" y="174"/>
                    <a:pt x="86" y="174"/>
                    <a:pt x="86" y="174"/>
                  </a:cubicBezTo>
                  <a:cubicBezTo>
                    <a:pt x="86" y="173"/>
                    <a:pt x="86" y="173"/>
                    <a:pt x="86" y="173"/>
                  </a:cubicBezTo>
                  <a:cubicBezTo>
                    <a:pt x="89" y="179"/>
                    <a:pt x="92" y="184"/>
                    <a:pt x="95" y="18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4" name="MH_Other_298"/>
            <p:cNvSpPr/>
            <p:nvPr>
              <p:custDataLst>
                <p:tags r:id="rId311"/>
              </p:custDataLst>
            </p:nvPr>
          </p:nvSpPr>
          <p:spPr bwMode="auto">
            <a:xfrm>
              <a:off x="4793355" y="2336448"/>
              <a:ext cx="1523" cy="1509"/>
            </a:xfrm>
            <a:custGeom>
              <a:avLst/>
              <a:gdLst>
                <a:gd name="T0" fmla="*/ 179120564 w 5"/>
                <a:gd name="T1" fmla="*/ 36544983 h 7"/>
                <a:gd name="T2" fmla="*/ 0 w 5"/>
                <a:gd name="T3" fmla="*/ 0 h 7"/>
                <a:gd name="T4" fmla="*/ 107492588 w 5"/>
                <a:gd name="T5" fmla="*/ 91388075 h 7"/>
                <a:gd name="T6" fmla="*/ 107492588 w 5"/>
                <a:gd name="T7" fmla="*/ 127933058 h 7"/>
                <a:gd name="T8" fmla="*/ 179120564 w 5"/>
                <a:gd name="T9" fmla="*/ 36544983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7">
                  <a:moveTo>
                    <a:pt x="5" y="2"/>
                  </a:moveTo>
                  <a:lnTo>
                    <a:pt x="0" y="0"/>
                  </a:lnTo>
                  <a:lnTo>
                    <a:pt x="3" y="5"/>
                  </a:lnTo>
                  <a:lnTo>
                    <a:pt x="3" y="7"/>
                  </a:lnTo>
                  <a:lnTo>
                    <a:pt x="5"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5" name="MH_Other_299"/>
            <p:cNvSpPr/>
            <p:nvPr>
              <p:custDataLst>
                <p:tags r:id="rId312"/>
              </p:custDataLst>
            </p:nvPr>
          </p:nvSpPr>
          <p:spPr bwMode="auto">
            <a:xfrm>
              <a:off x="4724821" y="2199048"/>
              <a:ext cx="1523" cy="1510"/>
            </a:xfrm>
            <a:custGeom>
              <a:avLst/>
              <a:gdLst>
                <a:gd name="T0" fmla="*/ 0 w 5"/>
                <a:gd name="T1" fmla="*/ 179346497 h 5"/>
                <a:gd name="T2" fmla="*/ 179346497 w 5"/>
                <a:gd name="T3" fmla="*/ 179346497 h 5"/>
                <a:gd name="T4" fmla="*/ 0 w 5"/>
                <a:gd name="T5" fmla="*/ 0 h 5"/>
                <a:gd name="T6" fmla="*/ 0 w 5"/>
                <a:gd name="T7" fmla="*/ 0 h 5"/>
                <a:gd name="T8" fmla="*/ 0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5"/>
                  </a:moveTo>
                  <a:lnTo>
                    <a:pt x="5"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6" name="MH_Other_300"/>
            <p:cNvSpPr/>
            <p:nvPr>
              <p:custDataLst>
                <p:tags r:id="rId313"/>
              </p:custDataLst>
            </p:nvPr>
          </p:nvSpPr>
          <p:spPr bwMode="auto">
            <a:xfrm>
              <a:off x="4759849" y="2224717"/>
              <a:ext cx="56348" cy="113240"/>
            </a:xfrm>
            <a:custGeom>
              <a:avLst/>
              <a:gdLst>
                <a:gd name="T0" fmla="*/ 2147483646 w 69"/>
                <a:gd name="T1" fmla="*/ 2147483646 h 142"/>
                <a:gd name="T2" fmla="*/ 2147483646 w 69"/>
                <a:gd name="T3" fmla="*/ 2147483646 h 142"/>
                <a:gd name="T4" fmla="*/ 2147483646 w 69"/>
                <a:gd name="T5" fmla="*/ 2147483646 h 142"/>
                <a:gd name="T6" fmla="*/ 2147483646 w 69"/>
                <a:gd name="T7" fmla="*/ 2147483646 h 142"/>
                <a:gd name="T8" fmla="*/ 2147483646 w 69"/>
                <a:gd name="T9" fmla="*/ 2147483646 h 142"/>
                <a:gd name="T10" fmla="*/ 2147483646 w 69"/>
                <a:gd name="T11" fmla="*/ 2147483646 h 142"/>
                <a:gd name="T12" fmla="*/ 2147483646 w 69"/>
                <a:gd name="T13" fmla="*/ 2147483646 h 142"/>
                <a:gd name="T14" fmla="*/ 2147483646 w 69"/>
                <a:gd name="T15" fmla="*/ 2147483646 h 142"/>
                <a:gd name="T16" fmla="*/ 2147483646 w 69"/>
                <a:gd name="T17" fmla="*/ 2147483646 h 142"/>
                <a:gd name="T18" fmla="*/ 0 w 69"/>
                <a:gd name="T19" fmla="*/ 0 h 142"/>
                <a:gd name="T20" fmla="*/ 608701746 w 69"/>
                <a:gd name="T21" fmla="*/ 591242607 h 142"/>
                <a:gd name="T22" fmla="*/ 1217403492 w 69"/>
                <a:gd name="T23" fmla="*/ 1182485215 h 142"/>
                <a:gd name="T24" fmla="*/ 2147483646 w 69"/>
                <a:gd name="T25" fmla="*/ 2147483646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142">
                  <a:moveTo>
                    <a:pt x="53" y="63"/>
                  </a:moveTo>
                  <a:cubicBezTo>
                    <a:pt x="61" y="94"/>
                    <a:pt x="62" y="107"/>
                    <a:pt x="62" y="107"/>
                  </a:cubicBezTo>
                  <a:cubicBezTo>
                    <a:pt x="68" y="142"/>
                    <a:pt x="68" y="142"/>
                    <a:pt x="68" y="142"/>
                  </a:cubicBezTo>
                  <a:cubicBezTo>
                    <a:pt x="69" y="141"/>
                    <a:pt x="69" y="141"/>
                    <a:pt x="69" y="141"/>
                  </a:cubicBezTo>
                  <a:cubicBezTo>
                    <a:pt x="64" y="107"/>
                    <a:pt x="64" y="107"/>
                    <a:pt x="64" y="107"/>
                  </a:cubicBezTo>
                  <a:cubicBezTo>
                    <a:pt x="63" y="107"/>
                    <a:pt x="62" y="93"/>
                    <a:pt x="54" y="62"/>
                  </a:cubicBezTo>
                  <a:cubicBezTo>
                    <a:pt x="52" y="53"/>
                    <a:pt x="48" y="45"/>
                    <a:pt x="44" y="37"/>
                  </a:cubicBezTo>
                  <a:cubicBezTo>
                    <a:pt x="43" y="37"/>
                    <a:pt x="43" y="37"/>
                    <a:pt x="43" y="37"/>
                  </a:cubicBezTo>
                  <a:cubicBezTo>
                    <a:pt x="43" y="36"/>
                    <a:pt x="43" y="36"/>
                    <a:pt x="43" y="36"/>
                  </a:cubicBezTo>
                  <a:cubicBezTo>
                    <a:pt x="34" y="20"/>
                    <a:pt x="18" y="8"/>
                    <a:pt x="0" y="0"/>
                  </a:cubicBezTo>
                  <a:cubicBezTo>
                    <a:pt x="1" y="1"/>
                    <a:pt x="1" y="1"/>
                    <a:pt x="1" y="1"/>
                  </a:cubicBezTo>
                  <a:cubicBezTo>
                    <a:pt x="2" y="2"/>
                    <a:pt x="2" y="2"/>
                    <a:pt x="2" y="2"/>
                  </a:cubicBezTo>
                  <a:cubicBezTo>
                    <a:pt x="28" y="14"/>
                    <a:pt x="45" y="34"/>
                    <a:pt x="53"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7" name="MH_Other_301"/>
            <p:cNvSpPr/>
            <p:nvPr>
              <p:custDataLst>
                <p:tags r:id="rId314"/>
              </p:custDataLst>
            </p:nvPr>
          </p:nvSpPr>
          <p:spPr bwMode="auto">
            <a:xfrm>
              <a:off x="4761371" y="2226227"/>
              <a:ext cx="0" cy="0"/>
            </a:xfrm>
            <a:custGeom>
              <a:avLst/>
              <a:gdLst>
                <a:gd name="T0" fmla="*/ 1067 w 1"/>
                <a:gd name="T1" fmla="*/ 1067 h 1"/>
                <a:gd name="T2" fmla="*/ 0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8" name="MH_Other_302"/>
            <p:cNvSpPr/>
            <p:nvPr>
              <p:custDataLst>
                <p:tags r:id="rId315"/>
              </p:custDataLst>
            </p:nvPr>
          </p:nvSpPr>
          <p:spPr bwMode="auto">
            <a:xfrm>
              <a:off x="4794876" y="2253404"/>
              <a:ext cx="41120" cy="66435"/>
            </a:xfrm>
            <a:custGeom>
              <a:avLst/>
              <a:gdLst>
                <a:gd name="T0" fmla="*/ 2147483646 w 52"/>
                <a:gd name="T1" fmla="*/ 2147483646 h 83"/>
                <a:gd name="T2" fmla="*/ 2147483646 w 52"/>
                <a:gd name="T3" fmla="*/ 2147483646 h 83"/>
                <a:gd name="T4" fmla="*/ 2147483646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0 w 52"/>
                <a:gd name="T15" fmla="*/ 0 h 83"/>
                <a:gd name="T16" fmla="*/ 0 w 52"/>
                <a:gd name="T17" fmla="*/ 594916658 h 83"/>
                <a:gd name="T18" fmla="*/ 571419017 w 52"/>
                <a:gd name="T19" fmla="*/ 1189124717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48" y="66"/>
                  </a:moveTo>
                  <a:cubicBezTo>
                    <a:pt x="49" y="72"/>
                    <a:pt x="50" y="78"/>
                    <a:pt x="51" y="83"/>
                  </a:cubicBezTo>
                  <a:cubicBezTo>
                    <a:pt x="52" y="82"/>
                    <a:pt x="52" y="82"/>
                    <a:pt x="52" y="82"/>
                  </a:cubicBezTo>
                  <a:cubicBezTo>
                    <a:pt x="51" y="77"/>
                    <a:pt x="50" y="72"/>
                    <a:pt x="49" y="65"/>
                  </a:cubicBezTo>
                  <a:cubicBezTo>
                    <a:pt x="47" y="56"/>
                    <a:pt x="44" y="47"/>
                    <a:pt x="40" y="39"/>
                  </a:cubicBezTo>
                  <a:cubicBezTo>
                    <a:pt x="38" y="38"/>
                    <a:pt x="38" y="38"/>
                    <a:pt x="38" y="38"/>
                  </a:cubicBezTo>
                  <a:cubicBezTo>
                    <a:pt x="39" y="36"/>
                    <a:pt x="39" y="36"/>
                    <a:pt x="39" y="36"/>
                  </a:cubicBezTo>
                  <a:cubicBezTo>
                    <a:pt x="30" y="21"/>
                    <a:pt x="17" y="9"/>
                    <a:pt x="0" y="0"/>
                  </a:cubicBezTo>
                  <a:cubicBezTo>
                    <a:pt x="0" y="1"/>
                    <a:pt x="0" y="1"/>
                    <a:pt x="0" y="1"/>
                  </a:cubicBezTo>
                  <a:cubicBezTo>
                    <a:pt x="1" y="2"/>
                    <a:pt x="1" y="2"/>
                    <a:pt x="1" y="2"/>
                  </a:cubicBezTo>
                  <a:cubicBezTo>
                    <a:pt x="26" y="15"/>
                    <a:pt x="42" y="36"/>
                    <a:pt x="48"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69" name="MH_Other_303"/>
            <p:cNvSpPr/>
            <p:nvPr>
              <p:custDataLst>
                <p:tags r:id="rId316"/>
              </p:custDataLst>
            </p:nvPr>
          </p:nvSpPr>
          <p:spPr bwMode="auto">
            <a:xfrm>
              <a:off x="4794875" y="2253404"/>
              <a:ext cx="0" cy="1510"/>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0" name="MH_Other_304"/>
            <p:cNvSpPr/>
            <p:nvPr>
              <p:custDataLst>
                <p:tags r:id="rId317"/>
              </p:custDataLst>
            </p:nvPr>
          </p:nvSpPr>
          <p:spPr bwMode="auto">
            <a:xfrm>
              <a:off x="4826857" y="2282092"/>
              <a:ext cx="24367" cy="24158"/>
            </a:xfrm>
            <a:custGeom>
              <a:avLst/>
              <a:gdLst>
                <a:gd name="T0" fmla="*/ 2147483646 w 31"/>
                <a:gd name="T1" fmla="*/ 2147483646 h 31"/>
                <a:gd name="T2" fmla="*/ 2147483646 w 31"/>
                <a:gd name="T3" fmla="*/ 2147483646 h 31"/>
                <a:gd name="T4" fmla="*/ 2147483646 w 31"/>
                <a:gd name="T5" fmla="*/ 2147483646 h 31"/>
                <a:gd name="T6" fmla="*/ 0 w 31"/>
                <a:gd name="T7" fmla="*/ 0 h 31"/>
                <a:gd name="T8" fmla="*/ 561913548 w 31"/>
                <a:gd name="T9" fmla="*/ 1686411697 h 31"/>
                <a:gd name="T10" fmla="*/ 2147483646 w 31"/>
                <a:gd name="T11" fmla="*/ 2147483646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1">
                  <a:moveTo>
                    <a:pt x="30" y="31"/>
                  </a:moveTo>
                  <a:cubicBezTo>
                    <a:pt x="31" y="30"/>
                    <a:pt x="31" y="30"/>
                    <a:pt x="31" y="30"/>
                  </a:cubicBezTo>
                  <a:cubicBezTo>
                    <a:pt x="31" y="30"/>
                    <a:pt x="31" y="30"/>
                    <a:pt x="31" y="30"/>
                  </a:cubicBezTo>
                  <a:cubicBezTo>
                    <a:pt x="24" y="18"/>
                    <a:pt x="13" y="8"/>
                    <a:pt x="0" y="0"/>
                  </a:cubicBezTo>
                  <a:cubicBezTo>
                    <a:pt x="1" y="3"/>
                    <a:pt x="1" y="3"/>
                    <a:pt x="1" y="3"/>
                  </a:cubicBezTo>
                  <a:cubicBezTo>
                    <a:pt x="13" y="10"/>
                    <a:pt x="23" y="19"/>
                    <a:pt x="30"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1" name="MH_Other_305"/>
            <p:cNvSpPr/>
            <p:nvPr>
              <p:custDataLst>
                <p:tags r:id="rId318"/>
              </p:custDataLst>
            </p:nvPr>
          </p:nvSpPr>
          <p:spPr bwMode="auto">
            <a:xfrm>
              <a:off x="4825334" y="2282093"/>
              <a:ext cx="1523" cy="1509"/>
            </a:xfrm>
            <a:custGeom>
              <a:avLst/>
              <a:gdLst>
                <a:gd name="T0" fmla="*/ 0 w 4"/>
                <a:gd name="T1" fmla="*/ 91388075 h 7"/>
                <a:gd name="T2" fmla="*/ 224119998 w 4"/>
                <a:gd name="T3" fmla="*/ 127933058 h 7"/>
                <a:gd name="T4" fmla="*/ 112059999 w 4"/>
                <a:gd name="T5" fmla="*/ 0 h 7"/>
                <a:gd name="T6" fmla="*/ 0 w 4"/>
                <a:gd name="T7" fmla="*/ 9138807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5"/>
                  </a:moveTo>
                  <a:lnTo>
                    <a:pt x="4" y="7"/>
                  </a:lnTo>
                  <a:lnTo>
                    <a:pt x="2"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2" name="MH_Other_306"/>
            <p:cNvSpPr/>
            <p:nvPr>
              <p:custDataLst>
                <p:tags r:id="rId319"/>
              </p:custDataLst>
            </p:nvPr>
          </p:nvSpPr>
          <p:spPr bwMode="auto">
            <a:xfrm>
              <a:off x="4613646" y="2208108"/>
              <a:ext cx="24367" cy="10570"/>
            </a:xfrm>
            <a:custGeom>
              <a:avLst/>
              <a:gdLst>
                <a:gd name="T0" fmla="*/ 602866460 w 30"/>
                <a:gd name="T1" fmla="*/ 0 h 13"/>
                <a:gd name="T2" fmla="*/ 602866460 w 30"/>
                <a:gd name="T3" fmla="*/ 0 h 13"/>
                <a:gd name="T4" fmla="*/ 0 w 30"/>
                <a:gd name="T5" fmla="*/ 619686525 h 13"/>
                <a:gd name="T6" fmla="*/ 0 w 30"/>
                <a:gd name="T7" fmla="*/ 619686525 h 13"/>
                <a:gd name="T8" fmla="*/ 2147483646 w 30"/>
                <a:gd name="T9" fmla="*/ 2147483646 h 13"/>
                <a:gd name="T10" fmla="*/ 2147483646 w 30"/>
                <a:gd name="T11" fmla="*/ 2147483646 h 13"/>
                <a:gd name="T12" fmla="*/ 2147483646 w 30"/>
                <a:gd name="T13" fmla="*/ 2147483646 h 13"/>
                <a:gd name="T14" fmla="*/ 2147483646 w 30"/>
                <a:gd name="T15" fmla="*/ 2147483646 h 13"/>
                <a:gd name="T16" fmla="*/ 602866460 w 30"/>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13">
                  <a:moveTo>
                    <a:pt x="1" y="0"/>
                  </a:moveTo>
                  <a:cubicBezTo>
                    <a:pt x="1" y="0"/>
                    <a:pt x="1" y="0"/>
                    <a:pt x="1" y="0"/>
                  </a:cubicBezTo>
                  <a:cubicBezTo>
                    <a:pt x="0" y="1"/>
                    <a:pt x="0" y="1"/>
                    <a:pt x="0" y="1"/>
                  </a:cubicBezTo>
                  <a:cubicBezTo>
                    <a:pt x="0" y="1"/>
                    <a:pt x="0" y="1"/>
                    <a:pt x="0" y="1"/>
                  </a:cubicBezTo>
                  <a:cubicBezTo>
                    <a:pt x="2" y="2"/>
                    <a:pt x="4" y="3"/>
                    <a:pt x="6" y="4"/>
                  </a:cubicBezTo>
                  <a:cubicBezTo>
                    <a:pt x="13" y="8"/>
                    <a:pt x="22" y="11"/>
                    <a:pt x="30" y="13"/>
                  </a:cubicBezTo>
                  <a:cubicBezTo>
                    <a:pt x="29" y="12"/>
                    <a:pt x="29" y="12"/>
                    <a:pt x="29" y="12"/>
                  </a:cubicBezTo>
                  <a:cubicBezTo>
                    <a:pt x="29" y="11"/>
                    <a:pt x="29" y="11"/>
                    <a:pt x="28" y="11"/>
                  </a:cubicBezTo>
                  <a:cubicBezTo>
                    <a:pt x="18" y="8"/>
                    <a:pt x="9"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3" name="MH_Other_307"/>
            <p:cNvSpPr/>
            <p:nvPr>
              <p:custDataLst>
                <p:tags r:id="rId320"/>
              </p:custDataLst>
            </p:nvPr>
          </p:nvSpPr>
          <p:spPr bwMode="auto">
            <a:xfrm>
              <a:off x="4621262" y="2193009"/>
              <a:ext cx="51780" cy="45296"/>
            </a:xfrm>
            <a:custGeom>
              <a:avLst/>
              <a:gdLst>
                <a:gd name="T0" fmla="*/ 2147483646 w 64"/>
                <a:gd name="T1" fmla="*/ 2147483646 h 57"/>
                <a:gd name="T2" fmla="*/ 596743383 w 64"/>
                <a:gd name="T3" fmla="*/ 0 h 57"/>
                <a:gd name="T4" fmla="*/ 0 w 64"/>
                <a:gd name="T5" fmla="*/ 587803625 h 57"/>
                <a:gd name="T6" fmla="*/ 2147483646 w 64"/>
                <a:gd name="T7" fmla="*/ 2147483646 h 57"/>
                <a:gd name="T8" fmla="*/ 2147483646 w 64"/>
                <a:gd name="T9" fmla="*/ 2147483646 h 57"/>
                <a:gd name="T10" fmla="*/ 2147483646 w 64"/>
                <a:gd name="T11" fmla="*/ 2147483646 h 57"/>
                <a:gd name="T12" fmla="*/ 2147483646 w 64"/>
                <a:gd name="T13" fmla="*/ 2147483646 h 57"/>
                <a:gd name="T14" fmla="*/ 2147483646 w 64"/>
                <a:gd name="T15" fmla="*/ 2147483646 h 57"/>
                <a:gd name="T16" fmla="*/ 2147483646 w 64"/>
                <a:gd name="T17" fmla="*/ 2147483646 h 57"/>
                <a:gd name="T18" fmla="*/ 2147483646 w 64"/>
                <a:gd name="T19" fmla="*/ 2147483646 h 57"/>
                <a:gd name="T20" fmla="*/ 2147483646 w 64"/>
                <a:gd name="T21" fmla="*/ 2147483646 h 57"/>
                <a:gd name="T22" fmla="*/ 2147483646 w 64"/>
                <a:gd name="T23" fmla="*/ 2147483646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57">
                  <a:moveTo>
                    <a:pt x="6" y="8"/>
                  </a:moveTo>
                  <a:cubicBezTo>
                    <a:pt x="1" y="0"/>
                    <a:pt x="1" y="0"/>
                    <a:pt x="1" y="0"/>
                  </a:cubicBezTo>
                  <a:cubicBezTo>
                    <a:pt x="0" y="1"/>
                    <a:pt x="0" y="1"/>
                    <a:pt x="0" y="1"/>
                  </a:cubicBezTo>
                  <a:cubicBezTo>
                    <a:pt x="5" y="9"/>
                    <a:pt x="5" y="9"/>
                    <a:pt x="5" y="9"/>
                  </a:cubicBezTo>
                  <a:cubicBezTo>
                    <a:pt x="9" y="17"/>
                    <a:pt x="14" y="24"/>
                    <a:pt x="19" y="30"/>
                  </a:cubicBezTo>
                  <a:cubicBezTo>
                    <a:pt x="20" y="30"/>
                    <a:pt x="20" y="30"/>
                    <a:pt x="20" y="30"/>
                  </a:cubicBezTo>
                  <a:cubicBezTo>
                    <a:pt x="20" y="31"/>
                    <a:pt x="20" y="31"/>
                    <a:pt x="20" y="31"/>
                  </a:cubicBezTo>
                  <a:cubicBezTo>
                    <a:pt x="26" y="37"/>
                    <a:pt x="33" y="43"/>
                    <a:pt x="40" y="47"/>
                  </a:cubicBezTo>
                  <a:cubicBezTo>
                    <a:pt x="47" y="51"/>
                    <a:pt x="56" y="54"/>
                    <a:pt x="64" y="57"/>
                  </a:cubicBezTo>
                  <a:cubicBezTo>
                    <a:pt x="63" y="56"/>
                    <a:pt x="63" y="56"/>
                    <a:pt x="63" y="56"/>
                  </a:cubicBezTo>
                  <a:cubicBezTo>
                    <a:pt x="63" y="56"/>
                    <a:pt x="63" y="55"/>
                    <a:pt x="62" y="55"/>
                  </a:cubicBezTo>
                  <a:cubicBezTo>
                    <a:pt x="37" y="48"/>
                    <a:pt x="20" y="33"/>
                    <a:pt x="6"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4" name="MH_Other_308"/>
            <p:cNvSpPr/>
            <p:nvPr>
              <p:custDataLst>
                <p:tags r:id="rId321"/>
              </p:custDataLst>
            </p:nvPr>
          </p:nvSpPr>
          <p:spPr bwMode="auto">
            <a:xfrm>
              <a:off x="4636491" y="2217167"/>
              <a:ext cx="0" cy="0"/>
            </a:xfrm>
            <a:custGeom>
              <a:avLst/>
              <a:gdLst>
                <a:gd name="T0" fmla="*/ 0 w 1"/>
                <a:gd name="T1" fmla="*/ 0 h 1"/>
                <a:gd name="T2" fmla="*/ 711 w 1"/>
                <a:gd name="T3" fmla="*/ 1067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5" name="MH_Other_309"/>
            <p:cNvSpPr/>
            <p:nvPr>
              <p:custDataLst>
                <p:tags r:id="rId322"/>
              </p:custDataLst>
            </p:nvPr>
          </p:nvSpPr>
          <p:spPr bwMode="auto">
            <a:xfrm>
              <a:off x="4633444" y="2167342"/>
              <a:ext cx="71578" cy="92102"/>
            </a:xfrm>
            <a:custGeom>
              <a:avLst/>
              <a:gdLst>
                <a:gd name="T0" fmla="*/ 2147483646 w 88"/>
                <a:gd name="T1" fmla="*/ 2147483646 h 116"/>
                <a:gd name="T2" fmla="*/ 2147483646 w 88"/>
                <a:gd name="T3" fmla="*/ 2147483646 h 116"/>
                <a:gd name="T4" fmla="*/ 603869293 w 88"/>
                <a:gd name="T5" fmla="*/ 0 h 116"/>
                <a:gd name="T6" fmla="*/ 0 w 88"/>
                <a:gd name="T7" fmla="*/ 1170781870 h 116"/>
                <a:gd name="T8" fmla="*/ 2147483646 w 88"/>
                <a:gd name="T9" fmla="*/ 2147483646 h 116"/>
                <a:gd name="T10" fmla="*/ 2147483646 w 88"/>
                <a:gd name="T11" fmla="*/ 2147483646 h 116"/>
                <a:gd name="T12" fmla="*/ 2147483646 w 88"/>
                <a:gd name="T13" fmla="*/ 2147483646 h 116"/>
                <a:gd name="T14" fmla="*/ 2147483646 w 88"/>
                <a:gd name="T15" fmla="*/ 2147483646 h 116"/>
                <a:gd name="T16" fmla="*/ 2147483646 w 88"/>
                <a:gd name="T17" fmla="*/ 2147483646 h 116"/>
                <a:gd name="T18" fmla="*/ 2147483646 w 88"/>
                <a:gd name="T19" fmla="*/ 2147483646 h 116"/>
                <a:gd name="T20" fmla="*/ 2147483646 w 88"/>
                <a:gd name="T21" fmla="*/ 2147483646 h 116"/>
                <a:gd name="T22" fmla="*/ 2147483646 w 88"/>
                <a:gd name="T23" fmla="*/ 2147483646 h 116"/>
                <a:gd name="T24" fmla="*/ 2147483646 w 88"/>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 h="116">
                  <a:moveTo>
                    <a:pt x="34" y="65"/>
                  </a:moveTo>
                  <a:cubicBezTo>
                    <a:pt x="21" y="37"/>
                    <a:pt x="14" y="25"/>
                    <a:pt x="15" y="25"/>
                  </a:cubicBezTo>
                  <a:cubicBezTo>
                    <a:pt x="14" y="25"/>
                    <a:pt x="11" y="17"/>
                    <a:pt x="1" y="0"/>
                  </a:cubicBezTo>
                  <a:cubicBezTo>
                    <a:pt x="0" y="2"/>
                    <a:pt x="0" y="2"/>
                    <a:pt x="0" y="2"/>
                  </a:cubicBezTo>
                  <a:cubicBezTo>
                    <a:pt x="10" y="18"/>
                    <a:pt x="13" y="25"/>
                    <a:pt x="13" y="25"/>
                  </a:cubicBezTo>
                  <a:cubicBezTo>
                    <a:pt x="13" y="25"/>
                    <a:pt x="20" y="37"/>
                    <a:pt x="33" y="65"/>
                  </a:cubicBezTo>
                  <a:cubicBezTo>
                    <a:pt x="37" y="73"/>
                    <a:pt x="41" y="81"/>
                    <a:pt x="46" y="87"/>
                  </a:cubicBezTo>
                  <a:cubicBezTo>
                    <a:pt x="47" y="87"/>
                    <a:pt x="47" y="87"/>
                    <a:pt x="47" y="87"/>
                  </a:cubicBezTo>
                  <a:cubicBezTo>
                    <a:pt x="47" y="88"/>
                    <a:pt x="47" y="88"/>
                    <a:pt x="47" y="88"/>
                  </a:cubicBezTo>
                  <a:cubicBezTo>
                    <a:pt x="53" y="95"/>
                    <a:pt x="59" y="101"/>
                    <a:pt x="66" y="106"/>
                  </a:cubicBezTo>
                  <a:cubicBezTo>
                    <a:pt x="73" y="110"/>
                    <a:pt x="80" y="114"/>
                    <a:pt x="88" y="116"/>
                  </a:cubicBezTo>
                  <a:cubicBezTo>
                    <a:pt x="87" y="115"/>
                    <a:pt x="87" y="115"/>
                    <a:pt x="87" y="115"/>
                  </a:cubicBezTo>
                  <a:cubicBezTo>
                    <a:pt x="62" y="106"/>
                    <a:pt x="46" y="90"/>
                    <a:pt x="34"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6" name="MH_Other_310"/>
            <p:cNvSpPr/>
            <p:nvPr>
              <p:custDataLst>
                <p:tags r:id="rId323"/>
              </p:custDataLst>
            </p:nvPr>
          </p:nvSpPr>
          <p:spPr bwMode="auto">
            <a:xfrm>
              <a:off x="4671518" y="2236797"/>
              <a:ext cx="0" cy="1509"/>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7" name="MH_Other_311"/>
            <p:cNvSpPr/>
            <p:nvPr>
              <p:custDataLst>
                <p:tags r:id="rId324"/>
              </p:custDataLst>
            </p:nvPr>
          </p:nvSpPr>
          <p:spPr bwMode="auto">
            <a:xfrm>
              <a:off x="4642583" y="2149225"/>
              <a:ext cx="94423" cy="134378"/>
            </a:xfrm>
            <a:custGeom>
              <a:avLst/>
              <a:gdLst>
                <a:gd name="T0" fmla="*/ 2147483646 w 117"/>
                <a:gd name="T1" fmla="*/ 2147483646 h 168"/>
                <a:gd name="T2" fmla="*/ 2147483646 w 117"/>
                <a:gd name="T3" fmla="*/ 2147483646 h 168"/>
                <a:gd name="T4" fmla="*/ 2147483646 w 117"/>
                <a:gd name="T5" fmla="*/ 2147483646 h 168"/>
                <a:gd name="T6" fmla="*/ 2147483646 w 117"/>
                <a:gd name="T7" fmla="*/ 2147483646 h 168"/>
                <a:gd name="T8" fmla="*/ 2147483646 w 117"/>
                <a:gd name="T9" fmla="*/ 2147483646 h 168"/>
                <a:gd name="T10" fmla="*/ 2147483646 w 117"/>
                <a:gd name="T11" fmla="*/ 2147483646 h 168"/>
                <a:gd name="T12" fmla="*/ 595869997 w 117"/>
                <a:gd name="T13" fmla="*/ 0 h 168"/>
                <a:gd name="T14" fmla="*/ 595869997 w 117"/>
                <a:gd name="T15" fmla="*/ 594107630 h 168"/>
                <a:gd name="T16" fmla="*/ 0 w 117"/>
                <a:gd name="T17" fmla="*/ 594107630 h 168"/>
                <a:gd name="T18" fmla="*/ 2147483646 w 117"/>
                <a:gd name="T19" fmla="*/ 2147483646 h 168"/>
                <a:gd name="T20" fmla="*/ 2147483646 w 117"/>
                <a:gd name="T21" fmla="*/ 2147483646 h 168"/>
                <a:gd name="T22" fmla="*/ 2147483646 w 117"/>
                <a:gd name="T23" fmla="*/ 2147483646 h 168"/>
                <a:gd name="T24" fmla="*/ 2147483646 w 117"/>
                <a:gd name="T25" fmla="*/ 2147483646 h 168"/>
                <a:gd name="T26" fmla="*/ 2147483646 w 117"/>
                <a:gd name="T27" fmla="*/ 2147483646 h 168"/>
                <a:gd name="T28" fmla="*/ 2147483646 w 117"/>
                <a:gd name="T29" fmla="*/ 2147483646 h 168"/>
                <a:gd name="T30" fmla="*/ 2147483646 w 117"/>
                <a:gd name="T31" fmla="*/ 2147483646 h 168"/>
                <a:gd name="T32" fmla="*/ 2147483646 w 117"/>
                <a:gd name="T33" fmla="*/ 2147483646 h 168"/>
                <a:gd name="T34" fmla="*/ 2147483646 w 117"/>
                <a:gd name="T35" fmla="*/ 2147483646 h 168"/>
                <a:gd name="T36" fmla="*/ 2147483646 w 117"/>
                <a:gd name="T37" fmla="*/ 2147483646 h 168"/>
                <a:gd name="T38" fmla="*/ 2147483646 w 117"/>
                <a:gd name="T39" fmla="*/ 2147483646 h 168"/>
                <a:gd name="T40" fmla="*/ 2147483646 w 117"/>
                <a:gd name="T41" fmla="*/ 2147483646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7" h="168">
                  <a:moveTo>
                    <a:pt x="64" y="113"/>
                  </a:moveTo>
                  <a:cubicBezTo>
                    <a:pt x="53" y="84"/>
                    <a:pt x="47" y="72"/>
                    <a:pt x="47" y="72"/>
                  </a:cubicBezTo>
                  <a:cubicBezTo>
                    <a:pt x="47" y="72"/>
                    <a:pt x="42" y="59"/>
                    <a:pt x="27" y="31"/>
                  </a:cubicBezTo>
                  <a:cubicBezTo>
                    <a:pt x="22" y="23"/>
                    <a:pt x="17" y="15"/>
                    <a:pt x="11" y="9"/>
                  </a:cubicBezTo>
                  <a:cubicBezTo>
                    <a:pt x="11" y="9"/>
                    <a:pt x="10" y="9"/>
                    <a:pt x="10" y="9"/>
                  </a:cubicBezTo>
                  <a:cubicBezTo>
                    <a:pt x="10" y="8"/>
                    <a:pt x="10" y="8"/>
                    <a:pt x="10" y="8"/>
                  </a:cubicBezTo>
                  <a:cubicBezTo>
                    <a:pt x="7" y="5"/>
                    <a:pt x="4" y="3"/>
                    <a:pt x="1" y="0"/>
                  </a:cubicBezTo>
                  <a:cubicBezTo>
                    <a:pt x="1" y="1"/>
                    <a:pt x="1" y="1"/>
                    <a:pt x="1" y="1"/>
                  </a:cubicBezTo>
                  <a:cubicBezTo>
                    <a:pt x="0" y="1"/>
                    <a:pt x="0" y="1"/>
                    <a:pt x="0" y="1"/>
                  </a:cubicBezTo>
                  <a:cubicBezTo>
                    <a:pt x="10" y="9"/>
                    <a:pt x="19" y="19"/>
                    <a:pt x="26" y="32"/>
                  </a:cubicBezTo>
                  <a:cubicBezTo>
                    <a:pt x="41" y="60"/>
                    <a:pt x="46" y="72"/>
                    <a:pt x="46" y="72"/>
                  </a:cubicBezTo>
                  <a:cubicBezTo>
                    <a:pt x="46" y="72"/>
                    <a:pt x="51" y="85"/>
                    <a:pt x="63" y="113"/>
                  </a:cubicBezTo>
                  <a:cubicBezTo>
                    <a:pt x="67" y="122"/>
                    <a:pt x="71" y="130"/>
                    <a:pt x="76" y="137"/>
                  </a:cubicBezTo>
                  <a:cubicBezTo>
                    <a:pt x="76" y="137"/>
                    <a:pt x="77" y="137"/>
                    <a:pt x="78" y="137"/>
                  </a:cubicBezTo>
                  <a:cubicBezTo>
                    <a:pt x="77" y="138"/>
                    <a:pt x="77" y="138"/>
                    <a:pt x="77" y="138"/>
                  </a:cubicBezTo>
                  <a:cubicBezTo>
                    <a:pt x="77" y="138"/>
                    <a:pt x="77" y="138"/>
                    <a:pt x="77" y="138"/>
                  </a:cubicBezTo>
                  <a:cubicBezTo>
                    <a:pt x="82" y="145"/>
                    <a:pt x="87" y="151"/>
                    <a:pt x="94" y="155"/>
                  </a:cubicBezTo>
                  <a:cubicBezTo>
                    <a:pt x="100" y="160"/>
                    <a:pt x="109" y="165"/>
                    <a:pt x="117" y="168"/>
                  </a:cubicBezTo>
                  <a:cubicBezTo>
                    <a:pt x="115" y="167"/>
                    <a:pt x="115" y="167"/>
                    <a:pt x="115" y="167"/>
                  </a:cubicBezTo>
                  <a:cubicBezTo>
                    <a:pt x="115" y="167"/>
                    <a:pt x="115" y="166"/>
                    <a:pt x="115" y="166"/>
                  </a:cubicBezTo>
                  <a:cubicBezTo>
                    <a:pt x="91" y="156"/>
                    <a:pt x="75" y="139"/>
                    <a:pt x="64" y="1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8" name="MH_Other_312"/>
            <p:cNvSpPr/>
            <p:nvPr>
              <p:custDataLst>
                <p:tags r:id="rId325"/>
              </p:custDataLst>
            </p:nvPr>
          </p:nvSpPr>
          <p:spPr bwMode="auto">
            <a:xfrm>
              <a:off x="4705023" y="2259443"/>
              <a:ext cx="0" cy="0"/>
            </a:xfrm>
            <a:custGeom>
              <a:avLst/>
              <a:gdLst>
                <a:gd name="T0" fmla="*/ 356 w 2"/>
                <a:gd name="T1" fmla="*/ 0 h 1"/>
                <a:gd name="T2" fmla="*/ 0 w 2"/>
                <a:gd name="T3" fmla="*/ 0 h 1"/>
                <a:gd name="T4" fmla="*/ 178 w 2"/>
                <a:gd name="T5" fmla="*/ 711 h 1"/>
                <a:gd name="T6" fmla="*/ 178 w 2"/>
                <a:gd name="T7" fmla="*/ 711 h 1"/>
                <a:gd name="T8" fmla="*/ 35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1" y="1"/>
                    <a:pt x="1" y="1"/>
                    <a:pt x="1" y="1"/>
                  </a:cubicBezTo>
                  <a:cubicBezTo>
                    <a:pt x="1" y="1"/>
                    <a:pt x="1" y="1"/>
                    <a:pt x="1"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79" name="MH_Other_313"/>
            <p:cNvSpPr/>
            <p:nvPr>
              <p:custDataLst>
                <p:tags r:id="rId326"/>
              </p:custDataLst>
            </p:nvPr>
          </p:nvSpPr>
          <p:spPr bwMode="auto">
            <a:xfrm>
              <a:off x="4651720" y="2155263"/>
              <a:ext cx="115744" cy="155516"/>
            </a:xfrm>
            <a:custGeom>
              <a:avLst/>
              <a:gdLst>
                <a:gd name="T0" fmla="*/ 2147483646 w 144"/>
                <a:gd name="T1" fmla="*/ 2147483646 h 193"/>
                <a:gd name="T2" fmla="*/ 2147483646 w 144"/>
                <a:gd name="T3" fmla="*/ 2147483646 h 193"/>
                <a:gd name="T4" fmla="*/ 2147483646 w 144"/>
                <a:gd name="T5" fmla="*/ 2147483646 h 193"/>
                <a:gd name="T6" fmla="*/ 2147483646 w 144"/>
                <a:gd name="T7" fmla="*/ 2147483646 h 193"/>
                <a:gd name="T8" fmla="*/ 2147483646 w 144"/>
                <a:gd name="T9" fmla="*/ 2147483646 h 193"/>
                <a:gd name="T10" fmla="*/ 0 w 144"/>
                <a:gd name="T11" fmla="*/ 0 h 193"/>
                <a:gd name="T12" fmla="*/ 0 w 144"/>
                <a:gd name="T13" fmla="*/ 0 h 193"/>
                <a:gd name="T14" fmla="*/ 588968056 w 144"/>
                <a:gd name="T15" fmla="*/ 604361532 h 193"/>
                <a:gd name="T16" fmla="*/ 2147483646 w 144"/>
                <a:gd name="T17" fmla="*/ 2147483646 h 193"/>
                <a:gd name="T18" fmla="*/ 2147483646 w 144"/>
                <a:gd name="T19" fmla="*/ 2147483646 h 193"/>
                <a:gd name="T20" fmla="*/ 2147483646 w 144"/>
                <a:gd name="T21" fmla="*/ 2147483646 h 193"/>
                <a:gd name="T22" fmla="*/ 2147483646 w 144"/>
                <a:gd name="T23" fmla="*/ 2147483646 h 193"/>
                <a:gd name="T24" fmla="*/ 2147483646 w 144"/>
                <a:gd name="T25" fmla="*/ 2147483646 h 193"/>
                <a:gd name="T26" fmla="*/ 2147483646 w 144"/>
                <a:gd name="T27" fmla="*/ 2147483646 h 193"/>
                <a:gd name="T28" fmla="*/ 2147483646 w 144"/>
                <a:gd name="T29" fmla="*/ 2147483646 h 193"/>
                <a:gd name="T30" fmla="*/ 2147483646 w 14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 h="193">
                  <a:moveTo>
                    <a:pt x="144" y="193"/>
                  </a:moveTo>
                  <a:cubicBezTo>
                    <a:pt x="143" y="191"/>
                    <a:pt x="143" y="191"/>
                    <a:pt x="143" y="191"/>
                  </a:cubicBezTo>
                  <a:cubicBezTo>
                    <a:pt x="119" y="179"/>
                    <a:pt x="105" y="162"/>
                    <a:pt x="95" y="134"/>
                  </a:cubicBezTo>
                  <a:cubicBezTo>
                    <a:pt x="86" y="105"/>
                    <a:pt x="81" y="93"/>
                    <a:pt x="81" y="93"/>
                  </a:cubicBezTo>
                  <a:cubicBezTo>
                    <a:pt x="81" y="92"/>
                    <a:pt x="77" y="80"/>
                    <a:pt x="63" y="51"/>
                  </a:cubicBezTo>
                  <a:cubicBezTo>
                    <a:pt x="50" y="23"/>
                    <a:pt x="29" y="6"/>
                    <a:pt x="0" y="0"/>
                  </a:cubicBezTo>
                  <a:cubicBezTo>
                    <a:pt x="0" y="0"/>
                    <a:pt x="0" y="0"/>
                    <a:pt x="0" y="0"/>
                  </a:cubicBezTo>
                  <a:cubicBezTo>
                    <a:pt x="0" y="1"/>
                    <a:pt x="1" y="1"/>
                    <a:pt x="1" y="1"/>
                  </a:cubicBezTo>
                  <a:cubicBezTo>
                    <a:pt x="29" y="7"/>
                    <a:pt x="49" y="24"/>
                    <a:pt x="62" y="51"/>
                  </a:cubicBezTo>
                  <a:cubicBezTo>
                    <a:pt x="76" y="80"/>
                    <a:pt x="79" y="93"/>
                    <a:pt x="80" y="93"/>
                  </a:cubicBezTo>
                  <a:cubicBezTo>
                    <a:pt x="79" y="93"/>
                    <a:pt x="84" y="106"/>
                    <a:pt x="94" y="135"/>
                  </a:cubicBezTo>
                  <a:cubicBezTo>
                    <a:pt x="97" y="143"/>
                    <a:pt x="101" y="151"/>
                    <a:pt x="105" y="158"/>
                  </a:cubicBezTo>
                  <a:cubicBezTo>
                    <a:pt x="106" y="159"/>
                    <a:pt x="106" y="159"/>
                    <a:pt x="106" y="159"/>
                  </a:cubicBezTo>
                  <a:cubicBezTo>
                    <a:pt x="105" y="159"/>
                    <a:pt x="105" y="159"/>
                    <a:pt x="105" y="159"/>
                  </a:cubicBezTo>
                  <a:cubicBezTo>
                    <a:pt x="110" y="167"/>
                    <a:pt x="116" y="173"/>
                    <a:pt x="122" y="179"/>
                  </a:cubicBezTo>
                  <a:cubicBezTo>
                    <a:pt x="128" y="184"/>
                    <a:pt x="136" y="189"/>
                    <a:pt x="144" y="19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0" name="MH_Other_314"/>
            <p:cNvSpPr/>
            <p:nvPr>
              <p:custDataLst>
                <p:tags r:id="rId327"/>
              </p:custDataLst>
            </p:nvPr>
          </p:nvSpPr>
          <p:spPr bwMode="auto">
            <a:xfrm>
              <a:off x="4651720" y="2155263"/>
              <a:ext cx="0" cy="1509"/>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1"/>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1" name="MH_Other_315"/>
            <p:cNvSpPr/>
            <p:nvPr>
              <p:custDataLst>
                <p:tags r:id="rId328"/>
              </p:custDataLst>
            </p:nvPr>
          </p:nvSpPr>
          <p:spPr bwMode="auto">
            <a:xfrm>
              <a:off x="4735482" y="2282093"/>
              <a:ext cx="1523" cy="1509"/>
            </a:xfrm>
            <a:custGeom>
              <a:avLst/>
              <a:gdLst>
                <a:gd name="T0" fmla="*/ 0 w 1"/>
                <a:gd name="T1" fmla="*/ 0 h 1"/>
                <a:gd name="T2" fmla="*/ 0 w 1"/>
                <a:gd name="T3" fmla="*/ 2147483646 h 1"/>
                <a:gd name="T4" fmla="*/ 1790702559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1"/>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2" name="MH_Other_316"/>
            <p:cNvSpPr/>
            <p:nvPr>
              <p:custDataLst>
                <p:tags r:id="rId329"/>
              </p:custDataLst>
            </p:nvPr>
          </p:nvSpPr>
          <p:spPr bwMode="auto">
            <a:xfrm>
              <a:off x="4802491" y="2306251"/>
              <a:ext cx="185799" cy="243088"/>
            </a:xfrm>
            <a:custGeom>
              <a:avLst/>
              <a:gdLst>
                <a:gd name="T0" fmla="*/ 2147483646 w 231"/>
                <a:gd name="T1" fmla="*/ 2147483646 h 304"/>
                <a:gd name="T2" fmla="*/ 2147483646 w 231"/>
                <a:gd name="T3" fmla="*/ 2147483646 h 304"/>
                <a:gd name="T4" fmla="*/ 2147483646 w 231"/>
                <a:gd name="T5" fmla="*/ 2147483646 h 304"/>
                <a:gd name="T6" fmla="*/ 2147483646 w 231"/>
                <a:gd name="T7" fmla="*/ 2147483646 h 304"/>
                <a:gd name="T8" fmla="*/ 2147483646 w 231"/>
                <a:gd name="T9" fmla="*/ 2147483646 h 304"/>
                <a:gd name="T10" fmla="*/ 2147483646 w 231"/>
                <a:gd name="T11" fmla="*/ 2147483646 h 304"/>
                <a:gd name="T12" fmla="*/ 2147483646 w 231"/>
                <a:gd name="T13" fmla="*/ 2147483646 h 304"/>
                <a:gd name="T14" fmla="*/ 2147483646 w 231"/>
                <a:gd name="T15" fmla="*/ 2147483646 h 304"/>
                <a:gd name="T16" fmla="*/ 2147483646 w 231"/>
                <a:gd name="T17" fmla="*/ 0 h 304"/>
                <a:gd name="T18" fmla="*/ 2147483646 w 231"/>
                <a:gd name="T19" fmla="*/ 0 h 304"/>
                <a:gd name="T20" fmla="*/ 2147483646 w 231"/>
                <a:gd name="T21" fmla="*/ 594465095 h 304"/>
                <a:gd name="T22" fmla="*/ 2147483646 w 231"/>
                <a:gd name="T23" fmla="*/ 2147483646 h 304"/>
                <a:gd name="T24" fmla="*/ 2147483646 w 231"/>
                <a:gd name="T25" fmla="*/ 2147483646 h 304"/>
                <a:gd name="T26" fmla="*/ 2147483646 w 231"/>
                <a:gd name="T27" fmla="*/ 2147483646 h 304"/>
                <a:gd name="T28" fmla="*/ 2147483646 w 231"/>
                <a:gd name="T29" fmla="*/ 2147483646 h 304"/>
                <a:gd name="T30" fmla="*/ 591882538 w 231"/>
                <a:gd name="T31" fmla="*/ 2147483646 h 304"/>
                <a:gd name="T32" fmla="*/ 591882538 w 231"/>
                <a:gd name="T33" fmla="*/ 2147483646 h 304"/>
                <a:gd name="T34" fmla="*/ 0 w 231"/>
                <a:gd name="T35" fmla="*/ 2147483646 h 304"/>
                <a:gd name="T36" fmla="*/ 0 w 231"/>
                <a:gd name="T37" fmla="*/ 2147483646 h 304"/>
                <a:gd name="T38" fmla="*/ 2147483646 w 231"/>
                <a:gd name="T39" fmla="*/ 2147483646 h 304"/>
                <a:gd name="T40" fmla="*/ 2147483646 w 231"/>
                <a:gd name="T41" fmla="*/ 2147483646 h 304"/>
                <a:gd name="T42" fmla="*/ 2147483646 w 231"/>
                <a:gd name="T43" fmla="*/ 2147483646 h 304"/>
                <a:gd name="T44" fmla="*/ 2147483646 w 231"/>
                <a:gd name="T45" fmla="*/ 2147483646 h 304"/>
                <a:gd name="T46" fmla="*/ 2147483646 w 231"/>
                <a:gd name="T47" fmla="*/ 2147483646 h 304"/>
                <a:gd name="T48" fmla="*/ 2147483646 w 231"/>
                <a:gd name="T49" fmla="*/ 2147483646 h 304"/>
                <a:gd name="T50" fmla="*/ 2147483646 w 231"/>
                <a:gd name="T51" fmla="*/ 2147483646 h 304"/>
                <a:gd name="T52" fmla="*/ 2147483646 w 231"/>
                <a:gd name="T53" fmla="*/ 2147483646 h 304"/>
                <a:gd name="T54" fmla="*/ 2147483646 w 231"/>
                <a:gd name="T55" fmla="*/ 2147483646 h 304"/>
                <a:gd name="T56" fmla="*/ 2147483646 w 231"/>
                <a:gd name="T57" fmla="*/ 2147483646 h 304"/>
                <a:gd name="T58" fmla="*/ 2147483646 w 231"/>
                <a:gd name="T59" fmla="*/ 2147483646 h 304"/>
                <a:gd name="T60" fmla="*/ 2147483646 w 231"/>
                <a:gd name="T61" fmla="*/ 2147483646 h 304"/>
                <a:gd name="T62" fmla="*/ 2147483646 w 231"/>
                <a:gd name="T63" fmla="*/ 2147483646 h 304"/>
                <a:gd name="T64" fmla="*/ 2147483646 w 231"/>
                <a:gd name="T65" fmla="*/ 2147483646 h 304"/>
                <a:gd name="T66" fmla="*/ 2147483646 w 231"/>
                <a:gd name="T67" fmla="*/ 2147483646 h 304"/>
                <a:gd name="T68" fmla="*/ 2147483646 w 231"/>
                <a:gd name="T69" fmla="*/ 2147483646 h 304"/>
                <a:gd name="T70" fmla="*/ 2147483646 w 231"/>
                <a:gd name="T71" fmla="*/ 2147483646 h 304"/>
                <a:gd name="T72" fmla="*/ 2147483646 w 231"/>
                <a:gd name="T73" fmla="*/ 2147483646 h 304"/>
                <a:gd name="T74" fmla="*/ 2147483646 w 231"/>
                <a:gd name="T75" fmla="*/ 2147483646 h 304"/>
                <a:gd name="T76" fmla="*/ 2147483646 w 231"/>
                <a:gd name="T77" fmla="*/ 2147483646 h 304"/>
                <a:gd name="T78" fmla="*/ 2147483646 w 231"/>
                <a:gd name="T79" fmla="*/ 2147483646 h 304"/>
                <a:gd name="T80" fmla="*/ 2147483646 w 231"/>
                <a:gd name="T81" fmla="*/ 2147483646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4">
                  <a:moveTo>
                    <a:pt x="213" y="235"/>
                  </a:moveTo>
                  <a:cubicBezTo>
                    <a:pt x="210" y="218"/>
                    <a:pt x="202" y="202"/>
                    <a:pt x="190" y="188"/>
                  </a:cubicBezTo>
                  <a:cubicBezTo>
                    <a:pt x="189" y="188"/>
                    <a:pt x="189" y="188"/>
                    <a:pt x="189" y="188"/>
                  </a:cubicBezTo>
                  <a:cubicBezTo>
                    <a:pt x="186" y="170"/>
                    <a:pt x="176" y="153"/>
                    <a:pt x="162" y="140"/>
                  </a:cubicBezTo>
                  <a:cubicBezTo>
                    <a:pt x="158" y="122"/>
                    <a:pt x="148" y="107"/>
                    <a:pt x="133" y="94"/>
                  </a:cubicBezTo>
                  <a:cubicBezTo>
                    <a:pt x="128" y="78"/>
                    <a:pt x="116" y="63"/>
                    <a:pt x="102" y="52"/>
                  </a:cubicBezTo>
                  <a:cubicBezTo>
                    <a:pt x="95" y="35"/>
                    <a:pt x="83" y="21"/>
                    <a:pt x="67" y="10"/>
                  </a:cubicBezTo>
                  <a:cubicBezTo>
                    <a:pt x="67" y="11"/>
                    <a:pt x="67" y="11"/>
                    <a:pt x="67" y="11"/>
                  </a:cubicBezTo>
                  <a:cubicBezTo>
                    <a:pt x="65" y="7"/>
                    <a:pt x="63" y="3"/>
                    <a:pt x="61" y="0"/>
                  </a:cubicBezTo>
                  <a:cubicBezTo>
                    <a:pt x="61" y="0"/>
                    <a:pt x="61" y="0"/>
                    <a:pt x="61" y="0"/>
                  </a:cubicBezTo>
                  <a:cubicBezTo>
                    <a:pt x="60" y="1"/>
                    <a:pt x="60" y="1"/>
                    <a:pt x="60" y="1"/>
                  </a:cubicBezTo>
                  <a:cubicBezTo>
                    <a:pt x="43" y="16"/>
                    <a:pt x="43" y="16"/>
                    <a:pt x="43" y="16"/>
                  </a:cubicBezTo>
                  <a:cubicBezTo>
                    <a:pt x="42" y="17"/>
                    <a:pt x="42" y="17"/>
                    <a:pt x="42" y="17"/>
                  </a:cubicBezTo>
                  <a:cubicBezTo>
                    <a:pt x="17" y="40"/>
                    <a:pt x="17" y="40"/>
                    <a:pt x="17" y="40"/>
                  </a:cubicBezTo>
                  <a:cubicBezTo>
                    <a:pt x="16" y="41"/>
                    <a:pt x="16" y="41"/>
                    <a:pt x="16" y="41"/>
                  </a:cubicBezTo>
                  <a:cubicBezTo>
                    <a:pt x="1" y="55"/>
                    <a:pt x="1" y="55"/>
                    <a:pt x="1" y="55"/>
                  </a:cubicBezTo>
                  <a:cubicBezTo>
                    <a:pt x="1" y="55"/>
                    <a:pt x="1" y="55"/>
                    <a:pt x="1" y="55"/>
                  </a:cubicBezTo>
                  <a:cubicBezTo>
                    <a:pt x="0" y="55"/>
                    <a:pt x="0" y="55"/>
                    <a:pt x="0" y="55"/>
                  </a:cubicBezTo>
                  <a:cubicBezTo>
                    <a:pt x="0" y="55"/>
                    <a:pt x="0" y="55"/>
                    <a:pt x="0" y="55"/>
                  </a:cubicBezTo>
                  <a:cubicBezTo>
                    <a:pt x="2" y="57"/>
                    <a:pt x="3" y="59"/>
                    <a:pt x="4" y="60"/>
                  </a:cubicBezTo>
                  <a:cubicBezTo>
                    <a:pt x="10" y="66"/>
                    <a:pt x="17" y="72"/>
                    <a:pt x="24" y="77"/>
                  </a:cubicBezTo>
                  <a:cubicBezTo>
                    <a:pt x="27" y="85"/>
                    <a:pt x="31" y="92"/>
                    <a:pt x="36" y="98"/>
                  </a:cubicBezTo>
                  <a:cubicBezTo>
                    <a:pt x="41" y="104"/>
                    <a:pt x="48" y="111"/>
                    <a:pt x="55" y="116"/>
                  </a:cubicBezTo>
                  <a:cubicBezTo>
                    <a:pt x="58" y="124"/>
                    <a:pt x="61" y="131"/>
                    <a:pt x="66" y="138"/>
                  </a:cubicBezTo>
                  <a:cubicBezTo>
                    <a:pt x="71" y="145"/>
                    <a:pt x="76" y="151"/>
                    <a:pt x="83" y="156"/>
                  </a:cubicBezTo>
                  <a:cubicBezTo>
                    <a:pt x="85" y="164"/>
                    <a:pt x="88" y="171"/>
                    <a:pt x="92" y="178"/>
                  </a:cubicBezTo>
                  <a:cubicBezTo>
                    <a:pt x="96" y="185"/>
                    <a:pt x="102" y="192"/>
                    <a:pt x="108" y="198"/>
                  </a:cubicBezTo>
                  <a:cubicBezTo>
                    <a:pt x="110" y="206"/>
                    <a:pt x="113" y="214"/>
                    <a:pt x="117" y="221"/>
                  </a:cubicBezTo>
                  <a:cubicBezTo>
                    <a:pt x="120" y="228"/>
                    <a:pt x="126" y="236"/>
                    <a:pt x="131" y="242"/>
                  </a:cubicBezTo>
                  <a:cubicBezTo>
                    <a:pt x="133" y="250"/>
                    <a:pt x="135" y="258"/>
                    <a:pt x="138" y="266"/>
                  </a:cubicBezTo>
                  <a:cubicBezTo>
                    <a:pt x="141" y="273"/>
                    <a:pt x="146" y="280"/>
                    <a:pt x="151" y="287"/>
                  </a:cubicBezTo>
                  <a:cubicBezTo>
                    <a:pt x="152" y="293"/>
                    <a:pt x="153" y="298"/>
                    <a:pt x="155" y="304"/>
                  </a:cubicBezTo>
                  <a:cubicBezTo>
                    <a:pt x="156" y="303"/>
                    <a:pt x="156" y="303"/>
                    <a:pt x="156" y="303"/>
                  </a:cubicBezTo>
                  <a:cubicBezTo>
                    <a:pt x="174" y="296"/>
                    <a:pt x="174" y="296"/>
                    <a:pt x="174" y="296"/>
                  </a:cubicBezTo>
                  <a:cubicBezTo>
                    <a:pt x="175" y="296"/>
                    <a:pt x="175" y="296"/>
                    <a:pt x="175" y="296"/>
                  </a:cubicBezTo>
                  <a:cubicBezTo>
                    <a:pt x="207" y="283"/>
                    <a:pt x="207" y="283"/>
                    <a:pt x="207" y="283"/>
                  </a:cubicBezTo>
                  <a:cubicBezTo>
                    <a:pt x="209" y="283"/>
                    <a:pt x="209" y="283"/>
                    <a:pt x="209" y="283"/>
                  </a:cubicBezTo>
                  <a:cubicBezTo>
                    <a:pt x="230" y="275"/>
                    <a:pt x="230" y="275"/>
                    <a:pt x="230" y="275"/>
                  </a:cubicBezTo>
                  <a:cubicBezTo>
                    <a:pt x="231" y="274"/>
                    <a:pt x="231" y="274"/>
                    <a:pt x="231" y="274"/>
                  </a:cubicBezTo>
                  <a:cubicBezTo>
                    <a:pt x="231" y="274"/>
                    <a:pt x="231" y="274"/>
                    <a:pt x="231" y="274"/>
                  </a:cubicBezTo>
                  <a:cubicBezTo>
                    <a:pt x="228" y="260"/>
                    <a:pt x="222" y="247"/>
                    <a:pt x="213" y="23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3" name="MH_Other_317"/>
            <p:cNvSpPr/>
            <p:nvPr>
              <p:custDataLst>
                <p:tags r:id="rId330"/>
              </p:custDataLst>
            </p:nvPr>
          </p:nvSpPr>
          <p:spPr bwMode="auto">
            <a:xfrm>
              <a:off x="4883207" y="2347015"/>
              <a:ext cx="41120" cy="188735"/>
            </a:xfrm>
            <a:custGeom>
              <a:avLst/>
              <a:gdLst>
                <a:gd name="T0" fmla="*/ 2147483646 w 50"/>
                <a:gd name="T1" fmla="*/ 2147483646 h 235"/>
                <a:gd name="T2" fmla="*/ 2147483646 w 50"/>
                <a:gd name="T3" fmla="*/ 2147483646 h 235"/>
                <a:gd name="T4" fmla="*/ 2147483646 w 50"/>
                <a:gd name="T5" fmla="*/ 2147483646 h 235"/>
                <a:gd name="T6" fmla="*/ 2147483646 w 50"/>
                <a:gd name="T7" fmla="*/ 2147483646 h 235"/>
                <a:gd name="T8" fmla="*/ 2147483646 w 50"/>
                <a:gd name="T9" fmla="*/ 2147483646 h 235"/>
                <a:gd name="T10" fmla="*/ 2147483646 w 50"/>
                <a:gd name="T11" fmla="*/ 2147483646 h 235"/>
                <a:gd name="T12" fmla="*/ 2147483646 w 50"/>
                <a:gd name="T13" fmla="*/ 2147483646 h 235"/>
                <a:gd name="T14" fmla="*/ 2147483646 w 50"/>
                <a:gd name="T15" fmla="*/ 2147483646 h 235"/>
                <a:gd name="T16" fmla="*/ 2147483646 w 50"/>
                <a:gd name="T17" fmla="*/ 2147483646 h 235"/>
                <a:gd name="T18" fmla="*/ 2147483646 w 50"/>
                <a:gd name="T19" fmla="*/ 2147483646 h 235"/>
                <a:gd name="T20" fmla="*/ 2147483646 w 50"/>
                <a:gd name="T21" fmla="*/ 2147483646 h 235"/>
                <a:gd name="T22" fmla="*/ 2147483646 w 50"/>
                <a:gd name="T23" fmla="*/ 2147483646 h 235"/>
                <a:gd name="T24" fmla="*/ 2147483646 w 50"/>
                <a:gd name="T25" fmla="*/ 2147483646 h 235"/>
                <a:gd name="T26" fmla="*/ 0 w 50"/>
                <a:gd name="T27" fmla="*/ 0 h 235"/>
                <a:gd name="T28" fmla="*/ 616576540 w 50"/>
                <a:gd name="T29" fmla="*/ 599666970 h 235"/>
                <a:gd name="T30" fmla="*/ 2147483646 w 50"/>
                <a:gd name="T31" fmla="*/ 2147483646 h 2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235">
                  <a:moveTo>
                    <a:pt x="36" y="73"/>
                  </a:moveTo>
                  <a:cubicBezTo>
                    <a:pt x="36" y="105"/>
                    <a:pt x="34" y="118"/>
                    <a:pt x="34" y="118"/>
                  </a:cubicBezTo>
                  <a:cubicBezTo>
                    <a:pt x="34" y="118"/>
                    <a:pt x="33" y="131"/>
                    <a:pt x="30" y="162"/>
                  </a:cubicBezTo>
                  <a:cubicBezTo>
                    <a:pt x="28" y="182"/>
                    <a:pt x="30" y="198"/>
                    <a:pt x="37" y="214"/>
                  </a:cubicBezTo>
                  <a:cubicBezTo>
                    <a:pt x="40" y="221"/>
                    <a:pt x="45" y="228"/>
                    <a:pt x="50" y="235"/>
                  </a:cubicBezTo>
                  <a:cubicBezTo>
                    <a:pt x="50" y="232"/>
                    <a:pt x="50" y="232"/>
                    <a:pt x="50" y="232"/>
                  </a:cubicBezTo>
                  <a:cubicBezTo>
                    <a:pt x="34" y="212"/>
                    <a:pt x="29" y="190"/>
                    <a:pt x="32" y="162"/>
                  </a:cubicBezTo>
                  <a:cubicBezTo>
                    <a:pt x="35" y="132"/>
                    <a:pt x="36" y="118"/>
                    <a:pt x="36" y="118"/>
                  </a:cubicBezTo>
                  <a:cubicBezTo>
                    <a:pt x="36" y="118"/>
                    <a:pt x="37" y="105"/>
                    <a:pt x="37" y="73"/>
                  </a:cubicBezTo>
                  <a:cubicBezTo>
                    <a:pt x="37" y="63"/>
                    <a:pt x="36" y="53"/>
                    <a:pt x="33" y="45"/>
                  </a:cubicBezTo>
                  <a:cubicBezTo>
                    <a:pt x="32" y="43"/>
                    <a:pt x="32" y="43"/>
                    <a:pt x="32" y="43"/>
                  </a:cubicBezTo>
                  <a:cubicBezTo>
                    <a:pt x="32" y="42"/>
                    <a:pt x="32" y="42"/>
                    <a:pt x="32" y="42"/>
                  </a:cubicBezTo>
                  <a:cubicBezTo>
                    <a:pt x="32" y="42"/>
                    <a:pt x="32" y="42"/>
                    <a:pt x="32" y="42"/>
                  </a:cubicBezTo>
                  <a:cubicBezTo>
                    <a:pt x="27" y="25"/>
                    <a:pt x="15" y="11"/>
                    <a:pt x="0" y="0"/>
                  </a:cubicBezTo>
                  <a:cubicBezTo>
                    <a:pt x="1" y="1"/>
                    <a:pt x="1" y="1"/>
                    <a:pt x="1" y="1"/>
                  </a:cubicBezTo>
                  <a:cubicBezTo>
                    <a:pt x="24" y="19"/>
                    <a:pt x="36" y="42"/>
                    <a:pt x="36" y="7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4" name="MH_Other_318"/>
            <p:cNvSpPr/>
            <p:nvPr>
              <p:custDataLst>
                <p:tags r:id="rId331"/>
              </p:custDataLst>
            </p:nvPr>
          </p:nvSpPr>
          <p:spPr bwMode="auto">
            <a:xfrm>
              <a:off x="4909097" y="2380232"/>
              <a:ext cx="27413" cy="169105"/>
            </a:xfrm>
            <a:custGeom>
              <a:avLst/>
              <a:gdLst>
                <a:gd name="T0" fmla="*/ 2147483646 w 33"/>
                <a:gd name="T1" fmla="*/ 2147483646 h 210"/>
                <a:gd name="T2" fmla="*/ 2147483646 w 33"/>
                <a:gd name="T3" fmla="*/ 2147483646 h 210"/>
                <a:gd name="T4" fmla="*/ 2147483646 w 33"/>
                <a:gd name="T5" fmla="*/ 2147483646 h 210"/>
                <a:gd name="T6" fmla="*/ 2147483646 w 33"/>
                <a:gd name="T7" fmla="*/ 2147483646 h 210"/>
                <a:gd name="T8" fmla="*/ 2147483646 w 33"/>
                <a:gd name="T9" fmla="*/ 2147483646 h 210"/>
                <a:gd name="T10" fmla="*/ 2147483646 w 33"/>
                <a:gd name="T11" fmla="*/ 2147483646 h 210"/>
                <a:gd name="T12" fmla="*/ 2147483646 w 33"/>
                <a:gd name="T13" fmla="*/ 2147483646 h 210"/>
                <a:gd name="T14" fmla="*/ 2147483646 w 33"/>
                <a:gd name="T15" fmla="*/ 2147483646 h 210"/>
                <a:gd name="T16" fmla="*/ 0 w 33"/>
                <a:gd name="T17" fmla="*/ 0 h 210"/>
                <a:gd name="T18" fmla="*/ 629831100 w 33"/>
                <a:gd name="T19" fmla="*/ 1809315660 h 210"/>
                <a:gd name="T20" fmla="*/ 2147483646 w 33"/>
                <a:gd name="T21" fmla="*/ 2147483646 h 210"/>
                <a:gd name="T22" fmla="*/ 2147483646 w 33"/>
                <a:gd name="T23" fmla="*/ 2147483646 h 210"/>
                <a:gd name="T24" fmla="*/ 2147483646 w 33"/>
                <a:gd name="T25" fmla="*/ 2147483646 h 210"/>
                <a:gd name="T26" fmla="*/ 2147483646 w 33"/>
                <a:gd name="T27" fmla="*/ 2147483646 h 210"/>
                <a:gd name="T28" fmla="*/ 2147483646 w 33"/>
                <a:gd name="T29" fmla="*/ 2147483646 h 210"/>
                <a:gd name="T30" fmla="*/ 2147483646 w 33"/>
                <a:gd name="T31" fmla="*/ 2147483646 h 210"/>
                <a:gd name="T32" fmla="*/ 2147483646 w 33"/>
                <a:gd name="T33" fmla="*/ 2147483646 h 210"/>
                <a:gd name="T34" fmla="*/ 2147483646 w 33"/>
                <a:gd name="T35" fmla="*/ 2147483646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210">
                  <a:moveTo>
                    <a:pt x="22" y="210"/>
                  </a:moveTo>
                  <a:cubicBezTo>
                    <a:pt x="23" y="209"/>
                    <a:pt x="23" y="209"/>
                    <a:pt x="23" y="209"/>
                  </a:cubicBezTo>
                  <a:cubicBezTo>
                    <a:pt x="19" y="196"/>
                    <a:pt x="18" y="181"/>
                    <a:pt x="21" y="164"/>
                  </a:cubicBezTo>
                  <a:cubicBezTo>
                    <a:pt x="26" y="134"/>
                    <a:pt x="28" y="120"/>
                    <a:pt x="28" y="120"/>
                  </a:cubicBezTo>
                  <a:cubicBezTo>
                    <a:pt x="28" y="120"/>
                    <a:pt x="30" y="107"/>
                    <a:pt x="32" y="75"/>
                  </a:cubicBezTo>
                  <a:cubicBezTo>
                    <a:pt x="33" y="65"/>
                    <a:pt x="32" y="56"/>
                    <a:pt x="30" y="48"/>
                  </a:cubicBezTo>
                  <a:cubicBezTo>
                    <a:pt x="30" y="48"/>
                    <a:pt x="29" y="47"/>
                    <a:pt x="29" y="47"/>
                  </a:cubicBezTo>
                  <a:cubicBezTo>
                    <a:pt x="30" y="47"/>
                    <a:pt x="30" y="47"/>
                    <a:pt x="30" y="47"/>
                  </a:cubicBezTo>
                  <a:cubicBezTo>
                    <a:pt x="25" y="29"/>
                    <a:pt x="15" y="13"/>
                    <a:pt x="0" y="0"/>
                  </a:cubicBezTo>
                  <a:cubicBezTo>
                    <a:pt x="1" y="3"/>
                    <a:pt x="1" y="3"/>
                    <a:pt x="1" y="3"/>
                  </a:cubicBezTo>
                  <a:cubicBezTo>
                    <a:pt x="22" y="21"/>
                    <a:pt x="32" y="45"/>
                    <a:pt x="31" y="75"/>
                  </a:cubicBezTo>
                  <a:cubicBezTo>
                    <a:pt x="29" y="107"/>
                    <a:pt x="26" y="120"/>
                    <a:pt x="26" y="120"/>
                  </a:cubicBezTo>
                  <a:cubicBezTo>
                    <a:pt x="26" y="120"/>
                    <a:pt x="25" y="133"/>
                    <a:pt x="20" y="164"/>
                  </a:cubicBezTo>
                  <a:cubicBezTo>
                    <a:pt x="18" y="173"/>
                    <a:pt x="18" y="182"/>
                    <a:pt x="18" y="190"/>
                  </a:cubicBezTo>
                  <a:cubicBezTo>
                    <a:pt x="19" y="192"/>
                    <a:pt x="19" y="192"/>
                    <a:pt x="19" y="192"/>
                  </a:cubicBezTo>
                  <a:cubicBezTo>
                    <a:pt x="18" y="193"/>
                    <a:pt x="18" y="193"/>
                    <a:pt x="18" y="193"/>
                  </a:cubicBezTo>
                  <a:cubicBezTo>
                    <a:pt x="18" y="193"/>
                    <a:pt x="18" y="193"/>
                    <a:pt x="18" y="193"/>
                  </a:cubicBezTo>
                  <a:cubicBezTo>
                    <a:pt x="19" y="199"/>
                    <a:pt x="20" y="204"/>
                    <a:pt x="22" y="21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5" name="MH_Other_319"/>
            <p:cNvSpPr/>
            <p:nvPr>
              <p:custDataLst>
                <p:tags r:id="rId332"/>
              </p:custDataLst>
            </p:nvPr>
          </p:nvSpPr>
          <p:spPr bwMode="auto">
            <a:xfrm>
              <a:off x="4924326" y="2532730"/>
              <a:ext cx="0" cy="3019"/>
            </a:xfrm>
            <a:custGeom>
              <a:avLst/>
              <a:gdLst>
                <a:gd name="T0" fmla="*/ 119 w 3"/>
                <a:gd name="T1" fmla="*/ 365782679 h 7"/>
                <a:gd name="T2" fmla="*/ 0 w 3"/>
                <a:gd name="T3" fmla="*/ 0 h 7"/>
                <a:gd name="T4" fmla="*/ 0 w 3"/>
                <a:gd name="T5" fmla="*/ 512054475 h 7"/>
                <a:gd name="T6" fmla="*/ 0 w 3"/>
                <a:gd name="T7" fmla="*/ 512054475 h 7"/>
                <a:gd name="T8" fmla="*/ 119 w 3"/>
                <a:gd name="T9" fmla="*/ 36578267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3" y="5"/>
                  </a:moveTo>
                  <a:lnTo>
                    <a:pt x="0" y="0"/>
                  </a:lnTo>
                  <a:lnTo>
                    <a:pt x="0" y="7"/>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6" name="MH_Other_320"/>
            <p:cNvSpPr/>
            <p:nvPr>
              <p:custDataLst>
                <p:tags r:id="rId333"/>
              </p:custDataLst>
            </p:nvPr>
          </p:nvSpPr>
          <p:spPr bwMode="auto">
            <a:xfrm>
              <a:off x="4909097" y="2380234"/>
              <a:ext cx="1523" cy="3019"/>
            </a:xfrm>
            <a:custGeom>
              <a:avLst/>
              <a:gdLst>
                <a:gd name="T0" fmla="*/ 0 w 2"/>
                <a:gd name="T1" fmla="*/ 219510882 h 7"/>
                <a:gd name="T2" fmla="*/ 447676037 w 2"/>
                <a:gd name="T3" fmla="*/ 512054475 h 7"/>
                <a:gd name="T4" fmla="*/ 0 w 2"/>
                <a:gd name="T5" fmla="*/ 0 h 7"/>
                <a:gd name="T6" fmla="*/ 0 w 2"/>
                <a:gd name="T7" fmla="*/ 0 h 7"/>
                <a:gd name="T8" fmla="*/ 0 w 2"/>
                <a:gd name="T9" fmla="*/ 21951088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7">
                  <a:moveTo>
                    <a:pt x="0" y="3"/>
                  </a:moveTo>
                  <a:lnTo>
                    <a:pt x="2" y="7"/>
                  </a:lnTo>
                  <a:lnTo>
                    <a:pt x="0"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7" name="MH_Other_321"/>
            <p:cNvSpPr/>
            <p:nvPr>
              <p:custDataLst>
                <p:tags r:id="rId334"/>
              </p:custDataLst>
            </p:nvPr>
          </p:nvSpPr>
          <p:spPr bwMode="auto">
            <a:xfrm>
              <a:off x="4931940" y="2416471"/>
              <a:ext cx="24367" cy="125319"/>
            </a:xfrm>
            <a:custGeom>
              <a:avLst/>
              <a:gdLst>
                <a:gd name="T0" fmla="*/ 2147483646 w 30"/>
                <a:gd name="T1" fmla="*/ 2147483646 h 157"/>
                <a:gd name="T2" fmla="*/ 2147483646 w 30"/>
                <a:gd name="T3" fmla="*/ 2147483646 h 157"/>
                <a:gd name="T4" fmla="*/ 2147483646 w 30"/>
                <a:gd name="T5" fmla="*/ 2147483646 h 157"/>
                <a:gd name="T6" fmla="*/ 2147483646 w 30"/>
                <a:gd name="T7" fmla="*/ 2147483646 h 157"/>
                <a:gd name="T8" fmla="*/ 2147483646 w 30"/>
                <a:gd name="T9" fmla="*/ 2147483646 h 157"/>
                <a:gd name="T10" fmla="*/ 2147483646 w 30"/>
                <a:gd name="T11" fmla="*/ 2147483646 h 157"/>
                <a:gd name="T12" fmla="*/ 2147483646 w 30"/>
                <a:gd name="T13" fmla="*/ 2147483646 h 157"/>
                <a:gd name="T14" fmla="*/ 2147483646 w 30"/>
                <a:gd name="T15" fmla="*/ 2147483646 h 157"/>
                <a:gd name="T16" fmla="*/ 2147483646 w 30"/>
                <a:gd name="T17" fmla="*/ 2147483646 h 157"/>
                <a:gd name="T18" fmla="*/ 0 w 30"/>
                <a:gd name="T19" fmla="*/ 0 h 157"/>
                <a:gd name="T20" fmla="*/ 602866460 w 30"/>
                <a:gd name="T21" fmla="*/ 1183305594 h 157"/>
                <a:gd name="T22" fmla="*/ 602866460 w 30"/>
                <a:gd name="T23" fmla="*/ 1774958392 h 157"/>
                <a:gd name="T24" fmla="*/ 2147483646 w 30"/>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157">
                  <a:moveTo>
                    <a:pt x="27" y="78"/>
                  </a:moveTo>
                  <a:cubicBezTo>
                    <a:pt x="23" y="109"/>
                    <a:pt x="19" y="122"/>
                    <a:pt x="20" y="122"/>
                  </a:cubicBezTo>
                  <a:cubicBezTo>
                    <a:pt x="12" y="157"/>
                    <a:pt x="12" y="157"/>
                    <a:pt x="12" y="157"/>
                  </a:cubicBezTo>
                  <a:cubicBezTo>
                    <a:pt x="13" y="157"/>
                    <a:pt x="13" y="157"/>
                    <a:pt x="13" y="157"/>
                  </a:cubicBezTo>
                  <a:cubicBezTo>
                    <a:pt x="21" y="123"/>
                    <a:pt x="21" y="123"/>
                    <a:pt x="21" y="123"/>
                  </a:cubicBezTo>
                  <a:cubicBezTo>
                    <a:pt x="21" y="122"/>
                    <a:pt x="24" y="110"/>
                    <a:pt x="28" y="78"/>
                  </a:cubicBezTo>
                  <a:cubicBezTo>
                    <a:pt x="29" y="68"/>
                    <a:pt x="29" y="59"/>
                    <a:pt x="27" y="50"/>
                  </a:cubicBezTo>
                  <a:cubicBezTo>
                    <a:pt x="27" y="50"/>
                    <a:pt x="27" y="50"/>
                    <a:pt x="27" y="50"/>
                  </a:cubicBezTo>
                  <a:cubicBezTo>
                    <a:pt x="27" y="49"/>
                    <a:pt x="27" y="49"/>
                    <a:pt x="27" y="49"/>
                  </a:cubicBezTo>
                  <a:cubicBezTo>
                    <a:pt x="24" y="31"/>
                    <a:pt x="14" y="14"/>
                    <a:pt x="0" y="0"/>
                  </a:cubicBezTo>
                  <a:cubicBezTo>
                    <a:pt x="1" y="2"/>
                    <a:pt x="1" y="2"/>
                    <a:pt x="1" y="2"/>
                  </a:cubicBezTo>
                  <a:cubicBezTo>
                    <a:pt x="1" y="3"/>
                    <a:pt x="1" y="3"/>
                    <a:pt x="1" y="3"/>
                  </a:cubicBezTo>
                  <a:cubicBezTo>
                    <a:pt x="21" y="23"/>
                    <a:pt x="30" y="48"/>
                    <a:pt x="27"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8" name="MH_Other_322"/>
            <p:cNvSpPr/>
            <p:nvPr>
              <p:custDataLst>
                <p:tags r:id="rId335"/>
              </p:custDataLst>
            </p:nvPr>
          </p:nvSpPr>
          <p:spPr bwMode="auto">
            <a:xfrm>
              <a:off x="4931940" y="2417981"/>
              <a:ext cx="1523" cy="1509"/>
            </a:xfrm>
            <a:custGeom>
              <a:avLst/>
              <a:gdLst>
                <a:gd name="T0" fmla="*/ 2147483646 w 1"/>
                <a:gd name="T1" fmla="*/ 1790702559 h 1"/>
                <a:gd name="T2" fmla="*/ 2147483646 w 1"/>
                <a:gd name="T3" fmla="*/ 0 h 1"/>
                <a:gd name="T4" fmla="*/ 0 w 1"/>
                <a:gd name="T5" fmla="*/ 0 h 1"/>
                <a:gd name="T6" fmla="*/ 2147483646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89" name="MH_Other_323"/>
            <p:cNvSpPr/>
            <p:nvPr>
              <p:custDataLst>
                <p:tags r:id="rId336"/>
              </p:custDataLst>
            </p:nvPr>
          </p:nvSpPr>
          <p:spPr bwMode="auto">
            <a:xfrm>
              <a:off x="4954785" y="2455727"/>
              <a:ext cx="21321" cy="77003"/>
            </a:xfrm>
            <a:custGeom>
              <a:avLst/>
              <a:gdLst>
                <a:gd name="T0" fmla="*/ 2147483646 w 27"/>
                <a:gd name="T1" fmla="*/ 2147483646 h 95"/>
                <a:gd name="T2" fmla="*/ 2147483646 w 27"/>
                <a:gd name="T3" fmla="*/ 2147483646 h 95"/>
                <a:gd name="T4" fmla="*/ 2147483646 w 27"/>
                <a:gd name="T5" fmla="*/ 2147483646 h 95"/>
                <a:gd name="T6" fmla="*/ 2147483646 w 27"/>
                <a:gd name="T7" fmla="*/ 2147483646 h 95"/>
                <a:gd name="T8" fmla="*/ 2147483646 w 27"/>
                <a:gd name="T9" fmla="*/ 2147483646 h 95"/>
                <a:gd name="T10" fmla="*/ 2147483646 w 27"/>
                <a:gd name="T11" fmla="*/ 2147483646 h 95"/>
                <a:gd name="T12" fmla="*/ 2147483646 w 27"/>
                <a:gd name="T13" fmla="*/ 2147483646 h 95"/>
                <a:gd name="T14" fmla="*/ 571194024 w 27"/>
                <a:gd name="T15" fmla="*/ 0 h 95"/>
                <a:gd name="T16" fmla="*/ 0 w 27"/>
                <a:gd name="T17" fmla="*/ 0 h 95"/>
                <a:gd name="T18" fmla="*/ 0 w 27"/>
                <a:gd name="T19" fmla="*/ 611558708 h 95"/>
                <a:gd name="T20" fmla="*/ 2147483646 w 27"/>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95">
                  <a:moveTo>
                    <a:pt x="22" y="78"/>
                  </a:moveTo>
                  <a:cubicBezTo>
                    <a:pt x="20" y="84"/>
                    <a:pt x="19" y="90"/>
                    <a:pt x="18" y="95"/>
                  </a:cubicBezTo>
                  <a:cubicBezTo>
                    <a:pt x="20" y="95"/>
                    <a:pt x="20" y="95"/>
                    <a:pt x="20" y="95"/>
                  </a:cubicBezTo>
                  <a:cubicBezTo>
                    <a:pt x="21" y="90"/>
                    <a:pt x="22" y="84"/>
                    <a:pt x="23" y="78"/>
                  </a:cubicBezTo>
                  <a:cubicBezTo>
                    <a:pt x="25" y="68"/>
                    <a:pt x="25" y="59"/>
                    <a:pt x="24" y="50"/>
                  </a:cubicBezTo>
                  <a:cubicBezTo>
                    <a:pt x="23" y="48"/>
                    <a:pt x="23" y="48"/>
                    <a:pt x="23" y="48"/>
                  </a:cubicBezTo>
                  <a:cubicBezTo>
                    <a:pt x="24" y="47"/>
                    <a:pt x="24" y="47"/>
                    <a:pt x="24" y="47"/>
                  </a:cubicBezTo>
                  <a:cubicBezTo>
                    <a:pt x="21" y="30"/>
                    <a:pt x="13" y="14"/>
                    <a:pt x="1" y="0"/>
                  </a:cubicBezTo>
                  <a:cubicBezTo>
                    <a:pt x="0" y="0"/>
                    <a:pt x="0" y="0"/>
                    <a:pt x="0" y="0"/>
                  </a:cubicBezTo>
                  <a:cubicBezTo>
                    <a:pt x="0" y="1"/>
                    <a:pt x="0" y="1"/>
                    <a:pt x="0" y="1"/>
                  </a:cubicBezTo>
                  <a:cubicBezTo>
                    <a:pt x="20" y="23"/>
                    <a:pt x="27" y="48"/>
                    <a:pt x="22"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0" name="MH_Other_324"/>
            <p:cNvSpPr/>
            <p:nvPr>
              <p:custDataLst>
                <p:tags r:id="rId337"/>
              </p:custDataLst>
            </p:nvPr>
          </p:nvSpPr>
          <p:spPr bwMode="auto">
            <a:xfrm>
              <a:off x="4954785" y="2455727"/>
              <a:ext cx="0" cy="1510"/>
            </a:xfrm>
            <a:custGeom>
              <a:avLst/>
              <a:gdLst>
                <a:gd name="T0" fmla="*/ 1792959984 h 1"/>
                <a:gd name="T1" fmla="*/ 0 h 1"/>
                <a:gd name="T2" fmla="*/ 1792959984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1" name="MH_Other_325"/>
            <p:cNvSpPr/>
            <p:nvPr>
              <p:custDataLst>
                <p:tags r:id="rId338"/>
              </p:custDataLst>
            </p:nvPr>
          </p:nvSpPr>
          <p:spPr bwMode="auto">
            <a:xfrm>
              <a:off x="4973061" y="2493474"/>
              <a:ext cx="15229" cy="31707"/>
            </a:xfrm>
            <a:custGeom>
              <a:avLst/>
              <a:gdLst>
                <a:gd name="T0" fmla="*/ 2147483646 w 18"/>
                <a:gd name="T1" fmla="*/ 2147483646 h 40"/>
                <a:gd name="T2" fmla="*/ 2147483646 w 18"/>
                <a:gd name="T3" fmla="*/ 2147483646 h 40"/>
                <a:gd name="T4" fmla="*/ 2147483646 w 18"/>
                <a:gd name="T5" fmla="*/ 2147483646 h 40"/>
                <a:gd name="T6" fmla="*/ 0 w 18"/>
                <a:gd name="T7" fmla="*/ 0 h 40"/>
                <a:gd name="T8" fmla="*/ 0 w 18"/>
                <a:gd name="T9" fmla="*/ 1759415181 h 40"/>
                <a:gd name="T10" fmla="*/ 2147483646 w 18"/>
                <a:gd name="T11" fmla="*/ 2147483646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40">
                  <a:moveTo>
                    <a:pt x="17" y="40"/>
                  </a:moveTo>
                  <a:cubicBezTo>
                    <a:pt x="18" y="39"/>
                    <a:pt x="18" y="39"/>
                    <a:pt x="18" y="39"/>
                  </a:cubicBezTo>
                  <a:cubicBezTo>
                    <a:pt x="18" y="39"/>
                    <a:pt x="18" y="39"/>
                    <a:pt x="18" y="39"/>
                  </a:cubicBezTo>
                  <a:cubicBezTo>
                    <a:pt x="15" y="25"/>
                    <a:pt x="9" y="12"/>
                    <a:pt x="0" y="0"/>
                  </a:cubicBezTo>
                  <a:cubicBezTo>
                    <a:pt x="0" y="3"/>
                    <a:pt x="0" y="3"/>
                    <a:pt x="0" y="3"/>
                  </a:cubicBezTo>
                  <a:cubicBezTo>
                    <a:pt x="9" y="14"/>
                    <a:pt x="14" y="26"/>
                    <a:pt x="17"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2" name="MH_Other_326"/>
            <p:cNvSpPr/>
            <p:nvPr>
              <p:custDataLst>
                <p:tags r:id="rId339"/>
              </p:custDataLst>
            </p:nvPr>
          </p:nvSpPr>
          <p:spPr bwMode="auto">
            <a:xfrm>
              <a:off x="4973060" y="2493474"/>
              <a:ext cx="0" cy="3019"/>
            </a:xfrm>
            <a:custGeom>
              <a:avLst/>
              <a:gdLst>
                <a:gd name="T0" fmla="*/ 0 w 2"/>
                <a:gd name="T1" fmla="*/ 146271796 h 7"/>
                <a:gd name="T2" fmla="*/ 178 w 2"/>
                <a:gd name="T3" fmla="*/ 512054475 h 7"/>
                <a:gd name="T4" fmla="*/ 178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2"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3" name="MH_Other_327"/>
            <p:cNvSpPr/>
            <p:nvPr>
              <p:custDataLst>
                <p:tags r:id="rId340"/>
              </p:custDataLst>
            </p:nvPr>
          </p:nvSpPr>
          <p:spPr bwMode="auto">
            <a:xfrm>
              <a:off x="4802491" y="2350036"/>
              <a:ext cx="18275" cy="16609"/>
            </a:xfrm>
            <a:custGeom>
              <a:avLst/>
              <a:gdLst>
                <a:gd name="T0" fmla="*/ 531752969 w 24"/>
                <a:gd name="T1" fmla="*/ 0 h 22"/>
                <a:gd name="T2" fmla="*/ 531752969 w 24"/>
                <a:gd name="T3" fmla="*/ 0 h 22"/>
                <a:gd name="T4" fmla="*/ 0 w 24"/>
                <a:gd name="T5" fmla="*/ 0 h 22"/>
                <a:gd name="T6" fmla="*/ 0 w 24"/>
                <a:gd name="T7" fmla="*/ 0 h 22"/>
                <a:gd name="T8" fmla="*/ 2128272350 w 24"/>
                <a:gd name="T9" fmla="*/ 2147483646 h 22"/>
                <a:gd name="T10" fmla="*/ 2147483646 w 24"/>
                <a:gd name="T11" fmla="*/ 2147483646 h 22"/>
                <a:gd name="T12" fmla="*/ 2147483646 w 24"/>
                <a:gd name="T13" fmla="*/ 2147483646 h 22"/>
                <a:gd name="T14" fmla="*/ 2147483646 w 24"/>
                <a:gd name="T15" fmla="*/ 2147483646 h 22"/>
                <a:gd name="T16" fmla="*/ 531752969 w 24"/>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2">
                  <a:moveTo>
                    <a:pt x="1" y="0"/>
                  </a:moveTo>
                  <a:cubicBezTo>
                    <a:pt x="1" y="0"/>
                    <a:pt x="1" y="0"/>
                    <a:pt x="1" y="0"/>
                  </a:cubicBezTo>
                  <a:cubicBezTo>
                    <a:pt x="0" y="0"/>
                    <a:pt x="0" y="0"/>
                    <a:pt x="0" y="0"/>
                  </a:cubicBezTo>
                  <a:cubicBezTo>
                    <a:pt x="0" y="0"/>
                    <a:pt x="0" y="0"/>
                    <a:pt x="0" y="0"/>
                  </a:cubicBezTo>
                  <a:cubicBezTo>
                    <a:pt x="2" y="2"/>
                    <a:pt x="3" y="4"/>
                    <a:pt x="4" y="5"/>
                  </a:cubicBezTo>
                  <a:cubicBezTo>
                    <a:pt x="10" y="11"/>
                    <a:pt x="17" y="17"/>
                    <a:pt x="24" y="22"/>
                  </a:cubicBezTo>
                  <a:cubicBezTo>
                    <a:pt x="24" y="21"/>
                    <a:pt x="24" y="21"/>
                    <a:pt x="24" y="21"/>
                  </a:cubicBezTo>
                  <a:cubicBezTo>
                    <a:pt x="23" y="20"/>
                    <a:pt x="23" y="20"/>
                    <a:pt x="23" y="20"/>
                  </a:cubicBezTo>
                  <a:cubicBezTo>
                    <a:pt x="14" y="14"/>
                    <a:pt x="7" y="7"/>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4" name="MH_Other_328"/>
            <p:cNvSpPr/>
            <p:nvPr>
              <p:custDataLst>
                <p:tags r:id="rId341"/>
              </p:custDataLst>
            </p:nvPr>
          </p:nvSpPr>
          <p:spPr bwMode="auto">
            <a:xfrm>
              <a:off x="4814676" y="2337957"/>
              <a:ext cx="31981" cy="60395"/>
            </a:xfrm>
            <a:custGeom>
              <a:avLst/>
              <a:gdLst>
                <a:gd name="T0" fmla="*/ 1225340756 w 39"/>
                <a:gd name="T1" fmla="*/ 2147483646 h 76"/>
                <a:gd name="T2" fmla="*/ 613035803 w 39"/>
                <a:gd name="T3" fmla="*/ 0 h 76"/>
                <a:gd name="T4" fmla="*/ 0 w 39"/>
                <a:gd name="T5" fmla="*/ 584313632 h 76"/>
                <a:gd name="T6" fmla="*/ 613035803 w 39"/>
                <a:gd name="T7" fmla="*/ 2147483646 h 76"/>
                <a:gd name="T8" fmla="*/ 2147483646 w 39"/>
                <a:gd name="T9" fmla="*/ 2147483646 h 76"/>
                <a:gd name="T10" fmla="*/ 2147483646 w 39"/>
                <a:gd name="T11" fmla="*/ 2147483646 h 76"/>
                <a:gd name="T12" fmla="*/ 2147483646 w 39"/>
                <a:gd name="T13" fmla="*/ 2147483646 h 76"/>
                <a:gd name="T14" fmla="*/ 2147483646 w 39"/>
                <a:gd name="T15" fmla="*/ 2147483646 h 76"/>
                <a:gd name="T16" fmla="*/ 2147483646 w 39"/>
                <a:gd name="T17" fmla="*/ 2147483646 h 76"/>
                <a:gd name="T18" fmla="*/ 2147483646 w 39"/>
                <a:gd name="T19" fmla="*/ 2147483646 h 76"/>
                <a:gd name="T20" fmla="*/ 2147483646 w 39"/>
                <a:gd name="T21" fmla="*/ 2147483646 h 76"/>
                <a:gd name="T22" fmla="*/ 1225340756 w 39"/>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76">
                  <a:moveTo>
                    <a:pt x="2" y="9"/>
                  </a:moveTo>
                  <a:cubicBezTo>
                    <a:pt x="1" y="0"/>
                    <a:pt x="1" y="0"/>
                    <a:pt x="1" y="0"/>
                  </a:cubicBezTo>
                  <a:cubicBezTo>
                    <a:pt x="0" y="1"/>
                    <a:pt x="0" y="1"/>
                    <a:pt x="0" y="1"/>
                  </a:cubicBezTo>
                  <a:cubicBezTo>
                    <a:pt x="1" y="10"/>
                    <a:pt x="1" y="10"/>
                    <a:pt x="1" y="10"/>
                  </a:cubicBezTo>
                  <a:cubicBezTo>
                    <a:pt x="2" y="19"/>
                    <a:pt x="4" y="27"/>
                    <a:pt x="7" y="35"/>
                  </a:cubicBezTo>
                  <a:cubicBezTo>
                    <a:pt x="8" y="35"/>
                    <a:pt x="8" y="35"/>
                    <a:pt x="8" y="35"/>
                  </a:cubicBezTo>
                  <a:cubicBezTo>
                    <a:pt x="8" y="36"/>
                    <a:pt x="8" y="36"/>
                    <a:pt x="8" y="36"/>
                  </a:cubicBezTo>
                  <a:cubicBezTo>
                    <a:pt x="11" y="44"/>
                    <a:pt x="15" y="51"/>
                    <a:pt x="20" y="58"/>
                  </a:cubicBezTo>
                  <a:cubicBezTo>
                    <a:pt x="25" y="64"/>
                    <a:pt x="32" y="71"/>
                    <a:pt x="39" y="76"/>
                  </a:cubicBezTo>
                  <a:cubicBezTo>
                    <a:pt x="39" y="75"/>
                    <a:pt x="39" y="75"/>
                    <a:pt x="39" y="75"/>
                  </a:cubicBezTo>
                  <a:cubicBezTo>
                    <a:pt x="38" y="74"/>
                    <a:pt x="38" y="74"/>
                    <a:pt x="38" y="74"/>
                  </a:cubicBezTo>
                  <a:cubicBezTo>
                    <a:pt x="17" y="58"/>
                    <a:pt x="6" y="38"/>
                    <a:pt x="2"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5" name="MH_Other_329"/>
            <p:cNvSpPr/>
            <p:nvPr>
              <p:custDataLst>
                <p:tags r:id="rId342"/>
              </p:custDataLst>
            </p:nvPr>
          </p:nvSpPr>
          <p:spPr bwMode="auto">
            <a:xfrm>
              <a:off x="4820766" y="2365134"/>
              <a:ext cx="0" cy="1510"/>
            </a:xfrm>
            <a:custGeom>
              <a:avLst/>
              <a:gdLst>
                <a:gd name="T0" fmla="*/ 0 w 1"/>
                <a:gd name="T1" fmla="*/ 0 h 1"/>
                <a:gd name="T2" fmla="*/ 1067 w 1"/>
                <a:gd name="T3" fmla="*/ 2147483646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6" name="MH_Other_330"/>
            <p:cNvSpPr/>
            <p:nvPr>
              <p:custDataLst>
                <p:tags r:id="rId343"/>
              </p:custDataLst>
            </p:nvPr>
          </p:nvSpPr>
          <p:spPr bwMode="auto">
            <a:xfrm>
              <a:off x="4835997" y="2318330"/>
              <a:ext cx="33504" cy="111730"/>
            </a:xfrm>
            <a:custGeom>
              <a:avLst/>
              <a:gdLst>
                <a:gd name="T0" fmla="*/ 2147483646 w 41"/>
                <a:gd name="T1" fmla="*/ 2147483646 h 140"/>
                <a:gd name="T2" fmla="*/ 2147483646 w 41"/>
                <a:gd name="T3" fmla="*/ 2147483646 h 140"/>
                <a:gd name="T4" fmla="*/ 610240266 w 41"/>
                <a:gd name="T5" fmla="*/ 0 h 140"/>
                <a:gd name="T6" fmla="*/ 0 w 41"/>
                <a:gd name="T7" fmla="*/ 592148681 h 140"/>
                <a:gd name="T8" fmla="*/ 2147483646 w 41"/>
                <a:gd name="T9" fmla="*/ 2147483646 h 140"/>
                <a:gd name="T10" fmla="*/ 2147483646 w 41"/>
                <a:gd name="T11" fmla="*/ 2147483646 h 140"/>
                <a:gd name="T12" fmla="*/ 2147483646 w 41"/>
                <a:gd name="T13" fmla="*/ 2147483646 h 140"/>
                <a:gd name="T14" fmla="*/ 2147483646 w 41"/>
                <a:gd name="T15" fmla="*/ 2147483646 h 140"/>
                <a:gd name="T16" fmla="*/ 2147483646 w 41"/>
                <a:gd name="T17" fmla="*/ 2147483646 h 140"/>
                <a:gd name="T18" fmla="*/ 2147483646 w 41"/>
                <a:gd name="T19" fmla="*/ 2147483646 h 140"/>
                <a:gd name="T20" fmla="*/ 2147483646 w 41"/>
                <a:gd name="T21" fmla="*/ 2147483646 h 140"/>
                <a:gd name="T22" fmla="*/ 2147483646 w 41"/>
                <a:gd name="T23" fmla="*/ 2147483646 h 140"/>
                <a:gd name="T24" fmla="*/ 2147483646 w 41"/>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40">
                  <a:moveTo>
                    <a:pt x="9" y="72"/>
                  </a:moveTo>
                  <a:cubicBezTo>
                    <a:pt x="6" y="42"/>
                    <a:pt x="5" y="28"/>
                    <a:pt x="5" y="28"/>
                  </a:cubicBezTo>
                  <a:cubicBezTo>
                    <a:pt x="5" y="28"/>
                    <a:pt x="4" y="20"/>
                    <a:pt x="1" y="0"/>
                  </a:cubicBezTo>
                  <a:cubicBezTo>
                    <a:pt x="0" y="1"/>
                    <a:pt x="0" y="1"/>
                    <a:pt x="0" y="1"/>
                  </a:cubicBezTo>
                  <a:cubicBezTo>
                    <a:pt x="3" y="20"/>
                    <a:pt x="4" y="28"/>
                    <a:pt x="4" y="28"/>
                  </a:cubicBezTo>
                  <a:cubicBezTo>
                    <a:pt x="4" y="28"/>
                    <a:pt x="5" y="42"/>
                    <a:pt x="8" y="72"/>
                  </a:cubicBezTo>
                  <a:cubicBezTo>
                    <a:pt x="8" y="82"/>
                    <a:pt x="10" y="90"/>
                    <a:pt x="12" y="98"/>
                  </a:cubicBezTo>
                  <a:cubicBezTo>
                    <a:pt x="13" y="98"/>
                    <a:pt x="13" y="98"/>
                    <a:pt x="13" y="98"/>
                  </a:cubicBezTo>
                  <a:cubicBezTo>
                    <a:pt x="13" y="99"/>
                    <a:pt x="13" y="99"/>
                    <a:pt x="13" y="99"/>
                  </a:cubicBezTo>
                  <a:cubicBezTo>
                    <a:pt x="15" y="107"/>
                    <a:pt x="19" y="115"/>
                    <a:pt x="24" y="122"/>
                  </a:cubicBezTo>
                  <a:cubicBezTo>
                    <a:pt x="29" y="129"/>
                    <a:pt x="34" y="135"/>
                    <a:pt x="41" y="140"/>
                  </a:cubicBezTo>
                  <a:cubicBezTo>
                    <a:pt x="40" y="138"/>
                    <a:pt x="40" y="138"/>
                    <a:pt x="40" y="138"/>
                  </a:cubicBezTo>
                  <a:cubicBezTo>
                    <a:pt x="21" y="121"/>
                    <a:pt x="11" y="101"/>
                    <a:pt x="9"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7" name="MH_Other_331"/>
            <p:cNvSpPr/>
            <p:nvPr>
              <p:custDataLst>
                <p:tags r:id="rId344"/>
              </p:custDataLst>
            </p:nvPr>
          </p:nvSpPr>
          <p:spPr bwMode="auto">
            <a:xfrm>
              <a:off x="4845134" y="2396842"/>
              <a:ext cx="1523" cy="1509"/>
            </a:xfrm>
            <a:custGeom>
              <a:avLst/>
              <a:gdLst>
                <a:gd name="T0" fmla="*/ 0 w 1"/>
                <a:gd name="T1" fmla="*/ 0 h 1"/>
                <a:gd name="T2" fmla="*/ 1790702559 w 1"/>
                <a:gd name="T3" fmla="*/ 1790702559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8" name="MH_Other_332"/>
            <p:cNvSpPr/>
            <p:nvPr>
              <p:custDataLst>
                <p:tags r:id="rId345"/>
              </p:custDataLst>
            </p:nvPr>
          </p:nvSpPr>
          <p:spPr bwMode="auto">
            <a:xfrm>
              <a:off x="4849703" y="2306250"/>
              <a:ext cx="39596" cy="157026"/>
            </a:xfrm>
            <a:custGeom>
              <a:avLst/>
              <a:gdLst>
                <a:gd name="T0" fmla="*/ 2147483646 w 49"/>
                <a:gd name="T1" fmla="*/ 2147483646 h 198"/>
                <a:gd name="T2" fmla="*/ 2147483646 w 49"/>
                <a:gd name="T3" fmla="*/ 2147483646 h 198"/>
                <a:gd name="T4" fmla="*/ 2147483646 w 49"/>
                <a:gd name="T5" fmla="*/ 2147483646 h 198"/>
                <a:gd name="T6" fmla="*/ 2147483646 w 49"/>
                <a:gd name="T7" fmla="*/ 2147483646 h 198"/>
                <a:gd name="T8" fmla="*/ 2147483646 w 49"/>
                <a:gd name="T9" fmla="*/ 2147483646 h 198"/>
                <a:gd name="T10" fmla="*/ 2147483646 w 49"/>
                <a:gd name="T11" fmla="*/ 2147483646 h 198"/>
                <a:gd name="T12" fmla="*/ 597439620 w 49"/>
                <a:gd name="T13" fmla="*/ 0 h 198"/>
                <a:gd name="T14" fmla="*/ 597439620 w 49"/>
                <a:gd name="T15" fmla="*/ 0 h 198"/>
                <a:gd name="T16" fmla="*/ 0 w 49"/>
                <a:gd name="T17" fmla="*/ 584040416 h 198"/>
                <a:gd name="T18" fmla="*/ 2147483646 w 49"/>
                <a:gd name="T19" fmla="*/ 2147483646 h 198"/>
                <a:gd name="T20" fmla="*/ 2147483646 w 49"/>
                <a:gd name="T21" fmla="*/ 2147483646 h 198"/>
                <a:gd name="T22" fmla="*/ 2147483646 w 49"/>
                <a:gd name="T23" fmla="*/ 2147483646 h 198"/>
                <a:gd name="T24" fmla="*/ 2147483646 w 49"/>
                <a:gd name="T25" fmla="*/ 2147483646 h 198"/>
                <a:gd name="T26" fmla="*/ 2147483646 w 49"/>
                <a:gd name="T27" fmla="*/ 2147483646 h 198"/>
                <a:gd name="T28" fmla="*/ 2147483646 w 49"/>
                <a:gd name="T29" fmla="*/ 2147483646 h 198"/>
                <a:gd name="T30" fmla="*/ 2147483646 w 49"/>
                <a:gd name="T31" fmla="*/ 2147483646 h 198"/>
                <a:gd name="T32" fmla="*/ 2147483646 w 49"/>
                <a:gd name="T33" fmla="*/ 2147483646 h 198"/>
                <a:gd name="T34" fmla="*/ 2147483646 w 49"/>
                <a:gd name="T35" fmla="*/ 2147483646 h 198"/>
                <a:gd name="T36" fmla="*/ 2147483646 w 49"/>
                <a:gd name="T37" fmla="*/ 2147483646 h 198"/>
                <a:gd name="T38" fmla="*/ 2147483646 w 49"/>
                <a:gd name="T39" fmla="*/ 2147483646 h 198"/>
                <a:gd name="T40" fmla="*/ 2147483646 w 49"/>
                <a:gd name="T41" fmla="*/ 2147483646 h 1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98">
                  <a:moveTo>
                    <a:pt x="20" y="127"/>
                  </a:moveTo>
                  <a:cubicBezTo>
                    <a:pt x="19" y="97"/>
                    <a:pt x="18" y="83"/>
                    <a:pt x="19" y="83"/>
                  </a:cubicBezTo>
                  <a:cubicBezTo>
                    <a:pt x="18" y="83"/>
                    <a:pt x="19" y="70"/>
                    <a:pt x="15" y="38"/>
                  </a:cubicBezTo>
                  <a:cubicBezTo>
                    <a:pt x="13" y="29"/>
                    <a:pt x="11" y="20"/>
                    <a:pt x="7" y="12"/>
                  </a:cubicBezTo>
                  <a:cubicBezTo>
                    <a:pt x="7" y="12"/>
                    <a:pt x="7" y="11"/>
                    <a:pt x="7" y="11"/>
                  </a:cubicBezTo>
                  <a:cubicBezTo>
                    <a:pt x="7" y="11"/>
                    <a:pt x="7" y="11"/>
                    <a:pt x="7" y="11"/>
                  </a:cubicBezTo>
                  <a:cubicBezTo>
                    <a:pt x="5" y="7"/>
                    <a:pt x="3" y="3"/>
                    <a:pt x="1" y="0"/>
                  </a:cubicBezTo>
                  <a:cubicBezTo>
                    <a:pt x="1" y="0"/>
                    <a:pt x="1" y="0"/>
                    <a:pt x="1" y="0"/>
                  </a:cubicBezTo>
                  <a:cubicBezTo>
                    <a:pt x="0" y="1"/>
                    <a:pt x="0" y="1"/>
                    <a:pt x="0" y="1"/>
                  </a:cubicBezTo>
                  <a:cubicBezTo>
                    <a:pt x="7" y="11"/>
                    <a:pt x="11" y="24"/>
                    <a:pt x="13" y="38"/>
                  </a:cubicBezTo>
                  <a:cubicBezTo>
                    <a:pt x="17" y="70"/>
                    <a:pt x="17" y="83"/>
                    <a:pt x="17" y="83"/>
                  </a:cubicBezTo>
                  <a:cubicBezTo>
                    <a:pt x="17" y="83"/>
                    <a:pt x="18" y="97"/>
                    <a:pt x="19" y="128"/>
                  </a:cubicBezTo>
                  <a:cubicBezTo>
                    <a:pt x="19" y="137"/>
                    <a:pt x="20" y="146"/>
                    <a:pt x="22" y="154"/>
                  </a:cubicBezTo>
                  <a:cubicBezTo>
                    <a:pt x="23" y="154"/>
                    <a:pt x="23" y="155"/>
                    <a:pt x="24" y="155"/>
                  </a:cubicBezTo>
                  <a:cubicBezTo>
                    <a:pt x="23" y="156"/>
                    <a:pt x="23" y="156"/>
                    <a:pt x="23" y="156"/>
                  </a:cubicBezTo>
                  <a:cubicBezTo>
                    <a:pt x="23" y="156"/>
                    <a:pt x="23" y="156"/>
                    <a:pt x="23" y="156"/>
                  </a:cubicBezTo>
                  <a:cubicBezTo>
                    <a:pt x="25" y="164"/>
                    <a:pt x="28" y="171"/>
                    <a:pt x="32" y="178"/>
                  </a:cubicBezTo>
                  <a:cubicBezTo>
                    <a:pt x="36" y="185"/>
                    <a:pt x="42" y="192"/>
                    <a:pt x="49" y="198"/>
                  </a:cubicBezTo>
                  <a:cubicBezTo>
                    <a:pt x="48" y="197"/>
                    <a:pt x="48" y="197"/>
                    <a:pt x="48" y="197"/>
                  </a:cubicBezTo>
                  <a:cubicBezTo>
                    <a:pt x="48" y="196"/>
                    <a:pt x="48" y="196"/>
                    <a:pt x="48" y="196"/>
                  </a:cubicBezTo>
                  <a:cubicBezTo>
                    <a:pt x="29" y="177"/>
                    <a:pt x="21" y="156"/>
                    <a:pt x="20" y="1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399" name="MH_Other_333"/>
            <p:cNvSpPr/>
            <p:nvPr>
              <p:custDataLst>
                <p:tags r:id="rId346"/>
              </p:custDataLst>
            </p:nvPr>
          </p:nvSpPr>
          <p:spPr bwMode="auto">
            <a:xfrm>
              <a:off x="4867976" y="2428548"/>
              <a:ext cx="1523" cy="1510"/>
            </a:xfrm>
            <a:custGeom>
              <a:avLst/>
              <a:gdLst>
                <a:gd name="T0" fmla="*/ 1120915208 w 2"/>
                <a:gd name="T1" fmla="*/ 560457604 h 2"/>
                <a:gd name="T2" fmla="*/ 0 w 2"/>
                <a:gd name="T3" fmla="*/ 0 h 2"/>
                <a:gd name="T4" fmla="*/ 560457604 w 2"/>
                <a:gd name="T5" fmla="*/ 1120915208 h 2"/>
                <a:gd name="T6" fmla="*/ 560457604 w 2"/>
                <a:gd name="T7" fmla="*/ 1120915208 h 2"/>
                <a:gd name="T8" fmla="*/ 1120915208 w 2"/>
                <a:gd name="T9" fmla="*/ 56045760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1"/>
                  </a:moveTo>
                  <a:cubicBezTo>
                    <a:pt x="1" y="1"/>
                    <a:pt x="1" y="0"/>
                    <a:pt x="0" y="0"/>
                  </a:cubicBezTo>
                  <a:cubicBezTo>
                    <a:pt x="1" y="2"/>
                    <a:pt x="1" y="2"/>
                    <a:pt x="1" y="2"/>
                  </a:cubicBezTo>
                  <a:cubicBezTo>
                    <a:pt x="1" y="2"/>
                    <a:pt x="1" y="2"/>
                    <a:pt x="1" y="2"/>
                  </a:cubicBezTo>
                  <a:lnTo>
                    <a:pt x="2"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0" name="MH_Other_334"/>
            <p:cNvSpPr/>
            <p:nvPr>
              <p:custDataLst>
                <p:tags r:id="rId347"/>
              </p:custDataLst>
            </p:nvPr>
          </p:nvSpPr>
          <p:spPr bwMode="auto">
            <a:xfrm>
              <a:off x="4855794" y="2313799"/>
              <a:ext cx="51780" cy="185714"/>
            </a:xfrm>
            <a:custGeom>
              <a:avLst/>
              <a:gdLst>
                <a:gd name="T0" fmla="*/ 2147483646 w 65"/>
                <a:gd name="T1" fmla="*/ 2147483646 h 232"/>
                <a:gd name="T2" fmla="*/ 2147483646 w 65"/>
                <a:gd name="T3" fmla="*/ 2147483646 h 232"/>
                <a:gd name="T4" fmla="*/ 2147483646 w 65"/>
                <a:gd name="T5" fmla="*/ 2147483646 h 232"/>
                <a:gd name="T6" fmla="*/ 2147483646 w 65"/>
                <a:gd name="T7" fmla="*/ 2147483646 h 232"/>
                <a:gd name="T8" fmla="*/ 2147483646 w 65"/>
                <a:gd name="T9" fmla="*/ 2147483646 h 232"/>
                <a:gd name="T10" fmla="*/ 0 w 65"/>
                <a:gd name="T11" fmla="*/ 0 h 232"/>
                <a:gd name="T12" fmla="*/ 0 w 65"/>
                <a:gd name="T13" fmla="*/ 595744046 h 232"/>
                <a:gd name="T14" fmla="*/ 0 w 65"/>
                <a:gd name="T15" fmla="*/ 1192196763 h 232"/>
                <a:gd name="T16" fmla="*/ 2147483646 w 65"/>
                <a:gd name="T17" fmla="*/ 2147483646 h 232"/>
                <a:gd name="T18" fmla="*/ 2147483646 w 65"/>
                <a:gd name="T19" fmla="*/ 2147483646 h 232"/>
                <a:gd name="T20" fmla="*/ 2147483646 w 65"/>
                <a:gd name="T21" fmla="*/ 2147483646 h 232"/>
                <a:gd name="T22" fmla="*/ 2147483646 w 65"/>
                <a:gd name="T23" fmla="*/ 2147483646 h 232"/>
                <a:gd name="T24" fmla="*/ 2147483646 w 65"/>
                <a:gd name="T25" fmla="*/ 2147483646 h 232"/>
                <a:gd name="T26" fmla="*/ 2147483646 w 65"/>
                <a:gd name="T27" fmla="*/ 2147483646 h 232"/>
                <a:gd name="T28" fmla="*/ 2147483646 w 65"/>
                <a:gd name="T29" fmla="*/ 2147483646 h 232"/>
                <a:gd name="T30" fmla="*/ 2147483646 w 65"/>
                <a:gd name="T31" fmla="*/ 2147483646 h 2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232">
                  <a:moveTo>
                    <a:pt x="65" y="232"/>
                  </a:moveTo>
                  <a:cubicBezTo>
                    <a:pt x="65" y="230"/>
                    <a:pt x="65" y="230"/>
                    <a:pt x="65" y="230"/>
                  </a:cubicBezTo>
                  <a:cubicBezTo>
                    <a:pt x="47" y="211"/>
                    <a:pt x="39" y="189"/>
                    <a:pt x="41" y="160"/>
                  </a:cubicBezTo>
                  <a:cubicBezTo>
                    <a:pt x="42" y="129"/>
                    <a:pt x="42" y="116"/>
                    <a:pt x="42" y="116"/>
                  </a:cubicBezTo>
                  <a:cubicBezTo>
                    <a:pt x="42" y="116"/>
                    <a:pt x="43" y="102"/>
                    <a:pt x="41" y="70"/>
                  </a:cubicBezTo>
                  <a:cubicBezTo>
                    <a:pt x="39" y="40"/>
                    <a:pt x="25" y="16"/>
                    <a:pt x="0" y="0"/>
                  </a:cubicBezTo>
                  <a:cubicBezTo>
                    <a:pt x="0" y="1"/>
                    <a:pt x="0" y="1"/>
                    <a:pt x="0" y="1"/>
                  </a:cubicBezTo>
                  <a:cubicBezTo>
                    <a:pt x="0" y="2"/>
                    <a:pt x="0" y="2"/>
                    <a:pt x="0" y="2"/>
                  </a:cubicBezTo>
                  <a:cubicBezTo>
                    <a:pt x="24" y="18"/>
                    <a:pt x="37" y="40"/>
                    <a:pt x="39" y="70"/>
                  </a:cubicBezTo>
                  <a:cubicBezTo>
                    <a:pt x="42" y="102"/>
                    <a:pt x="41" y="115"/>
                    <a:pt x="41" y="116"/>
                  </a:cubicBezTo>
                  <a:cubicBezTo>
                    <a:pt x="41" y="116"/>
                    <a:pt x="41" y="129"/>
                    <a:pt x="39" y="160"/>
                  </a:cubicBezTo>
                  <a:cubicBezTo>
                    <a:pt x="39" y="169"/>
                    <a:pt x="39" y="178"/>
                    <a:pt x="41" y="186"/>
                  </a:cubicBezTo>
                  <a:cubicBezTo>
                    <a:pt x="41" y="186"/>
                    <a:pt x="41" y="186"/>
                    <a:pt x="41" y="186"/>
                  </a:cubicBezTo>
                  <a:cubicBezTo>
                    <a:pt x="41" y="187"/>
                    <a:pt x="41" y="187"/>
                    <a:pt x="41" y="187"/>
                  </a:cubicBezTo>
                  <a:cubicBezTo>
                    <a:pt x="43" y="195"/>
                    <a:pt x="45" y="204"/>
                    <a:pt x="50" y="211"/>
                  </a:cubicBezTo>
                  <a:cubicBezTo>
                    <a:pt x="53" y="218"/>
                    <a:pt x="59" y="226"/>
                    <a:pt x="65" y="2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1" name="MH_Other_335"/>
            <p:cNvSpPr/>
            <p:nvPr>
              <p:custDataLst>
                <p:tags r:id="rId348"/>
              </p:custDataLst>
            </p:nvPr>
          </p:nvSpPr>
          <p:spPr bwMode="auto">
            <a:xfrm>
              <a:off x="4855794" y="2313799"/>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2" name="MH_Other_336"/>
            <p:cNvSpPr/>
            <p:nvPr>
              <p:custDataLst>
                <p:tags r:id="rId349"/>
              </p:custDataLst>
            </p:nvPr>
          </p:nvSpPr>
          <p:spPr bwMode="auto">
            <a:xfrm>
              <a:off x="4889298" y="2463276"/>
              <a:ext cx="0" cy="0"/>
            </a:xfrm>
            <a:custGeom>
              <a:avLst/>
              <a:gdLst>
                <a:gd name="T0" fmla="*/ 0 h 1"/>
                <a:gd name="T1" fmla="*/ 711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3" name="MH_Other_337"/>
            <p:cNvSpPr/>
            <p:nvPr>
              <p:custDataLst>
                <p:tags r:id="rId350"/>
              </p:custDataLst>
            </p:nvPr>
          </p:nvSpPr>
          <p:spPr bwMode="auto">
            <a:xfrm>
              <a:off x="4925849" y="2525180"/>
              <a:ext cx="112698" cy="253658"/>
            </a:xfrm>
            <a:custGeom>
              <a:avLst/>
              <a:gdLst>
                <a:gd name="T0" fmla="*/ 2147483646 w 139"/>
                <a:gd name="T1" fmla="*/ 2147483646 h 317"/>
                <a:gd name="T2" fmla="*/ 2147483646 w 139"/>
                <a:gd name="T3" fmla="*/ 2147483646 h 317"/>
                <a:gd name="T4" fmla="*/ 2147483646 w 139"/>
                <a:gd name="T5" fmla="*/ 2147483646 h 317"/>
                <a:gd name="T6" fmla="*/ 2147483646 w 139"/>
                <a:gd name="T7" fmla="*/ 2147483646 h 317"/>
                <a:gd name="T8" fmla="*/ 2147483646 w 139"/>
                <a:gd name="T9" fmla="*/ 2147483646 h 317"/>
                <a:gd name="T10" fmla="*/ 2147483646 w 139"/>
                <a:gd name="T11" fmla="*/ 2147483646 h 317"/>
                <a:gd name="T12" fmla="*/ 2147483646 w 139"/>
                <a:gd name="T13" fmla="*/ 2147483646 h 317"/>
                <a:gd name="T14" fmla="*/ 2147483646 w 139"/>
                <a:gd name="T15" fmla="*/ 2147483646 h 317"/>
                <a:gd name="T16" fmla="*/ 2147483646 w 139"/>
                <a:gd name="T17" fmla="*/ 0 h 317"/>
                <a:gd name="T18" fmla="*/ 2147483646 w 139"/>
                <a:gd name="T19" fmla="*/ 0 h 317"/>
                <a:gd name="T20" fmla="*/ 2147483646 w 139"/>
                <a:gd name="T21" fmla="*/ 595282813 h 317"/>
                <a:gd name="T22" fmla="*/ 2147483646 w 139"/>
                <a:gd name="T23" fmla="*/ 2147483646 h 317"/>
                <a:gd name="T24" fmla="*/ 2147483646 w 139"/>
                <a:gd name="T25" fmla="*/ 2147483646 h 317"/>
                <a:gd name="T26" fmla="*/ 2147483646 w 139"/>
                <a:gd name="T27" fmla="*/ 2147483646 h 317"/>
                <a:gd name="T28" fmla="*/ 2147483646 w 139"/>
                <a:gd name="T29" fmla="*/ 2147483646 h 317"/>
                <a:gd name="T30" fmla="*/ 1202113224 w 139"/>
                <a:gd name="T31" fmla="*/ 2147483646 h 317"/>
                <a:gd name="T32" fmla="*/ 600699538 w 139"/>
                <a:gd name="T33" fmla="*/ 2147483646 h 317"/>
                <a:gd name="T34" fmla="*/ 600699538 w 139"/>
                <a:gd name="T35" fmla="*/ 2147483646 h 317"/>
                <a:gd name="T36" fmla="*/ 0 w 139"/>
                <a:gd name="T37" fmla="*/ 2147483646 h 317"/>
                <a:gd name="T38" fmla="*/ 1202113224 w 139"/>
                <a:gd name="T39" fmla="*/ 2147483646 h 317"/>
                <a:gd name="T40" fmla="*/ 2147483646 w 139"/>
                <a:gd name="T41" fmla="*/ 2147483646 h 317"/>
                <a:gd name="T42" fmla="*/ 2147483646 w 139"/>
                <a:gd name="T43" fmla="*/ 2147483646 h 317"/>
                <a:gd name="T44" fmla="*/ 2147483646 w 139"/>
                <a:gd name="T45" fmla="*/ 2147483646 h 317"/>
                <a:gd name="T46" fmla="*/ 2147483646 w 139"/>
                <a:gd name="T47" fmla="*/ 2147483646 h 317"/>
                <a:gd name="T48" fmla="*/ 2147483646 w 139"/>
                <a:gd name="T49" fmla="*/ 2147483646 h 317"/>
                <a:gd name="T50" fmla="*/ 2147483646 w 139"/>
                <a:gd name="T51" fmla="*/ 2147483646 h 317"/>
                <a:gd name="T52" fmla="*/ 2147483646 w 139"/>
                <a:gd name="T53" fmla="*/ 2147483646 h 317"/>
                <a:gd name="T54" fmla="*/ 2147483646 w 139"/>
                <a:gd name="T55" fmla="*/ 2147483646 h 317"/>
                <a:gd name="T56" fmla="*/ 2147483646 w 139"/>
                <a:gd name="T57" fmla="*/ 2147483646 h 317"/>
                <a:gd name="T58" fmla="*/ 2147483646 w 139"/>
                <a:gd name="T59" fmla="*/ 2147483646 h 317"/>
                <a:gd name="T60" fmla="*/ 2147483646 w 139"/>
                <a:gd name="T61" fmla="*/ 2147483646 h 317"/>
                <a:gd name="T62" fmla="*/ 2147483646 w 139"/>
                <a:gd name="T63" fmla="*/ 2147483646 h 317"/>
                <a:gd name="T64" fmla="*/ 2147483646 w 139"/>
                <a:gd name="T65" fmla="*/ 2147483646 h 317"/>
                <a:gd name="T66" fmla="*/ 2147483646 w 139"/>
                <a:gd name="T67" fmla="*/ 2147483646 h 317"/>
                <a:gd name="T68" fmla="*/ 2147483646 w 139"/>
                <a:gd name="T69" fmla="*/ 2147483646 h 317"/>
                <a:gd name="T70" fmla="*/ 2147483646 w 139"/>
                <a:gd name="T71" fmla="*/ 2147483646 h 317"/>
                <a:gd name="T72" fmla="*/ 2147483646 w 139"/>
                <a:gd name="T73" fmla="*/ 2147483646 h 317"/>
                <a:gd name="T74" fmla="*/ 2147483646 w 139"/>
                <a:gd name="T75" fmla="*/ 2147483646 h 317"/>
                <a:gd name="T76" fmla="*/ 2147483646 w 139"/>
                <a:gd name="T77" fmla="*/ 2147483646 h 317"/>
                <a:gd name="T78" fmla="*/ 2147483646 w 139"/>
                <a:gd name="T79" fmla="*/ 2147483646 h 317"/>
                <a:gd name="T80" fmla="*/ 2147483646 w 139"/>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317">
                  <a:moveTo>
                    <a:pt x="133" y="274"/>
                  </a:moveTo>
                  <a:cubicBezTo>
                    <a:pt x="137" y="257"/>
                    <a:pt x="136" y="239"/>
                    <a:pt x="129" y="222"/>
                  </a:cubicBezTo>
                  <a:cubicBezTo>
                    <a:pt x="128" y="222"/>
                    <a:pt x="128" y="222"/>
                    <a:pt x="128" y="222"/>
                  </a:cubicBezTo>
                  <a:cubicBezTo>
                    <a:pt x="132" y="204"/>
                    <a:pt x="129" y="185"/>
                    <a:pt x="121" y="167"/>
                  </a:cubicBezTo>
                  <a:cubicBezTo>
                    <a:pt x="123" y="149"/>
                    <a:pt x="120" y="131"/>
                    <a:pt x="110" y="114"/>
                  </a:cubicBezTo>
                  <a:cubicBezTo>
                    <a:pt x="111" y="97"/>
                    <a:pt x="106" y="79"/>
                    <a:pt x="96" y="63"/>
                  </a:cubicBezTo>
                  <a:cubicBezTo>
                    <a:pt x="96" y="45"/>
                    <a:pt x="90" y="27"/>
                    <a:pt x="79" y="12"/>
                  </a:cubicBezTo>
                  <a:cubicBezTo>
                    <a:pt x="79" y="12"/>
                    <a:pt x="79" y="12"/>
                    <a:pt x="79" y="12"/>
                  </a:cubicBezTo>
                  <a:cubicBezTo>
                    <a:pt x="78" y="8"/>
                    <a:pt x="78" y="4"/>
                    <a:pt x="77" y="0"/>
                  </a:cubicBezTo>
                  <a:cubicBezTo>
                    <a:pt x="77" y="0"/>
                    <a:pt x="77" y="0"/>
                    <a:pt x="77" y="0"/>
                  </a:cubicBezTo>
                  <a:cubicBezTo>
                    <a:pt x="76" y="1"/>
                    <a:pt x="76" y="1"/>
                    <a:pt x="76" y="1"/>
                  </a:cubicBezTo>
                  <a:cubicBezTo>
                    <a:pt x="55" y="9"/>
                    <a:pt x="55" y="9"/>
                    <a:pt x="55" y="9"/>
                  </a:cubicBezTo>
                  <a:cubicBezTo>
                    <a:pt x="53" y="9"/>
                    <a:pt x="53" y="9"/>
                    <a:pt x="53" y="9"/>
                  </a:cubicBezTo>
                  <a:cubicBezTo>
                    <a:pt x="21" y="22"/>
                    <a:pt x="21" y="22"/>
                    <a:pt x="21" y="22"/>
                  </a:cubicBezTo>
                  <a:cubicBezTo>
                    <a:pt x="20" y="22"/>
                    <a:pt x="20" y="22"/>
                    <a:pt x="20" y="22"/>
                  </a:cubicBezTo>
                  <a:cubicBezTo>
                    <a:pt x="2" y="29"/>
                    <a:pt x="2" y="29"/>
                    <a:pt x="2" y="29"/>
                  </a:cubicBezTo>
                  <a:cubicBezTo>
                    <a:pt x="1" y="29"/>
                    <a:pt x="1" y="29"/>
                    <a:pt x="1" y="29"/>
                  </a:cubicBezTo>
                  <a:cubicBezTo>
                    <a:pt x="1" y="30"/>
                    <a:pt x="1" y="30"/>
                    <a:pt x="1" y="30"/>
                  </a:cubicBezTo>
                  <a:cubicBezTo>
                    <a:pt x="0" y="30"/>
                    <a:pt x="0" y="30"/>
                    <a:pt x="0" y="30"/>
                  </a:cubicBezTo>
                  <a:cubicBezTo>
                    <a:pt x="1" y="32"/>
                    <a:pt x="2" y="34"/>
                    <a:pt x="2" y="36"/>
                  </a:cubicBezTo>
                  <a:cubicBezTo>
                    <a:pt x="5" y="43"/>
                    <a:pt x="10" y="51"/>
                    <a:pt x="15" y="58"/>
                  </a:cubicBezTo>
                  <a:cubicBezTo>
                    <a:pt x="15" y="67"/>
                    <a:pt x="16" y="75"/>
                    <a:pt x="19" y="83"/>
                  </a:cubicBezTo>
                  <a:cubicBezTo>
                    <a:pt x="21" y="90"/>
                    <a:pt x="25" y="99"/>
                    <a:pt x="29" y="106"/>
                  </a:cubicBezTo>
                  <a:cubicBezTo>
                    <a:pt x="29" y="114"/>
                    <a:pt x="30" y="123"/>
                    <a:pt x="32" y="131"/>
                  </a:cubicBezTo>
                  <a:cubicBezTo>
                    <a:pt x="34" y="138"/>
                    <a:pt x="36" y="146"/>
                    <a:pt x="41" y="153"/>
                  </a:cubicBezTo>
                  <a:cubicBezTo>
                    <a:pt x="40" y="162"/>
                    <a:pt x="40" y="169"/>
                    <a:pt x="41" y="177"/>
                  </a:cubicBezTo>
                  <a:cubicBezTo>
                    <a:pt x="43" y="185"/>
                    <a:pt x="46" y="194"/>
                    <a:pt x="49" y="202"/>
                  </a:cubicBezTo>
                  <a:cubicBezTo>
                    <a:pt x="48" y="210"/>
                    <a:pt x="48" y="218"/>
                    <a:pt x="49" y="226"/>
                  </a:cubicBezTo>
                  <a:cubicBezTo>
                    <a:pt x="49" y="234"/>
                    <a:pt x="52" y="243"/>
                    <a:pt x="55" y="251"/>
                  </a:cubicBezTo>
                  <a:cubicBezTo>
                    <a:pt x="53" y="259"/>
                    <a:pt x="52" y="268"/>
                    <a:pt x="53" y="276"/>
                  </a:cubicBezTo>
                  <a:cubicBezTo>
                    <a:pt x="53" y="284"/>
                    <a:pt x="55" y="292"/>
                    <a:pt x="57" y="300"/>
                  </a:cubicBezTo>
                  <a:cubicBezTo>
                    <a:pt x="56" y="306"/>
                    <a:pt x="55" y="311"/>
                    <a:pt x="54" y="317"/>
                  </a:cubicBezTo>
                  <a:cubicBezTo>
                    <a:pt x="55" y="317"/>
                    <a:pt x="55" y="317"/>
                    <a:pt x="55" y="317"/>
                  </a:cubicBezTo>
                  <a:cubicBezTo>
                    <a:pt x="75" y="317"/>
                    <a:pt x="75" y="317"/>
                    <a:pt x="75" y="317"/>
                  </a:cubicBezTo>
                  <a:cubicBezTo>
                    <a:pt x="76" y="317"/>
                    <a:pt x="76" y="317"/>
                    <a:pt x="76" y="317"/>
                  </a:cubicBezTo>
                  <a:cubicBezTo>
                    <a:pt x="110" y="317"/>
                    <a:pt x="110" y="317"/>
                    <a:pt x="110" y="317"/>
                  </a:cubicBezTo>
                  <a:cubicBezTo>
                    <a:pt x="112" y="317"/>
                    <a:pt x="112" y="317"/>
                    <a:pt x="112" y="317"/>
                  </a:cubicBezTo>
                  <a:cubicBezTo>
                    <a:pt x="135" y="317"/>
                    <a:pt x="135" y="317"/>
                    <a:pt x="135" y="317"/>
                  </a:cubicBezTo>
                  <a:cubicBezTo>
                    <a:pt x="136" y="317"/>
                    <a:pt x="136" y="317"/>
                    <a:pt x="136" y="317"/>
                  </a:cubicBezTo>
                  <a:cubicBezTo>
                    <a:pt x="136" y="317"/>
                    <a:pt x="136" y="317"/>
                    <a:pt x="136" y="317"/>
                  </a:cubicBezTo>
                  <a:cubicBezTo>
                    <a:pt x="139" y="303"/>
                    <a:pt x="138" y="289"/>
                    <a:pt x="133" y="274"/>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4" name="MH_Other_338"/>
            <p:cNvSpPr/>
            <p:nvPr>
              <p:custDataLst>
                <p:tags r:id="rId351"/>
              </p:custDataLst>
            </p:nvPr>
          </p:nvSpPr>
          <p:spPr bwMode="auto">
            <a:xfrm>
              <a:off x="4966969" y="2575007"/>
              <a:ext cx="50256" cy="190244"/>
            </a:xfrm>
            <a:custGeom>
              <a:avLst/>
              <a:gdLst>
                <a:gd name="T0" fmla="*/ 2147483646 w 63"/>
                <a:gd name="T1" fmla="*/ 2147483646 h 237"/>
                <a:gd name="T2" fmla="*/ 2147483646 w 63"/>
                <a:gd name="T3" fmla="*/ 2147483646 h 237"/>
                <a:gd name="T4" fmla="*/ 2147483646 w 63"/>
                <a:gd name="T5" fmla="*/ 2147483646 h 237"/>
                <a:gd name="T6" fmla="*/ 1744549465 w 63"/>
                <a:gd name="T7" fmla="*/ 2147483646 h 237"/>
                <a:gd name="T8" fmla="*/ 2147483646 w 63"/>
                <a:gd name="T9" fmla="*/ 2147483646 h 237"/>
                <a:gd name="T10" fmla="*/ 2147483646 w 63"/>
                <a:gd name="T11" fmla="*/ 2147483646 h 237"/>
                <a:gd name="T12" fmla="*/ 2147483646 w 63"/>
                <a:gd name="T13" fmla="*/ 2147483646 h 237"/>
                <a:gd name="T14" fmla="*/ 2147483646 w 63"/>
                <a:gd name="T15" fmla="*/ 2147483646 h 237"/>
                <a:gd name="T16" fmla="*/ 2147483646 w 63"/>
                <a:gd name="T17" fmla="*/ 2147483646 h 237"/>
                <a:gd name="T18" fmla="*/ 2147483646 w 63"/>
                <a:gd name="T19" fmla="*/ 2147483646 h 237"/>
                <a:gd name="T20" fmla="*/ 2147483646 w 63"/>
                <a:gd name="T21" fmla="*/ 2147483646 h 237"/>
                <a:gd name="T22" fmla="*/ 2147483646 w 63"/>
                <a:gd name="T23" fmla="*/ 2147483646 h 237"/>
                <a:gd name="T24" fmla="*/ 2147483646 w 63"/>
                <a:gd name="T25" fmla="*/ 2147483646 h 237"/>
                <a:gd name="T26" fmla="*/ 2147483646 w 63"/>
                <a:gd name="T27" fmla="*/ 0 h 237"/>
                <a:gd name="T28" fmla="*/ 2147483646 w 63"/>
                <a:gd name="T29" fmla="*/ 599768633 h 237"/>
                <a:gd name="T30" fmla="*/ 2147483646 w 63"/>
                <a:gd name="T31" fmla="*/ 2147483646 h 2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3" h="237">
                  <a:moveTo>
                    <a:pt x="53" y="81"/>
                  </a:moveTo>
                  <a:cubicBezTo>
                    <a:pt x="41" y="111"/>
                    <a:pt x="35" y="122"/>
                    <a:pt x="35" y="122"/>
                  </a:cubicBezTo>
                  <a:cubicBezTo>
                    <a:pt x="35" y="122"/>
                    <a:pt x="29" y="135"/>
                    <a:pt x="15" y="162"/>
                  </a:cubicBezTo>
                  <a:cubicBezTo>
                    <a:pt x="6" y="180"/>
                    <a:pt x="2" y="196"/>
                    <a:pt x="3" y="213"/>
                  </a:cubicBezTo>
                  <a:cubicBezTo>
                    <a:pt x="3" y="221"/>
                    <a:pt x="5" y="229"/>
                    <a:pt x="7" y="237"/>
                  </a:cubicBezTo>
                  <a:cubicBezTo>
                    <a:pt x="8" y="235"/>
                    <a:pt x="8" y="235"/>
                    <a:pt x="8" y="235"/>
                  </a:cubicBezTo>
                  <a:cubicBezTo>
                    <a:pt x="0" y="210"/>
                    <a:pt x="3" y="188"/>
                    <a:pt x="16" y="163"/>
                  </a:cubicBezTo>
                  <a:cubicBezTo>
                    <a:pt x="30" y="135"/>
                    <a:pt x="36" y="123"/>
                    <a:pt x="36" y="123"/>
                  </a:cubicBezTo>
                  <a:cubicBezTo>
                    <a:pt x="36" y="123"/>
                    <a:pt x="42" y="111"/>
                    <a:pt x="54" y="81"/>
                  </a:cubicBezTo>
                  <a:cubicBezTo>
                    <a:pt x="57" y="72"/>
                    <a:pt x="60" y="63"/>
                    <a:pt x="60" y="54"/>
                  </a:cubicBezTo>
                  <a:cubicBezTo>
                    <a:pt x="59" y="52"/>
                    <a:pt x="59" y="52"/>
                    <a:pt x="59" y="52"/>
                  </a:cubicBezTo>
                  <a:cubicBezTo>
                    <a:pt x="60" y="51"/>
                    <a:pt x="60" y="51"/>
                    <a:pt x="60" y="51"/>
                  </a:cubicBezTo>
                  <a:cubicBezTo>
                    <a:pt x="60" y="51"/>
                    <a:pt x="60" y="51"/>
                    <a:pt x="60" y="51"/>
                  </a:cubicBezTo>
                  <a:cubicBezTo>
                    <a:pt x="61" y="34"/>
                    <a:pt x="56" y="16"/>
                    <a:pt x="46" y="0"/>
                  </a:cubicBezTo>
                  <a:cubicBezTo>
                    <a:pt x="46" y="1"/>
                    <a:pt x="46" y="1"/>
                    <a:pt x="46" y="1"/>
                  </a:cubicBezTo>
                  <a:cubicBezTo>
                    <a:pt x="61" y="26"/>
                    <a:pt x="63" y="52"/>
                    <a:pt x="53"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5" name="MH_Other_339"/>
            <p:cNvSpPr/>
            <p:nvPr>
              <p:custDataLst>
                <p:tags r:id="rId352"/>
              </p:custDataLst>
            </p:nvPr>
          </p:nvSpPr>
          <p:spPr bwMode="auto">
            <a:xfrm>
              <a:off x="4970015" y="2615773"/>
              <a:ext cx="56348" cy="163066"/>
            </a:xfrm>
            <a:custGeom>
              <a:avLst/>
              <a:gdLst>
                <a:gd name="T0" fmla="*/ 0 w 70"/>
                <a:gd name="T1" fmla="*/ 2147483646 h 203"/>
                <a:gd name="T2" fmla="*/ 593546615 w 70"/>
                <a:gd name="T3" fmla="*/ 2147483646 h 203"/>
                <a:gd name="T4" fmla="*/ 2147483646 w 70"/>
                <a:gd name="T5" fmla="*/ 2147483646 h 203"/>
                <a:gd name="T6" fmla="*/ 2147483646 w 70"/>
                <a:gd name="T7" fmla="*/ 2147483646 h 203"/>
                <a:gd name="T8" fmla="*/ 2147483646 w 70"/>
                <a:gd name="T9" fmla="*/ 2147483646 h 203"/>
                <a:gd name="T10" fmla="*/ 2147483646 w 70"/>
                <a:gd name="T11" fmla="*/ 2147483646 h 203"/>
                <a:gd name="T12" fmla="*/ 2147483646 w 70"/>
                <a:gd name="T13" fmla="*/ 2147483646 h 203"/>
                <a:gd name="T14" fmla="*/ 2147483646 w 70"/>
                <a:gd name="T15" fmla="*/ 2147483646 h 203"/>
                <a:gd name="T16" fmla="*/ 2147483646 w 70"/>
                <a:gd name="T17" fmla="*/ 0 h 203"/>
                <a:gd name="T18" fmla="*/ 2147483646 w 70"/>
                <a:gd name="T19" fmla="*/ 1798986844 h 203"/>
                <a:gd name="T20" fmla="*/ 2147483646 w 70"/>
                <a:gd name="T21" fmla="*/ 2147483646 h 203"/>
                <a:gd name="T22" fmla="*/ 2147483646 w 70"/>
                <a:gd name="T23" fmla="*/ 2147483646 h 203"/>
                <a:gd name="T24" fmla="*/ 2147483646 w 70"/>
                <a:gd name="T25" fmla="*/ 2147483646 h 203"/>
                <a:gd name="T26" fmla="*/ 2147483646 w 70"/>
                <a:gd name="T27" fmla="*/ 2147483646 h 203"/>
                <a:gd name="T28" fmla="*/ 2147483646 w 70"/>
                <a:gd name="T29" fmla="*/ 2147483646 h 203"/>
                <a:gd name="T30" fmla="*/ 1780640684 w 70"/>
                <a:gd name="T31" fmla="*/ 2147483646 h 203"/>
                <a:gd name="T32" fmla="*/ 1780640684 w 70"/>
                <a:gd name="T33" fmla="*/ 2147483646 h 203"/>
                <a:gd name="T34" fmla="*/ 0 w 70"/>
                <a:gd name="T35" fmla="*/ 2147483646 h 2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 h="203">
                  <a:moveTo>
                    <a:pt x="0" y="203"/>
                  </a:moveTo>
                  <a:cubicBezTo>
                    <a:pt x="1" y="203"/>
                    <a:pt x="1" y="203"/>
                    <a:pt x="1" y="203"/>
                  </a:cubicBezTo>
                  <a:cubicBezTo>
                    <a:pt x="2" y="189"/>
                    <a:pt x="7" y="175"/>
                    <a:pt x="16" y="160"/>
                  </a:cubicBezTo>
                  <a:cubicBezTo>
                    <a:pt x="32" y="134"/>
                    <a:pt x="38" y="122"/>
                    <a:pt x="38" y="122"/>
                  </a:cubicBezTo>
                  <a:cubicBezTo>
                    <a:pt x="38" y="122"/>
                    <a:pt x="45" y="111"/>
                    <a:pt x="59" y="81"/>
                  </a:cubicBezTo>
                  <a:cubicBezTo>
                    <a:pt x="63" y="73"/>
                    <a:pt x="65" y="64"/>
                    <a:pt x="66" y="55"/>
                  </a:cubicBezTo>
                  <a:cubicBezTo>
                    <a:pt x="66" y="55"/>
                    <a:pt x="66" y="55"/>
                    <a:pt x="66" y="54"/>
                  </a:cubicBezTo>
                  <a:cubicBezTo>
                    <a:pt x="67" y="54"/>
                    <a:pt x="67" y="54"/>
                    <a:pt x="67" y="54"/>
                  </a:cubicBezTo>
                  <a:cubicBezTo>
                    <a:pt x="69" y="36"/>
                    <a:pt x="66" y="18"/>
                    <a:pt x="56" y="0"/>
                  </a:cubicBezTo>
                  <a:cubicBezTo>
                    <a:pt x="56" y="3"/>
                    <a:pt x="56" y="3"/>
                    <a:pt x="56" y="3"/>
                  </a:cubicBezTo>
                  <a:cubicBezTo>
                    <a:pt x="69" y="28"/>
                    <a:pt x="70" y="54"/>
                    <a:pt x="58" y="81"/>
                  </a:cubicBezTo>
                  <a:cubicBezTo>
                    <a:pt x="44" y="110"/>
                    <a:pt x="37" y="121"/>
                    <a:pt x="37" y="121"/>
                  </a:cubicBezTo>
                  <a:cubicBezTo>
                    <a:pt x="37" y="121"/>
                    <a:pt x="31" y="133"/>
                    <a:pt x="15" y="160"/>
                  </a:cubicBezTo>
                  <a:cubicBezTo>
                    <a:pt x="10" y="168"/>
                    <a:pt x="6" y="176"/>
                    <a:pt x="4" y="184"/>
                  </a:cubicBezTo>
                  <a:cubicBezTo>
                    <a:pt x="4" y="186"/>
                    <a:pt x="4" y="186"/>
                    <a:pt x="4" y="186"/>
                  </a:cubicBezTo>
                  <a:cubicBezTo>
                    <a:pt x="3" y="186"/>
                    <a:pt x="3" y="186"/>
                    <a:pt x="3" y="186"/>
                  </a:cubicBezTo>
                  <a:cubicBezTo>
                    <a:pt x="3" y="186"/>
                    <a:pt x="3" y="186"/>
                    <a:pt x="3" y="186"/>
                  </a:cubicBezTo>
                  <a:cubicBezTo>
                    <a:pt x="2" y="192"/>
                    <a:pt x="1" y="197"/>
                    <a:pt x="0" y="20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6" name="MH_Other_340"/>
            <p:cNvSpPr/>
            <p:nvPr>
              <p:custDataLst>
                <p:tags r:id="rId353"/>
              </p:custDataLst>
            </p:nvPr>
          </p:nvSpPr>
          <p:spPr bwMode="auto">
            <a:xfrm>
              <a:off x="4971537" y="2763739"/>
              <a:ext cx="1523" cy="1510"/>
            </a:xfrm>
            <a:custGeom>
              <a:avLst/>
              <a:gdLst>
                <a:gd name="T0" fmla="*/ 298966937 w 3"/>
                <a:gd name="T1" fmla="*/ 179346497 h 5"/>
                <a:gd name="T2" fmla="*/ 298966937 w 3"/>
                <a:gd name="T3" fmla="*/ 0 h 5"/>
                <a:gd name="T4" fmla="*/ 0 w 3"/>
                <a:gd name="T5" fmla="*/ 179346497 h 5"/>
                <a:gd name="T6" fmla="*/ 0 w 3"/>
                <a:gd name="T7" fmla="*/ 179346497 h 5"/>
                <a:gd name="T8" fmla="*/ 298966937 w 3"/>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3" y="5"/>
                  </a:moveTo>
                  <a:lnTo>
                    <a:pt x="3"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7" name="MH_Other_341"/>
            <p:cNvSpPr/>
            <p:nvPr>
              <p:custDataLst>
                <p:tags r:id="rId354"/>
              </p:custDataLst>
            </p:nvPr>
          </p:nvSpPr>
          <p:spPr bwMode="auto">
            <a:xfrm>
              <a:off x="5014179" y="2615773"/>
              <a:ext cx="1523" cy="3019"/>
            </a:xfrm>
            <a:custGeom>
              <a:avLst/>
              <a:gdLst>
                <a:gd name="T0" fmla="*/ 0 w 3"/>
                <a:gd name="T1" fmla="*/ 146271796 h 7"/>
                <a:gd name="T2" fmla="*/ 298966937 w 3"/>
                <a:gd name="T3" fmla="*/ 512054475 h 7"/>
                <a:gd name="T4" fmla="*/ 298966937 w 3"/>
                <a:gd name="T5" fmla="*/ 0 h 7"/>
                <a:gd name="T6" fmla="*/ 298966937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3"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8" name="MH_Other_342"/>
            <p:cNvSpPr/>
            <p:nvPr>
              <p:custDataLst>
                <p:tags r:id="rId355"/>
              </p:custDataLst>
            </p:nvPr>
          </p:nvSpPr>
          <p:spPr bwMode="auto">
            <a:xfrm>
              <a:off x="4986767" y="2658048"/>
              <a:ext cx="45688" cy="120789"/>
            </a:xfrm>
            <a:custGeom>
              <a:avLst/>
              <a:gdLst>
                <a:gd name="T0" fmla="*/ 2147483646 w 57"/>
                <a:gd name="T1" fmla="*/ 2147483646 h 150"/>
                <a:gd name="T2" fmla="*/ 2147483646 w 57"/>
                <a:gd name="T3" fmla="*/ 2147483646 h 150"/>
                <a:gd name="T4" fmla="*/ 0 w 57"/>
                <a:gd name="T5" fmla="*/ 2147483646 h 150"/>
                <a:gd name="T6" fmla="*/ 587803625 w 57"/>
                <a:gd name="T7" fmla="*/ 2147483646 h 150"/>
                <a:gd name="T8" fmla="*/ 2147483646 w 57"/>
                <a:gd name="T9" fmla="*/ 2147483646 h 150"/>
                <a:gd name="T10" fmla="*/ 2147483646 w 57"/>
                <a:gd name="T11" fmla="*/ 2147483646 h 150"/>
                <a:gd name="T12" fmla="*/ 2147483646 w 57"/>
                <a:gd name="T13" fmla="*/ 2147483646 h 150"/>
                <a:gd name="T14" fmla="*/ 2147483646 w 57"/>
                <a:gd name="T15" fmla="*/ 2147483646 h 150"/>
                <a:gd name="T16" fmla="*/ 2147483646 w 57"/>
                <a:gd name="T17" fmla="*/ 2147483646 h 150"/>
                <a:gd name="T18" fmla="*/ 2147483646 w 57"/>
                <a:gd name="T19" fmla="*/ 0 h 150"/>
                <a:gd name="T20" fmla="*/ 2147483646 w 57"/>
                <a:gd name="T21" fmla="*/ 602866460 h 150"/>
                <a:gd name="T22" fmla="*/ 2147483646 w 57"/>
                <a:gd name="T23" fmla="*/ 1206449200 h 150"/>
                <a:gd name="T24" fmla="*/ 2147483646 w 57"/>
                <a:gd name="T25" fmla="*/ 2147483646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50">
                  <a:moveTo>
                    <a:pt x="42" y="81"/>
                  </a:moveTo>
                  <a:cubicBezTo>
                    <a:pt x="27" y="109"/>
                    <a:pt x="20" y="120"/>
                    <a:pt x="20" y="120"/>
                  </a:cubicBezTo>
                  <a:cubicBezTo>
                    <a:pt x="0" y="150"/>
                    <a:pt x="0" y="150"/>
                    <a:pt x="0" y="150"/>
                  </a:cubicBezTo>
                  <a:cubicBezTo>
                    <a:pt x="1" y="150"/>
                    <a:pt x="1" y="150"/>
                    <a:pt x="1" y="150"/>
                  </a:cubicBezTo>
                  <a:cubicBezTo>
                    <a:pt x="21" y="121"/>
                    <a:pt x="21" y="121"/>
                    <a:pt x="21" y="121"/>
                  </a:cubicBezTo>
                  <a:cubicBezTo>
                    <a:pt x="21" y="121"/>
                    <a:pt x="29" y="110"/>
                    <a:pt x="44" y="82"/>
                  </a:cubicBezTo>
                  <a:cubicBezTo>
                    <a:pt x="48" y="73"/>
                    <a:pt x="51" y="65"/>
                    <a:pt x="53" y="56"/>
                  </a:cubicBezTo>
                  <a:cubicBezTo>
                    <a:pt x="53" y="56"/>
                    <a:pt x="53" y="56"/>
                    <a:pt x="53" y="55"/>
                  </a:cubicBezTo>
                  <a:cubicBezTo>
                    <a:pt x="53" y="55"/>
                    <a:pt x="53" y="55"/>
                    <a:pt x="53" y="55"/>
                  </a:cubicBezTo>
                  <a:cubicBezTo>
                    <a:pt x="57" y="37"/>
                    <a:pt x="54" y="18"/>
                    <a:pt x="46" y="0"/>
                  </a:cubicBezTo>
                  <a:cubicBezTo>
                    <a:pt x="46" y="1"/>
                    <a:pt x="46" y="1"/>
                    <a:pt x="46" y="1"/>
                  </a:cubicBezTo>
                  <a:cubicBezTo>
                    <a:pt x="45" y="2"/>
                    <a:pt x="45" y="2"/>
                    <a:pt x="45" y="2"/>
                  </a:cubicBezTo>
                  <a:cubicBezTo>
                    <a:pt x="57" y="28"/>
                    <a:pt x="56" y="55"/>
                    <a:pt x="42"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09" name="MH_Other_343"/>
            <p:cNvSpPr/>
            <p:nvPr>
              <p:custDataLst>
                <p:tags r:id="rId356"/>
              </p:custDataLst>
            </p:nvPr>
          </p:nvSpPr>
          <p:spPr bwMode="auto">
            <a:xfrm>
              <a:off x="5023316" y="2659559"/>
              <a:ext cx="0" cy="0"/>
            </a:xfrm>
            <a:custGeom>
              <a:avLst/>
              <a:gdLst>
                <a:gd name="T0" fmla="*/ 0 w 1"/>
                <a:gd name="T1" fmla="*/ 711 h 1"/>
                <a:gd name="T2" fmla="*/ 1067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0" name="MH_Other_344"/>
            <p:cNvSpPr/>
            <p:nvPr>
              <p:custDataLst>
                <p:tags r:id="rId357"/>
              </p:custDataLst>
            </p:nvPr>
          </p:nvSpPr>
          <p:spPr bwMode="auto">
            <a:xfrm>
              <a:off x="5015704" y="2703346"/>
              <a:ext cx="21321" cy="75493"/>
            </a:xfrm>
            <a:custGeom>
              <a:avLst/>
              <a:gdLst>
                <a:gd name="T0" fmla="*/ 2147483646 w 28"/>
                <a:gd name="T1" fmla="*/ 2147483646 h 95"/>
                <a:gd name="T2" fmla="*/ 0 w 28"/>
                <a:gd name="T3" fmla="*/ 2147483646 h 95"/>
                <a:gd name="T4" fmla="*/ 1055945469 w 28"/>
                <a:gd name="T5" fmla="*/ 2147483646 h 95"/>
                <a:gd name="T6" fmla="*/ 2147483646 w 28"/>
                <a:gd name="T7" fmla="*/ 2147483646 h 95"/>
                <a:gd name="T8" fmla="*/ 2147483646 w 28"/>
                <a:gd name="T9" fmla="*/ 2147483646 h 95"/>
                <a:gd name="T10" fmla="*/ 2147483646 w 28"/>
                <a:gd name="T11" fmla="*/ 2147483646 h 95"/>
                <a:gd name="T12" fmla="*/ 2147483646 w 28"/>
                <a:gd name="T13" fmla="*/ 2147483646 h 95"/>
                <a:gd name="T14" fmla="*/ 2147483646 w 28"/>
                <a:gd name="T15" fmla="*/ 0 h 95"/>
                <a:gd name="T16" fmla="*/ 2147483646 w 28"/>
                <a:gd name="T17" fmla="*/ 0 h 95"/>
                <a:gd name="T18" fmla="*/ 2147483646 w 28"/>
                <a:gd name="T19" fmla="*/ 585011296 h 95"/>
                <a:gd name="T20" fmla="*/ 2147483646 w 28"/>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95">
                  <a:moveTo>
                    <a:pt x="10" y="80"/>
                  </a:moveTo>
                  <a:cubicBezTo>
                    <a:pt x="6" y="86"/>
                    <a:pt x="3" y="91"/>
                    <a:pt x="0" y="95"/>
                  </a:cubicBezTo>
                  <a:cubicBezTo>
                    <a:pt x="2" y="95"/>
                    <a:pt x="2" y="95"/>
                    <a:pt x="2" y="95"/>
                  </a:cubicBezTo>
                  <a:cubicBezTo>
                    <a:pt x="5" y="91"/>
                    <a:pt x="8" y="86"/>
                    <a:pt x="11" y="81"/>
                  </a:cubicBezTo>
                  <a:cubicBezTo>
                    <a:pt x="16" y="72"/>
                    <a:pt x="20" y="63"/>
                    <a:pt x="22" y="55"/>
                  </a:cubicBezTo>
                  <a:cubicBezTo>
                    <a:pt x="22" y="53"/>
                    <a:pt x="22" y="53"/>
                    <a:pt x="22" y="53"/>
                  </a:cubicBezTo>
                  <a:cubicBezTo>
                    <a:pt x="23" y="52"/>
                    <a:pt x="23" y="52"/>
                    <a:pt x="23" y="52"/>
                  </a:cubicBezTo>
                  <a:cubicBezTo>
                    <a:pt x="27" y="35"/>
                    <a:pt x="26" y="17"/>
                    <a:pt x="19" y="0"/>
                  </a:cubicBezTo>
                  <a:cubicBezTo>
                    <a:pt x="18" y="0"/>
                    <a:pt x="18" y="0"/>
                    <a:pt x="18" y="0"/>
                  </a:cubicBezTo>
                  <a:cubicBezTo>
                    <a:pt x="18" y="1"/>
                    <a:pt x="18" y="1"/>
                    <a:pt x="18" y="1"/>
                  </a:cubicBezTo>
                  <a:cubicBezTo>
                    <a:pt x="28" y="28"/>
                    <a:pt x="26" y="54"/>
                    <a:pt x="10" y="8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1" name="MH_Other_345"/>
            <p:cNvSpPr/>
            <p:nvPr>
              <p:custDataLst>
                <p:tags r:id="rId358"/>
              </p:custDataLst>
            </p:nvPr>
          </p:nvSpPr>
          <p:spPr bwMode="auto">
            <a:xfrm>
              <a:off x="5029408" y="2703345"/>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2" name="MH_Other_346"/>
            <p:cNvSpPr/>
            <p:nvPr>
              <p:custDataLst>
                <p:tags r:id="rId359"/>
              </p:custDataLst>
            </p:nvPr>
          </p:nvSpPr>
          <p:spPr bwMode="auto">
            <a:xfrm>
              <a:off x="5032454" y="2744111"/>
              <a:ext cx="6092" cy="34727"/>
            </a:xfrm>
            <a:custGeom>
              <a:avLst/>
              <a:gdLst>
                <a:gd name="T0" fmla="*/ 2006249843 w 7"/>
                <a:gd name="T1" fmla="*/ 2147483646 h 43"/>
                <a:gd name="T2" fmla="*/ 2147483646 w 7"/>
                <a:gd name="T3" fmla="*/ 2147483646 h 43"/>
                <a:gd name="T4" fmla="*/ 2147483646 w 7"/>
                <a:gd name="T5" fmla="*/ 2147483646 h 43"/>
                <a:gd name="T6" fmla="*/ 669024207 w 7"/>
                <a:gd name="T7" fmla="*/ 0 h 43"/>
                <a:gd name="T8" fmla="*/ 0 w 7"/>
                <a:gd name="T9" fmla="*/ 1806100894 h 43"/>
                <a:gd name="T10" fmla="*/ 2006249843 w 7"/>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3">
                  <a:moveTo>
                    <a:pt x="3" y="43"/>
                  </a:moveTo>
                  <a:cubicBezTo>
                    <a:pt x="4" y="43"/>
                    <a:pt x="4" y="43"/>
                    <a:pt x="4" y="43"/>
                  </a:cubicBezTo>
                  <a:cubicBezTo>
                    <a:pt x="4" y="43"/>
                    <a:pt x="4" y="43"/>
                    <a:pt x="4" y="43"/>
                  </a:cubicBezTo>
                  <a:cubicBezTo>
                    <a:pt x="7" y="29"/>
                    <a:pt x="6" y="15"/>
                    <a:pt x="1" y="0"/>
                  </a:cubicBezTo>
                  <a:cubicBezTo>
                    <a:pt x="0" y="3"/>
                    <a:pt x="0" y="3"/>
                    <a:pt x="0" y="3"/>
                  </a:cubicBezTo>
                  <a:cubicBezTo>
                    <a:pt x="5" y="17"/>
                    <a:pt x="5" y="30"/>
                    <a:pt x="3" y="4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3" name="MH_Other_347"/>
            <p:cNvSpPr/>
            <p:nvPr>
              <p:custDataLst>
                <p:tags r:id="rId360"/>
              </p:custDataLst>
            </p:nvPr>
          </p:nvSpPr>
          <p:spPr bwMode="auto">
            <a:xfrm>
              <a:off x="5032454" y="2744113"/>
              <a:ext cx="1523" cy="3019"/>
            </a:xfrm>
            <a:custGeom>
              <a:avLst/>
              <a:gdLst>
                <a:gd name="T0" fmla="*/ 0 w 2"/>
                <a:gd name="T1" fmla="*/ 146271796 h 7"/>
                <a:gd name="T2" fmla="*/ 0 w 2"/>
                <a:gd name="T3" fmla="*/ 512054475 h 7"/>
                <a:gd name="T4" fmla="*/ 448239996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0"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4" name="MH_Other_348"/>
            <p:cNvSpPr/>
            <p:nvPr>
              <p:custDataLst>
                <p:tags r:id="rId361"/>
              </p:custDataLst>
            </p:nvPr>
          </p:nvSpPr>
          <p:spPr bwMode="auto">
            <a:xfrm>
              <a:off x="4925849" y="2547829"/>
              <a:ext cx="12183" cy="24158"/>
            </a:xfrm>
            <a:custGeom>
              <a:avLst/>
              <a:gdLst>
                <a:gd name="T0" fmla="*/ 1223653467 w 15"/>
                <a:gd name="T1" fmla="*/ 0 h 30"/>
                <a:gd name="T2" fmla="*/ 611468593 w 15"/>
                <a:gd name="T3" fmla="*/ 0 h 30"/>
                <a:gd name="T4" fmla="*/ 611468593 w 15"/>
                <a:gd name="T5" fmla="*/ 602866460 h 30"/>
                <a:gd name="T6" fmla="*/ 0 w 15"/>
                <a:gd name="T7" fmla="*/ 602866460 h 30"/>
                <a:gd name="T8" fmla="*/ 1223653467 w 15"/>
                <a:gd name="T9" fmla="*/ 2147483646 h 30"/>
                <a:gd name="T10" fmla="*/ 2147483646 w 15"/>
                <a:gd name="T11" fmla="*/ 2147483646 h 30"/>
                <a:gd name="T12" fmla="*/ 2147483646 w 15"/>
                <a:gd name="T13" fmla="*/ 2147483646 h 30"/>
                <a:gd name="T14" fmla="*/ 2147483646 w 15"/>
                <a:gd name="T15" fmla="*/ 2147483646 h 30"/>
                <a:gd name="T16" fmla="*/ 1223653467 w 15"/>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30">
                  <a:moveTo>
                    <a:pt x="2" y="0"/>
                  </a:moveTo>
                  <a:cubicBezTo>
                    <a:pt x="1" y="0"/>
                    <a:pt x="1" y="0"/>
                    <a:pt x="1" y="0"/>
                  </a:cubicBezTo>
                  <a:cubicBezTo>
                    <a:pt x="1" y="1"/>
                    <a:pt x="1" y="1"/>
                    <a:pt x="1" y="1"/>
                  </a:cubicBezTo>
                  <a:cubicBezTo>
                    <a:pt x="0" y="1"/>
                    <a:pt x="0" y="1"/>
                    <a:pt x="0" y="1"/>
                  </a:cubicBezTo>
                  <a:cubicBezTo>
                    <a:pt x="1" y="3"/>
                    <a:pt x="2" y="5"/>
                    <a:pt x="2" y="7"/>
                  </a:cubicBezTo>
                  <a:cubicBezTo>
                    <a:pt x="5" y="14"/>
                    <a:pt x="10" y="23"/>
                    <a:pt x="15" y="30"/>
                  </a:cubicBezTo>
                  <a:cubicBezTo>
                    <a:pt x="15" y="28"/>
                    <a:pt x="15" y="28"/>
                    <a:pt x="15" y="28"/>
                  </a:cubicBezTo>
                  <a:cubicBezTo>
                    <a:pt x="15" y="28"/>
                    <a:pt x="15" y="27"/>
                    <a:pt x="15" y="27"/>
                  </a:cubicBezTo>
                  <a:cubicBezTo>
                    <a:pt x="9" y="18"/>
                    <a:pt x="4" y="10"/>
                    <a:pt x="2"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5" name="MH_Other_349"/>
            <p:cNvSpPr/>
            <p:nvPr>
              <p:custDataLst>
                <p:tags r:id="rId362"/>
              </p:custDataLst>
            </p:nvPr>
          </p:nvSpPr>
          <p:spPr bwMode="auto">
            <a:xfrm>
              <a:off x="4936509" y="2541790"/>
              <a:ext cx="13706" cy="67944"/>
            </a:xfrm>
            <a:custGeom>
              <a:avLst/>
              <a:gdLst>
                <a:gd name="T0" fmla="*/ 2147483646 w 17"/>
                <a:gd name="T1" fmla="*/ 2147483646 h 84"/>
                <a:gd name="T2" fmla="*/ 2147483646 w 17"/>
                <a:gd name="T3" fmla="*/ 0 h 84"/>
                <a:gd name="T4" fmla="*/ 2147483646 w 17"/>
                <a:gd name="T5" fmla="*/ 0 h 84"/>
                <a:gd name="T6" fmla="*/ 2147483646 w 17"/>
                <a:gd name="T7" fmla="*/ 2147483646 h 84"/>
                <a:gd name="T8" fmla="*/ 1181626505 w 17"/>
                <a:gd name="T9" fmla="*/ 2147483646 h 84"/>
                <a:gd name="T10" fmla="*/ 1181626505 w 17"/>
                <a:gd name="T11" fmla="*/ 2147483646 h 84"/>
                <a:gd name="T12" fmla="*/ 1181626505 w 17"/>
                <a:gd name="T13" fmla="*/ 2147483646 h 84"/>
                <a:gd name="T14" fmla="*/ 2147483646 w 17"/>
                <a:gd name="T15" fmla="*/ 2147483646 h 84"/>
                <a:gd name="T16" fmla="*/ 2147483646 w 17"/>
                <a:gd name="T17" fmla="*/ 2147483646 h 84"/>
                <a:gd name="T18" fmla="*/ 2147483646 w 17"/>
                <a:gd name="T19" fmla="*/ 2147483646 h 84"/>
                <a:gd name="T20" fmla="*/ 2147483646 w 17"/>
                <a:gd name="T21" fmla="*/ 2147483646 h 84"/>
                <a:gd name="T22" fmla="*/ 2147483646 w 17"/>
                <a:gd name="T23" fmla="*/ 2147483646 h 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4">
                  <a:moveTo>
                    <a:pt x="6" y="9"/>
                  </a:moveTo>
                  <a:cubicBezTo>
                    <a:pt x="8" y="0"/>
                    <a:pt x="8" y="0"/>
                    <a:pt x="8" y="0"/>
                  </a:cubicBezTo>
                  <a:cubicBezTo>
                    <a:pt x="7" y="0"/>
                    <a:pt x="7" y="0"/>
                    <a:pt x="7" y="0"/>
                  </a:cubicBezTo>
                  <a:cubicBezTo>
                    <a:pt x="5" y="9"/>
                    <a:pt x="5" y="9"/>
                    <a:pt x="5" y="9"/>
                  </a:cubicBezTo>
                  <a:cubicBezTo>
                    <a:pt x="3" y="17"/>
                    <a:pt x="2" y="26"/>
                    <a:pt x="2" y="34"/>
                  </a:cubicBezTo>
                  <a:cubicBezTo>
                    <a:pt x="2" y="35"/>
                    <a:pt x="2" y="35"/>
                    <a:pt x="2" y="35"/>
                  </a:cubicBezTo>
                  <a:cubicBezTo>
                    <a:pt x="2" y="35"/>
                    <a:pt x="2" y="35"/>
                    <a:pt x="2" y="35"/>
                  </a:cubicBezTo>
                  <a:cubicBezTo>
                    <a:pt x="2" y="44"/>
                    <a:pt x="3" y="53"/>
                    <a:pt x="6" y="61"/>
                  </a:cubicBezTo>
                  <a:cubicBezTo>
                    <a:pt x="8" y="68"/>
                    <a:pt x="12" y="77"/>
                    <a:pt x="17" y="84"/>
                  </a:cubicBezTo>
                  <a:cubicBezTo>
                    <a:pt x="17" y="83"/>
                    <a:pt x="17" y="83"/>
                    <a:pt x="17" y="83"/>
                  </a:cubicBezTo>
                  <a:cubicBezTo>
                    <a:pt x="17" y="82"/>
                    <a:pt x="17" y="82"/>
                    <a:pt x="17" y="82"/>
                  </a:cubicBezTo>
                  <a:cubicBezTo>
                    <a:pt x="3" y="59"/>
                    <a:pt x="0" y="37"/>
                    <a:pt x="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6" name="MH_Other_350"/>
            <p:cNvSpPr/>
            <p:nvPr>
              <p:custDataLst>
                <p:tags r:id="rId363"/>
              </p:custDataLst>
            </p:nvPr>
          </p:nvSpPr>
          <p:spPr bwMode="auto">
            <a:xfrm>
              <a:off x="4938032" y="2570476"/>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7" name="MH_Other_351"/>
            <p:cNvSpPr/>
            <p:nvPr>
              <p:custDataLst>
                <p:tags r:id="rId364"/>
              </p:custDataLst>
            </p:nvPr>
          </p:nvSpPr>
          <p:spPr bwMode="auto">
            <a:xfrm>
              <a:off x="4947170" y="2532729"/>
              <a:ext cx="22844" cy="114751"/>
            </a:xfrm>
            <a:custGeom>
              <a:avLst/>
              <a:gdLst>
                <a:gd name="T0" fmla="*/ 2147483646 w 28"/>
                <a:gd name="T1" fmla="*/ 2147483646 h 144"/>
                <a:gd name="T2" fmla="*/ 2147483646 w 28"/>
                <a:gd name="T3" fmla="*/ 2147483646 h 144"/>
                <a:gd name="T4" fmla="*/ 2147483646 w 28"/>
                <a:gd name="T5" fmla="*/ 0 h 144"/>
                <a:gd name="T6" fmla="*/ 2147483646 w 28"/>
                <a:gd name="T7" fmla="*/ 0 h 144"/>
                <a:gd name="T8" fmla="*/ 2147483646 w 28"/>
                <a:gd name="T9" fmla="*/ 2147483646 h 144"/>
                <a:gd name="T10" fmla="*/ 2147483646 w 28"/>
                <a:gd name="T11" fmla="*/ 2147483646 h 144"/>
                <a:gd name="T12" fmla="*/ 1845834929 w 28"/>
                <a:gd name="T13" fmla="*/ 2147483646 h 144"/>
                <a:gd name="T14" fmla="*/ 1845834929 w 28"/>
                <a:gd name="T15" fmla="*/ 2147483646 h 144"/>
                <a:gd name="T16" fmla="*/ 1845834929 w 28"/>
                <a:gd name="T17" fmla="*/ 2147483646 h 144"/>
                <a:gd name="T18" fmla="*/ 2147483646 w 28"/>
                <a:gd name="T19" fmla="*/ 2147483646 h 144"/>
                <a:gd name="T20" fmla="*/ 2147483646 w 28"/>
                <a:gd name="T21" fmla="*/ 2147483646 h 144"/>
                <a:gd name="T22" fmla="*/ 2147483646 w 28"/>
                <a:gd name="T23" fmla="*/ 2147483646 h 144"/>
                <a:gd name="T24" fmla="*/ 2147483646 w 28"/>
                <a:gd name="T25" fmla="*/ 2147483646 h 1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144">
                  <a:moveTo>
                    <a:pt x="9" y="70"/>
                  </a:moveTo>
                  <a:cubicBezTo>
                    <a:pt x="17" y="40"/>
                    <a:pt x="21" y="27"/>
                    <a:pt x="21" y="27"/>
                  </a:cubicBezTo>
                  <a:cubicBezTo>
                    <a:pt x="21" y="27"/>
                    <a:pt x="23" y="19"/>
                    <a:pt x="28" y="0"/>
                  </a:cubicBezTo>
                  <a:cubicBezTo>
                    <a:pt x="26" y="0"/>
                    <a:pt x="26" y="0"/>
                    <a:pt x="26" y="0"/>
                  </a:cubicBezTo>
                  <a:cubicBezTo>
                    <a:pt x="22" y="19"/>
                    <a:pt x="20" y="27"/>
                    <a:pt x="20" y="27"/>
                  </a:cubicBezTo>
                  <a:cubicBezTo>
                    <a:pt x="20" y="27"/>
                    <a:pt x="16" y="40"/>
                    <a:pt x="7" y="69"/>
                  </a:cubicBezTo>
                  <a:cubicBezTo>
                    <a:pt x="5" y="78"/>
                    <a:pt x="3" y="87"/>
                    <a:pt x="3" y="95"/>
                  </a:cubicBezTo>
                  <a:cubicBezTo>
                    <a:pt x="3" y="95"/>
                    <a:pt x="3" y="95"/>
                    <a:pt x="3" y="95"/>
                  </a:cubicBezTo>
                  <a:cubicBezTo>
                    <a:pt x="3" y="96"/>
                    <a:pt x="3" y="96"/>
                    <a:pt x="3" y="96"/>
                  </a:cubicBezTo>
                  <a:cubicBezTo>
                    <a:pt x="2" y="105"/>
                    <a:pt x="3" y="113"/>
                    <a:pt x="5" y="122"/>
                  </a:cubicBezTo>
                  <a:cubicBezTo>
                    <a:pt x="7" y="129"/>
                    <a:pt x="9" y="137"/>
                    <a:pt x="14" y="144"/>
                  </a:cubicBezTo>
                  <a:cubicBezTo>
                    <a:pt x="14" y="142"/>
                    <a:pt x="14" y="142"/>
                    <a:pt x="14" y="142"/>
                  </a:cubicBezTo>
                  <a:cubicBezTo>
                    <a:pt x="2" y="119"/>
                    <a:pt x="0" y="97"/>
                    <a:pt x="9" y="7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8" name="MH_Other_352"/>
            <p:cNvSpPr/>
            <p:nvPr>
              <p:custDataLst>
                <p:tags r:id="rId365"/>
              </p:custDataLst>
            </p:nvPr>
          </p:nvSpPr>
          <p:spPr bwMode="auto">
            <a:xfrm>
              <a:off x="4950215" y="2608225"/>
              <a:ext cx="0" cy="1509"/>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19" name="MH_Other_353"/>
            <p:cNvSpPr/>
            <p:nvPr>
              <p:custDataLst>
                <p:tags r:id="rId366"/>
              </p:custDataLst>
            </p:nvPr>
          </p:nvSpPr>
          <p:spPr bwMode="auto">
            <a:xfrm>
              <a:off x="4957831" y="2525181"/>
              <a:ext cx="31981" cy="161556"/>
            </a:xfrm>
            <a:custGeom>
              <a:avLst/>
              <a:gdLst>
                <a:gd name="T0" fmla="*/ 2147483646 w 40"/>
                <a:gd name="T1" fmla="*/ 2147483646 h 202"/>
                <a:gd name="T2" fmla="*/ 2147483646 w 40"/>
                <a:gd name="T3" fmla="*/ 2147483646 h 202"/>
                <a:gd name="T4" fmla="*/ 2147483646 w 40"/>
                <a:gd name="T5" fmla="*/ 2147483646 h 202"/>
                <a:gd name="T6" fmla="*/ 2147483646 w 40"/>
                <a:gd name="T7" fmla="*/ 2147483646 h 202"/>
                <a:gd name="T8" fmla="*/ 2147483646 w 40"/>
                <a:gd name="T9" fmla="*/ 2147483646 h 202"/>
                <a:gd name="T10" fmla="*/ 2147483646 w 40"/>
                <a:gd name="T11" fmla="*/ 2147483646 h 202"/>
                <a:gd name="T12" fmla="*/ 2147483646 w 40"/>
                <a:gd name="T13" fmla="*/ 0 h 202"/>
                <a:gd name="T14" fmla="*/ 2147483646 w 40"/>
                <a:gd name="T15" fmla="*/ 0 h 202"/>
                <a:gd name="T16" fmla="*/ 2147483646 w 40"/>
                <a:gd name="T17" fmla="*/ 594690363 h 202"/>
                <a:gd name="T18" fmla="*/ 2147483646 w 40"/>
                <a:gd name="T19" fmla="*/ 2147483646 h 202"/>
                <a:gd name="T20" fmla="*/ 2147483646 w 40"/>
                <a:gd name="T21" fmla="*/ 2147483646 h 202"/>
                <a:gd name="T22" fmla="*/ 2147483646 w 40"/>
                <a:gd name="T23" fmla="*/ 2147483646 h 202"/>
                <a:gd name="T24" fmla="*/ 1160671827 w 40"/>
                <a:gd name="T25" fmla="*/ 2147483646 h 202"/>
                <a:gd name="T26" fmla="*/ 1740660618 w 40"/>
                <a:gd name="T27" fmla="*/ 2147483646 h 202"/>
                <a:gd name="T28" fmla="*/ 1160671827 w 40"/>
                <a:gd name="T29" fmla="*/ 2147483646 h 202"/>
                <a:gd name="T30" fmla="*/ 1160671827 w 40"/>
                <a:gd name="T31" fmla="*/ 2147483646 h 202"/>
                <a:gd name="T32" fmla="*/ 1160671827 w 40"/>
                <a:gd name="T33" fmla="*/ 2147483646 h 202"/>
                <a:gd name="T34" fmla="*/ 2147483646 w 40"/>
                <a:gd name="T35" fmla="*/ 2147483646 h 202"/>
                <a:gd name="T36" fmla="*/ 2147483646 w 40"/>
                <a:gd name="T37" fmla="*/ 2147483646 h 202"/>
                <a:gd name="T38" fmla="*/ 2147483646 w 40"/>
                <a:gd name="T39" fmla="*/ 2147483646 h 202"/>
                <a:gd name="T40" fmla="*/ 2147483646 w 40"/>
                <a:gd name="T41" fmla="*/ 2147483646 h 2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 h="202">
                  <a:moveTo>
                    <a:pt x="10" y="126"/>
                  </a:moveTo>
                  <a:cubicBezTo>
                    <a:pt x="20" y="97"/>
                    <a:pt x="24" y="84"/>
                    <a:pt x="24" y="84"/>
                  </a:cubicBezTo>
                  <a:cubicBezTo>
                    <a:pt x="24" y="84"/>
                    <a:pt x="29" y="72"/>
                    <a:pt x="37" y="40"/>
                  </a:cubicBezTo>
                  <a:cubicBezTo>
                    <a:pt x="39" y="31"/>
                    <a:pt x="40" y="22"/>
                    <a:pt x="40" y="13"/>
                  </a:cubicBezTo>
                  <a:cubicBezTo>
                    <a:pt x="40" y="13"/>
                    <a:pt x="39" y="13"/>
                    <a:pt x="39" y="13"/>
                  </a:cubicBezTo>
                  <a:cubicBezTo>
                    <a:pt x="40" y="12"/>
                    <a:pt x="40" y="12"/>
                    <a:pt x="40" y="12"/>
                  </a:cubicBezTo>
                  <a:cubicBezTo>
                    <a:pt x="39" y="8"/>
                    <a:pt x="39" y="4"/>
                    <a:pt x="38" y="0"/>
                  </a:cubicBezTo>
                  <a:cubicBezTo>
                    <a:pt x="38" y="0"/>
                    <a:pt x="38" y="0"/>
                    <a:pt x="38" y="0"/>
                  </a:cubicBezTo>
                  <a:cubicBezTo>
                    <a:pt x="37" y="1"/>
                    <a:pt x="37" y="1"/>
                    <a:pt x="37" y="1"/>
                  </a:cubicBezTo>
                  <a:cubicBezTo>
                    <a:pt x="39" y="13"/>
                    <a:pt x="39" y="26"/>
                    <a:pt x="36" y="40"/>
                  </a:cubicBezTo>
                  <a:cubicBezTo>
                    <a:pt x="28" y="71"/>
                    <a:pt x="23" y="83"/>
                    <a:pt x="23" y="84"/>
                  </a:cubicBezTo>
                  <a:cubicBezTo>
                    <a:pt x="23" y="84"/>
                    <a:pt x="19" y="97"/>
                    <a:pt x="8" y="125"/>
                  </a:cubicBezTo>
                  <a:cubicBezTo>
                    <a:pt x="5" y="134"/>
                    <a:pt x="3" y="143"/>
                    <a:pt x="2" y="151"/>
                  </a:cubicBezTo>
                  <a:cubicBezTo>
                    <a:pt x="2" y="152"/>
                    <a:pt x="2" y="152"/>
                    <a:pt x="3" y="153"/>
                  </a:cubicBezTo>
                  <a:cubicBezTo>
                    <a:pt x="2" y="154"/>
                    <a:pt x="2" y="154"/>
                    <a:pt x="2" y="154"/>
                  </a:cubicBezTo>
                  <a:cubicBezTo>
                    <a:pt x="2" y="153"/>
                    <a:pt x="2" y="153"/>
                    <a:pt x="2" y="153"/>
                  </a:cubicBezTo>
                  <a:cubicBezTo>
                    <a:pt x="1" y="162"/>
                    <a:pt x="1" y="169"/>
                    <a:pt x="2" y="177"/>
                  </a:cubicBezTo>
                  <a:cubicBezTo>
                    <a:pt x="4" y="185"/>
                    <a:pt x="7" y="194"/>
                    <a:pt x="11" y="202"/>
                  </a:cubicBezTo>
                  <a:cubicBezTo>
                    <a:pt x="11" y="200"/>
                    <a:pt x="11" y="200"/>
                    <a:pt x="11" y="200"/>
                  </a:cubicBezTo>
                  <a:cubicBezTo>
                    <a:pt x="11" y="200"/>
                    <a:pt x="11" y="200"/>
                    <a:pt x="11" y="199"/>
                  </a:cubicBezTo>
                  <a:cubicBezTo>
                    <a:pt x="0" y="175"/>
                    <a:pt x="0" y="153"/>
                    <a:pt x="10" y="1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20" name="MH_Other_354"/>
            <p:cNvSpPr/>
            <p:nvPr>
              <p:custDataLst>
                <p:tags r:id="rId367"/>
              </p:custDataLst>
            </p:nvPr>
          </p:nvSpPr>
          <p:spPr bwMode="auto">
            <a:xfrm>
              <a:off x="4959353" y="2645969"/>
              <a:ext cx="1523" cy="1510"/>
            </a:xfrm>
            <a:custGeom>
              <a:avLst/>
              <a:gdLst>
                <a:gd name="T0" fmla="*/ 2147483646 w 1"/>
                <a:gd name="T1" fmla="*/ 464841477 h 3"/>
                <a:gd name="T2" fmla="*/ 0 w 1"/>
                <a:gd name="T3" fmla="*/ 0 h 3"/>
                <a:gd name="T4" fmla="*/ 0 w 1"/>
                <a:gd name="T5" fmla="*/ 464841477 h 3"/>
                <a:gd name="T6" fmla="*/ 0 w 1"/>
                <a:gd name="T7" fmla="*/ 697402489 h 3"/>
                <a:gd name="T8" fmla="*/ 2147483646 w 1"/>
                <a:gd name="T9" fmla="*/ 464841477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1" y="2"/>
                  </a:moveTo>
                  <a:cubicBezTo>
                    <a:pt x="0" y="1"/>
                    <a:pt x="0" y="1"/>
                    <a:pt x="0" y="0"/>
                  </a:cubicBezTo>
                  <a:cubicBezTo>
                    <a:pt x="0" y="2"/>
                    <a:pt x="0" y="2"/>
                    <a:pt x="0" y="2"/>
                  </a:cubicBezTo>
                  <a:cubicBezTo>
                    <a:pt x="0" y="3"/>
                    <a:pt x="0" y="3"/>
                    <a:pt x="0" y="3"/>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21" name="MH_Other_355"/>
            <p:cNvSpPr/>
            <p:nvPr>
              <p:custDataLst>
                <p:tags r:id="rId368"/>
              </p:custDataLst>
            </p:nvPr>
          </p:nvSpPr>
          <p:spPr bwMode="auto">
            <a:xfrm>
              <a:off x="4963923" y="2534239"/>
              <a:ext cx="44165" cy="191754"/>
            </a:xfrm>
            <a:custGeom>
              <a:avLst/>
              <a:gdLst>
                <a:gd name="T0" fmla="*/ 2147483646 w 55"/>
                <a:gd name="T1" fmla="*/ 2147483646 h 239"/>
                <a:gd name="T2" fmla="*/ 2147483646 w 55"/>
                <a:gd name="T3" fmla="*/ 2147483646 h 239"/>
                <a:gd name="T4" fmla="*/ 2147483646 w 55"/>
                <a:gd name="T5" fmla="*/ 2147483646 h 239"/>
                <a:gd name="T6" fmla="*/ 2147483646 w 55"/>
                <a:gd name="T7" fmla="*/ 2147483646 h 239"/>
                <a:gd name="T8" fmla="*/ 2147483646 w 55"/>
                <a:gd name="T9" fmla="*/ 2147483646 h 239"/>
                <a:gd name="T10" fmla="*/ 2147483646 w 55"/>
                <a:gd name="T11" fmla="*/ 0 h 239"/>
                <a:gd name="T12" fmla="*/ 2147483646 w 55"/>
                <a:gd name="T13" fmla="*/ 0 h 239"/>
                <a:gd name="T14" fmla="*/ 2147483646 w 55"/>
                <a:gd name="T15" fmla="*/ 597751333 h 239"/>
                <a:gd name="T16" fmla="*/ 2147483646 w 55"/>
                <a:gd name="T17" fmla="*/ 2147483646 h 239"/>
                <a:gd name="T18" fmla="*/ 2147483646 w 55"/>
                <a:gd name="T19" fmla="*/ 2147483646 h 239"/>
                <a:gd name="T20" fmla="*/ 2147483646 w 55"/>
                <a:gd name="T21" fmla="*/ 2147483646 h 239"/>
                <a:gd name="T22" fmla="*/ 2147483646 w 55"/>
                <a:gd name="T23" fmla="*/ 2147483646 h 239"/>
                <a:gd name="T24" fmla="*/ 2147483646 w 55"/>
                <a:gd name="T25" fmla="*/ 2147483646 h 239"/>
                <a:gd name="T26" fmla="*/ 2147483646 w 55"/>
                <a:gd name="T27" fmla="*/ 2147483646 h 239"/>
                <a:gd name="T28" fmla="*/ 1766288186 w 55"/>
                <a:gd name="T29" fmla="*/ 2147483646 h 239"/>
                <a:gd name="T30" fmla="*/ 2147483646 w 55"/>
                <a:gd name="T31" fmla="*/ 2147483646 h 2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239">
                  <a:moveTo>
                    <a:pt x="9" y="239"/>
                  </a:moveTo>
                  <a:cubicBezTo>
                    <a:pt x="10" y="238"/>
                    <a:pt x="10" y="238"/>
                    <a:pt x="10" y="238"/>
                  </a:cubicBezTo>
                  <a:cubicBezTo>
                    <a:pt x="0" y="213"/>
                    <a:pt x="1" y="190"/>
                    <a:pt x="13" y="163"/>
                  </a:cubicBezTo>
                  <a:cubicBezTo>
                    <a:pt x="25" y="135"/>
                    <a:pt x="30" y="123"/>
                    <a:pt x="30" y="123"/>
                  </a:cubicBezTo>
                  <a:cubicBezTo>
                    <a:pt x="30" y="122"/>
                    <a:pt x="36" y="111"/>
                    <a:pt x="46" y="80"/>
                  </a:cubicBezTo>
                  <a:cubicBezTo>
                    <a:pt x="55" y="51"/>
                    <a:pt x="50" y="24"/>
                    <a:pt x="33" y="0"/>
                  </a:cubicBezTo>
                  <a:cubicBezTo>
                    <a:pt x="33" y="0"/>
                    <a:pt x="33" y="0"/>
                    <a:pt x="33" y="0"/>
                  </a:cubicBezTo>
                  <a:cubicBezTo>
                    <a:pt x="33" y="1"/>
                    <a:pt x="33" y="1"/>
                    <a:pt x="33" y="1"/>
                  </a:cubicBezTo>
                  <a:cubicBezTo>
                    <a:pt x="49" y="25"/>
                    <a:pt x="53" y="51"/>
                    <a:pt x="44" y="80"/>
                  </a:cubicBezTo>
                  <a:cubicBezTo>
                    <a:pt x="35" y="110"/>
                    <a:pt x="29" y="122"/>
                    <a:pt x="29" y="122"/>
                  </a:cubicBezTo>
                  <a:cubicBezTo>
                    <a:pt x="29" y="122"/>
                    <a:pt x="24" y="135"/>
                    <a:pt x="12" y="163"/>
                  </a:cubicBezTo>
                  <a:cubicBezTo>
                    <a:pt x="8" y="171"/>
                    <a:pt x="5" y="179"/>
                    <a:pt x="4" y="187"/>
                  </a:cubicBezTo>
                  <a:cubicBezTo>
                    <a:pt x="4" y="188"/>
                    <a:pt x="4" y="188"/>
                    <a:pt x="4" y="188"/>
                  </a:cubicBezTo>
                  <a:cubicBezTo>
                    <a:pt x="4" y="188"/>
                    <a:pt x="4" y="188"/>
                    <a:pt x="4" y="188"/>
                  </a:cubicBezTo>
                  <a:cubicBezTo>
                    <a:pt x="2" y="197"/>
                    <a:pt x="2" y="206"/>
                    <a:pt x="3" y="214"/>
                  </a:cubicBezTo>
                  <a:cubicBezTo>
                    <a:pt x="3" y="222"/>
                    <a:pt x="6" y="231"/>
                    <a:pt x="9" y="2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22" name="MH_Other_356"/>
            <p:cNvSpPr/>
            <p:nvPr>
              <p:custDataLst>
                <p:tags r:id="rId369"/>
              </p:custDataLst>
            </p:nvPr>
          </p:nvSpPr>
          <p:spPr bwMode="auto">
            <a:xfrm>
              <a:off x="4989812" y="2534239"/>
              <a:ext cx="0" cy="1510"/>
            </a:xfrm>
            <a:custGeom>
              <a:avLst/>
              <a:gdLst>
                <a:gd name="T0" fmla="*/ 711 w 1"/>
                <a:gd name="T1" fmla="*/ 1792959984 h 1"/>
                <a:gd name="T2" fmla="*/ 711 w 1"/>
                <a:gd name="T3" fmla="*/ 0 h 1"/>
                <a:gd name="T4" fmla="*/ 0 w 1"/>
                <a:gd name="T5" fmla="*/ 1792959984 h 1"/>
                <a:gd name="T6" fmla="*/ 711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23" name="MH_Other_357"/>
            <p:cNvSpPr/>
            <p:nvPr>
              <p:custDataLst>
                <p:tags r:id="rId370"/>
              </p:custDataLst>
            </p:nvPr>
          </p:nvSpPr>
          <p:spPr bwMode="auto">
            <a:xfrm>
              <a:off x="4966968" y="2683718"/>
              <a:ext cx="0" cy="1509"/>
            </a:xfrm>
            <a:custGeom>
              <a:avLst/>
              <a:gdLst>
                <a:gd name="T0" fmla="*/ 0 h 1"/>
                <a:gd name="T1" fmla="*/ 2147483646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54003" tIns="27002" rIns="54003" bIns="27002"/>
            <a:lstStyle/>
            <a:p>
              <a:endParaRPr lang="zh-CN" altLang="en-US" sz="1415">
                <a:latin typeface="Impact MT Std" pitchFamily="34" charset="0"/>
                <a:ea typeface="微软雅黑" panose="020B0503020204020204" pitchFamily="34" charset="-122"/>
              </a:endParaRPr>
            </a:p>
          </p:txBody>
        </p:sp>
        <p:sp>
          <p:nvSpPr>
            <p:cNvPr id="424" name="MH_Other_360"/>
            <p:cNvSpPr/>
            <p:nvPr>
              <p:custDataLst>
                <p:tags r:id="rId371"/>
              </p:custDataLst>
            </p:nvPr>
          </p:nvSpPr>
          <p:spPr bwMode="auto">
            <a:xfrm rot="16200000" flipV="1">
              <a:off x="3483489"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25" name="MH_Other_361"/>
            <p:cNvSpPr/>
            <p:nvPr>
              <p:custDataLst>
                <p:tags r:id="rId372"/>
              </p:custDataLst>
            </p:nvPr>
          </p:nvSpPr>
          <p:spPr bwMode="auto">
            <a:xfrm rot="16200000" flipV="1">
              <a:off x="3681500" y="2596847"/>
              <a:ext cx="150988" cy="363982"/>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26" name="MH_Other_365"/>
            <p:cNvSpPr/>
            <p:nvPr>
              <p:custDataLst>
                <p:tags r:id="rId373"/>
              </p:custDataLst>
            </p:nvPr>
          </p:nvSpPr>
          <p:spPr bwMode="auto">
            <a:xfrm rot="19800000" flipV="1">
              <a:off x="3823241" y="2097888"/>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27" name="MH_Other_366"/>
            <p:cNvSpPr/>
            <p:nvPr>
              <p:custDataLst>
                <p:tags r:id="rId374"/>
              </p:custDataLst>
            </p:nvPr>
          </p:nvSpPr>
          <p:spPr bwMode="auto">
            <a:xfrm rot="19800000" flipV="1">
              <a:off x="3966397"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28" name="MH_Other_370"/>
            <p:cNvSpPr/>
            <p:nvPr>
              <p:custDataLst>
                <p:tags r:id="rId375"/>
              </p:custDataLst>
            </p:nvPr>
          </p:nvSpPr>
          <p:spPr bwMode="auto">
            <a:xfrm rot="1800000" flipV="1">
              <a:off x="4508563" y="2097888"/>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29" name="MH_Other_371"/>
            <p:cNvSpPr/>
            <p:nvPr>
              <p:custDataLst>
                <p:tags r:id="rId376"/>
              </p:custDataLst>
            </p:nvPr>
          </p:nvSpPr>
          <p:spPr bwMode="auto">
            <a:xfrm rot="1800000" flipV="1">
              <a:off x="4537499"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30" name="MH_Other_375"/>
            <p:cNvSpPr/>
            <p:nvPr>
              <p:custDataLst>
                <p:tags r:id="rId377"/>
              </p:custDataLst>
            </p:nvPr>
          </p:nvSpPr>
          <p:spPr bwMode="auto">
            <a:xfrm rot="5400000" flipV="1">
              <a:off x="4852610"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31" name="MH_Other_376"/>
            <p:cNvSpPr/>
            <p:nvPr>
              <p:custDataLst>
                <p:tags r:id="rId378"/>
              </p:custDataLst>
            </p:nvPr>
          </p:nvSpPr>
          <p:spPr bwMode="auto">
            <a:xfrm rot="5400000" flipV="1">
              <a:off x="4822182" y="2596847"/>
              <a:ext cx="150988" cy="363983"/>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32" name="MH_Other_380"/>
            <p:cNvSpPr/>
            <p:nvPr>
              <p:custDataLst>
                <p:tags r:id="rId379"/>
              </p:custDataLst>
            </p:nvPr>
          </p:nvSpPr>
          <p:spPr bwMode="auto">
            <a:xfrm rot="9000000" flipV="1">
              <a:off x="4508563" y="3275586"/>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33" name="MH_Other_381"/>
            <p:cNvSpPr/>
            <p:nvPr>
              <p:custDataLst>
                <p:tags r:id="rId380"/>
              </p:custDataLst>
            </p:nvPr>
          </p:nvSpPr>
          <p:spPr bwMode="auto">
            <a:xfrm rot="9000000" flipV="1">
              <a:off x="4537499"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34" name="MH_Other_385"/>
            <p:cNvSpPr/>
            <p:nvPr>
              <p:custDataLst>
                <p:tags r:id="rId381"/>
              </p:custDataLst>
            </p:nvPr>
          </p:nvSpPr>
          <p:spPr bwMode="auto">
            <a:xfrm rot="12600000" flipV="1">
              <a:off x="3823241" y="3275586"/>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sp>
          <p:nvSpPr>
            <p:cNvPr id="435" name="MH_Other_386"/>
            <p:cNvSpPr/>
            <p:nvPr>
              <p:custDataLst>
                <p:tags r:id="rId382"/>
              </p:custDataLst>
            </p:nvPr>
          </p:nvSpPr>
          <p:spPr bwMode="auto">
            <a:xfrm rot="12600000" flipV="1">
              <a:off x="3966397"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54003" tIns="27002" rIns="54003" bIns="27002"/>
            <a:lstStyle/>
            <a:p>
              <a:pPr>
                <a:defRPr/>
              </a:pPr>
              <a:endParaRPr lang="zh-CN" altLang="en-US" sz="1415" kern="0">
                <a:solidFill>
                  <a:prstClr val="black"/>
                </a:solidFill>
                <a:latin typeface="Impact MT Std" pitchFamily="34" charset="0"/>
                <a:ea typeface="微软雅黑" panose="020B0503020204020204" pitchFamily="34" charset="-122"/>
              </a:endParaRPr>
            </a:p>
          </p:txBody>
        </p:sp>
      </p:grpSp>
      <p:sp>
        <p:nvSpPr>
          <p:cNvPr id="436" name="MH_Text_1"/>
          <p:cNvSpPr txBox="1">
            <a:spLocks noChangeArrowheads="1"/>
          </p:cNvSpPr>
          <p:nvPr>
            <p:custDataLst>
              <p:tags r:id="rId2"/>
            </p:custDataLst>
          </p:nvPr>
        </p:nvSpPr>
        <p:spPr bwMode="auto">
          <a:xfrm>
            <a:off x="6353087" y="1445577"/>
            <a:ext cx="1815324" cy="57006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30000"/>
              </a:lnSpc>
            </a:pPr>
            <a:r>
              <a:rPr lang="zh-CN" altLang="en-US" sz="825" spc="236"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825" spc="23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7" name="MH_SubTitle_1"/>
          <p:cNvSpPr txBox="1">
            <a:spLocks noChangeArrowheads="1"/>
          </p:cNvSpPr>
          <p:nvPr>
            <p:custDataLst>
              <p:tags r:id="rId3"/>
            </p:custDataLst>
          </p:nvPr>
        </p:nvSpPr>
        <p:spPr bwMode="auto">
          <a:xfrm>
            <a:off x="6353088" y="1131667"/>
            <a:ext cx="1705488" cy="35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486" tIns="0" rIns="94486"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1415" spc="236" dirty="0">
                <a:solidFill>
                  <a:schemeClr val="accent2"/>
                </a:solidFill>
                <a:latin typeface="Impact MT Std" pitchFamily="34" charset="0"/>
                <a:ea typeface="微软雅黑" panose="020B0503020204020204" pitchFamily="34" charset="-122"/>
                <a:sym typeface="+mn-lt"/>
              </a:rPr>
              <a:t>添加标题内容</a:t>
            </a:r>
          </a:p>
        </p:txBody>
      </p:sp>
      <p:sp>
        <p:nvSpPr>
          <p:cNvPr id="438" name="MH_Text_1"/>
          <p:cNvSpPr txBox="1">
            <a:spLocks noChangeArrowheads="1"/>
          </p:cNvSpPr>
          <p:nvPr>
            <p:custDataLst>
              <p:tags r:id="rId4"/>
            </p:custDataLst>
          </p:nvPr>
        </p:nvSpPr>
        <p:spPr bwMode="auto">
          <a:xfrm>
            <a:off x="6948343" y="2705895"/>
            <a:ext cx="1815324" cy="57006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30000"/>
              </a:lnSpc>
            </a:pPr>
            <a:r>
              <a:rPr lang="zh-CN" altLang="en-US" sz="825" spc="236"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825" spc="23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9" name="MH_Text_1"/>
          <p:cNvSpPr txBox="1">
            <a:spLocks noChangeArrowheads="1"/>
          </p:cNvSpPr>
          <p:nvPr>
            <p:custDataLst>
              <p:tags r:id="rId5"/>
            </p:custDataLst>
          </p:nvPr>
        </p:nvSpPr>
        <p:spPr bwMode="auto">
          <a:xfrm>
            <a:off x="6282680" y="3904171"/>
            <a:ext cx="1815324" cy="57006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30000"/>
              </a:lnSpc>
            </a:pPr>
            <a:r>
              <a:rPr lang="zh-CN" altLang="en-US" sz="825" spc="236"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825" spc="23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0" name="MH_SubTitle_1"/>
          <p:cNvSpPr txBox="1">
            <a:spLocks noChangeArrowheads="1"/>
          </p:cNvSpPr>
          <p:nvPr>
            <p:custDataLst>
              <p:tags r:id="rId6"/>
            </p:custDataLst>
          </p:nvPr>
        </p:nvSpPr>
        <p:spPr bwMode="auto">
          <a:xfrm>
            <a:off x="6282679" y="3590259"/>
            <a:ext cx="2135717" cy="35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486" tIns="0" rIns="94486"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1415" spc="236" dirty="0">
                <a:solidFill>
                  <a:schemeClr val="accent2"/>
                </a:solidFill>
                <a:latin typeface="Impact MT Std" pitchFamily="34" charset="0"/>
                <a:ea typeface="微软雅黑" panose="020B0503020204020204" pitchFamily="34" charset="-122"/>
                <a:sym typeface="+mn-lt"/>
              </a:rPr>
              <a:t>添加标题内容</a:t>
            </a:r>
          </a:p>
        </p:txBody>
      </p:sp>
      <p:sp>
        <p:nvSpPr>
          <p:cNvPr id="441" name="MH_Text_1"/>
          <p:cNvSpPr txBox="1">
            <a:spLocks noChangeArrowheads="1"/>
          </p:cNvSpPr>
          <p:nvPr>
            <p:custDataLst>
              <p:tags r:id="rId7"/>
            </p:custDataLst>
          </p:nvPr>
        </p:nvSpPr>
        <p:spPr bwMode="auto">
          <a:xfrm>
            <a:off x="1512344" y="3904171"/>
            <a:ext cx="1815324" cy="57006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30000"/>
              </a:lnSpc>
            </a:pPr>
            <a:r>
              <a:rPr lang="zh-CN" altLang="en-US" sz="825" spc="236"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825" spc="23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2" name="MH_SubTitle_1"/>
          <p:cNvSpPr txBox="1">
            <a:spLocks noChangeArrowheads="1"/>
          </p:cNvSpPr>
          <p:nvPr>
            <p:custDataLst>
              <p:tags r:id="rId8"/>
            </p:custDataLst>
          </p:nvPr>
        </p:nvSpPr>
        <p:spPr bwMode="auto">
          <a:xfrm>
            <a:off x="1512343" y="3590259"/>
            <a:ext cx="2451651" cy="35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486" tIns="0" rIns="94486"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1415" spc="236" dirty="0">
                <a:solidFill>
                  <a:schemeClr val="accent2"/>
                </a:solidFill>
                <a:latin typeface="Impact MT Std" pitchFamily="34" charset="0"/>
                <a:ea typeface="微软雅黑" panose="020B0503020204020204" pitchFamily="34" charset="-122"/>
                <a:sym typeface="+mn-lt"/>
              </a:rPr>
              <a:t>添加标题内容</a:t>
            </a:r>
          </a:p>
        </p:txBody>
      </p:sp>
      <p:sp>
        <p:nvSpPr>
          <p:cNvPr id="443" name="MH_Text_1"/>
          <p:cNvSpPr txBox="1">
            <a:spLocks noChangeArrowheads="1"/>
          </p:cNvSpPr>
          <p:nvPr>
            <p:custDataLst>
              <p:tags r:id="rId9"/>
            </p:custDataLst>
          </p:nvPr>
        </p:nvSpPr>
        <p:spPr bwMode="auto">
          <a:xfrm>
            <a:off x="777287" y="2702049"/>
            <a:ext cx="1815324" cy="57006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30000"/>
              </a:lnSpc>
            </a:pPr>
            <a:r>
              <a:rPr lang="zh-CN" altLang="en-US" sz="825" spc="236"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825" spc="23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4" name="MH_SubTitle_1"/>
          <p:cNvSpPr txBox="1">
            <a:spLocks noChangeArrowheads="1"/>
          </p:cNvSpPr>
          <p:nvPr>
            <p:custDataLst>
              <p:tags r:id="rId10"/>
            </p:custDataLst>
          </p:nvPr>
        </p:nvSpPr>
        <p:spPr bwMode="auto">
          <a:xfrm>
            <a:off x="777286" y="2388138"/>
            <a:ext cx="2101613" cy="35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486" tIns="0" rIns="94486"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1415" spc="236" dirty="0">
                <a:solidFill>
                  <a:schemeClr val="accent2"/>
                </a:solidFill>
                <a:latin typeface="Impact MT Std" pitchFamily="34" charset="0"/>
                <a:ea typeface="微软雅黑" panose="020B0503020204020204" pitchFamily="34" charset="-122"/>
                <a:sym typeface="+mn-lt"/>
              </a:rPr>
              <a:t>添加标题内容</a:t>
            </a:r>
          </a:p>
        </p:txBody>
      </p:sp>
      <p:sp>
        <p:nvSpPr>
          <p:cNvPr id="445" name="MH_Text_1"/>
          <p:cNvSpPr txBox="1">
            <a:spLocks noChangeArrowheads="1"/>
          </p:cNvSpPr>
          <p:nvPr>
            <p:custDataLst>
              <p:tags r:id="rId11"/>
            </p:custDataLst>
          </p:nvPr>
        </p:nvSpPr>
        <p:spPr bwMode="auto">
          <a:xfrm>
            <a:off x="1276908" y="1445577"/>
            <a:ext cx="1815324" cy="57006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30000"/>
              </a:lnSpc>
            </a:pPr>
            <a:r>
              <a:rPr lang="zh-CN" altLang="en-US" sz="825" spc="236"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825" spc="23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6" name="MH_SubTitle_1"/>
          <p:cNvSpPr txBox="1">
            <a:spLocks noChangeArrowheads="1"/>
          </p:cNvSpPr>
          <p:nvPr>
            <p:custDataLst>
              <p:tags r:id="rId12"/>
            </p:custDataLst>
          </p:nvPr>
        </p:nvSpPr>
        <p:spPr bwMode="auto">
          <a:xfrm>
            <a:off x="1276909" y="1131667"/>
            <a:ext cx="2187060" cy="35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486" tIns="0" rIns="94486"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1415" spc="236" dirty="0">
                <a:solidFill>
                  <a:schemeClr val="accent2"/>
                </a:solidFill>
                <a:latin typeface="Impact MT Std" pitchFamily="34" charset="0"/>
                <a:ea typeface="微软雅黑" panose="020B0503020204020204" pitchFamily="34" charset="-122"/>
                <a:sym typeface="+mn-lt"/>
              </a:rPr>
              <a:t>添加标题内容</a:t>
            </a:r>
          </a:p>
        </p:txBody>
      </p:sp>
      <p:sp>
        <p:nvSpPr>
          <p:cNvPr id="447" name="MH_SubTitle_1"/>
          <p:cNvSpPr txBox="1">
            <a:spLocks noChangeArrowheads="1"/>
          </p:cNvSpPr>
          <p:nvPr>
            <p:custDataLst>
              <p:tags r:id="rId13"/>
            </p:custDataLst>
          </p:nvPr>
        </p:nvSpPr>
        <p:spPr bwMode="auto">
          <a:xfrm>
            <a:off x="6891910" y="2407559"/>
            <a:ext cx="1705488" cy="35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486" tIns="0" rIns="94486"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zh-CN" altLang="en-US" sz="1415" spc="236" dirty="0">
                <a:solidFill>
                  <a:schemeClr val="accent2"/>
                </a:solidFill>
                <a:latin typeface="Impact MT Std" pitchFamily="34" charset="0"/>
                <a:ea typeface="微软雅黑" panose="020B0503020204020204" pitchFamily="34" charset="-122"/>
                <a:sym typeface="+mn-lt"/>
              </a:rPr>
              <a:t>添加标题内容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25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25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25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par>
                                <p:cTn id="17" presetID="10" presetClass="entr" presetSubtype="0" fill="hold" nodeType="withEffect">
                                  <p:stCondLst>
                                    <p:cond delay="25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nodeType="withEffect">
                                  <p:stCondLst>
                                    <p:cond delay="25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par>
                                <p:cTn id="23" presetID="10" presetClass="entr" presetSubtype="0" fill="hold" nodeType="withEffect">
                                  <p:stCondLst>
                                    <p:cond delay="25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2" presetClass="entr" presetSubtype="4" fill="hold" grpId="0" nodeType="withEffect">
                                  <p:stCondLst>
                                    <p:cond delay="750"/>
                                  </p:stCondLst>
                                  <p:childTnLst>
                                    <p:set>
                                      <p:cBhvr>
                                        <p:cTn id="27" dur="1" fill="hold">
                                          <p:stCondLst>
                                            <p:cond delay="0"/>
                                          </p:stCondLst>
                                        </p:cTn>
                                        <p:tgtEl>
                                          <p:spTgt spid="446"/>
                                        </p:tgtEl>
                                        <p:attrNameLst>
                                          <p:attrName>style.visibility</p:attrName>
                                        </p:attrNameLst>
                                      </p:cBhvr>
                                      <p:to>
                                        <p:strVal val="visible"/>
                                      </p:to>
                                    </p:set>
                                    <p:anim calcmode="lin" valueType="num">
                                      <p:cBhvr additive="base">
                                        <p:cTn id="28" dur="500" fill="hold"/>
                                        <p:tgtEl>
                                          <p:spTgt spid="446"/>
                                        </p:tgtEl>
                                        <p:attrNameLst>
                                          <p:attrName>ppt_x</p:attrName>
                                        </p:attrNameLst>
                                      </p:cBhvr>
                                      <p:tavLst>
                                        <p:tav tm="0">
                                          <p:val>
                                            <p:strVal val="#ppt_x"/>
                                          </p:val>
                                        </p:tav>
                                        <p:tav tm="100000">
                                          <p:val>
                                            <p:strVal val="#ppt_x"/>
                                          </p:val>
                                        </p:tav>
                                      </p:tavLst>
                                    </p:anim>
                                    <p:anim calcmode="lin" valueType="num">
                                      <p:cBhvr additive="base">
                                        <p:cTn id="29" dur="500" fill="hold"/>
                                        <p:tgtEl>
                                          <p:spTgt spid="44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445"/>
                                        </p:tgtEl>
                                        <p:attrNameLst>
                                          <p:attrName>style.visibility</p:attrName>
                                        </p:attrNameLst>
                                      </p:cBhvr>
                                      <p:to>
                                        <p:strVal val="visible"/>
                                      </p:to>
                                    </p:set>
                                    <p:anim calcmode="lin" valueType="num">
                                      <p:cBhvr additive="base">
                                        <p:cTn id="32" dur="500" fill="hold"/>
                                        <p:tgtEl>
                                          <p:spTgt spid="445"/>
                                        </p:tgtEl>
                                        <p:attrNameLst>
                                          <p:attrName>ppt_x</p:attrName>
                                        </p:attrNameLst>
                                      </p:cBhvr>
                                      <p:tavLst>
                                        <p:tav tm="0">
                                          <p:val>
                                            <p:strVal val="#ppt_x"/>
                                          </p:val>
                                        </p:tav>
                                        <p:tav tm="100000">
                                          <p:val>
                                            <p:strVal val="#ppt_x"/>
                                          </p:val>
                                        </p:tav>
                                      </p:tavLst>
                                    </p:anim>
                                    <p:anim calcmode="lin" valueType="num">
                                      <p:cBhvr additive="base">
                                        <p:cTn id="33" dur="500" fill="hold"/>
                                        <p:tgtEl>
                                          <p:spTgt spid="44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750"/>
                                  </p:stCondLst>
                                  <p:childTnLst>
                                    <p:set>
                                      <p:cBhvr>
                                        <p:cTn id="35" dur="1" fill="hold">
                                          <p:stCondLst>
                                            <p:cond delay="0"/>
                                          </p:stCondLst>
                                        </p:cTn>
                                        <p:tgtEl>
                                          <p:spTgt spid="444"/>
                                        </p:tgtEl>
                                        <p:attrNameLst>
                                          <p:attrName>style.visibility</p:attrName>
                                        </p:attrNameLst>
                                      </p:cBhvr>
                                      <p:to>
                                        <p:strVal val="visible"/>
                                      </p:to>
                                    </p:set>
                                    <p:anim calcmode="lin" valueType="num">
                                      <p:cBhvr additive="base">
                                        <p:cTn id="36" dur="500" fill="hold"/>
                                        <p:tgtEl>
                                          <p:spTgt spid="444"/>
                                        </p:tgtEl>
                                        <p:attrNameLst>
                                          <p:attrName>ppt_x</p:attrName>
                                        </p:attrNameLst>
                                      </p:cBhvr>
                                      <p:tavLst>
                                        <p:tav tm="0">
                                          <p:val>
                                            <p:strVal val="#ppt_x"/>
                                          </p:val>
                                        </p:tav>
                                        <p:tav tm="100000">
                                          <p:val>
                                            <p:strVal val="#ppt_x"/>
                                          </p:val>
                                        </p:tav>
                                      </p:tavLst>
                                    </p:anim>
                                    <p:anim calcmode="lin" valueType="num">
                                      <p:cBhvr additive="base">
                                        <p:cTn id="37" dur="500" fill="hold"/>
                                        <p:tgtEl>
                                          <p:spTgt spid="44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75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75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50"/>
                                  </p:stCondLst>
                                  <p:childTnLst>
                                    <p:set>
                                      <p:cBhvr>
                                        <p:cTn id="47" dur="1" fill="hold">
                                          <p:stCondLst>
                                            <p:cond delay="0"/>
                                          </p:stCondLst>
                                        </p:cTn>
                                        <p:tgtEl>
                                          <p:spTgt spid="441"/>
                                        </p:tgtEl>
                                        <p:attrNameLst>
                                          <p:attrName>style.visibility</p:attrName>
                                        </p:attrNameLst>
                                      </p:cBhvr>
                                      <p:to>
                                        <p:strVal val="visible"/>
                                      </p:to>
                                    </p:set>
                                    <p:anim calcmode="lin" valueType="num">
                                      <p:cBhvr additive="base">
                                        <p:cTn id="48" dur="500" fill="hold"/>
                                        <p:tgtEl>
                                          <p:spTgt spid="441"/>
                                        </p:tgtEl>
                                        <p:attrNameLst>
                                          <p:attrName>ppt_x</p:attrName>
                                        </p:attrNameLst>
                                      </p:cBhvr>
                                      <p:tavLst>
                                        <p:tav tm="0">
                                          <p:val>
                                            <p:strVal val="#ppt_x"/>
                                          </p:val>
                                        </p:tav>
                                        <p:tav tm="100000">
                                          <p:val>
                                            <p:strVal val="#ppt_x"/>
                                          </p:val>
                                        </p:tav>
                                      </p:tavLst>
                                    </p:anim>
                                    <p:anim calcmode="lin" valueType="num">
                                      <p:cBhvr additive="base">
                                        <p:cTn id="49" dur="500" fill="hold"/>
                                        <p:tgtEl>
                                          <p:spTgt spid="441"/>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1250"/>
                                  </p:stCondLst>
                                  <p:childTnLst>
                                    <p:set>
                                      <p:cBhvr>
                                        <p:cTn id="51" dur="1" fill="hold">
                                          <p:stCondLst>
                                            <p:cond delay="0"/>
                                          </p:stCondLst>
                                        </p:cTn>
                                        <p:tgtEl>
                                          <p:spTgt spid="437"/>
                                        </p:tgtEl>
                                        <p:attrNameLst>
                                          <p:attrName>style.visibility</p:attrName>
                                        </p:attrNameLst>
                                      </p:cBhvr>
                                      <p:to>
                                        <p:strVal val="visible"/>
                                      </p:to>
                                    </p:set>
                                    <p:anim calcmode="lin" valueType="num">
                                      <p:cBhvr additive="base">
                                        <p:cTn id="52" dur="500" fill="hold"/>
                                        <p:tgtEl>
                                          <p:spTgt spid="437"/>
                                        </p:tgtEl>
                                        <p:attrNameLst>
                                          <p:attrName>ppt_x</p:attrName>
                                        </p:attrNameLst>
                                      </p:cBhvr>
                                      <p:tavLst>
                                        <p:tav tm="0">
                                          <p:val>
                                            <p:strVal val="#ppt_x"/>
                                          </p:val>
                                        </p:tav>
                                        <p:tav tm="100000">
                                          <p:val>
                                            <p:strVal val="#ppt_x"/>
                                          </p:val>
                                        </p:tav>
                                      </p:tavLst>
                                    </p:anim>
                                    <p:anim calcmode="lin" valueType="num">
                                      <p:cBhvr additive="base">
                                        <p:cTn id="53" dur="500" fill="hold"/>
                                        <p:tgtEl>
                                          <p:spTgt spid="43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1250"/>
                                  </p:stCondLst>
                                  <p:childTnLst>
                                    <p:set>
                                      <p:cBhvr>
                                        <p:cTn id="55" dur="1" fill="hold">
                                          <p:stCondLst>
                                            <p:cond delay="0"/>
                                          </p:stCondLst>
                                        </p:cTn>
                                        <p:tgtEl>
                                          <p:spTgt spid="436"/>
                                        </p:tgtEl>
                                        <p:attrNameLst>
                                          <p:attrName>style.visibility</p:attrName>
                                        </p:attrNameLst>
                                      </p:cBhvr>
                                      <p:to>
                                        <p:strVal val="visible"/>
                                      </p:to>
                                    </p:set>
                                    <p:anim calcmode="lin" valueType="num">
                                      <p:cBhvr additive="base">
                                        <p:cTn id="56" dur="500" fill="hold"/>
                                        <p:tgtEl>
                                          <p:spTgt spid="436"/>
                                        </p:tgtEl>
                                        <p:attrNameLst>
                                          <p:attrName>ppt_x</p:attrName>
                                        </p:attrNameLst>
                                      </p:cBhvr>
                                      <p:tavLst>
                                        <p:tav tm="0">
                                          <p:val>
                                            <p:strVal val="#ppt_x"/>
                                          </p:val>
                                        </p:tav>
                                        <p:tav tm="100000">
                                          <p:val>
                                            <p:strVal val="#ppt_x"/>
                                          </p:val>
                                        </p:tav>
                                      </p:tavLst>
                                    </p:anim>
                                    <p:anim calcmode="lin" valueType="num">
                                      <p:cBhvr additive="base">
                                        <p:cTn id="57" dur="500" fill="hold"/>
                                        <p:tgtEl>
                                          <p:spTgt spid="436"/>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1250"/>
                                  </p:stCondLst>
                                  <p:childTnLst>
                                    <p:set>
                                      <p:cBhvr>
                                        <p:cTn id="59" dur="1" fill="hold">
                                          <p:stCondLst>
                                            <p:cond delay="0"/>
                                          </p:stCondLst>
                                        </p:cTn>
                                        <p:tgtEl>
                                          <p:spTgt spid="447"/>
                                        </p:tgtEl>
                                        <p:attrNameLst>
                                          <p:attrName>style.visibility</p:attrName>
                                        </p:attrNameLst>
                                      </p:cBhvr>
                                      <p:to>
                                        <p:strVal val="visible"/>
                                      </p:to>
                                    </p:set>
                                    <p:anim calcmode="lin" valueType="num">
                                      <p:cBhvr additive="base">
                                        <p:cTn id="60" dur="500" fill="hold"/>
                                        <p:tgtEl>
                                          <p:spTgt spid="447"/>
                                        </p:tgtEl>
                                        <p:attrNameLst>
                                          <p:attrName>ppt_x</p:attrName>
                                        </p:attrNameLst>
                                      </p:cBhvr>
                                      <p:tavLst>
                                        <p:tav tm="0">
                                          <p:val>
                                            <p:strVal val="#ppt_x"/>
                                          </p:val>
                                        </p:tav>
                                        <p:tav tm="100000">
                                          <p:val>
                                            <p:strVal val="#ppt_x"/>
                                          </p:val>
                                        </p:tav>
                                      </p:tavLst>
                                    </p:anim>
                                    <p:anim calcmode="lin" valueType="num">
                                      <p:cBhvr additive="base">
                                        <p:cTn id="61" dur="500" fill="hold"/>
                                        <p:tgtEl>
                                          <p:spTgt spid="447"/>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1250"/>
                                  </p:stCondLst>
                                  <p:childTnLst>
                                    <p:set>
                                      <p:cBhvr>
                                        <p:cTn id="63" dur="1" fill="hold">
                                          <p:stCondLst>
                                            <p:cond delay="0"/>
                                          </p:stCondLst>
                                        </p:cTn>
                                        <p:tgtEl>
                                          <p:spTgt spid="438"/>
                                        </p:tgtEl>
                                        <p:attrNameLst>
                                          <p:attrName>style.visibility</p:attrName>
                                        </p:attrNameLst>
                                      </p:cBhvr>
                                      <p:to>
                                        <p:strVal val="visible"/>
                                      </p:to>
                                    </p:set>
                                    <p:anim calcmode="lin" valueType="num">
                                      <p:cBhvr additive="base">
                                        <p:cTn id="64" dur="500" fill="hold"/>
                                        <p:tgtEl>
                                          <p:spTgt spid="438"/>
                                        </p:tgtEl>
                                        <p:attrNameLst>
                                          <p:attrName>ppt_x</p:attrName>
                                        </p:attrNameLst>
                                      </p:cBhvr>
                                      <p:tavLst>
                                        <p:tav tm="0">
                                          <p:val>
                                            <p:strVal val="#ppt_x"/>
                                          </p:val>
                                        </p:tav>
                                        <p:tav tm="100000">
                                          <p:val>
                                            <p:strVal val="#ppt_x"/>
                                          </p:val>
                                        </p:tav>
                                      </p:tavLst>
                                    </p:anim>
                                    <p:anim calcmode="lin" valueType="num">
                                      <p:cBhvr additive="base">
                                        <p:cTn id="65" dur="500" fill="hold"/>
                                        <p:tgtEl>
                                          <p:spTgt spid="438"/>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1250"/>
                                  </p:stCondLst>
                                  <p:childTnLst>
                                    <p:set>
                                      <p:cBhvr>
                                        <p:cTn id="67" dur="1" fill="hold">
                                          <p:stCondLst>
                                            <p:cond delay="0"/>
                                          </p:stCondLst>
                                        </p:cTn>
                                        <p:tgtEl>
                                          <p:spTgt spid="440"/>
                                        </p:tgtEl>
                                        <p:attrNameLst>
                                          <p:attrName>style.visibility</p:attrName>
                                        </p:attrNameLst>
                                      </p:cBhvr>
                                      <p:to>
                                        <p:strVal val="visible"/>
                                      </p:to>
                                    </p:set>
                                    <p:anim calcmode="lin" valueType="num">
                                      <p:cBhvr additive="base">
                                        <p:cTn id="68" dur="500" fill="hold"/>
                                        <p:tgtEl>
                                          <p:spTgt spid="440"/>
                                        </p:tgtEl>
                                        <p:attrNameLst>
                                          <p:attrName>ppt_x</p:attrName>
                                        </p:attrNameLst>
                                      </p:cBhvr>
                                      <p:tavLst>
                                        <p:tav tm="0">
                                          <p:val>
                                            <p:strVal val="#ppt_x"/>
                                          </p:val>
                                        </p:tav>
                                        <p:tav tm="100000">
                                          <p:val>
                                            <p:strVal val="#ppt_x"/>
                                          </p:val>
                                        </p:tav>
                                      </p:tavLst>
                                    </p:anim>
                                    <p:anim calcmode="lin" valueType="num">
                                      <p:cBhvr additive="base">
                                        <p:cTn id="69" dur="500" fill="hold"/>
                                        <p:tgtEl>
                                          <p:spTgt spid="440"/>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1250"/>
                                  </p:stCondLst>
                                  <p:childTnLst>
                                    <p:set>
                                      <p:cBhvr>
                                        <p:cTn id="71" dur="1" fill="hold">
                                          <p:stCondLst>
                                            <p:cond delay="0"/>
                                          </p:stCondLst>
                                        </p:cTn>
                                        <p:tgtEl>
                                          <p:spTgt spid="439"/>
                                        </p:tgtEl>
                                        <p:attrNameLst>
                                          <p:attrName>style.visibility</p:attrName>
                                        </p:attrNameLst>
                                      </p:cBhvr>
                                      <p:to>
                                        <p:strVal val="visible"/>
                                      </p:to>
                                    </p:set>
                                    <p:anim calcmode="lin" valueType="num">
                                      <p:cBhvr additive="base">
                                        <p:cTn id="72" dur="500" fill="hold"/>
                                        <p:tgtEl>
                                          <p:spTgt spid="439"/>
                                        </p:tgtEl>
                                        <p:attrNameLst>
                                          <p:attrName>ppt_x</p:attrName>
                                        </p:attrNameLst>
                                      </p:cBhvr>
                                      <p:tavLst>
                                        <p:tav tm="0">
                                          <p:val>
                                            <p:strVal val="#ppt_x"/>
                                          </p:val>
                                        </p:tav>
                                        <p:tav tm="100000">
                                          <p:val>
                                            <p:strVal val="#ppt_x"/>
                                          </p:val>
                                        </p:tav>
                                      </p:tavLst>
                                    </p:anim>
                                    <p:anim calcmode="lin" valueType="num">
                                      <p:cBhvr additive="base">
                                        <p:cTn id="73" dur="500" fill="hold"/>
                                        <p:tgtEl>
                                          <p:spTgt spid="4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 grpId="0"/>
      <p:bldP spid="437" grpId="0"/>
      <p:bldP spid="438" grpId="0"/>
      <p:bldP spid="439" grpId="0"/>
      <p:bldP spid="440" grpId="0"/>
      <p:bldP spid="441" grpId="0"/>
      <p:bldP spid="442" grpId="0"/>
      <p:bldP spid="443" grpId="0"/>
      <p:bldP spid="444" grpId="0"/>
      <p:bldP spid="445" grpId="0"/>
      <p:bldP spid="446" grpId="0"/>
      <p:bldP spid="4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19498547" flipH="1">
            <a:off x="1516725" y="-629469"/>
            <a:ext cx="2303418" cy="3258222"/>
          </a:xfrm>
          <a:prstGeom prst="rect">
            <a:avLst/>
          </a:prstGeom>
        </p:spPr>
      </p:pic>
      <p:pic>
        <p:nvPicPr>
          <p:cNvPr id="23" name="图片 22">
            <a:extLst>
              <a:ext uri="{FF2B5EF4-FFF2-40B4-BE49-F238E27FC236}">
                <a16:creationId xmlns:a16="http://schemas.microsoft.com/office/drawing/2014/main" id="{2FFE5798-7A1F-4172-AF56-A49B2267FDB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911033" y="1049617"/>
            <a:ext cx="4536068" cy="1969082"/>
          </a:xfrm>
          <a:prstGeom prst="rect">
            <a:avLst/>
          </a:prstGeom>
        </p:spPr>
      </p:pic>
      <p:pic>
        <p:nvPicPr>
          <p:cNvPr id="24" name="图片 23">
            <a:extLst>
              <a:ext uri="{FF2B5EF4-FFF2-40B4-BE49-F238E27FC236}">
                <a16:creationId xmlns:a16="http://schemas.microsoft.com/office/drawing/2014/main" id="{796D3C8A-8558-442B-863C-97C31C297398}"/>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32299" y="1153326"/>
            <a:ext cx="3298075" cy="3990174"/>
          </a:xfrm>
          <a:prstGeom prst="rect">
            <a:avLst/>
          </a:prstGeom>
          <a:effectLst>
            <a:outerShdw blurRad="50800" dist="38100" dir="5400000" algn="t" rotWithShape="0">
              <a:prstClr val="black">
                <a:alpha val="40000"/>
              </a:prstClr>
            </a:outerShdw>
          </a:effectLst>
        </p:spPr>
      </p:pic>
      <p:grpSp>
        <p:nvGrpSpPr>
          <p:cNvPr id="27" name="组合 26">
            <a:extLst>
              <a:ext uri="{FF2B5EF4-FFF2-40B4-BE49-F238E27FC236}">
                <a16:creationId xmlns:a16="http://schemas.microsoft.com/office/drawing/2014/main" id="{597AAF69-750C-4A15-8800-8CA5DD322C7C}"/>
              </a:ext>
            </a:extLst>
          </p:cNvPr>
          <p:cNvGrpSpPr/>
          <p:nvPr/>
        </p:nvGrpSpPr>
        <p:grpSpPr>
          <a:xfrm>
            <a:off x="3371586" y="1233383"/>
            <a:ext cx="5393444" cy="1378911"/>
            <a:chOff x="3371586" y="1356585"/>
            <a:chExt cx="5393444" cy="1378911"/>
          </a:xfrm>
        </p:grpSpPr>
        <p:sp>
          <p:nvSpPr>
            <p:cNvPr id="25" name="矩形 24">
              <a:extLst>
                <a:ext uri="{FF2B5EF4-FFF2-40B4-BE49-F238E27FC236}">
                  <a16:creationId xmlns:a16="http://schemas.microsoft.com/office/drawing/2014/main" id="{76129376-D851-4E36-AF88-F7416D971BA0}"/>
                </a:ext>
              </a:extLst>
            </p:cNvPr>
            <p:cNvSpPr/>
            <p:nvPr/>
          </p:nvSpPr>
          <p:spPr>
            <a:xfrm>
              <a:off x="5524724" y="1356585"/>
              <a:ext cx="1944216" cy="923330"/>
            </a:xfrm>
            <a:prstGeom prst="rect">
              <a:avLst/>
            </a:prstGeom>
          </p:spPr>
          <p:txBody>
            <a:bodyPr wrap="square">
              <a:spAutoFit/>
            </a:bodyPr>
            <a:lstStyle/>
            <a:p>
              <a:pPr>
                <a:spcBef>
                  <a:spcPts val="0"/>
                </a:spcBef>
                <a:spcAft>
                  <a:spcPts val="0"/>
                </a:spcAft>
                <a:defRPr/>
              </a:pPr>
              <a:r>
                <a:rPr lang="en-US" altLang="zh-CN" sz="5400" b="1" spc="300" dirty="0">
                  <a:solidFill>
                    <a:srgbClr val="404040"/>
                  </a:solidFill>
                  <a:latin typeface="+mn-lt"/>
                  <a:ea typeface="+mn-ea"/>
                  <a:cs typeface="+mn-ea"/>
                  <a:sym typeface="+mn-lt"/>
                </a:rPr>
                <a:t>04</a:t>
              </a:r>
              <a:endParaRPr lang="zh-CN" altLang="en-US" sz="5400" b="1" spc="300" dirty="0">
                <a:solidFill>
                  <a:srgbClr val="404040"/>
                </a:solidFill>
                <a:latin typeface="+mn-lt"/>
                <a:ea typeface="+mn-ea"/>
                <a:cs typeface="+mn-ea"/>
                <a:sym typeface="+mn-lt"/>
              </a:endParaRPr>
            </a:p>
          </p:txBody>
        </p:sp>
        <p:sp>
          <p:nvSpPr>
            <p:cNvPr id="26" name="TextBox 7">
              <a:extLst>
                <a:ext uri="{FF2B5EF4-FFF2-40B4-BE49-F238E27FC236}">
                  <a16:creationId xmlns:a16="http://schemas.microsoft.com/office/drawing/2014/main" id="{C6613DFF-97D9-4026-9E1A-0E5E00361E66}"/>
                </a:ext>
              </a:extLst>
            </p:cNvPr>
            <p:cNvSpPr>
              <a:spLocks noChangeArrowheads="1"/>
            </p:cNvSpPr>
            <p:nvPr/>
          </p:nvSpPr>
          <p:spPr bwMode="auto">
            <a:xfrm>
              <a:off x="3371586" y="2243053"/>
              <a:ext cx="539344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chemeClr val="tx1">
                      <a:lumMod val="75000"/>
                      <a:lumOff val="25000"/>
                    </a:schemeClr>
                  </a:solidFill>
                  <a:latin typeface="+mn-lt"/>
                  <a:ea typeface="+mn-ea"/>
                  <a:cs typeface="+mn-ea"/>
                  <a:sym typeface="+mn-lt"/>
                </a:rPr>
                <a:t>输入您的标题内容</a:t>
              </a:r>
            </a:p>
          </p:txBody>
        </p:sp>
      </p:grpSp>
    </p:spTree>
    <p:extLst>
      <p:ext uri="{BB962C8B-B14F-4D97-AF65-F5344CB8AC3E}">
        <p14:creationId xmlns:p14="http://schemas.microsoft.com/office/powerpoint/2010/main" val="49291577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17" name="原创设计师QQ598969553        _5"/>
          <p:cNvSpPr/>
          <p:nvPr/>
        </p:nvSpPr>
        <p:spPr>
          <a:xfrm>
            <a:off x="861074" y="623105"/>
            <a:ext cx="2334517" cy="1319944"/>
          </a:xfrm>
          <a:prstGeom prst="roundRect">
            <a:avLst>
              <a:gd name="adj" fmla="val 10507"/>
            </a:avLst>
          </a:prstGeom>
          <a:blipFill>
            <a:blip r:embed="rId10" cstate="print">
              <a:extLst>
                <a:ext uri="{28A0092B-C50C-407E-A947-70E740481C1C}">
                  <a14:useLocalDpi xmlns:a14="http://schemas.microsoft.com/office/drawing/2010/main"/>
                </a:ext>
              </a:extLst>
            </a:blip>
            <a:stretch>
              <a:fillRect/>
            </a:stretch>
          </a:blip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2798" tIns="26400" rIns="52798" bIns="26400" rtlCol="0" anchor="ctr"/>
          <a:lstStyle/>
          <a:p>
            <a:pPr algn="ctr"/>
            <a:endParaRPr lang="zh-CN" altLang="en-US" sz="1175"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289293" y="1711564"/>
            <a:ext cx="1478077" cy="410577"/>
            <a:chOff x="755736" y="3089454"/>
            <a:chExt cx="1440000" cy="400050"/>
          </a:xfrm>
        </p:grpSpPr>
        <p:sp>
          <p:nvSpPr>
            <p:cNvPr id="19" name="圆角矩形 3"/>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690" b="1" spc="252">
                <a:solidFill>
                  <a:schemeClr val="accent2"/>
                </a:solidFill>
                <a:latin typeface="微软雅黑" panose="020B0503020204020204" pitchFamily="34" charset="-122"/>
                <a:ea typeface="微软雅黑" panose="020B0503020204020204" pitchFamily="34" charset="-122"/>
              </a:endParaRPr>
            </a:p>
          </p:txBody>
        </p:sp>
        <p:sp>
          <p:nvSpPr>
            <p:cNvPr id="20" name="MH_SubTitle_1"/>
            <p:cNvSpPr/>
            <p:nvPr>
              <p:custDataLst>
                <p:tags r:id="rId7"/>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80" b="1" spc="252" dirty="0">
                  <a:solidFill>
                    <a:schemeClr val="accent2"/>
                  </a:solidFill>
                  <a:latin typeface="微软雅黑" panose="020B0503020204020204" pitchFamily="34" charset="-122"/>
                  <a:ea typeface="微软雅黑" panose="020B0503020204020204" pitchFamily="34" charset="-122"/>
                </a:rPr>
                <a:t>项目名称</a:t>
              </a:r>
            </a:p>
          </p:txBody>
        </p:sp>
      </p:grpSp>
      <p:sp>
        <p:nvSpPr>
          <p:cNvPr id="21" name="文本框 42"/>
          <p:cNvSpPr txBox="1"/>
          <p:nvPr/>
        </p:nvSpPr>
        <p:spPr bwMode="auto">
          <a:xfrm>
            <a:off x="873147" y="2181824"/>
            <a:ext cx="2310371" cy="530338"/>
          </a:xfrm>
          <a:prstGeom prst="rect">
            <a:avLst/>
          </a:prstGeom>
          <a:noFill/>
        </p:spPr>
        <p:txBody>
          <a:bodyPr wrap="square">
            <a:spAutoFit/>
          </a:bodyPr>
          <a:lstStyle/>
          <a:p>
            <a:pPr algn="ctr">
              <a:lnSpc>
                <a:spcPct val="150000"/>
              </a:lnSpc>
              <a:defRPr/>
            </a:pPr>
            <a:r>
              <a:rPr lang="zh-CN" altLang="en-US" sz="1010" spc="252"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en-US" altLang="zh-CN" sz="1010" spc="252"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原创设计师QQ598969553        _5"/>
          <p:cNvSpPr/>
          <p:nvPr/>
        </p:nvSpPr>
        <p:spPr>
          <a:xfrm>
            <a:off x="3563888" y="612711"/>
            <a:ext cx="2334517" cy="1319944"/>
          </a:xfrm>
          <a:prstGeom prst="roundRect">
            <a:avLst>
              <a:gd name="adj" fmla="val 10507"/>
            </a:avLst>
          </a:prstGeom>
          <a:blipFill>
            <a:blip r:embed="rId11" cstate="print">
              <a:extLst>
                <a:ext uri="{28A0092B-C50C-407E-A947-70E740481C1C}">
                  <a14:useLocalDpi xmlns:a14="http://schemas.microsoft.com/office/drawing/2010/main"/>
                </a:ext>
              </a:extLst>
            </a:blip>
            <a:stretch>
              <a:fillRect/>
            </a:stretch>
          </a:blip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2798" tIns="26400" rIns="52798" bIns="26400" rtlCol="0" anchor="ctr"/>
          <a:lstStyle/>
          <a:p>
            <a:pPr algn="ctr"/>
            <a:endParaRPr lang="zh-CN" altLang="en-US" sz="1175" b="1" dirty="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992107" y="1701169"/>
            <a:ext cx="1478077" cy="410577"/>
            <a:chOff x="755736" y="3089454"/>
            <a:chExt cx="1440000" cy="400050"/>
          </a:xfrm>
        </p:grpSpPr>
        <p:sp>
          <p:nvSpPr>
            <p:cNvPr id="24" name="圆角矩形 8"/>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690" b="1" spc="252">
                <a:solidFill>
                  <a:schemeClr val="accent2"/>
                </a:solidFill>
                <a:latin typeface="微软雅黑" panose="020B0503020204020204" pitchFamily="34" charset="-122"/>
                <a:ea typeface="微软雅黑" panose="020B0503020204020204" pitchFamily="34" charset="-122"/>
              </a:endParaRPr>
            </a:p>
          </p:txBody>
        </p:sp>
        <p:sp>
          <p:nvSpPr>
            <p:cNvPr id="25" name="MH_SubTitle_1"/>
            <p:cNvSpPr/>
            <p:nvPr>
              <p:custDataLst>
                <p:tags r:id="rId6"/>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80" b="1" spc="252" dirty="0">
                  <a:solidFill>
                    <a:schemeClr val="accent2"/>
                  </a:solidFill>
                  <a:latin typeface="微软雅黑" panose="020B0503020204020204" pitchFamily="34" charset="-122"/>
                  <a:ea typeface="微软雅黑" panose="020B0503020204020204" pitchFamily="34" charset="-122"/>
                </a:rPr>
                <a:t>项目名称</a:t>
              </a:r>
            </a:p>
          </p:txBody>
        </p:sp>
      </p:grpSp>
      <p:sp>
        <p:nvSpPr>
          <p:cNvPr id="26" name="文本框 42"/>
          <p:cNvSpPr txBox="1"/>
          <p:nvPr/>
        </p:nvSpPr>
        <p:spPr bwMode="auto">
          <a:xfrm>
            <a:off x="3575960" y="2171430"/>
            <a:ext cx="2310371" cy="530338"/>
          </a:xfrm>
          <a:prstGeom prst="rect">
            <a:avLst/>
          </a:prstGeom>
          <a:noFill/>
        </p:spPr>
        <p:txBody>
          <a:bodyPr wrap="square">
            <a:spAutoFit/>
          </a:bodyPr>
          <a:lstStyle/>
          <a:p>
            <a:pPr algn="ctr">
              <a:lnSpc>
                <a:spcPct val="150000"/>
              </a:lnSpc>
              <a:defRPr/>
            </a:pPr>
            <a:r>
              <a:rPr lang="zh-CN" altLang="en-US" sz="1010" spc="252"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en-US" altLang="zh-CN" sz="1010" spc="252"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原创设计师QQ598969553        _5"/>
          <p:cNvSpPr/>
          <p:nvPr/>
        </p:nvSpPr>
        <p:spPr>
          <a:xfrm>
            <a:off x="6285032" y="612711"/>
            <a:ext cx="2334517" cy="1319944"/>
          </a:xfrm>
          <a:prstGeom prst="roundRect">
            <a:avLst>
              <a:gd name="adj" fmla="val 10507"/>
            </a:avLst>
          </a:prstGeom>
          <a:blipFill>
            <a:blip r:embed="rId12" cstate="print">
              <a:extLst>
                <a:ext uri="{28A0092B-C50C-407E-A947-70E740481C1C}">
                  <a14:useLocalDpi xmlns:a14="http://schemas.microsoft.com/office/drawing/2010/main"/>
                </a:ext>
              </a:extLst>
            </a:blip>
            <a:stretch>
              <a:fillRect/>
            </a:stretch>
          </a:blip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2798" tIns="26400" rIns="52798" bIns="26400" rtlCol="0" anchor="ctr"/>
          <a:lstStyle/>
          <a:p>
            <a:pPr algn="ctr"/>
            <a:endParaRPr lang="zh-CN" altLang="en-US" sz="1175" b="1"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713251" y="1701169"/>
            <a:ext cx="1478077" cy="410577"/>
            <a:chOff x="755736" y="3089454"/>
            <a:chExt cx="1440000" cy="400050"/>
          </a:xfrm>
        </p:grpSpPr>
        <p:sp>
          <p:nvSpPr>
            <p:cNvPr id="29" name="圆角矩形 13"/>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690" b="1" spc="252">
                <a:solidFill>
                  <a:schemeClr val="accent2"/>
                </a:solidFill>
                <a:latin typeface="微软雅黑" panose="020B0503020204020204" pitchFamily="34" charset="-122"/>
                <a:ea typeface="微软雅黑" panose="020B0503020204020204" pitchFamily="34" charset="-122"/>
              </a:endParaRPr>
            </a:p>
          </p:txBody>
        </p:sp>
        <p:sp>
          <p:nvSpPr>
            <p:cNvPr id="30" name="MH_SubTitle_1"/>
            <p:cNvSpPr/>
            <p:nvPr>
              <p:custDataLst>
                <p:tags r:id="rId5"/>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80" b="1" spc="252" dirty="0">
                  <a:solidFill>
                    <a:schemeClr val="accent2"/>
                  </a:solidFill>
                  <a:latin typeface="微软雅黑" panose="020B0503020204020204" pitchFamily="34" charset="-122"/>
                  <a:ea typeface="微软雅黑" panose="020B0503020204020204" pitchFamily="34" charset="-122"/>
                </a:rPr>
                <a:t>项目名称</a:t>
              </a:r>
            </a:p>
          </p:txBody>
        </p:sp>
      </p:grpSp>
      <p:sp>
        <p:nvSpPr>
          <p:cNvPr id="31" name="文本框 42"/>
          <p:cNvSpPr txBox="1"/>
          <p:nvPr/>
        </p:nvSpPr>
        <p:spPr bwMode="auto">
          <a:xfrm>
            <a:off x="6297104" y="2171430"/>
            <a:ext cx="2310371" cy="530338"/>
          </a:xfrm>
          <a:prstGeom prst="rect">
            <a:avLst/>
          </a:prstGeom>
          <a:noFill/>
        </p:spPr>
        <p:txBody>
          <a:bodyPr wrap="square">
            <a:spAutoFit/>
          </a:bodyPr>
          <a:lstStyle/>
          <a:p>
            <a:pPr algn="ctr">
              <a:lnSpc>
                <a:spcPct val="150000"/>
              </a:lnSpc>
              <a:defRPr/>
            </a:pPr>
            <a:r>
              <a:rPr lang="zh-CN" altLang="en-US" sz="1010" spc="252"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010" spc="252">
                <a:solidFill>
                  <a:schemeClr val="tx1">
                    <a:lumMod val="85000"/>
                    <a:lumOff val="15000"/>
                  </a:schemeClr>
                </a:solidFill>
                <a:latin typeface="微软雅黑" panose="020B0503020204020204" pitchFamily="34" charset="-122"/>
                <a:ea typeface="微软雅黑" panose="020B0503020204020204" pitchFamily="34" charset="-122"/>
              </a:rPr>
              <a:t>后，</a:t>
            </a:r>
            <a:endParaRPr lang="en-US" altLang="zh-CN" sz="1010" spc="252"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原创设计师QQ598969553        _5"/>
          <p:cNvSpPr/>
          <p:nvPr/>
        </p:nvSpPr>
        <p:spPr>
          <a:xfrm>
            <a:off x="861074" y="2860489"/>
            <a:ext cx="2334517" cy="1319944"/>
          </a:xfrm>
          <a:prstGeom prst="roundRect">
            <a:avLst>
              <a:gd name="adj" fmla="val 10507"/>
            </a:avLst>
          </a:prstGeom>
          <a:blipFill>
            <a:blip r:embed="rId13" cstate="print">
              <a:extLst>
                <a:ext uri="{28A0092B-C50C-407E-A947-70E740481C1C}">
                  <a14:useLocalDpi xmlns:a14="http://schemas.microsoft.com/office/drawing/2010/main"/>
                </a:ext>
              </a:extLst>
            </a:blip>
            <a:stretch>
              <a:fillRect/>
            </a:stretch>
          </a:blip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2798" tIns="26400" rIns="52798" bIns="26400" rtlCol="0" anchor="ctr"/>
          <a:lstStyle/>
          <a:p>
            <a:pPr algn="ctr"/>
            <a:endParaRPr lang="zh-CN" altLang="en-US" sz="1175"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289293" y="3983362"/>
            <a:ext cx="1478077" cy="410577"/>
            <a:chOff x="755736" y="3089454"/>
            <a:chExt cx="1440000" cy="400050"/>
          </a:xfrm>
        </p:grpSpPr>
        <p:sp>
          <p:nvSpPr>
            <p:cNvPr id="34" name="圆角矩形 18"/>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690" b="1" spc="252">
                <a:solidFill>
                  <a:schemeClr val="accent2"/>
                </a:solidFill>
                <a:latin typeface="微软雅黑" panose="020B0503020204020204" pitchFamily="34" charset="-122"/>
                <a:ea typeface="微软雅黑" panose="020B0503020204020204" pitchFamily="34" charset="-122"/>
              </a:endParaRPr>
            </a:p>
          </p:txBody>
        </p:sp>
        <p:sp>
          <p:nvSpPr>
            <p:cNvPr id="35" name="MH_SubTitle_1"/>
            <p:cNvSpPr/>
            <p:nvPr>
              <p:custDataLst>
                <p:tags r:id="rId4"/>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80" b="1" spc="252" dirty="0">
                  <a:solidFill>
                    <a:schemeClr val="accent2"/>
                  </a:solidFill>
                  <a:latin typeface="微软雅黑" panose="020B0503020204020204" pitchFamily="34" charset="-122"/>
                  <a:ea typeface="微软雅黑" panose="020B0503020204020204" pitchFamily="34" charset="-122"/>
                </a:rPr>
                <a:t>项目名称</a:t>
              </a:r>
            </a:p>
          </p:txBody>
        </p:sp>
      </p:grpSp>
      <p:sp>
        <p:nvSpPr>
          <p:cNvPr id="36" name="文本框 42"/>
          <p:cNvSpPr txBox="1"/>
          <p:nvPr/>
        </p:nvSpPr>
        <p:spPr bwMode="auto">
          <a:xfrm>
            <a:off x="873147" y="4439109"/>
            <a:ext cx="2310371" cy="530338"/>
          </a:xfrm>
          <a:prstGeom prst="rect">
            <a:avLst/>
          </a:prstGeom>
          <a:noFill/>
        </p:spPr>
        <p:txBody>
          <a:bodyPr wrap="square">
            <a:spAutoFit/>
          </a:bodyPr>
          <a:lstStyle/>
          <a:p>
            <a:pPr algn="ctr">
              <a:lnSpc>
                <a:spcPct val="150000"/>
              </a:lnSpc>
              <a:defRPr/>
            </a:pPr>
            <a:r>
              <a:rPr lang="zh-CN" altLang="en-US" sz="1010" spc="252"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010" spc="252">
                <a:solidFill>
                  <a:schemeClr val="tx1">
                    <a:lumMod val="85000"/>
                    <a:lumOff val="15000"/>
                  </a:schemeClr>
                </a:solidFill>
                <a:latin typeface="微软雅黑" panose="020B0503020204020204" pitchFamily="34" charset="-122"/>
                <a:ea typeface="微软雅黑" panose="020B0503020204020204" pitchFamily="34" charset="-122"/>
              </a:rPr>
              <a:t>后，</a:t>
            </a:r>
            <a:endParaRPr lang="en-US" altLang="zh-CN" sz="1010" spc="252"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原创设计师QQ598969553        _5"/>
          <p:cNvSpPr/>
          <p:nvPr/>
        </p:nvSpPr>
        <p:spPr>
          <a:xfrm>
            <a:off x="3563888" y="2850096"/>
            <a:ext cx="2334517" cy="1319944"/>
          </a:xfrm>
          <a:prstGeom prst="roundRect">
            <a:avLst>
              <a:gd name="adj" fmla="val 10507"/>
            </a:avLst>
          </a:prstGeom>
          <a:blipFill>
            <a:blip r:embed="rId14" cstate="print">
              <a:extLst>
                <a:ext uri="{28A0092B-C50C-407E-A947-70E740481C1C}">
                  <a14:useLocalDpi xmlns:a14="http://schemas.microsoft.com/office/drawing/2010/main"/>
                </a:ext>
              </a:extLst>
            </a:blip>
            <a:stretch>
              <a:fillRect/>
            </a:stretch>
          </a:blip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2798" tIns="26400" rIns="52798" bIns="26400" rtlCol="0" anchor="ctr"/>
          <a:lstStyle/>
          <a:p>
            <a:pPr algn="ctr"/>
            <a:endParaRPr lang="zh-CN" altLang="en-US" sz="1175" b="1" dirty="0">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992107" y="3972968"/>
            <a:ext cx="1478077" cy="410577"/>
            <a:chOff x="755736" y="3089454"/>
            <a:chExt cx="1440000" cy="400050"/>
          </a:xfrm>
        </p:grpSpPr>
        <p:sp>
          <p:nvSpPr>
            <p:cNvPr id="39" name="圆角矩形 23"/>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690" b="1" spc="252">
                <a:solidFill>
                  <a:schemeClr val="accent2"/>
                </a:solidFill>
                <a:latin typeface="微软雅黑" panose="020B0503020204020204" pitchFamily="34" charset="-122"/>
                <a:ea typeface="微软雅黑" panose="020B0503020204020204" pitchFamily="34" charset="-122"/>
              </a:endParaRPr>
            </a:p>
          </p:txBody>
        </p:sp>
        <p:sp>
          <p:nvSpPr>
            <p:cNvPr id="40" name="MH_SubTitle_1"/>
            <p:cNvSpPr/>
            <p:nvPr>
              <p:custDataLst>
                <p:tags r:id="rId3"/>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80" b="1" spc="252" dirty="0">
                  <a:solidFill>
                    <a:schemeClr val="accent2"/>
                  </a:solidFill>
                  <a:latin typeface="微软雅黑" panose="020B0503020204020204" pitchFamily="34" charset="-122"/>
                  <a:ea typeface="微软雅黑" panose="020B0503020204020204" pitchFamily="34" charset="-122"/>
                </a:rPr>
                <a:t>项目名称</a:t>
              </a:r>
            </a:p>
          </p:txBody>
        </p:sp>
      </p:grpSp>
      <p:sp>
        <p:nvSpPr>
          <p:cNvPr id="41" name="文本框 42"/>
          <p:cNvSpPr txBox="1"/>
          <p:nvPr/>
        </p:nvSpPr>
        <p:spPr bwMode="auto">
          <a:xfrm>
            <a:off x="3575960" y="4428715"/>
            <a:ext cx="2310371" cy="530338"/>
          </a:xfrm>
          <a:prstGeom prst="rect">
            <a:avLst/>
          </a:prstGeom>
          <a:noFill/>
        </p:spPr>
        <p:txBody>
          <a:bodyPr wrap="square">
            <a:spAutoFit/>
          </a:bodyPr>
          <a:lstStyle/>
          <a:p>
            <a:pPr algn="ctr">
              <a:lnSpc>
                <a:spcPct val="150000"/>
              </a:lnSpc>
              <a:defRPr/>
            </a:pPr>
            <a:r>
              <a:rPr lang="zh-CN" altLang="en-US" sz="1010" spc="252"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010" spc="252">
                <a:solidFill>
                  <a:schemeClr val="tx1">
                    <a:lumMod val="85000"/>
                    <a:lumOff val="15000"/>
                  </a:schemeClr>
                </a:solidFill>
                <a:latin typeface="微软雅黑" panose="020B0503020204020204" pitchFamily="34" charset="-122"/>
                <a:ea typeface="微软雅黑" panose="020B0503020204020204" pitchFamily="34" charset="-122"/>
              </a:rPr>
              <a:t>后，</a:t>
            </a:r>
            <a:endParaRPr lang="en-US" altLang="zh-CN" sz="1010" spc="252"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原创设计师QQ598969553        _5"/>
          <p:cNvSpPr/>
          <p:nvPr/>
        </p:nvSpPr>
        <p:spPr>
          <a:xfrm>
            <a:off x="6285032" y="2850096"/>
            <a:ext cx="2334517" cy="1319944"/>
          </a:xfrm>
          <a:prstGeom prst="roundRect">
            <a:avLst>
              <a:gd name="adj" fmla="val 10507"/>
            </a:avLst>
          </a:prstGeom>
          <a:blipFill>
            <a:blip r:embed="rId15" cstate="print">
              <a:extLst>
                <a:ext uri="{28A0092B-C50C-407E-A947-70E740481C1C}">
                  <a14:useLocalDpi xmlns:a14="http://schemas.microsoft.com/office/drawing/2010/main"/>
                </a:ext>
              </a:extLst>
            </a:blip>
            <a:stretch>
              <a:fillRect/>
            </a:stretch>
          </a:blip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2798" tIns="26400" rIns="52798" bIns="26400" rtlCol="0" anchor="ctr"/>
          <a:lstStyle/>
          <a:p>
            <a:pPr algn="ctr"/>
            <a:endParaRPr lang="zh-CN" altLang="en-US" sz="1175" b="1" dirty="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713251" y="3972968"/>
            <a:ext cx="1478077" cy="410577"/>
            <a:chOff x="755736" y="3089454"/>
            <a:chExt cx="1440000" cy="400050"/>
          </a:xfrm>
        </p:grpSpPr>
        <p:sp>
          <p:nvSpPr>
            <p:cNvPr id="44" name="圆角矩形 28"/>
            <p:cNvSpPr/>
            <p:nvPr/>
          </p:nvSpPr>
          <p:spPr>
            <a:xfrm>
              <a:off x="755736" y="3095831"/>
              <a:ext cx="1440000" cy="360001"/>
            </a:xfrm>
            <a:prstGeom prst="roundRect">
              <a:avLst>
                <a:gd name="adj" fmla="val 50000"/>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690" b="1" spc="252">
                <a:solidFill>
                  <a:schemeClr val="accent2"/>
                </a:solidFill>
                <a:latin typeface="微软雅黑" panose="020B0503020204020204" pitchFamily="34" charset="-122"/>
                <a:ea typeface="微软雅黑" panose="020B0503020204020204" pitchFamily="34" charset="-122"/>
              </a:endParaRPr>
            </a:p>
          </p:txBody>
        </p:sp>
        <p:sp>
          <p:nvSpPr>
            <p:cNvPr id="45" name="MH_SubTitle_1"/>
            <p:cNvSpPr/>
            <p:nvPr>
              <p:custDataLst>
                <p:tags r:id="rId2"/>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80" b="1" spc="252" dirty="0">
                  <a:solidFill>
                    <a:schemeClr val="accent2"/>
                  </a:solidFill>
                  <a:latin typeface="微软雅黑" panose="020B0503020204020204" pitchFamily="34" charset="-122"/>
                  <a:ea typeface="微软雅黑" panose="020B0503020204020204" pitchFamily="34" charset="-122"/>
                </a:rPr>
                <a:t>项目名称</a:t>
              </a:r>
            </a:p>
          </p:txBody>
        </p:sp>
      </p:grpSp>
      <p:sp>
        <p:nvSpPr>
          <p:cNvPr id="46" name="文本框 42"/>
          <p:cNvSpPr txBox="1"/>
          <p:nvPr/>
        </p:nvSpPr>
        <p:spPr bwMode="auto">
          <a:xfrm>
            <a:off x="6297104" y="4428715"/>
            <a:ext cx="2310371" cy="530338"/>
          </a:xfrm>
          <a:prstGeom prst="rect">
            <a:avLst/>
          </a:prstGeom>
          <a:noFill/>
        </p:spPr>
        <p:txBody>
          <a:bodyPr wrap="square">
            <a:spAutoFit/>
          </a:bodyPr>
          <a:lstStyle/>
          <a:p>
            <a:pPr algn="ctr">
              <a:lnSpc>
                <a:spcPct val="150000"/>
              </a:lnSpc>
              <a:defRPr/>
            </a:pPr>
            <a:r>
              <a:rPr lang="zh-CN" altLang="en-US" sz="1010" spc="252"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010" spc="252">
                <a:solidFill>
                  <a:schemeClr val="tx1">
                    <a:lumMod val="85000"/>
                    <a:lumOff val="15000"/>
                  </a:schemeClr>
                </a:solidFill>
                <a:latin typeface="微软雅黑" panose="020B0503020204020204" pitchFamily="34" charset="-122"/>
                <a:ea typeface="微软雅黑" panose="020B0503020204020204" pitchFamily="34" charset="-122"/>
              </a:rPr>
              <a:t>后，</a:t>
            </a:r>
            <a:endParaRPr lang="en-US" altLang="zh-CN" sz="1010" spc="252"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37"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outVertical)">
                                      <p:cBhvr>
                                        <p:cTn id="19" dur="500"/>
                                        <p:tgtEl>
                                          <p:spTgt spid="21"/>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16" presetClass="entr" presetSubtype="37"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arn(outVertical)">
                                      <p:cBhvr>
                                        <p:cTn id="35" dur="500"/>
                                        <p:tgtEl>
                                          <p:spTgt spid="26"/>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16" presetClass="entr" presetSubtype="37"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barn(outVertical)">
                                      <p:cBhvr>
                                        <p:cTn id="51" dur="500"/>
                                        <p:tgtEl>
                                          <p:spTgt spid="31"/>
                                        </p:tgtEl>
                                      </p:cBhvr>
                                    </p:animEffect>
                                  </p:childTnLst>
                                </p:cTn>
                              </p:par>
                            </p:childTnLst>
                          </p:cTn>
                        </p:par>
                        <p:par>
                          <p:cTn id="52" fill="hold">
                            <p:stCondLst>
                              <p:cond delay="7500"/>
                            </p:stCondLst>
                            <p:childTnLst>
                              <p:par>
                                <p:cTn id="53" presetID="42"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2" presetClass="entr" presetSubtype="0"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16" presetClass="entr" presetSubtype="37"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barn(outVertical)">
                                      <p:cBhvr>
                                        <p:cTn id="67" dur="500"/>
                                        <p:tgtEl>
                                          <p:spTgt spid="36"/>
                                        </p:tgtEl>
                                      </p:cBhvr>
                                    </p:animEffect>
                                  </p:childTnLst>
                                </p:cTn>
                              </p:par>
                            </p:childTnLst>
                          </p:cTn>
                        </p:par>
                        <p:par>
                          <p:cTn id="68" fill="hold">
                            <p:stCondLst>
                              <p:cond delay="10000"/>
                            </p:stCondLst>
                            <p:childTnLst>
                              <p:par>
                                <p:cTn id="69" presetID="42"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childTnLst>
                          </p:cTn>
                        </p:par>
                        <p:par>
                          <p:cTn id="74" fill="hold">
                            <p:stCondLst>
                              <p:cond delay="11000"/>
                            </p:stCondLst>
                            <p:childTnLst>
                              <p:par>
                                <p:cTn id="75" presetID="42" presetClass="entr" presetSubtype="0"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anim calcmode="lin" valueType="num">
                                      <p:cBhvr>
                                        <p:cTn id="78" dur="1000" fill="hold"/>
                                        <p:tgtEl>
                                          <p:spTgt spid="38"/>
                                        </p:tgtEl>
                                        <p:attrNameLst>
                                          <p:attrName>ppt_x</p:attrName>
                                        </p:attrNameLst>
                                      </p:cBhvr>
                                      <p:tavLst>
                                        <p:tav tm="0">
                                          <p:val>
                                            <p:strVal val="#ppt_x"/>
                                          </p:val>
                                        </p:tav>
                                        <p:tav tm="100000">
                                          <p:val>
                                            <p:strVal val="#ppt_x"/>
                                          </p:val>
                                        </p:tav>
                                      </p:tavLst>
                                    </p:anim>
                                    <p:anim calcmode="lin" valueType="num">
                                      <p:cBhvr>
                                        <p:cTn id="79" dur="1000" fill="hold"/>
                                        <p:tgtEl>
                                          <p:spTgt spid="38"/>
                                        </p:tgtEl>
                                        <p:attrNameLst>
                                          <p:attrName>ppt_y</p:attrName>
                                        </p:attrNameLst>
                                      </p:cBhvr>
                                      <p:tavLst>
                                        <p:tav tm="0">
                                          <p:val>
                                            <p:strVal val="#ppt_y+.1"/>
                                          </p:val>
                                        </p:tav>
                                        <p:tav tm="100000">
                                          <p:val>
                                            <p:strVal val="#ppt_y"/>
                                          </p:val>
                                        </p:tav>
                                      </p:tavLst>
                                    </p:anim>
                                  </p:childTnLst>
                                </p:cTn>
                              </p:par>
                            </p:childTnLst>
                          </p:cTn>
                        </p:par>
                        <p:par>
                          <p:cTn id="80" fill="hold">
                            <p:stCondLst>
                              <p:cond delay="12000"/>
                            </p:stCondLst>
                            <p:childTnLst>
                              <p:par>
                                <p:cTn id="81" presetID="16" presetClass="entr" presetSubtype="37"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barn(outVertical)">
                                      <p:cBhvr>
                                        <p:cTn id="83" dur="500"/>
                                        <p:tgtEl>
                                          <p:spTgt spid="41"/>
                                        </p:tgtEl>
                                      </p:cBhvr>
                                    </p:animEffect>
                                  </p:childTnLst>
                                </p:cTn>
                              </p:par>
                            </p:childTnLst>
                          </p:cTn>
                        </p:par>
                        <p:par>
                          <p:cTn id="84" fill="hold">
                            <p:stCondLst>
                              <p:cond delay="12500"/>
                            </p:stCondLst>
                            <p:childTnLst>
                              <p:par>
                                <p:cTn id="85" presetID="42" presetClass="entr" presetSubtype="0"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1000"/>
                                        <p:tgtEl>
                                          <p:spTgt spid="42"/>
                                        </p:tgtEl>
                                      </p:cBhvr>
                                    </p:animEffect>
                                    <p:anim calcmode="lin" valueType="num">
                                      <p:cBhvr>
                                        <p:cTn id="88" dur="1000" fill="hold"/>
                                        <p:tgtEl>
                                          <p:spTgt spid="42"/>
                                        </p:tgtEl>
                                        <p:attrNameLst>
                                          <p:attrName>ppt_x</p:attrName>
                                        </p:attrNameLst>
                                      </p:cBhvr>
                                      <p:tavLst>
                                        <p:tav tm="0">
                                          <p:val>
                                            <p:strVal val="#ppt_x"/>
                                          </p:val>
                                        </p:tav>
                                        <p:tav tm="100000">
                                          <p:val>
                                            <p:strVal val="#ppt_x"/>
                                          </p:val>
                                        </p:tav>
                                      </p:tavLst>
                                    </p:anim>
                                    <p:anim calcmode="lin" valueType="num">
                                      <p:cBhvr>
                                        <p:cTn id="89" dur="1000" fill="hold"/>
                                        <p:tgtEl>
                                          <p:spTgt spid="42"/>
                                        </p:tgtEl>
                                        <p:attrNameLst>
                                          <p:attrName>ppt_y</p:attrName>
                                        </p:attrNameLst>
                                      </p:cBhvr>
                                      <p:tavLst>
                                        <p:tav tm="0">
                                          <p:val>
                                            <p:strVal val="#ppt_y+.1"/>
                                          </p:val>
                                        </p:tav>
                                        <p:tav tm="100000">
                                          <p:val>
                                            <p:strVal val="#ppt_y"/>
                                          </p:val>
                                        </p:tav>
                                      </p:tavLst>
                                    </p:anim>
                                  </p:childTnLst>
                                </p:cTn>
                              </p:par>
                            </p:childTnLst>
                          </p:cTn>
                        </p:par>
                        <p:par>
                          <p:cTn id="90" fill="hold">
                            <p:stCondLst>
                              <p:cond delay="13500"/>
                            </p:stCondLst>
                            <p:childTnLst>
                              <p:par>
                                <p:cTn id="91" presetID="42" presetClass="entr" presetSubtype="0"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fade">
                                      <p:cBhvr>
                                        <p:cTn id="93" dur="1000"/>
                                        <p:tgtEl>
                                          <p:spTgt spid="43"/>
                                        </p:tgtEl>
                                      </p:cBhvr>
                                    </p:animEffect>
                                    <p:anim calcmode="lin" valueType="num">
                                      <p:cBhvr>
                                        <p:cTn id="94" dur="1000" fill="hold"/>
                                        <p:tgtEl>
                                          <p:spTgt spid="43"/>
                                        </p:tgtEl>
                                        <p:attrNameLst>
                                          <p:attrName>ppt_x</p:attrName>
                                        </p:attrNameLst>
                                      </p:cBhvr>
                                      <p:tavLst>
                                        <p:tav tm="0">
                                          <p:val>
                                            <p:strVal val="#ppt_x"/>
                                          </p:val>
                                        </p:tav>
                                        <p:tav tm="100000">
                                          <p:val>
                                            <p:strVal val="#ppt_x"/>
                                          </p:val>
                                        </p:tav>
                                      </p:tavLst>
                                    </p:anim>
                                    <p:anim calcmode="lin" valueType="num">
                                      <p:cBhvr>
                                        <p:cTn id="95" dur="1000" fill="hold"/>
                                        <p:tgtEl>
                                          <p:spTgt spid="43"/>
                                        </p:tgtEl>
                                        <p:attrNameLst>
                                          <p:attrName>ppt_y</p:attrName>
                                        </p:attrNameLst>
                                      </p:cBhvr>
                                      <p:tavLst>
                                        <p:tav tm="0">
                                          <p:val>
                                            <p:strVal val="#ppt_y+.1"/>
                                          </p:val>
                                        </p:tav>
                                        <p:tav tm="100000">
                                          <p:val>
                                            <p:strVal val="#ppt_y"/>
                                          </p:val>
                                        </p:tav>
                                      </p:tavLst>
                                    </p:anim>
                                  </p:childTnLst>
                                </p:cTn>
                              </p:par>
                            </p:childTnLst>
                          </p:cTn>
                        </p:par>
                        <p:par>
                          <p:cTn id="96" fill="hold">
                            <p:stCondLst>
                              <p:cond delay="14500"/>
                            </p:stCondLst>
                            <p:childTnLst>
                              <p:par>
                                <p:cTn id="97" presetID="16" presetClass="entr" presetSubtype="37"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barn(outVertical)">
                                      <p:cBhvr>
                                        <p:cTn id="9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P spid="22" grpId="0" animBg="1"/>
      <p:bldP spid="26" grpId="0"/>
      <p:bldP spid="27" grpId="0" animBg="1"/>
      <p:bldP spid="31" grpId="0"/>
      <p:bldP spid="32" grpId="0" animBg="1"/>
      <p:bldP spid="36" grpId="0"/>
      <p:bldP spid="37" grpId="0" animBg="1"/>
      <p:bldP spid="41" grpId="0"/>
      <p:bldP spid="42" grpId="0" animBg="1"/>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24" name="原创设计师QQ598969553          _2"/>
          <p:cNvSpPr/>
          <p:nvPr/>
        </p:nvSpPr>
        <p:spPr>
          <a:xfrm>
            <a:off x="5454103" y="1275606"/>
            <a:ext cx="2977987" cy="1410330"/>
          </a:xfrm>
          <a:prstGeom prst="roundRect">
            <a:avLst>
              <a:gd name="adj" fmla="val 6918"/>
            </a:avLst>
          </a:prstGeom>
          <a:noFill/>
          <a:ln w="12700">
            <a:solidFill>
              <a:srgbClr val="A6AAA9"/>
            </a:solidFill>
            <a:miter lim="400000"/>
          </a:ln>
        </p:spPr>
        <p:txBody>
          <a:bodyPr lIns="11376" tIns="11376" rIns="11376" bIns="11376" anchor="ctr"/>
          <a:lstStyle/>
          <a:p>
            <a:pPr lvl="0"/>
            <a:endParaRPr sz="1035"/>
          </a:p>
        </p:txBody>
      </p:sp>
      <p:sp>
        <p:nvSpPr>
          <p:cNvPr id="25" name="原创设计师QQ598969553          _3"/>
          <p:cNvSpPr/>
          <p:nvPr/>
        </p:nvSpPr>
        <p:spPr>
          <a:xfrm>
            <a:off x="5454103" y="2889851"/>
            <a:ext cx="2977987" cy="1408836"/>
          </a:xfrm>
          <a:prstGeom prst="roundRect">
            <a:avLst>
              <a:gd name="adj" fmla="val 6925"/>
            </a:avLst>
          </a:prstGeom>
          <a:noFill/>
          <a:ln w="12700">
            <a:solidFill>
              <a:srgbClr val="A6AAA9"/>
            </a:solidFill>
            <a:miter lim="400000"/>
          </a:ln>
        </p:spPr>
        <p:txBody>
          <a:bodyPr lIns="11376" tIns="11376" rIns="11376" bIns="11376" anchor="ctr"/>
          <a:lstStyle/>
          <a:p>
            <a:pPr lvl="0"/>
            <a:endParaRPr sz="1035"/>
          </a:p>
        </p:txBody>
      </p:sp>
      <p:sp>
        <p:nvSpPr>
          <p:cNvPr id="26" name="原创设计师QQ598969553          _4"/>
          <p:cNvSpPr/>
          <p:nvPr/>
        </p:nvSpPr>
        <p:spPr>
          <a:xfrm>
            <a:off x="877235" y="2889104"/>
            <a:ext cx="2977987" cy="1410330"/>
          </a:xfrm>
          <a:prstGeom prst="roundRect">
            <a:avLst>
              <a:gd name="adj" fmla="val 6918"/>
            </a:avLst>
          </a:prstGeom>
          <a:noFill/>
          <a:ln w="12700">
            <a:solidFill>
              <a:srgbClr val="A6AAA9"/>
            </a:solidFill>
            <a:miter lim="400000"/>
          </a:ln>
        </p:spPr>
        <p:txBody>
          <a:bodyPr lIns="11376" tIns="11376" rIns="11376" bIns="11376" anchor="ctr"/>
          <a:lstStyle/>
          <a:p>
            <a:pPr lvl="0"/>
            <a:endParaRPr sz="1035"/>
          </a:p>
        </p:txBody>
      </p:sp>
      <p:sp>
        <p:nvSpPr>
          <p:cNvPr id="27" name="原创设计师QQ598969553          _5"/>
          <p:cNvSpPr/>
          <p:nvPr/>
        </p:nvSpPr>
        <p:spPr>
          <a:xfrm>
            <a:off x="877235" y="1275606"/>
            <a:ext cx="2977987" cy="1410330"/>
          </a:xfrm>
          <a:prstGeom prst="roundRect">
            <a:avLst>
              <a:gd name="adj" fmla="val 6918"/>
            </a:avLst>
          </a:prstGeom>
          <a:noFill/>
          <a:ln w="12700">
            <a:solidFill>
              <a:srgbClr val="A6AAA9"/>
            </a:solidFill>
            <a:miter lim="400000"/>
          </a:ln>
        </p:spPr>
        <p:txBody>
          <a:bodyPr lIns="11376" tIns="11376" rIns="11376" bIns="11376" anchor="ctr"/>
          <a:lstStyle/>
          <a:p>
            <a:pPr lvl="0"/>
            <a:endParaRPr sz="1035"/>
          </a:p>
        </p:txBody>
      </p:sp>
      <p:sp>
        <p:nvSpPr>
          <p:cNvPr id="28" name="原创设计师QQ598969553          _6"/>
          <p:cNvSpPr/>
          <p:nvPr/>
        </p:nvSpPr>
        <p:spPr>
          <a:xfrm>
            <a:off x="1502742" y="1787071"/>
            <a:ext cx="1941580" cy="42638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fontAlgn="base">
              <a:lnSpc>
                <a:spcPct val="150000"/>
              </a:lnSpc>
              <a:spcBef>
                <a:spcPts val="955"/>
              </a:spcBef>
              <a:spcAft>
                <a:spcPct val="0"/>
              </a:spcAft>
            </a:pPr>
            <a:r>
              <a:rPr lang="zh-CN" altLang="en-US"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795" b="1" spc="239">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生动。</a:t>
            </a:r>
            <a:endParaRPr lang="en-US" altLang="zh-CN"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sp>
        <p:nvSpPr>
          <p:cNvPr id="29" name="原创设计师QQ598969553          _7"/>
          <p:cNvSpPr/>
          <p:nvPr/>
        </p:nvSpPr>
        <p:spPr>
          <a:xfrm>
            <a:off x="1496224" y="1394372"/>
            <a:ext cx="1811264" cy="335826"/>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435" b="1" spc="239" dirty="0">
                <a:solidFill>
                  <a:schemeClr val="accent2"/>
                </a:solidFill>
                <a:latin typeface="微软雅黑" panose="020B0503020204020204" pitchFamily="34" charset="-122"/>
                <a:ea typeface="微软雅黑" panose="020B0503020204020204" pitchFamily="34" charset="-122"/>
              </a:rPr>
              <a:t>点击输入标题文本</a:t>
            </a:r>
          </a:p>
        </p:txBody>
      </p:sp>
      <p:sp>
        <p:nvSpPr>
          <p:cNvPr id="30" name="原创设计师QQ598969553          _8"/>
          <p:cNvSpPr/>
          <p:nvPr/>
        </p:nvSpPr>
        <p:spPr>
          <a:xfrm>
            <a:off x="1502742" y="3406415"/>
            <a:ext cx="1941580" cy="40601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fontAlgn="base">
              <a:lnSpc>
                <a:spcPct val="150000"/>
              </a:lnSpc>
              <a:spcBef>
                <a:spcPts val="955"/>
              </a:spcBef>
              <a:spcAft>
                <a:spcPct val="0"/>
              </a:spcAft>
            </a:pPr>
            <a:r>
              <a:rPr lang="zh-CN" altLang="en-US" sz="795" b="1" spc="239">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sp>
        <p:nvSpPr>
          <p:cNvPr id="31" name="原创设计师QQ598969553          _9"/>
          <p:cNvSpPr/>
          <p:nvPr/>
        </p:nvSpPr>
        <p:spPr>
          <a:xfrm>
            <a:off x="1496224" y="3037098"/>
            <a:ext cx="1811264" cy="335826"/>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435" b="1" spc="239" dirty="0">
                <a:solidFill>
                  <a:schemeClr val="accent2"/>
                </a:solidFill>
                <a:latin typeface="微软雅黑" panose="020B0503020204020204" pitchFamily="34" charset="-122"/>
                <a:ea typeface="微软雅黑" panose="020B0503020204020204" pitchFamily="34" charset="-122"/>
              </a:rPr>
              <a:t>点击输入标题文本</a:t>
            </a:r>
          </a:p>
        </p:txBody>
      </p:sp>
      <p:sp>
        <p:nvSpPr>
          <p:cNvPr id="32" name="原创设计师QQ598969553          _10"/>
          <p:cNvSpPr/>
          <p:nvPr/>
        </p:nvSpPr>
        <p:spPr>
          <a:xfrm>
            <a:off x="5977916" y="1787071"/>
            <a:ext cx="1933831" cy="42638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l" fontAlgn="base">
              <a:lnSpc>
                <a:spcPct val="150000"/>
              </a:lnSpc>
              <a:spcBef>
                <a:spcPts val="955"/>
              </a:spcBef>
              <a:spcAft>
                <a:spcPct val="0"/>
              </a:spcAft>
            </a:pPr>
            <a:r>
              <a:rPr lang="zh-CN" altLang="en-US"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795" b="1" spc="239">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生动。</a:t>
            </a:r>
            <a:endParaRPr lang="en-US" altLang="zh-CN"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sp>
        <p:nvSpPr>
          <p:cNvPr id="33" name="原创设计师QQ598969553          _11"/>
          <p:cNvSpPr/>
          <p:nvPr/>
        </p:nvSpPr>
        <p:spPr>
          <a:xfrm>
            <a:off x="5977915" y="1394372"/>
            <a:ext cx="1811264" cy="335826"/>
          </a:xfrm>
          <a:prstGeom prst="rect">
            <a:avLst/>
          </a:prstGeom>
          <a:ln w="12700">
            <a:miter lim="400000"/>
          </a:ln>
        </p:spPr>
        <p:txBody>
          <a:bodyPr lIns="0" tIns="0" rIns="0" bIns="0" anchor="ctr"/>
          <a:lstStyle>
            <a:lvl1pPr algn="r">
              <a:defRPr sz="3500">
                <a:solidFill>
                  <a:srgbClr val="53585F"/>
                </a:solidFill>
              </a:defRPr>
            </a:lvl1pPr>
          </a:lstStyle>
          <a:p>
            <a:pPr algn="l"/>
            <a:r>
              <a:rPr lang="zh-CN" altLang="en-US" sz="1435" b="1" spc="239" dirty="0">
                <a:solidFill>
                  <a:schemeClr val="accent2"/>
                </a:solidFill>
                <a:latin typeface="微软雅黑" panose="020B0503020204020204" pitchFamily="34" charset="-122"/>
                <a:ea typeface="微软雅黑" panose="020B0503020204020204" pitchFamily="34" charset="-122"/>
              </a:rPr>
              <a:t>点击输入标题文本</a:t>
            </a:r>
          </a:p>
        </p:txBody>
      </p:sp>
      <p:sp>
        <p:nvSpPr>
          <p:cNvPr id="34" name="原创设计师QQ598969553          _12"/>
          <p:cNvSpPr/>
          <p:nvPr/>
        </p:nvSpPr>
        <p:spPr>
          <a:xfrm>
            <a:off x="5977916" y="3406415"/>
            <a:ext cx="1933831" cy="406014"/>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l" fontAlgn="base">
              <a:lnSpc>
                <a:spcPct val="150000"/>
              </a:lnSpc>
              <a:spcBef>
                <a:spcPts val="955"/>
              </a:spcBef>
              <a:spcAft>
                <a:spcPct val="0"/>
              </a:spcAft>
            </a:pPr>
            <a:r>
              <a:rPr lang="zh-CN" altLang="en-US"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795" b="1" spc="239">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生动。</a:t>
            </a:r>
            <a:endParaRPr lang="en-US" altLang="zh-CN" sz="795" b="1" spc="239"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sp>
        <p:nvSpPr>
          <p:cNvPr id="35" name="原创设计师QQ598969553          _13"/>
          <p:cNvSpPr/>
          <p:nvPr/>
        </p:nvSpPr>
        <p:spPr>
          <a:xfrm>
            <a:off x="5977915" y="3037098"/>
            <a:ext cx="1811264" cy="335826"/>
          </a:xfrm>
          <a:prstGeom prst="rect">
            <a:avLst/>
          </a:prstGeom>
          <a:ln w="12700">
            <a:miter lim="400000"/>
          </a:ln>
        </p:spPr>
        <p:txBody>
          <a:bodyPr lIns="0" tIns="0" rIns="0" bIns="0" anchor="ctr"/>
          <a:lstStyle>
            <a:lvl1pPr algn="r">
              <a:defRPr sz="3500">
                <a:solidFill>
                  <a:srgbClr val="53585F"/>
                </a:solidFill>
              </a:defRPr>
            </a:lvl1pPr>
          </a:lstStyle>
          <a:p>
            <a:pPr algn="l"/>
            <a:r>
              <a:rPr lang="zh-CN" altLang="en-US" sz="1435" b="1" spc="239" dirty="0">
                <a:solidFill>
                  <a:schemeClr val="accent2"/>
                </a:solidFill>
                <a:latin typeface="微软雅黑" panose="020B0503020204020204" pitchFamily="34" charset="-122"/>
                <a:ea typeface="微软雅黑" panose="020B0503020204020204" pitchFamily="34" charset="-122"/>
              </a:rPr>
              <a:t>点击输入标题文本</a:t>
            </a:r>
          </a:p>
        </p:txBody>
      </p:sp>
      <p:grpSp>
        <p:nvGrpSpPr>
          <p:cNvPr id="36" name="原创设计师QQ598969553          _14"/>
          <p:cNvGrpSpPr/>
          <p:nvPr/>
        </p:nvGrpSpPr>
        <p:grpSpPr>
          <a:xfrm>
            <a:off x="3444322" y="1577788"/>
            <a:ext cx="2426460" cy="2426460"/>
            <a:chOff x="2193191" y="1899415"/>
            <a:chExt cx="2421376" cy="2421376"/>
          </a:xfrm>
          <a:effectLst/>
        </p:grpSpPr>
        <p:sp>
          <p:nvSpPr>
            <p:cNvPr id="37" name="椭圆 36"/>
            <p:cNvSpPr/>
            <p:nvPr/>
          </p:nvSpPr>
          <p:spPr>
            <a:xfrm>
              <a:off x="2193191" y="1899415"/>
              <a:ext cx="2421376" cy="242137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30">
                <a:latin typeface="微软雅黑" panose="020B0503020204020204" pitchFamily="34" charset="-122"/>
                <a:ea typeface="微软雅黑" panose="020B0503020204020204" pitchFamily="34" charset="-122"/>
              </a:endParaRPr>
            </a:p>
          </p:txBody>
        </p:sp>
        <p:sp>
          <p:nvSpPr>
            <p:cNvPr id="38" name="椭圆 37"/>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35">
                <a:solidFill>
                  <a:srgbClr val="FFFFFF"/>
                </a:solidFill>
                <a:latin typeface="Calibri" panose="020F0502020204030204"/>
                <a:ea typeface="宋体" panose="02010600030101010101" pitchFamily="2" charset="-122"/>
              </a:endParaRPr>
            </a:p>
          </p:txBody>
        </p:sp>
      </p:grpSp>
      <p:sp>
        <p:nvSpPr>
          <p:cNvPr id="39" name="原创设计师QQ598969553          _15"/>
          <p:cNvSpPr/>
          <p:nvPr/>
        </p:nvSpPr>
        <p:spPr>
          <a:xfrm>
            <a:off x="3720288" y="2381416"/>
            <a:ext cx="1818290" cy="876522"/>
          </a:xfrm>
          <a:prstGeom prst="rect">
            <a:avLst/>
          </a:prstGeom>
        </p:spPr>
        <p:txBody>
          <a:bodyPr wrap="square">
            <a:spAutoFit/>
          </a:bodyPr>
          <a:lstStyle/>
          <a:p>
            <a:pPr algn="ctr"/>
            <a:r>
              <a:rPr lang="zh-CN" altLang="en-US" sz="2550" b="1" dirty="0">
                <a:solidFill>
                  <a:schemeClr val="accent2"/>
                </a:solidFill>
                <a:latin typeface="微软雅黑" panose="020B0503020204020204" pitchFamily="34" charset="-122"/>
                <a:ea typeface="微软雅黑" panose="020B0503020204020204" pitchFamily="34" charset="-122"/>
              </a:rPr>
              <a:t>待办事项</a:t>
            </a:r>
            <a:endParaRPr lang="en-US" altLang="zh-CN" sz="2550" b="1" dirty="0">
              <a:solidFill>
                <a:schemeClr val="accent2"/>
              </a:solidFill>
              <a:latin typeface="微软雅黑" panose="020B0503020204020204" pitchFamily="34" charset="-122"/>
              <a:ea typeface="微软雅黑" panose="020B0503020204020204" pitchFamily="34" charset="-122"/>
            </a:endParaRPr>
          </a:p>
          <a:p>
            <a:pPr algn="ctr"/>
            <a:r>
              <a:rPr lang="zh-CN" altLang="en-US" sz="2550" b="1" dirty="0">
                <a:solidFill>
                  <a:schemeClr val="accent2"/>
                </a:solidFill>
                <a:latin typeface="微软雅黑" panose="020B0503020204020204" pitchFamily="34" charset="-122"/>
                <a:ea typeface="微软雅黑" panose="020B0503020204020204" pitchFamily="34" charset="-122"/>
              </a:rPr>
              <a:t>汇总</a:t>
            </a:r>
            <a:endParaRPr lang="en-US" altLang="zh-CN" sz="2550" b="1" dirty="0">
              <a:solidFill>
                <a:schemeClr val="accent2"/>
              </a:solidFill>
              <a:latin typeface="微软雅黑" panose="020B0503020204020204" pitchFamily="34" charset="-122"/>
              <a:ea typeface="微软雅黑" panose="020B0503020204020204" pitchFamily="34" charset="-122"/>
            </a:endParaRPr>
          </a:p>
        </p:txBody>
      </p:sp>
      <p:grpSp>
        <p:nvGrpSpPr>
          <p:cNvPr id="40" name="原创设计师QQ598969553          _16"/>
          <p:cNvGrpSpPr/>
          <p:nvPr/>
        </p:nvGrpSpPr>
        <p:grpSpPr>
          <a:xfrm>
            <a:off x="244410" y="1382602"/>
            <a:ext cx="1270829" cy="1270829"/>
            <a:chOff x="4184106" y="2952206"/>
            <a:chExt cx="3823790" cy="3823790"/>
          </a:xfrm>
        </p:grpSpPr>
        <p:sp>
          <p:nvSpPr>
            <p:cNvPr id="41" name="椭圆 40"/>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nvGrpSpPr>
            <p:cNvPr id="42" name="组合 41"/>
            <p:cNvGrpSpPr/>
            <p:nvPr/>
          </p:nvGrpSpPr>
          <p:grpSpPr>
            <a:xfrm>
              <a:off x="4710169" y="3478269"/>
              <a:ext cx="2771663" cy="2771663"/>
              <a:chOff x="2193191" y="1899415"/>
              <a:chExt cx="2421376" cy="2421376"/>
            </a:xfrm>
            <a:effectLst/>
          </p:grpSpPr>
          <p:sp>
            <p:nvSpPr>
              <p:cNvPr id="43" name="椭圆 42"/>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dirty="0">
                  <a:solidFill>
                    <a:srgbClr val="FFFFFF"/>
                  </a:solidFill>
                  <a:latin typeface="Calibri" panose="020F0502020204030204"/>
                  <a:ea typeface="宋体" panose="02010600030101010101" pitchFamily="2" charset="-122"/>
                </a:endParaRPr>
              </a:p>
            </p:txBody>
          </p:sp>
          <p:sp>
            <p:nvSpPr>
              <p:cNvPr id="44" name="椭圆 43"/>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grpSp>
      <p:grpSp>
        <p:nvGrpSpPr>
          <p:cNvPr id="45" name="原创设计师QQ598969553          _17"/>
          <p:cNvGrpSpPr/>
          <p:nvPr/>
        </p:nvGrpSpPr>
        <p:grpSpPr>
          <a:xfrm>
            <a:off x="236915" y="2943016"/>
            <a:ext cx="1270829" cy="1270829"/>
            <a:chOff x="4184106" y="2952206"/>
            <a:chExt cx="3823790" cy="3823790"/>
          </a:xfrm>
        </p:grpSpPr>
        <p:sp>
          <p:nvSpPr>
            <p:cNvPr id="46" name="椭圆 4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nvGrpSpPr>
            <p:cNvPr id="47" name="组合 46"/>
            <p:cNvGrpSpPr/>
            <p:nvPr/>
          </p:nvGrpSpPr>
          <p:grpSpPr>
            <a:xfrm>
              <a:off x="4710169" y="3478269"/>
              <a:ext cx="2771663" cy="2771663"/>
              <a:chOff x="2193191" y="1899415"/>
              <a:chExt cx="2421376" cy="2421376"/>
            </a:xfrm>
            <a:effectLst/>
          </p:grpSpPr>
          <p:sp>
            <p:nvSpPr>
              <p:cNvPr id="48" name="椭圆 47"/>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dirty="0">
                  <a:solidFill>
                    <a:srgbClr val="FFFFFF"/>
                  </a:solidFill>
                  <a:latin typeface="Calibri" panose="020F0502020204030204"/>
                  <a:ea typeface="宋体" panose="02010600030101010101" pitchFamily="2" charset="-122"/>
                </a:endParaRPr>
              </a:p>
            </p:txBody>
          </p:sp>
          <p:sp>
            <p:nvSpPr>
              <p:cNvPr id="49" name="椭圆 4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grpSp>
      <p:grpSp>
        <p:nvGrpSpPr>
          <p:cNvPr id="50" name="原创设计师QQ598969553          _18"/>
          <p:cNvGrpSpPr/>
          <p:nvPr/>
        </p:nvGrpSpPr>
        <p:grpSpPr>
          <a:xfrm>
            <a:off x="7790471" y="1367608"/>
            <a:ext cx="1270829" cy="1270829"/>
            <a:chOff x="4184106" y="2952206"/>
            <a:chExt cx="3823790" cy="3823790"/>
          </a:xfrm>
        </p:grpSpPr>
        <p:sp>
          <p:nvSpPr>
            <p:cNvPr id="51" name="椭圆 50"/>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nvGrpSpPr>
            <p:cNvPr id="52" name="组合 51"/>
            <p:cNvGrpSpPr/>
            <p:nvPr/>
          </p:nvGrpSpPr>
          <p:grpSpPr>
            <a:xfrm>
              <a:off x="4710169" y="3478269"/>
              <a:ext cx="2771663" cy="2771663"/>
              <a:chOff x="2193191" y="1899415"/>
              <a:chExt cx="2421376" cy="2421376"/>
            </a:xfrm>
            <a:effectLst/>
          </p:grpSpPr>
          <p:sp>
            <p:nvSpPr>
              <p:cNvPr id="53" name="椭圆 52"/>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dirty="0">
                  <a:solidFill>
                    <a:srgbClr val="FFFFFF"/>
                  </a:solidFill>
                  <a:latin typeface="Calibri" panose="020F0502020204030204"/>
                  <a:ea typeface="宋体" panose="02010600030101010101" pitchFamily="2" charset="-122"/>
                </a:endParaRPr>
              </a:p>
            </p:txBody>
          </p:sp>
          <p:sp>
            <p:nvSpPr>
              <p:cNvPr id="54" name="椭圆 53"/>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grpSp>
      <p:grpSp>
        <p:nvGrpSpPr>
          <p:cNvPr id="55" name="原创设计师QQ598969553          _19"/>
          <p:cNvGrpSpPr/>
          <p:nvPr/>
        </p:nvGrpSpPr>
        <p:grpSpPr>
          <a:xfrm>
            <a:off x="7789179" y="2966351"/>
            <a:ext cx="1270829" cy="1270829"/>
            <a:chOff x="4184106" y="2952206"/>
            <a:chExt cx="3823790" cy="3823790"/>
          </a:xfrm>
        </p:grpSpPr>
        <p:sp>
          <p:nvSpPr>
            <p:cNvPr id="56" name="椭圆 5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nvGrpSpPr>
            <p:cNvPr id="57" name="组合 56"/>
            <p:cNvGrpSpPr/>
            <p:nvPr/>
          </p:nvGrpSpPr>
          <p:grpSpPr>
            <a:xfrm>
              <a:off x="4710167" y="3478267"/>
              <a:ext cx="2771663" cy="2771663"/>
              <a:chOff x="2193190" y="1899413"/>
              <a:chExt cx="2421376" cy="2421376"/>
            </a:xfrm>
            <a:effectLst/>
          </p:grpSpPr>
          <p:sp>
            <p:nvSpPr>
              <p:cNvPr id="58" name="椭圆 57"/>
              <p:cNvSpPr/>
              <p:nvPr/>
            </p:nvSpPr>
            <p:spPr>
              <a:xfrm>
                <a:off x="2193190" y="1899413"/>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sp>
            <p:nvSpPr>
              <p:cNvPr id="59" name="椭圆 58"/>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875">
                  <a:solidFill>
                    <a:srgbClr val="FFFFFF"/>
                  </a:solidFill>
                  <a:latin typeface="Calibri" panose="020F0502020204030204"/>
                  <a:ea typeface="宋体" panose="02010600030101010101" pitchFamily="2" charset="-122"/>
                </a:endParaRPr>
              </a:p>
            </p:txBody>
          </p:sp>
        </p:grpSp>
      </p:grpSp>
      <p:sp>
        <p:nvSpPr>
          <p:cNvPr id="60" name="原创设计师QQ598969553          _20"/>
          <p:cNvSpPr txBox="1"/>
          <p:nvPr/>
        </p:nvSpPr>
        <p:spPr>
          <a:xfrm>
            <a:off x="491793" y="1863920"/>
            <a:ext cx="776068" cy="286381"/>
          </a:xfrm>
          <a:prstGeom prst="rect">
            <a:avLst/>
          </a:prstGeom>
          <a:noFill/>
        </p:spPr>
        <p:txBody>
          <a:bodyPr wrap="square" lIns="89392" tIns="44695" rIns="89392" bIns="44695" rtlCol="0">
            <a:spAutoFit/>
          </a:bodyPr>
          <a:lstStyle/>
          <a:p>
            <a:pPr algn="ctr"/>
            <a:r>
              <a:rPr lang="en-US" altLang="zh-CN" sz="1275" dirty="0">
                <a:solidFill>
                  <a:schemeClr val="accent2"/>
                </a:solidFill>
                <a:latin typeface="Impact" panose="020B0806030902050204" pitchFamily="34" charset="0"/>
                <a:ea typeface="微软雅黑" panose="020B0503020204020204" pitchFamily="34" charset="-122"/>
              </a:rPr>
              <a:t>Part 01</a:t>
            </a:r>
            <a:endParaRPr lang="zh-CN" altLang="en-US" sz="1275" dirty="0">
              <a:solidFill>
                <a:schemeClr val="accent2"/>
              </a:solidFill>
              <a:latin typeface="Impact" panose="020B0806030902050204" pitchFamily="34" charset="0"/>
              <a:ea typeface="微软雅黑" panose="020B0503020204020204" pitchFamily="34" charset="-122"/>
            </a:endParaRPr>
          </a:p>
        </p:txBody>
      </p:sp>
      <p:sp>
        <p:nvSpPr>
          <p:cNvPr id="61" name="原创设计师QQ598969553          _21"/>
          <p:cNvSpPr txBox="1"/>
          <p:nvPr/>
        </p:nvSpPr>
        <p:spPr>
          <a:xfrm>
            <a:off x="484296" y="3424333"/>
            <a:ext cx="776068" cy="286381"/>
          </a:xfrm>
          <a:prstGeom prst="rect">
            <a:avLst/>
          </a:prstGeom>
          <a:noFill/>
        </p:spPr>
        <p:txBody>
          <a:bodyPr wrap="square" lIns="89392" tIns="44695" rIns="89392" bIns="44695" rtlCol="0">
            <a:spAutoFit/>
          </a:bodyPr>
          <a:lstStyle/>
          <a:p>
            <a:pPr algn="ctr"/>
            <a:r>
              <a:rPr lang="en-US" altLang="zh-CN" sz="1275" dirty="0">
                <a:solidFill>
                  <a:schemeClr val="accent2"/>
                </a:solidFill>
                <a:latin typeface="Impact" panose="020B0806030902050204" pitchFamily="34" charset="0"/>
                <a:ea typeface="微软雅黑" panose="020B0503020204020204" pitchFamily="34" charset="-122"/>
              </a:rPr>
              <a:t>Part 03</a:t>
            </a:r>
            <a:endParaRPr lang="zh-CN" altLang="en-US" sz="1275" dirty="0">
              <a:solidFill>
                <a:schemeClr val="accent2"/>
              </a:solidFill>
              <a:latin typeface="Impact" panose="020B0806030902050204" pitchFamily="34" charset="0"/>
              <a:ea typeface="微软雅黑" panose="020B0503020204020204" pitchFamily="34" charset="-122"/>
            </a:endParaRPr>
          </a:p>
        </p:txBody>
      </p:sp>
      <p:sp>
        <p:nvSpPr>
          <p:cNvPr id="62" name="原创设计师QQ598969553          _22"/>
          <p:cNvSpPr txBox="1"/>
          <p:nvPr/>
        </p:nvSpPr>
        <p:spPr>
          <a:xfrm>
            <a:off x="8037852" y="1848925"/>
            <a:ext cx="776068" cy="286381"/>
          </a:xfrm>
          <a:prstGeom prst="rect">
            <a:avLst/>
          </a:prstGeom>
          <a:noFill/>
        </p:spPr>
        <p:txBody>
          <a:bodyPr wrap="square" lIns="89392" tIns="44695" rIns="89392" bIns="44695" rtlCol="0">
            <a:spAutoFit/>
          </a:bodyPr>
          <a:lstStyle/>
          <a:p>
            <a:pPr algn="ctr"/>
            <a:r>
              <a:rPr lang="en-US" altLang="zh-CN" sz="1275" dirty="0">
                <a:solidFill>
                  <a:schemeClr val="accent2"/>
                </a:solidFill>
                <a:latin typeface="Impact" panose="020B0806030902050204" pitchFamily="34" charset="0"/>
                <a:ea typeface="微软雅黑" panose="020B0503020204020204" pitchFamily="34" charset="-122"/>
              </a:rPr>
              <a:t>Part 02</a:t>
            </a:r>
            <a:endParaRPr lang="zh-CN" altLang="en-US" sz="1275" dirty="0">
              <a:solidFill>
                <a:schemeClr val="accent2"/>
              </a:solidFill>
              <a:latin typeface="Impact" panose="020B0806030902050204" pitchFamily="34" charset="0"/>
              <a:ea typeface="微软雅黑" panose="020B0503020204020204" pitchFamily="34" charset="-122"/>
            </a:endParaRPr>
          </a:p>
        </p:txBody>
      </p:sp>
      <p:sp>
        <p:nvSpPr>
          <p:cNvPr id="63" name="原创设计师QQ598969553          _23"/>
          <p:cNvSpPr txBox="1"/>
          <p:nvPr/>
        </p:nvSpPr>
        <p:spPr>
          <a:xfrm>
            <a:off x="8036559" y="3447669"/>
            <a:ext cx="776068" cy="286381"/>
          </a:xfrm>
          <a:prstGeom prst="rect">
            <a:avLst/>
          </a:prstGeom>
          <a:noFill/>
        </p:spPr>
        <p:txBody>
          <a:bodyPr wrap="square" lIns="89392" tIns="44695" rIns="89392" bIns="44695" rtlCol="0">
            <a:spAutoFit/>
          </a:bodyPr>
          <a:lstStyle/>
          <a:p>
            <a:pPr algn="ctr"/>
            <a:r>
              <a:rPr lang="en-US" altLang="zh-CN" sz="1275" dirty="0">
                <a:solidFill>
                  <a:schemeClr val="accent2"/>
                </a:solidFill>
                <a:latin typeface="Impact" panose="020B0806030902050204" pitchFamily="34" charset="0"/>
                <a:ea typeface="微软雅黑" panose="020B0503020204020204" pitchFamily="34" charset="-122"/>
              </a:rPr>
              <a:t>Part 04</a:t>
            </a:r>
            <a:endParaRPr lang="zh-CN" altLang="en-US" sz="1275" dirty="0">
              <a:solidFill>
                <a:schemeClr val="accent2"/>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16" presetClass="entr" presetSubtype="21" fill="hold" grpId="0" nodeType="withEffect">
                                  <p:stCondLst>
                                    <p:cond delay="100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par>
                                <p:cTn id="21" presetID="16" presetClass="entr" presetSubtype="21" fill="hold" grpId="0" nodeType="withEffect">
                                  <p:stCondLst>
                                    <p:cond delay="1000"/>
                                  </p:stCondLst>
                                  <p:childTnLst>
                                    <p:set>
                                      <p:cBhvr>
                                        <p:cTn id="22" dur="1" fill="hold">
                                          <p:stCondLst>
                                            <p:cond delay="0"/>
                                          </p:stCondLst>
                                        </p:cTn>
                                        <p:tgtEl>
                                          <p:spTgt spid="25"/>
                                        </p:tgtEl>
                                        <p:attrNameLst>
                                          <p:attrName>style.visibility</p:attrName>
                                        </p:attrNameLst>
                                      </p:cBhvr>
                                      <p:to>
                                        <p:strVal val="visible"/>
                                      </p:to>
                                    </p:set>
                                    <p:animEffect transition="in" filter="barn(inVertical)">
                                      <p:cBhvr>
                                        <p:cTn id="23" dur="500"/>
                                        <p:tgtEl>
                                          <p:spTgt spid="25"/>
                                        </p:tgtEl>
                                      </p:cBhvr>
                                    </p:animEffect>
                                  </p:childTnLst>
                                </p:cTn>
                              </p:par>
                              <p:par>
                                <p:cTn id="24" presetID="16" presetClass="entr" presetSubtype="21" fill="hold" grpId="0" nodeType="withEffect">
                                  <p:stCondLst>
                                    <p:cond delay="100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par>
                                <p:cTn id="27" presetID="10" presetClass="entr" presetSubtype="0" fill="hold" nodeType="withEffect">
                                  <p:stCondLst>
                                    <p:cond delay="175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nodeType="withEffect">
                                  <p:stCondLst>
                                    <p:cond delay="175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grpId="0" nodeType="withEffect">
                                  <p:stCondLst>
                                    <p:cond delay="175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par>
                                <p:cTn id="36" presetID="10" presetClass="entr" presetSubtype="0" fill="hold" grpId="0" nodeType="withEffect">
                                  <p:stCondLst>
                                    <p:cond delay="175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10" presetClass="entr" presetSubtype="0" fill="hold" nodeType="withEffect">
                                  <p:stCondLst>
                                    <p:cond delay="175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nodeType="withEffect">
                                  <p:stCondLst>
                                    <p:cond delay="175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grpId="0" nodeType="withEffect">
                                  <p:stCondLst>
                                    <p:cond delay="175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175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22" presetClass="entr" presetSubtype="4" fill="hold" grpId="0" nodeType="withEffect">
                                  <p:stCondLst>
                                    <p:cond delay="250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par>
                                <p:cTn id="54" presetID="22" presetClass="entr" presetSubtype="4" fill="hold" grpId="0" nodeType="withEffect">
                                  <p:stCondLst>
                                    <p:cond delay="2500"/>
                                  </p:stCondLst>
                                  <p:childTnLst>
                                    <p:set>
                                      <p:cBhvr>
                                        <p:cTn id="55" dur="1" fill="hold">
                                          <p:stCondLst>
                                            <p:cond delay="0"/>
                                          </p:stCondLst>
                                        </p:cTn>
                                        <p:tgtEl>
                                          <p:spTgt spid="33"/>
                                        </p:tgtEl>
                                        <p:attrNameLst>
                                          <p:attrName>style.visibility</p:attrName>
                                        </p:attrNameLst>
                                      </p:cBhvr>
                                      <p:to>
                                        <p:strVal val="visible"/>
                                      </p:to>
                                    </p:set>
                                    <p:animEffect transition="in" filter="wipe(down)">
                                      <p:cBhvr>
                                        <p:cTn id="56" dur="500"/>
                                        <p:tgtEl>
                                          <p:spTgt spid="33"/>
                                        </p:tgtEl>
                                      </p:cBhvr>
                                    </p:animEffect>
                                  </p:childTnLst>
                                </p:cTn>
                              </p:par>
                              <p:par>
                                <p:cTn id="57" presetID="22" presetClass="entr" presetSubtype="4" fill="hold" grpId="0" nodeType="withEffect">
                                  <p:stCondLst>
                                    <p:cond delay="250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par>
                                <p:cTn id="60" presetID="22" presetClass="entr" presetSubtype="4" fill="hold" grpId="0" nodeType="withEffect">
                                  <p:stCondLst>
                                    <p:cond delay="2500"/>
                                  </p:stCondLst>
                                  <p:childTnLst>
                                    <p:set>
                                      <p:cBhvr>
                                        <p:cTn id="61" dur="1" fill="hold">
                                          <p:stCondLst>
                                            <p:cond delay="0"/>
                                          </p:stCondLst>
                                        </p:cTn>
                                        <p:tgtEl>
                                          <p:spTgt spid="31"/>
                                        </p:tgtEl>
                                        <p:attrNameLst>
                                          <p:attrName>style.visibility</p:attrName>
                                        </p:attrNameLst>
                                      </p:cBhvr>
                                      <p:to>
                                        <p:strVal val="visible"/>
                                      </p:to>
                                    </p:set>
                                    <p:animEffect transition="in" filter="wipe(down)">
                                      <p:cBhvr>
                                        <p:cTn id="62" dur="500"/>
                                        <p:tgtEl>
                                          <p:spTgt spid="31"/>
                                        </p:tgtEl>
                                      </p:cBhvr>
                                    </p:animEffect>
                                  </p:childTnLst>
                                </p:cTn>
                              </p:par>
                              <p:par>
                                <p:cTn id="63" presetID="42" presetClass="entr" presetSubtype="0" fill="hold" grpId="0" nodeType="withEffect">
                                  <p:stCondLst>
                                    <p:cond delay="300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300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300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000"/>
                                        <p:tgtEl>
                                          <p:spTgt spid="34"/>
                                        </p:tgtEl>
                                      </p:cBhvr>
                                    </p:animEffect>
                                    <p:anim calcmode="lin" valueType="num">
                                      <p:cBhvr>
                                        <p:cTn id="76" dur="1000" fill="hold"/>
                                        <p:tgtEl>
                                          <p:spTgt spid="34"/>
                                        </p:tgtEl>
                                        <p:attrNameLst>
                                          <p:attrName>ppt_x</p:attrName>
                                        </p:attrNameLst>
                                      </p:cBhvr>
                                      <p:tavLst>
                                        <p:tav tm="0">
                                          <p:val>
                                            <p:strVal val="#ppt_x"/>
                                          </p:val>
                                        </p:tav>
                                        <p:tav tm="100000">
                                          <p:val>
                                            <p:strVal val="#ppt_x"/>
                                          </p:val>
                                        </p:tav>
                                      </p:tavLst>
                                    </p:anim>
                                    <p:anim calcmode="lin" valueType="num">
                                      <p:cBhvr>
                                        <p:cTn id="77" dur="1000" fill="hold"/>
                                        <p:tgtEl>
                                          <p:spTgt spid="3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300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4" name="图片 3">
            <a:extLst>
              <a:ext uri="{FF2B5EF4-FFF2-40B4-BE49-F238E27FC236}">
                <a16:creationId xmlns:a16="http://schemas.microsoft.com/office/drawing/2014/main" id="{74F496EC-7B2B-49D1-873C-144C3B98DF7B}"/>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1126144" y="-224910"/>
            <a:ext cx="6770972" cy="5166081"/>
          </a:xfrm>
          <a:prstGeom prst="rect">
            <a:avLst/>
          </a:prstGeom>
        </p:spPr>
      </p:pic>
      <p:pic>
        <p:nvPicPr>
          <p:cNvPr id="3" name="图片 2">
            <a:extLst>
              <a:ext uri="{FF2B5EF4-FFF2-40B4-BE49-F238E27FC236}">
                <a16:creationId xmlns:a16="http://schemas.microsoft.com/office/drawing/2014/main" id="{0200CB5B-0403-496F-AE27-194E1331CDC0}"/>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6856669" y="2044828"/>
            <a:ext cx="2555776" cy="3723878"/>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rot="19498547" flipH="1">
            <a:off x="1458417" y="2586899"/>
            <a:ext cx="2303418" cy="3258222"/>
          </a:xfrm>
          <a:prstGeom prst="rect">
            <a:avLst/>
          </a:prstGeom>
        </p:spPr>
      </p:pic>
      <p:sp>
        <p:nvSpPr>
          <p:cNvPr id="9" name="TextBox 31">
            <a:extLst>
              <a:ext uri="{FF2B5EF4-FFF2-40B4-BE49-F238E27FC236}">
                <a16:creationId xmlns:a16="http://schemas.microsoft.com/office/drawing/2014/main" id="{D4051CA2-8B1C-4A0C-9538-42CA70EE697B}"/>
              </a:ext>
            </a:extLst>
          </p:cNvPr>
          <p:cNvSpPr txBox="1"/>
          <p:nvPr/>
        </p:nvSpPr>
        <p:spPr>
          <a:xfrm>
            <a:off x="4010488" y="1251689"/>
            <a:ext cx="1107996" cy="830997"/>
          </a:xfrm>
          <a:prstGeom prst="rect">
            <a:avLst/>
          </a:prstGeom>
          <a:noFill/>
        </p:spPr>
        <p:txBody>
          <a:bodyPr wrap="none" rtlCol="0">
            <a:spAutoFit/>
          </a:bodyPr>
          <a:lstStyle/>
          <a:p>
            <a:pPr algn="ctr"/>
            <a:r>
              <a:rPr lang="zh-CN" altLang="en-US" sz="3600" b="1" dirty="0">
                <a:solidFill>
                  <a:schemeClr val="tx1">
                    <a:lumMod val="65000"/>
                    <a:lumOff val="35000"/>
                  </a:schemeClr>
                </a:solidFill>
                <a:latin typeface="+mn-lt"/>
                <a:ea typeface="+mn-ea"/>
                <a:cs typeface="+mn-ea"/>
                <a:sym typeface="+mn-lt"/>
              </a:rPr>
              <a:t>目录</a:t>
            </a:r>
            <a:endParaRPr lang="tr-TR" sz="3600" b="1" dirty="0">
              <a:solidFill>
                <a:schemeClr val="tx1">
                  <a:lumMod val="65000"/>
                  <a:lumOff val="35000"/>
                </a:schemeClr>
              </a:solidFill>
              <a:latin typeface="+mn-lt"/>
              <a:ea typeface="+mn-ea"/>
              <a:cs typeface="+mn-ea"/>
              <a:sym typeface="+mn-lt"/>
            </a:endParaRPr>
          </a:p>
          <a:p>
            <a:pPr algn="ctr"/>
            <a:r>
              <a:rPr lang="tr-TR" sz="1100" b="1" dirty="0">
                <a:solidFill>
                  <a:schemeClr val="tx1">
                    <a:lumMod val="65000"/>
                    <a:lumOff val="35000"/>
                  </a:schemeClr>
                </a:solidFill>
                <a:latin typeface="+mn-lt"/>
                <a:ea typeface="+mn-ea"/>
                <a:cs typeface="+mn-ea"/>
                <a:sym typeface="+mn-lt"/>
              </a:rPr>
              <a:t>CONTENTS</a:t>
            </a:r>
          </a:p>
        </p:txBody>
      </p:sp>
      <p:grpSp>
        <p:nvGrpSpPr>
          <p:cNvPr id="5" name="组合 4">
            <a:extLst>
              <a:ext uri="{FF2B5EF4-FFF2-40B4-BE49-F238E27FC236}">
                <a16:creationId xmlns:a16="http://schemas.microsoft.com/office/drawing/2014/main" id="{F44EAE75-28EE-49C2-8E56-6B5815A0245D}"/>
              </a:ext>
            </a:extLst>
          </p:cNvPr>
          <p:cNvGrpSpPr/>
          <p:nvPr/>
        </p:nvGrpSpPr>
        <p:grpSpPr>
          <a:xfrm>
            <a:off x="1768041" y="2043924"/>
            <a:ext cx="3075349" cy="730963"/>
            <a:chOff x="1641896" y="1908414"/>
            <a:chExt cx="3075349" cy="730963"/>
          </a:xfrm>
        </p:grpSpPr>
        <p:sp>
          <p:nvSpPr>
            <p:cNvPr id="10" name="Rectangle 6">
              <a:extLst>
                <a:ext uri="{FF2B5EF4-FFF2-40B4-BE49-F238E27FC236}">
                  <a16:creationId xmlns:a16="http://schemas.microsoft.com/office/drawing/2014/main" id="{E0BBD293-97EC-4A03-87AA-9234A345DFDA}"/>
                </a:ext>
              </a:extLst>
            </p:cNvPr>
            <p:cNvSpPr/>
            <p:nvPr/>
          </p:nvSpPr>
          <p:spPr>
            <a:xfrm>
              <a:off x="1776252" y="1908414"/>
              <a:ext cx="2940993" cy="730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rIns="72000" rtlCol="0" anchor="ctr"/>
            <a:lstStyle/>
            <a:p>
              <a:r>
                <a:rPr lang="zh-CN" altLang="en-US" sz="2000" b="1" dirty="0">
                  <a:solidFill>
                    <a:srgbClr val="595959"/>
                  </a:solidFill>
                  <a:cs typeface="+mn-ea"/>
                  <a:sym typeface="+mn-lt"/>
                </a:rPr>
                <a:t>输入您的标题内容</a:t>
              </a:r>
              <a:endParaRPr lang="en-US" sz="2000" b="1" dirty="0">
                <a:solidFill>
                  <a:srgbClr val="595959"/>
                </a:solidFill>
                <a:cs typeface="+mn-ea"/>
                <a:sym typeface="+mn-lt"/>
              </a:endParaRPr>
            </a:p>
          </p:txBody>
        </p:sp>
        <p:sp>
          <p:nvSpPr>
            <p:cNvPr id="2" name="文本框 1">
              <a:extLst>
                <a:ext uri="{FF2B5EF4-FFF2-40B4-BE49-F238E27FC236}">
                  <a16:creationId xmlns:a16="http://schemas.microsoft.com/office/drawing/2014/main" id="{D32A0A00-8A46-41DC-ABF6-B19CCD4C2BE6}"/>
                </a:ext>
              </a:extLst>
            </p:cNvPr>
            <p:cNvSpPr txBox="1"/>
            <p:nvPr/>
          </p:nvSpPr>
          <p:spPr>
            <a:xfrm>
              <a:off x="1641896" y="2074023"/>
              <a:ext cx="864096" cy="430887"/>
            </a:xfrm>
            <a:prstGeom prst="rect">
              <a:avLst/>
            </a:prstGeom>
            <a:noFill/>
          </p:spPr>
          <p:txBody>
            <a:bodyPr wrap="square" lIns="0" tIns="0" rIns="0" bIns="0" rtlCol="0">
              <a:spAutoFit/>
            </a:bodyPr>
            <a:lstStyle/>
            <a:p>
              <a:r>
                <a:rPr lang="en-US" altLang="zh-CN" sz="2800" b="1" dirty="0">
                  <a:solidFill>
                    <a:srgbClr val="595959"/>
                  </a:solidFill>
                  <a:latin typeface="+mj-lt"/>
                  <a:ea typeface="微软雅黑" panose="020B0503020204020204" pitchFamily="34" charset="-122"/>
                </a:rPr>
                <a:t>01</a:t>
              </a:r>
              <a:endParaRPr lang="zh-CN" altLang="en-US" sz="2800" b="1" dirty="0">
                <a:solidFill>
                  <a:srgbClr val="595959"/>
                </a:solidFill>
                <a:latin typeface="+mj-lt"/>
                <a:ea typeface="微软雅黑" panose="020B0503020204020204" pitchFamily="34" charset="-122"/>
              </a:endParaRPr>
            </a:p>
          </p:txBody>
        </p:sp>
      </p:grpSp>
      <p:grpSp>
        <p:nvGrpSpPr>
          <p:cNvPr id="6" name="组合 5">
            <a:extLst>
              <a:ext uri="{FF2B5EF4-FFF2-40B4-BE49-F238E27FC236}">
                <a16:creationId xmlns:a16="http://schemas.microsoft.com/office/drawing/2014/main" id="{AC2B1249-31A0-4C1D-8FDC-5EDE5A0A7164}"/>
              </a:ext>
            </a:extLst>
          </p:cNvPr>
          <p:cNvGrpSpPr/>
          <p:nvPr/>
        </p:nvGrpSpPr>
        <p:grpSpPr>
          <a:xfrm>
            <a:off x="4683028" y="2056811"/>
            <a:ext cx="2877374" cy="730963"/>
            <a:chOff x="4550996" y="1908413"/>
            <a:chExt cx="2877374" cy="730963"/>
          </a:xfrm>
        </p:grpSpPr>
        <p:sp>
          <p:nvSpPr>
            <p:cNvPr id="12" name="Rectangle 8">
              <a:extLst>
                <a:ext uri="{FF2B5EF4-FFF2-40B4-BE49-F238E27FC236}">
                  <a16:creationId xmlns:a16="http://schemas.microsoft.com/office/drawing/2014/main" id="{3DCECB7E-9169-4F43-81A1-7BCDD7B54087}"/>
                </a:ext>
              </a:extLst>
            </p:cNvPr>
            <p:cNvSpPr/>
            <p:nvPr/>
          </p:nvSpPr>
          <p:spPr>
            <a:xfrm>
              <a:off x="4711357" y="1908413"/>
              <a:ext cx="2717013" cy="730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rIns="72000" rtlCol="0" anchor="ctr"/>
            <a:lstStyle/>
            <a:p>
              <a:r>
                <a:rPr lang="zh-CN" altLang="en-US" sz="2000" b="1" dirty="0">
                  <a:solidFill>
                    <a:srgbClr val="595959"/>
                  </a:solidFill>
                  <a:cs typeface="+mn-ea"/>
                  <a:sym typeface="+mn-lt"/>
                </a:rPr>
                <a:t>输入您的标题内容</a:t>
              </a:r>
              <a:endParaRPr lang="en-US" sz="2000" b="1" dirty="0">
                <a:solidFill>
                  <a:srgbClr val="595959"/>
                </a:solidFill>
                <a:cs typeface="+mn-ea"/>
                <a:sym typeface="+mn-lt"/>
              </a:endParaRPr>
            </a:p>
          </p:txBody>
        </p:sp>
        <p:sp>
          <p:nvSpPr>
            <p:cNvPr id="15" name="文本框 14">
              <a:extLst>
                <a:ext uri="{FF2B5EF4-FFF2-40B4-BE49-F238E27FC236}">
                  <a16:creationId xmlns:a16="http://schemas.microsoft.com/office/drawing/2014/main" id="{7C763CC8-AEDE-4425-A9B2-DE12941BD43A}"/>
                </a:ext>
              </a:extLst>
            </p:cNvPr>
            <p:cNvSpPr txBox="1"/>
            <p:nvPr/>
          </p:nvSpPr>
          <p:spPr>
            <a:xfrm>
              <a:off x="4550996" y="2067510"/>
              <a:ext cx="864096" cy="430887"/>
            </a:xfrm>
            <a:prstGeom prst="rect">
              <a:avLst/>
            </a:prstGeom>
            <a:noFill/>
          </p:spPr>
          <p:txBody>
            <a:bodyPr wrap="square" lIns="0" tIns="0" rIns="0" bIns="0" rtlCol="0">
              <a:spAutoFit/>
            </a:bodyPr>
            <a:lstStyle/>
            <a:p>
              <a:r>
                <a:rPr lang="en-US" altLang="zh-CN" sz="2800" b="1" dirty="0">
                  <a:solidFill>
                    <a:srgbClr val="595959"/>
                  </a:solidFill>
                  <a:latin typeface="+mj-lt"/>
                  <a:ea typeface="微软雅黑" panose="020B0503020204020204" pitchFamily="34" charset="-122"/>
                </a:rPr>
                <a:t>02</a:t>
              </a:r>
              <a:endParaRPr lang="zh-CN" altLang="en-US" sz="2800" b="1" dirty="0">
                <a:solidFill>
                  <a:srgbClr val="595959"/>
                </a:solidFill>
                <a:latin typeface="+mj-lt"/>
                <a:ea typeface="微软雅黑" panose="020B0503020204020204" pitchFamily="34" charset="-122"/>
              </a:endParaRPr>
            </a:p>
          </p:txBody>
        </p:sp>
      </p:grpSp>
      <p:grpSp>
        <p:nvGrpSpPr>
          <p:cNvPr id="7" name="组合 6">
            <a:extLst>
              <a:ext uri="{FF2B5EF4-FFF2-40B4-BE49-F238E27FC236}">
                <a16:creationId xmlns:a16="http://schemas.microsoft.com/office/drawing/2014/main" id="{CDD1E1BC-8AB1-4C7F-A95C-91067AAE7A1C}"/>
              </a:ext>
            </a:extLst>
          </p:cNvPr>
          <p:cNvGrpSpPr/>
          <p:nvPr/>
        </p:nvGrpSpPr>
        <p:grpSpPr>
          <a:xfrm>
            <a:off x="1769799" y="2930436"/>
            <a:ext cx="2718457" cy="730963"/>
            <a:chOff x="1623984" y="2589274"/>
            <a:chExt cx="2718457" cy="730963"/>
          </a:xfrm>
        </p:grpSpPr>
        <p:sp>
          <p:nvSpPr>
            <p:cNvPr id="13" name="Rectangle 11">
              <a:extLst>
                <a:ext uri="{FF2B5EF4-FFF2-40B4-BE49-F238E27FC236}">
                  <a16:creationId xmlns:a16="http://schemas.microsoft.com/office/drawing/2014/main" id="{38F39C91-763C-4F16-A9F7-A1CED538D9E1}"/>
                </a:ext>
              </a:extLst>
            </p:cNvPr>
            <p:cNvSpPr/>
            <p:nvPr/>
          </p:nvSpPr>
          <p:spPr>
            <a:xfrm>
              <a:off x="1805147" y="2589274"/>
              <a:ext cx="2537294" cy="730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rIns="72000" rtlCol="0" anchor="ctr"/>
            <a:lstStyle/>
            <a:p>
              <a:r>
                <a:rPr lang="zh-CN" altLang="en-US" sz="2000" b="1" dirty="0">
                  <a:solidFill>
                    <a:srgbClr val="595959"/>
                  </a:solidFill>
                  <a:cs typeface="+mn-ea"/>
                  <a:sym typeface="+mn-lt"/>
                </a:rPr>
                <a:t>输入您的标题内容</a:t>
              </a:r>
              <a:endParaRPr lang="en-US" sz="2000" b="1" dirty="0">
                <a:solidFill>
                  <a:srgbClr val="595959"/>
                </a:solidFill>
                <a:cs typeface="+mn-ea"/>
                <a:sym typeface="+mn-lt"/>
              </a:endParaRPr>
            </a:p>
          </p:txBody>
        </p:sp>
        <p:sp>
          <p:nvSpPr>
            <p:cNvPr id="16" name="文本框 15">
              <a:extLst>
                <a:ext uri="{FF2B5EF4-FFF2-40B4-BE49-F238E27FC236}">
                  <a16:creationId xmlns:a16="http://schemas.microsoft.com/office/drawing/2014/main" id="{7051D85C-3772-4A91-8842-E3DE3AC11AE3}"/>
                </a:ext>
              </a:extLst>
            </p:cNvPr>
            <p:cNvSpPr txBox="1"/>
            <p:nvPr/>
          </p:nvSpPr>
          <p:spPr>
            <a:xfrm>
              <a:off x="1623984" y="2726990"/>
              <a:ext cx="864096" cy="430887"/>
            </a:xfrm>
            <a:prstGeom prst="rect">
              <a:avLst/>
            </a:prstGeom>
            <a:noFill/>
          </p:spPr>
          <p:txBody>
            <a:bodyPr wrap="square" lIns="0" tIns="0" rIns="0" bIns="0" rtlCol="0">
              <a:spAutoFit/>
            </a:bodyPr>
            <a:lstStyle/>
            <a:p>
              <a:r>
                <a:rPr lang="en-US" altLang="zh-CN" sz="2800" b="1" dirty="0">
                  <a:solidFill>
                    <a:srgbClr val="595959"/>
                  </a:solidFill>
                  <a:latin typeface="+mj-lt"/>
                  <a:ea typeface="微软雅黑" panose="020B0503020204020204" pitchFamily="34" charset="-122"/>
                </a:rPr>
                <a:t>03</a:t>
              </a:r>
              <a:endParaRPr lang="zh-CN" altLang="en-US" sz="2800" b="1" dirty="0">
                <a:solidFill>
                  <a:srgbClr val="595959"/>
                </a:solidFill>
                <a:latin typeface="+mj-lt"/>
                <a:ea typeface="微软雅黑" panose="020B0503020204020204" pitchFamily="34" charset="-122"/>
              </a:endParaRPr>
            </a:p>
          </p:txBody>
        </p:sp>
      </p:grpSp>
      <p:grpSp>
        <p:nvGrpSpPr>
          <p:cNvPr id="8" name="组合 7">
            <a:extLst>
              <a:ext uri="{FF2B5EF4-FFF2-40B4-BE49-F238E27FC236}">
                <a16:creationId xmlns:a16="http://schemas.microsoft.com/office/drawing/2014/main" id="{D7DA1991-81D4-4FAC-83E2-8E1C974416C1}"/>
              </a:ext>
            </a:extLst>
          </p:cNvPr>
          <p:cNvGrpSpPr/>
          <p:nvPr/>
        </p:nvGrpSpPr>
        <p:grpSpPr>
          <a:xfrm>
            <a:off x="4631819" y="2930436"/>
            <a:ext cx="2742382" cy="730963"/>
            <a:chOff x="4543595" y="2695333"/>
            <a:chExt cx="2742382" cy="730963"/>
          </a:xfrm>
        </p:grpSpPr>
        <p:sp>
          <p:nvSpPr>
            <p:cNvPr id="14" name="Rectangle 15">
              <a:extLst>
                <a:ext uri="{FF2B5EF4-FFF2-40B4-BE49-F238E27FC236}">
                  <a16:creationId xmlns:a16="http://schemas.microsoft.com/office/drawing/2014/main" id="{F771EC27-3A63-4C2B-91F3-A1C18EB250E1}"/>
                </a:ext>
              </a:extLst>
            </p:cNvPr>
            <p:cNvSpPr/>
            <p:nvPr/>
          </p:nvSpPr>
          <p:spPr>
            <a:xfrm>
              <a:off x="4701181" y="2695333"/>
              <a:ext cx="2584796" cy="730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24000" rIns="72000" rtlCol="0" anchor="ctr"/>
            <a:lstStyle/>
            <a:p>
              <a:r>
                <a:rPr lang="zh-CN" altLang="en-US" sz="2000" b="1" dirty="0">
                  <a:solidFill>
                    <a:srgbClr val="595959"/>
                  </a:solidFill>
                  <a:cs typeface="+mn-ea"/>
                  <a:sym typeface="+mn-lt"/>
                </a:rPr>
                <a:t>输入您的标题内容</a:t>
              </a:r>
              <a:endParaRPr lang="en-US" sz="2000" b="1" dirty="0">
                <a:solidFill>
                  <a:srgbClr val="595959"/>
                </a:solidFill>
                <a:cs typeface="+mn-ea"/>
                <a:sym typeface="+mn-lt"/>
              </a:endParaRPr>
            </a:p>
          </p:txBody>
        </p:sp>
        <p:sp>
          <p:nvSpPr>
            <p:cNvPr id="18" name="文本框 17">
              <a:extLst>
                <a:ext uri="{FF2B5EF4-FFF2-40B4-BE49-F238E27FC236}">
                  <a16:creationId xmlns:a16="http://schemas.microsoft.com/office/drawing/2014/main" id="{815FA763-B4D9-45AD-9B51-2E6FB184974E}"/>
                </a:ext>
              </a:extLst>
            </p:cNvPr>
            <p:cNvSpPr txBox="1"/>
            <p:nvPr/>
          </p:nvSpPr>
          <p:spPr>
            <a:xfrm>
              <a:off x="4543595" y="2860943"/>
              <a:ext cx="864096" cy="430887"/>
            </a:xfrm>
            <a:prstGeom prst="rect">
              <a:avLst/>
            </a:prstGeom>
            <a:noFill/>
          </p:spPr>
          <p:txBody>
            <a:bodyPr wrap="square" lIns="0" tIns="0" rIns="0" bIns="0" rtlCol="0">
              <a:spAutoFit/>
            </a:bodyPr>
            <a:lstStyle/>
            <a:p>
              <a:r>
                <a:rPr lang="en-US" altLang="zh-CN" sz="2800" b="1" dirty="0">
                  <a:solidFill>
                    <a:srgbClr val="595959"/>
                  </a:solidFill>
                  <a:latin typeface="+mj-lt"/>
                  <a:ea typeface="微软雅黑" panose="020B0503020204020204" pitchFamily="34" charset="-122"/>
                </a:rPr>
                <a:t>04</a:t>
              </a:r>
              <a:endParaRPr lang="zh-CN" altLang="en-US" sz="2800" b="1" dirty="0">
                <a:solidFill>
                  <a:srgbClr val="595959"/>
                </a:solidFill>
                <a:latin typeface="+mj-lt"/>
                <a:ea typeface="微软雅黑" panose="020B0503020204020204" pitchFamily="34" charset="-122"/>
              </a:endParaRPr>
            </a:p>
          </p:txBody>
        </p:sp>
      </p:grpSp>
    </p:spTree>
    <p:extLst>
      <p:ext uri="{BB962C8B-B14F-4D97-AF65-F5344CB8AC3E}">
        <p14:creationId xmlns:p14="http://schemas.microsoft.com/office/powerpoint/2010/main" val="50927447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cxnSp>
        <p:nvCxnSpPr>
          <p:cNvPr id="28" name="MH_Other_6"/>
          <p:cNvCxnSpPr>
            <a:cxnSpLocks noChangeShapeType="1"/>
          </p:cNvCxnSpPr>
          <p:nvPr>
            <p:custDataLst>
              <p:tags r:id="rId2"/>
            </p:custDataLst>
          </p:nvPr>
        </p:nvCxnSpPr>
        <p:spPr bwMode="auto">
          <a:xfrm>
            <a:off x="2872052" y="1373050"/>
            <a:ext cx="781371" cy="32787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29" name="MH_Other_8"/>
          <p:cNvCxnSpPr>
            <a:cxnSpLocks noChangeShapeType="1"/>
          </p:cNvCxnSpPr>
          <p:nvPr>
            <p:custDataLst>
              <p:tags r:id="rId3"/>
            </p:custDataLst>
          </p:nvPr>
        </p:nvCxnSpPr>
        <p:spPr bwMode="auto">
          <a:xfrm flipH="1">
            <a:off x="5273672" y="1376010"/>
            <a:ext cx="899890" cy="324894"/>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30" name="MH_Other_10"/>
          <p:cNvCxnSpPr>
            <a:cxnSpLocks noChangeShapeType="1"/>
          </p:cNvCxnSpPr>
          <p:nvPr>
            <p:custDataLst>
              <p:tags r:id="rId4"/>
            </p:custDataLst>
          </p:nvPr>
        </p:nvCxnSpPr>
        <p:spPr bwMode="auto">
          <a:xfrm flipV="1">
            <a:off x="3394162" y="3032476"/>
            <a:ext cx="728967" cy="57848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31" name="MH_Other_12"/>
          <p:cNvCxnSpPr>
            <a:cxnSpLocks noChangeShapeType="1"/>
          </p:cNvCxnSpPr>
          <p:nvPr>
            <p:custDataLst>
              <p:tags r:id="rId5"/>
            </p:custDataLst>
          </p:nvPr>
        </p:nvCxnSpPr>
        <p:spPr bwMode="auto">
          <a:xfrm flipH="1" flipV="1">
            <a:off x="4965203" y="3032475"/>
            <a:ext cx="705490" cy="562377"/>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32" name="MH_Text_1"/>
          <p:cNvSpPr/>
          <p:nvPr>
            <p:custDataLst>
              <p:tags r:id="rId6"/>
            </p:custDataLst>
          </p:nvPr>
        </p:nvSpPr>
        <p:spPr>
          <a:xfrm>
            <a:off x="537807" y="1550096"/>
            <a:ext cx="2021066" cy="313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20000"/>
              </a:lnSpc>
              <a:buClr>
                <a:schemeClr val="accent1"/>
              </a:buClr>
            </a:pPr>
            <a:r>
              <a:rPr lang="zh-CN" altLang="en-US" sz="1595" b="1" spc="239" dirty="0">
                <a:solidFill>
                  <a:schemeClr val="accent2"/>
                </a:solidFill>
                <a:latin typeface="Impact MT Std" pitchFamily="34" charset="0"/>
                <a:ea typeface="微软雅黑" panose="020B0503020204020204" pitchFamily="34" charset="-122"/>
                <a:cs typeface="+mn-ea"/>
                <a:sym typeface="+mn-lt"/>
              </a:rPr>
              <a:t>点击输入标题</a:t>
            </a:r>
            <a:endParaRPr lang="en-US" altLang="zh-CN" sz="1595" b="1" spc="239" dirty="0">
              <a:solidFill>
                <a:schemeClr val="accent2"/>
              </a:solidFill>
              <a:latin typeface="Impact MT Std" pitchFamily="34" charset="0"/>
              <a:ea typeface="微软雅黑" panose="020B0503020204020204" pitchFamily="34" charset="-122"/>
              <a:cs typeface="+mn-ea"/>
              <a:sym typeface="+mn-lt"/>
            </a:endParaRPr>
          </a:p>
        </p:txBody>
      </p:sp>
      <p:sp>
        <p:nvSpPr>
          <p:cNvPr id="33" name="MH_Text_1"/>
          <p:cNvSpPr/>
          <p:nvPr>
            <p:custDataLst>
              <p:tags r:id="rId7"/>
            </p:custDataLst>
          </p:nvPr>
        </p:nvSpPr>
        <p:spPr>
          <a:xfrm>
            <a:off x="257020" y="1975003"/>
            <a:ext cx="2394958" cy="606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50000"/>
              </a:lnSpc>
            </a:pPr>
            <a:r>
              <a:rPr lang="zh-CN" altLang="en-US" sz="955" spc="239" dirty="0">
                <a:solidFill>
                  <a:schemeClr val="tx1">
                    <a:lumMod val="85000"/>
                    <a:lumOff val="15000"/>
                  </a:schemeClr>
                </a:solidFill>
                <a:latin typeface="Impact MT Std" pitchFamily="34" charset="0"/>
                <a:ea typeface="微软雅黑" panose="020B0503020204020204" pitchFamily="34" charset="-122"/>
                <a:cs typeface="+mn-ea"/>
                <a:sym typeface="+mn-lt"/>
              </a:rPr>
              <a:t>您的内容打在这里，或者通过复制您的文本后，在此框中选择粘贴，并选择只保留文字。</a:t>
            </a: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a:p>
            <a:pPr>
              <a:lnSpc>
                <a:spcPct val="150000"/>
              </a:lnSpc>
            </a:pP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p:txBody>
      </p:sp>
      <p:sp>
        <p:nvSpPr>
          <p:cNvPr id="34" name="MH_Text_1"/>
          <p:cNvSpPr/>
          <p:nvPr>
            <p:custDataLst>
              <p:tags r:id="rId8"/>
            </p:custDataLst>
          </p:nvPr>
        </p:nvSpPr>
        <p:spPr>
          <a:xfrm>
            <a:off x="708706" y="3153784"/>
            <a:ext cx="2021066" cy="313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20000"/>
              </a:lnSpc>
              <a:buClr>
                <a:schemeClr val="accent1"/>
              </a:buClr>
            </a:pPr>
            <a:r>
              <a:rPr lang="zh-CN" altLang="en-US" sz="1595" b="1" spc="239" dirty="0">
                <a:solidFill>
                  <a:schemeClr val="accent2"/>
                </a:solidFill>
                <a:latin typeface="Impact MT Std" pitchFamily="34" charset="0"/>
                <a:ea typeface="微软雅黑" panose="020B0503020204020204" pitchFamily="34" charset="-122"/>
                <a:cs typeface="+mn-ea"/>
                <a:sym typeface="+mn-lt"/>
              </a:rPr>
              <a:t>点击</a:t>
            </a:r>
            <a:r>
              <a:rPr lang="zh-CN" altLang="en-US" sz="1595" b="1" spc="239">
                <a:solidFill>
                  <a:schemeClr val="accent2"/>
                </a:solidFill>
                <a:latin typeface="Impact MT Std" pitchFamily="34" charset="0"/>
                <a:ea typeface="微软雅黑" panose="020B0503020204020204" pitchFamily="34" charset="-122"/>
                <a:cs typeface="+mn-ea"/>
                <a:sym typeface="+mn-lt"/>
              </a:rPr>
              <a:t>输入标题</a:t>
            </a:r>
            <a:endParaRPr lang="en-US" altLang="zh-CN" sz="1595" b="1" spc="239" dirty="0">
              <a:solidFill>
                <a:schemeClr val="accent2"/>
              </a:solidFill>
              <a:latin typeface="Impact MT Std" pitchFamily="34" charset="0"/>
              <a:ea typeface="微软雅黑" panose="020B0503020204020204" pitchFamily="34" charset="-122"/>
              <a:cs typeface="+mn-ea"/>
              <a:sym typeface="+mn-lt"/>
            </a:endParaRPr>
          </a:p>
        </p:txBody>
      </p:sp>
      <p:sp>
        <p:nvSpPr>
          <p:cNvPr id="35" name="MH_Text_1"/>
          <p:cNvSpPr/>
          <p:nvPr>
            <p:custDataLst>
              <p:tags r:id="rId9"/>
            </p:custDataLst>
          </p:nvPr>
        </p:nvSpPr>
        <p:spPr>
          <a:xfrm>
            <a:off x="179290" y="3551819"/>
            <a:ext cx="2394958" cy="606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50000"/>
              </a:lnSpc>
            </a:pPr>
            <a:r>
              <a:rPr lang="zh-CN" altLang="en-US" sz="955" spc="239" dirty="0">
                <a:solidFill>
                  <a:schemeClr val="tx1">
                    <a:lumMod val="85000"/>
                    <a:lumOff val="15000"/>
                  </a:schemeClr>
                </a:solidFill>
                <a:latin typeface="Impact MT Std" pitchFamily="34" charset="0"/>
                <a:ea typeface="微软雅黑" panose="020B0503020204020204" pitchFamily="34" charset="-122"/>
                <a:cs typeface="+mn-ea"/>
                <a:sym typeface="+mn-lt"/>
              </a:rPr>
              <a:t>您的内容打在这里，或者通过复制您的文本后，在此框中选择粘贴，并选择只保留文字。</a:t>
            </a: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a:p>
            <a:pPr>
              <a:lnSpc>
                <a:spcPct val="150000"/>
              </a:lnSpc>
            </a:pP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p:txBody>
      </p:sp>
      <p:sp>
        <p:nvSpPr>
          <p:cNvPr id="36" name="MH_Text_1"/>
          <p:cNvSpPr/>
          <p:nvPr>
            <p:custDataLst>
              <p:tags r:id="rId10"/>
            </p:custDataLst>
          </p:nvPr>
        </p:nvSpPr>
        <p:spPr>
          <a:xfrm>
            <a:off x="6978463" y="3153784"/>
            <a:ext cx="2021066" cy="313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20000"/>
              </a:lnSpc>
              <a:buClr>
                <a:schemeClr val="accent1"/>
              </a:buClr>
            </a:pPr>
            <a:r>
              <a:rPr lang="zh-CN" altLang="en-US" sz="1595" b="1" spc="239" dirty="0">
                <a:solidFill>
                  <a:schemeClr val="accent2"/>
                </a:solidFill>
                <a:latin typeface="Impact MT Std" pitchFamily="34" charset="0"/>
                <a:ea typeface="微软雅黑" panose="020B0503020204020204" pitchFamily="34" charset="-122"/>
                <a:cs typeface="+mn-ea"/>
                <a:sym typeface="+mn-lt"/>
              </a:rPr>
              <a:t>点击</a:t>
            </a:r>
            <a:r>
              <a:rPr lang="zh-CN" altLang="en-US" sz="1595" b="1" spc="239">
                <a:solidFill>
                  <a:schemeClr val="accent2"/>
                </a:solidFill>
                <a:latin typeface="Impact MT Std" pitchFamily="34" charset="0"/>
                <a:ea typeface="微软雅黑" panose="020B0503020204020204" pitchFamily="34" charset="-122"/>
                <a:cs typeface="+mn-ea"/>
                <a:sym typeface="+mn-lt"/>
              </a:rPr>
              <a:t>输入标题</a:t>
            </a:r>
            <a:endParaRPr lang="en-US" altLang="zh-CN" sz="1595" b="1" spc="239" dirty="0">
              <a:solidFill>
                <a:schemeClr val="accent2"/>
              </a:solidFill>
              <a:latin typeface="Impact MT Std" pitchFamily="34" charset="0"/>
              <a:ea typeface="微软雅黑" panose="020B0503020204020204" pitchFamily="34" charset="-122"/>
              <a:cs typeface="+mn-ea"/>
              <a:sym typeface="+mn-lt"/>
            </a:endParaRPr>
          </a:p>
        </p:txBody>
      </p:sp>
      <p:sp>
        <p:nvSpPr>
          <p:cNvPr id="37" name="MH_Text_1"/>
          <p:cNvSpPr/>
          <p:nvPr>
            <p:custDataLst>
              <p:tags r:id="rId11"/>
            </p:custDataLst>
          </p:nvPr>
        </p:nvSpPr>
        <p:spPr>
          <a:xfrm>
            <a:off x="6550144" y="3551819"/>
            <a:ext cx="2394958" cy="606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50000"/>
              </a:lnSpc>
            </a:pPr>
            <a:r>
              <a:rPr lang="zh-CN" altLang="en-US" sz="955" spc="239" dirty="0">
                <a:solidFill>
                  <a:schemeClr val="tx1">
                    <a:lumMod val="85000"/>
                    <a:lumOff val="15000"/>
                  </a:schemeClr>
                </a:solidFill>
                <a:latin typeface="Impact MT Std" pitchFamily="34" charset="0"/>
                <a:ea typeface="微软雅黑" panose="020B0503020204020204" pitchFamily="34" charset="-122"/>
                <a:cs typeface="+mn-ea"/>
                <a:sym typeface="+mn-lt"/>
              </a:rPr>
              <a:t>您的内容打在这里，或者通过复制您的文本后，在此框中选择粘贴，并选择只保留文字。</a:t>
            </a: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a:p>
            <a:pPr>
              <a:lnSpc>
                <a:spcPct val="150000"/>
              </a:lnSpc>
            </a:pP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p:txBody>
      </p:sp>
      <p:sp>
        <p:nvSpPr>
          <p:cNvPr id="38" name="MH_Text_1"/>
          <p:cNvSpPr/>
          <p:nvPr>
            <p:custDataLst>
              <p:tags r:id="rId12"/>
            </p:custDataLst>
          </p:nvPr>
        </p:nvSpPr>
        <p:spPr>
          <a:xfrm>
            <a:off x="7038037" y="1644093"/>
            <a:ext cx="2021066" cy="313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20000"/>
              </a:lnSpc>
              <a:buClr>
                <a:schemeClr val="accent1"/>
              </a:buClr>
            </a:pPr>
            <a:r>
              <a:rPr lang="zh-CN" altLang="en-US" sz="1595" b="1" spc="239" dirty="0">
                <a:solidFill>
                  <a:schemeClr val="accent2"/>
                </a:solidFill>
                <a:latin typeface="Impact MT Std" pitchFamily="34" charset="0"/>
                <a:ea typeface="微软雅黑" panose="020B0503020204020204" pitchFamily="34" charset="-122"/>
                <a:cs typeface="+mn-ea"/>
                <a:sym typeface="+mn-lt"/>
              </a:rPr>
              <a:t>点击</a:t>
            </a:r>
            <a:r>
              <a:rPr lang="zh-CN" altLang="en-US" sz="1595" b="1" spc="239">
                <a:solidFill>
                  <a:schemeClr val="accent2"/>
                </a:solidFill>
                <a:latin typeface="Impact MT Std" pitchFamily="34" charset="0"/>
                <a:ea typeface="微软雅黑" panose="020B0503020204020204" pitchFamily="34" charset="-122"/>
                <a:cs typeface="+mn-ea"/>
                <a:sym typeface="+mn-lt"/>
              </a:rPr>
              <a:t>输入标题</a:t>
            </a:r>
            <a:endParaRPr lang="en-US" altLang="zh-CN" sz="1595" b="1" spc="239" dirty="0">
              <a:solidFill>
                <a:schemeClr val="accent2"/>
              </a:solidFill>
              <a:latin typeface="Impact MT Std" pitchFamily="34" charset="0"/>
              <a:ea typeface="微软雅黑" panose="020B0503020204020204" pitchFamily="34" charset="-122"/>
              <a:cs typeface="+mn-ea"/>
              <a:sym typeface="+mn-lt"/>
            </a:endParaRPr>
          </a:p>
        </p:txBody>
      </p:sp>
      <p:sp>
        <p:nvSpPr>
          <p:cNvPr id="39" name="MH_Text_1"/>
          <p:cNvSpPr/>
          <p:nvPr>
            <p:custDataLst>
              <p:tags r:id="rId13"/>
            </p:custDataLst>
          </p:nvPr>
        </p:nvSpPr>
        <p:spPr>
          <a:xfrm>
            <a:off x="6609716" y="1975003"/>
            <a:ext cx="2394958" cy="606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6375" tIns="0" rIns="106375" bIns="0" rtlCol="0" anchor="t">
            <a:noAutofit/>
          </a:bodyPr>
          <a:lstStyle/>
          <a:p>
            <a:pPr>
              <a:lnSpc>
                <a:spcPct val="150000"/>
              </a:lnSpc>
            </a:pPr>
            <a:r>
              <a:rPr lang="zh-CN" altLang="en-US" sz="955" spc="239" dirty="0">
                <a:solidFill>
                  <a:schemeClr val="tx1">
                    <a:lumMod val="85000"/>
                    <a:lumOff val="15000"/>
                  </a:schemeClr>
                </a:solidFill>
                <a:latin typeface="Impact MT Std" pitchFamily="34" charset="0"/>
                <a:ea typeface="微软雅黑" panose="020B0503020204020204" pitchFamily="34" charset="-122"/>
                <a:cs typeface="+mn-ea"/>
                <a:sym typeface="+mn-lt"/>
              </a:rPr>
              <a:t>您的内容打在这里，或者通过复制您的文本后，在此框中选择粘贴，并选择只保留文字。</a:t>
            </a: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a:p>
            <a:pPr>
              <a:lnSpc>
                <a:spcPct val="150000"/>
              </a:lnSpc>
            </a:pPr>
            <a:endParaRPr lang="en-US" altLang="zh-CN" sz="955" spc="239" dirty="0">
              <a:solidFill>
                <a:schemeClr val="tx1">
                  <a:lumMod val="85000"/>
                  <a:lumOff val="15000"/>
                </a:schemeClr>
              </a:solidFill>
              <a:latin typeface="Impact MT Std" pitchFamily="34" charset="0"/>
              <a:ea typeface="微软雅黑" panose="020B0503020204020204" pitchFamily="34" charset="-122"/>
              <a:cs typeface="+mn-ea"/>
              <a:sym typeface="+mn-lt"/>
            </a:endParaRPr>
          </a:p>
        </p:txBody>
      </p:sp>
      <p:grpSp>
        <p:nvGrpSpPr>
          <p:cNvPr id="40" name="组合 39"/>
          <p:cNvGrpSpPr/>
          <p:nvPr/>
        </p:nvGrpSpPr>
        <p:grpSpPr>
          <a:xfrm>
            <a:off x="6117633" y="911835"/>
            <a:ext cx="699494" cy="699494"/>
            <a:chOff x="4229236" y="3968984"/>
            <a:chExt cx="792000" cy="792000"/>
          </a:xfrm>
        </p:grpSpPr>
        <p:sp>
          <p:nvSpPr>
            <p:cNvPr id="41" name="MH_Other_2"/>
            <p:cNvSpPr/>
            <p:nvPr>
              <p:custDataLst>
                <p:tags r:id="rId26"/>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35">
                <a:solidFill>
                  <a:prstClr val="white"/>
                </a:solidFill>
                <a:latin typeface="Impact" panose="020B0806030902050204" pitchFamily="34" charset="0"/>
                <a:ea typeface="微软雅黑" panose="020B0503020204020204" pitchFamily="34" charset="-122"/>
              </a:endParaRPr>
            </a:p>
          </p:txBody>
        </p:sp>
        <p:sp>
          <p:nvSpPr>
            <p:cNvPr id="42" name="MH_Title_1"/>
            <p:cNvSpPr/>
            <p:nvPr>
              <p:custDataLst>
                <p:tags r:id="rId27"/>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35">
                  <a:latin typeface="Impact" panose="020B0806030902050204" pitchFamily="34" charset="0"/>
                  <a:ea typeface="微软雅黑" panose="020B0503020204020204" pitchFamily="34" charset="-122"/>
                </a:rPr>
                <a:t>02</a:t>
              </a:r>
              <a:endParaRPr lang="en-US" altLang="zh-CN" sz="1435" dirty="0">
                <a:latin typeface="Impact" panose="020B0806030902050204" pitchFamily="34" charset="0"/>
                <a:ea typeface="微软雅黑" panose="020B0503020204020204" pitchFamily="34" charset="-122"/>
              </a:endParaRPr>
            </a:p>
          </p:txBody>
        </p:sp>
      </p:grpSp>
      <p:grpSp>
        <p:nvGrpSpPr>
          <p:cNvPr id="43" name="组合 42"/>
          <p:cNvGrpSpPr/>
          <p:nvPr/>
        </p:nvGrpSpPr>
        <p:grpSpPr>
          <a:xfrm>
            <a:off x="5587452" y="3435210"/>
            <a:ext cx="699494" cy="699494"/>
            <a:chOff x="4229236" y="3968984"/>
            <a:chExt cx="792000" cy="792000"/>
          </a:xfrm>
        </p:grpSpPr>
        <p:sp>
          <p:nvSpPr>
            <p:cNvPr id="44" name="MH_Other_2"/>
            <p:cNvSpPr/>
            <p:nvPr>
              <p:custDataLst>
                <p:tags r:id="rId24"/>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35">
                <a:solidFill>
                  <a:prstClr val="white"/>
                </a:solidFill>
                <a:latin typeface="Impact" panose="020B0806030902050204" pitchFamily="34" charset="0"/>
                <a:ea typeface="微软雅黑" panose="020B0503020204020204" pitchFamily="34" charset="-122"/>
              </a:endParaRPr>
            </a:p>
          </p:txBody>
        </p:sp>
        <p:sp>
          <p:nvSpPr>
            <p:cNvPr id="45" name="MH_Title_1"/>
            <p:cNvSpPr/>
            <p:nvPr>
              <p:custDataLst>
                <p:tags r:id="rId25"/>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35" dirty="0">
                  <a:latin typeface="Impact" panose="020B0806030902050204" pitchFamily="34" charset="0"/>
                  <a:ea typeface="微软雅黑" panose="020B0503020204020204" pitchFamily="34" charset="-122"/>
                </a:rPr>
                <a:t>04</a:t>
              </a:r>
            </a:p>
          </p:txBody>
        </p:sp>
      </p:grpSp>
      <p:grpSp>
        <p:nvGrpSpPr>
          <p:cNvPr id="46" name="组合 45"/>
          <p:cNvGrpSpPr/>
          <p:nvPr/>
        </p:nvGrpSpPr>
        <p:grpSpPr>
          <a:xfrm>
            <a:off x="2245694" y="911835"/>
            <a:ext cx="699494" cy="699494"/>
            <a:chOff x="4229236" y="3968984"/>
            <a:chExt cx="792000" cy="792000"/>
          </a:xfrm>
        </p:grpSpPr>
        <p:sp>
          <p:nvSpPr>
            <p:cNvPr id="47" name="MH_Other_2"/>
            <p:cNvSpPr/>
            <p:nvPr>
              <p:custDataLst>
                <p:tags r:id="rId22"/>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35">
                <a:solidFill>
                  <a:prstClr val="white"/>
                </a:solidFill>
                <a:latin typeface="Impact" panose="020B0806030902050204" pitchFamily="34" charset="0"/>
                <a:ea typeface="微软雅黑" panose="020B0503020204020204" pitchFamily="34" charset="-122"/>
              </a:endParaRPr>
            </a:p>
          </p:txBody>
        </p:sp>
        <p:sp>
          <p:nvSpPr>
            <p:cNvPr id="48" name="MH_Title_1"/>
            <p:cNvSpPr/>
            <p:nvPr>
              <p:custDataLst>
                <p:tags r:id="rId23"/>
              </p:custDataLst>
            </p:nvPr>
          </p:nvSpPr>
          <p:spPr>
            <a:xfrm>
              <a:off x="4355238"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35" dirty="0">
                  <a:latin typeface="Impact" panose="020B0806030902050204" pitchFamily="34" charset="0"/>
                  <a:ea typeface="微软雅黑" panose="020B0503020204020204" pitchFamily="34" charset="-122"/>
                </a:rPr>
                <a:t>01</a:t>
              </a:r>
            </a:p>
          </p:txBody>
        </p:sp>
      </p:grpSp>
      <p:grpSp>
        <p:nvGrpSpPr>
          <p:cNvPr id="49" name="组合 48"/>
          <p:cNvGrpSpPr/>
          <p:nvPr/>
        </p:nvGrpSpPr>
        <p:grpSpPr>
          <a:xfrm>
            <a:off x="2802786" y="3435210"/>
            <a:ext cx="699494" cy="699494"/>
            <a:chOff x="4229236" y="3968984"/>
            <a:chExt cx="792000" cy="792000"/>
          </a:xfrm>
        </p:grpSpPr>
        <p:sp>
          <p:nvSpPr>
            <p:cNvPr id="50" name="MH_Other_2"/>
            <p:cNvSpPr/>
            <p:nvPr>
              <p:custDataLst>
                <p:tags r:id="rId20"/>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35">
                <a:solidFill>
                  <a:prstClr val="white"/>
                </a:solidFill>
                <a:latin typeface="Impact" panose="020B0806030902050204" pitchFamily="34" charset="0"/>
                <a:ea typeface="微软雅黑" panose="020B0503020204020204" pitchFamily="34" charset="-122"/>
              </a:endParaRPr>
            </a:p>
          </p:txBody>
        </p:sp>
        <p:sp>
          <p:nvSpPr>
            <p:cNvPr id="51" name="MH_Title_1"/>
            <p:cNvSpPr/>
            <p:nvPr>
              <p:custDataLst>
                <p:tags r:id="rId21"/>
              </p:custDataLst>
            </p:nvPr>
          </p:nvSpPr>
          <p:spPr>
            <a:xfrm>
              <a:off x="4355236" y="4094984"/>
              <a:ext cx="540000" cy="540000"/>
            </a:xfrm>
            <a:prstGeom prst="ellipse">
              <a:avLst/>
            </a:prstGeom>
            <a:solidFill>
              <a:schemeClr val="accent1"/>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435" dirty="0">
                  <a:latin typeface="Impact" panose="020B0806030902050204" pitchFamily="34" charset="0"/>
                  <a:ea typeface="微软雅黑" panose="020B0503020204020204" pitchFamily="34" charset="-122"/>
                </a:rPr>
                <a:t>03</a:t>
              </a:r>
            </a:p>
          </p:txBody>
        </p:sp>
      </p:grpSp>
      <p:grpSp>
        <p:nvGrpSpPr>
          <p:cNvPr id="52" name="组合 51"/>
          <p:cNvGrpSpPr/>
          <p:nvPr/>
        </p:nvGrpSpPr>
        <p:grpSpPr>
          <a:xfrm>
            <a:off x="3635896" y="1131590"/>
            <a:ext cx="1800884" cy="3092450"/>
            <a:chOff x="4900394" y="1705187"/>
            <a:chExt cx="2261873" cy="3884053"/>
          </a:xfrm>
        </p:grpSpPr>
        <p:grpSp>
          <p:nvGrpSpPr>
            <p:cNvPr id="53" name="组合 52"/>
            <p:cNvGrpSpPr/>
            <p:nvPr/>
          </p:nvGrpSpPr>
          <p:grpSpPr>
            <a:xfrm>
              <a:off x="4900394" y="1705187"/>
              <a:ext cx="2261873" cy="3884053"/>
              <a:chOff x="3753648" y="1314883"/>
              <a:chExt cx="1668310" cy="2864794"/>
            </a:xfrm>
            <a:effectLst>
              <a:outerShdw blurRad="279400" dist="228600" dir="8100000" algn="tr" rotWithShape="0">
                <a:prstClr val="black">
                  <a:alpha val="30000"/>
                </a:prstClr>
              </a:outerShdw>
            </a:effectLst>
          </p:grpSpPr>
          <p:sp>
            <p:nvSpPr>
              <p:cNvPr id="55" name="MH_Other_1"/>
              <p:cNvSpPr/>
              <p:nvPr>
                <p:custDataLst>
                  <p:tags r:id="rId15"/>
                </p:custDataLst>
              </p:nvPr>
            </p:nvSpPr>
            <p:spPr>
              <a:xfrm>
                <a:off x="4204973" y="3372803"/>
                <a:ext cx="780082" cy="158544"/>
              </a:xfrm>
              <a:prstGeom prst="roundRect">
                <a:avLst>
                  <a:gd name="adj" fmla="val 50000"/>
                </a:avLst>
              </a:prstGeom>
              <a:solidFill>
                <a:schemeClr val="accent1"/>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435">
                  <a:solidFill>
                    <a:prstClr val="white"/>
                  </a:solidFill>
                  <a:latin typeface="Impact MT Std" pitchFamily="34" charset="0"/>
                  <a:ea typeface="微软雅黑" panose="020B0503020204020204" pitchFamily="34" charset="-122"/>
                </a:endParaRPr>
              </a:p>
            </p:txBody>
          </p:sp>
          <p:sp>
            <p:nvSpPr>
              <p:cNvPr id="56" name="MH_Other_2"/>
              <p:cNvSpPr/>
              <p:nvPr>
                <p:custDataLst>
                  <p:tags r:id="rId16"/>
                </p:custDataLst>
              </p:nvPr>
            </p:nvSpPr>
            <p:spPr>
              <a:xfrm>
                <a:off x="4272743" y="3608661"/>
                <a:ext cx="644542" cy="144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435">
                  <a:solidFill>
                    <a:prstClr val="white"/>
                  </a:solidFill>
                  <a:latin typeface="Impact MT Std" pitchFamily="34" charset="0"/>
                  <a:ea typeface="微软雅黑" panose="020B0503020204020204" pitchFamily="34" charset="-122"/>
                </a:endParaRPr>
              </a:p>
            </p:txBody>
          </p:sp>
          <p:sp>
            <p:nvSpPr>
              <p:cNvPr id="57" name="MH_Other_3"/>
              <p:cNvSpPr/>
              <p:nvPr>
                <p:custDataLst>
                  <p:tags r:id="rId17"/>
                </p:custDataLst>
              </p:nvPr>
            </p:nvSpPr>
            <p:spPr>
              <a:xfrm>
                <a:off x="4204973" y="3830032"/>
                <a:ext cx="780082" cy="158544"/>
              </a:xfrm>
              <a:prstGeom prst="roundRect">
                <a:avLst>
                  <a:gd name="adj" fmla="val 50000"/>
                </a:avLst>
              </a:prstGeom>
              <a:solidFill>
                <a:schemeClr val="accent1"/>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435">
                  <a:solidFill>
                    <a:prstClr val="white"/>
                  </a:solidFill>
                  <a:latin typeface="Impact MT Std" pitchFamily="34" charset="0"/>
                  <a:ea typeface="微软雅黑" panose="020B0503020204020204" pitchFamily="34" charset="-122"/>
                </a:endParaRPr>
              </a:p>
            </p:txBody>
          </p:sp>
          <p:sp>
            <p:nvSpPr>
              <p:cNvPr id="58" name="MH_Other_4"/>
              <p:cNvSpPr/>
              <p:nvPr>
                <p:custDataLst>
                  <p:tags r:id="rId18"/>
                </p:custDataLst>
              </p:nvPr>
            </p:nvSpPr>
            <p:spPr>
              <a:xfrm>
                <a:off x="4349167" y="4059354"/>
                <a:ext cx="491697" cy="120323"/>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435">
                  <a:solidFill>
                    <a:prstClr val="white"/>
                  </a:solidFill>
                  <a:latin typeface="Impact MT Std" pitchFamily="34" charset="0"/>
                  <a:ea typeface="微软雅黑" panose="020B0503020204020204" pitchFamily="34" charset="-122"/>
                </a:endParaRPr>
              </a:p>
            </p:txBody>
          </p:sp>
          <p:sp>
            <p:nvSpPr>
              <p:cNvPr id="59" name="MH_Title_1"/>
              <p:cNvSpPr/>
              <p:nvPr>
                <p:custDataLst>
                  <p:tags r:id="rId19"/>
                </p:custDataLst>
              </p:nvPr>
            </p:nvSpPr>
            <p:spPr>
              <a:xfrm>
                <a:off x="3753648" y="1314883"/>
                <a:ext cx="1668310" cy="189969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830" b="1" dirty="0">
                  <a:solidFill>
                    <a:schemeClr val="accent1"/>
                  </a:solidFill>
                  <a:latin typeface="Impact MT Std" pitchFamily="34" charset="0"/>
                  <a:ea typeface="微软雅黑" panose="020B0503020204020204" pitchFamily="34" charset="-122"/>
                </a:endParaRPr>
              </a:p>
            </p:txBody>
          </p:sp>
        </p:grpSp>
        <p:sp>
          <p:nvSpPr>
            <p:cNvPr id="54" name="MH_Other_9"/>
            <p:cNvSpPr/>
            <p:nvPr>
              <p:custDataLst>
                <p:tags r:id="rId14"/>
              </p:custDataLst>
            </p:nvPr>
          </p:nvSpPr>
          <p:spPr>
            <a:xfrm>
              <a:off x="5416346" y="2216609"/>
              <a:ext cx="1229970" cy="1232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Impact" panose="020B0806030902050204" pitchFamily="34" charset="0"/>
                  <a:ea typeface="微软雅黑" panose="020B0503020204020204" pitchFamily="34" charset="-122"/>
                </a:rPr>
                <a:t>？</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900" decel="100000" fill="hold"/>
                                        <p:tgtEl>
                                          <p:spTgt spid="5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11" presetID="22" presetClass="entr" presetSubtype="4"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500"/>
                                        <p:tgtEl>
                                          <p:spTgt spid="28"/>
                                        </p:tgtEl>
                                      </p:cBhvr>
                                    </p:animEffect>
                                  </p:childTnLst>
                                </p:cTn>
                              </p:par>
                              <p:par>
                                <p:cTn id="14" presetID="22" presetClass="entr" presetSubtype="4" fill="hold" nodeType="withEffect">
                                  <p:stCondLst>
                                    <p:cond delay="50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par>
                                <p:cTn id="17" presetID="22" presetClass="entr" presetSubtype="1" fill="hold" nodeType="withEffect">
                                  <p:stCondLst>
                                    <p:cond delay="500"/>
                                  </p:stCondLst>
                                  <p:childTnLst>
                                    <p:set>
                                      <p:cBhvr>
                                        <p:cTn id="18" dur="1" fill="hold">
                                          <p:stCondLst>
                                            <p:cond delay="0"/>
                                          </p:stCondLst>
                                        </p:cTn>
                                        <p:tgtEl>
                                          <p:spTgt spid="30"/>
                                        </p:tgtEl>
                                        <p:attrNameLst>
                                          <p:attrName>style.visibility</p:attrName>
                                        </p:attrNameLst>
                                      </p:cBhvr>
                                      <p:to>
                                        <p:strVal val="visible"/>
                                      </p:to>
                                    </p:set>
                                    <p:animEffect transition="in" filter="wipe(up)">
                                      <p:cBhvr>
                                        <p:cTn id="19" dur="500"/>
                                        <p:tgtEl>
                                          <p:spTgt spid="30"/>
                                        </p:tgtEl>
                                      </p:cBhvr>
                                    </p:animEffect>
                                  </p:childTnLst>
                                </p:cTn>
                              </p:par>
                              <p:par>
                                <p:cTn id="20" presetID="22" presetClass="entr" presetSubtype="1" fill="hold" nodeType="withEffect">
                                  <p:stCondLst>
                                    <p:cond delay="50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par>
                                <p:cTn id="23" presetID="10" presetClass="entr" presetSubtype="0" fill="hold" nodeType="withEffect">
                                  <p:stCondLst>
                                    <p:cond delay="10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nodeType="withEffect">
                                  <p:stCondLst>
                                    <p:cond delay="10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10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42" presetClass="entr" presetSubtype="0" fill="hold" grpId="0" nodeType="withEffect">
                                  <p:stCondLst>
                                    <p:cond delay="150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50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5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2" presetClass="entr" presetSubtype="8" fill="hold" grpId="0" nodeType="withEffect">
                                  <p:stCondLst>
                                    <p:cond delay="200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0-#ppt_w/2"/>
                                          </p:val>
                                        </p:tav>
                                        <p:tav tm="100000">
                                          <p:val>
                                            <p:strVal val="#ppt_x"/>
                                          </p:val>
                                        </p:tav>
                                      </p:tavLst>
                                    </p:anim>
                                    <p:anim calcmode="lin" valueType="num">
                                      <p:cBhvr additive="base">
                                        <p:cTn id="58" dur="500" fill="hold"/>
                                        <p:tgtEl>
                                          <p:spTgt spid="3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200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0-#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00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1+#ppt_w/2"/>
                                          </p:val>
                                        </p:tav>
                                        <p:tav tm="100000">
                                          <p:val>
                                            <p:strVal val="#ppt_x"/>
                                          </p:val>
                                        </p:tav>
                                      </p:tavLst>
                                    </p:anim>
                                    <p:anim calcmode="lin" valueType="num">
                                      <p:cBhvr additive="base">
                                        <p:cTn id="66" dur="500" fill="hold"/>
                                        <p:tgtEl>
                                          <p:spTgt spid="3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00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1+#ppt_w/2"/>
                                          </p:val>
                                        </p:tav>
                                        <p:tav tm="100000">
                                          <p:val>
                                            <p:strVal val="#ppt_x"/>
                                          </p:val>
                                        </p:tav>
                                      </p:tavLst>
                                    </p:anim>
                                    <p:anim calcmode="lin" valueType="num">
                                      <p:cBhvr additive="base">
                                        <p:cTn id="70"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grpSp>
        <p:nvGrpSpPr>
          <p:cNvPr id="34" name="组合 33"/>
          <p:cNvGrpSpPr/>
          <p:nvPr/>
        </p:nvGrpSpPr>
        <p:grpSpPr>
          <a:xfrm>
            <a:off x="0" y="2799346"/>
            <a:ext cx="9180512" cy="438043"/>
            <a:chOff x="534438" y="3368953"/>
            <a:chExt cx="10944224" cy="438144"/>
          </a:xfrm>
          <a:solidFill>
            <a:schemeClr val="bg1">
              <a:lumMod val="65000"/>
            </a:schemeClr>
          </a:solidFill>
        </p:grpSpPr>
        <p:sp>
          <p:nvSpPr>
            <p:cNvPr id="35" name="矩形 34"/>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grpSp>
          <p:nvGrpSpPr>
            <p:cNvPr id="36" name="组合 35"/>
            <p:cNvGrpSpPr/>
            <p:nvPr/>
          </p:nvGrpSpPr>
          <p:grpSpPr>
            <a:xfrm>
              <a:off x="534438" y="3368953"/>
              <a:ext cx="10944224" cy="438144"/>
              <a:chOff x="623889" y="3209929"/>
              <a:chExt cx="10944224" cy="438144"/>
            </a:xfrm>
            <a:grpFill/>
          </p:grpSpPr>
          <p:sp>
            <p:nvSpPr>
              <p:cNvPr id="37" name="矩形 36"/>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38" name="矩形 37"/>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39" name="矩形 38"/>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40" name="矩形 39"/>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41" name="矩形 40"/>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42" name="矩形 41"/>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43" name="等腰三角形 42"/>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grpSp>
      </p:grpSp>
      <p:cxnSp>
        <p:nvCxnSpPr>
          <p:cNvPr id="51" name="肘形连接符 135"/>
          <p:cNvCxnSpPr>
            <a:stCxn id="53" idx="3"/>
            <a:endCxn id="56" idx="1"/>
          </p:cNvCxnSpPr>
          <p:nvPr/>
        </p:nvCxnSpPr>
        <p:spPr>
          <a:xfrm rot="5400000" flipH="1" flipV="1">
            <a:off x="1788682" y="2159741"/>
            <a:ext cx="752475" cy="29210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1727633" y="2682403"/>
            <a:ext cx="582582" cy="676235"/>
            <a:chOff x="1109756" y="3090803"/>
            <a:chExt cx="583096" cy="676392"/>
          </a:xfrm>
          <a:solidFill>
            <a:schemeClr val="accent3"/>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54" name="文本框 72"/>
            <p:cNvSpPr txBox="1"/>
            <p:nvPr/>
          </p:nvSpPr>
          <p:spPr>
            <a:xfrm>
              <a:off x="1115002" y="3298194"/>
              <a:ext cx="577850" cy="261610"/>
            </a:xfrm>
            <a:prstGeom prst="rect">
              <a:avLst/>
            </a:prstGeom>
            <a:grp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6</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grpSp>
        <p:nvGrpSpPr>
          <p:cNvPr id="55" name="组合 54"/>
          <p:cNvGrpSpPr/>
          <p:nvPr/>
        </p:nvGrpSpPr>
        <p:grpSpPr>
          <a:xfrm>
            <a:off x="2310216" y="1491630"/>
            <a:ext cx="1412088" cy="876059"/>
            <a:chOff x="1853741" y="1952625"/>
            <a:chExt cx="1413335" cy="876262"/>
          </a:xfrm>
          <a:solidFill>
            <a:schemeClr val="bg1">
              <a:lumMod val="8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393939">
                    <a:lumMod val="85000"/>
                    <a:lumOff val="15000"/>
                  </a:srgbClr>
                </a:solidFill>
              </a:endParaRPr>
            </a:p>
          </p:txBody>
        </p:sp>
        <p:sp>
          <p:nvSpPr>
            <p:cNvPr id="57" name="文本框 75"/>
            <p:cNvSpPr txBox="1"/>
            <p:nvPr/>
          </p:nvSpPr>
          <p:spPr>
            <a:xfrm>
              <a:off x="1853742" y="1997871"/>
              <a:ext cx="1413334" cy="646331"/>
            </a:xfrm>
            <a:prstGeom prst="rect">
              <a:avLst/>
            </a:prstGeom>
            <a:grpFill/>
          </p:spPr>
          <p:txBody>
            <a:bodyPr>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fontAlgn="auto">
                <a:spcBef>
                  <a:spcPts val="0"/>
                </a:spcBef>
                <a:spcAft>
                  <a:spcPts val="0"/>
                </a:spcAft>
                <a:buFontTx/>
                <a:buNone/>
                <a:defRPr/>
              </a:pPr>
              <a:r>
                <a:rPr lang="zh-CN" altLang="en-US" dirty="0">
                  <a:solidFill>
                    <a:srgbClr val="393939">
                      <a:lumMod val="85000"/>
                      <a:lumOff val="15000"/>
                    </a:srgbClr>
                  </a:solidFill>
                </a:rPr>
                <a:t>       在这里添加你的文字，图片也可以，记得加满哦。</a:t>
              </a:r>
            </a:p>
          </p:txBody>
        </p:sp>
      </p:grpSp>
      <p:cxnSp>
        <p:nvCxnSpPr>
          <p:cNvPr id="58" name="肘形连接符 142"/>
          <p:cNvCxnSpPr>
            <a:stCxn id="60" idx="3"/>
            <a:endCxn id="63" idx="1"/>
          </p:cNvCxnSpPr>
          <p:nvPr/>
        </p:nvCxnSpPr>
        <p:spPr>
          <a:xfrm rot="5400000" flipH="1" flipV="1">
            <a:off x="4366782" y="2159741"/>
            <a:ext cx="752475" cy="29210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4305750" y="2682403"/>
            <a:ext cx="582582" cy="676235"/>
            <a:chOff x="1109756" y="3090803"/>
            <a:chExt cx="583096" cy="676392"/>
          </a:xfrm>
          <a:solidFill>
            <a:schemeClr val="accent5"/>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61" name="文本框 79"/>
            <p:cNvSpPr txBox="1"/>
            <p:nvPr/>
          </p:nvSpPr>
          <p:spPr>
            <a:xfrm>
              <a:off x="1115002" y="3298194"/>
              <a:ext cx="577850" cy="261610"/>
            </a:xfrm>
            <a:prstGeom prst="rect">
              <a:avLst/>
            </a:prstGeom>
            <a:grp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8</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grpSp>
        <p:nvGrpSpPr>
          <p:cNvPr id="62" name="组合 61"/>
          <p:cNvGrpSpPr/>
          <p:nvPr/>
        </p:nvGrpSpPr>
        <p:grpSpPr>
          <a:xfrm>
            <a:off x="4888333" y="1491630"/>
            <a:ext cx="1412088" cy="876059"/>
            <a:chOff x="1853741" y="1952625"/>
            <a:chExt cx="1413335" cy="876262"/>
          </a:xfrm>
          <a:solidFill>
            <a:schemeClr val="bg1">
              <a:lumMod val="8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393939">
                    <a:lumMod val="85000"/>
                    <a:lumOff val="15000"/>
                  </a:srgbClr>
                </a:solidFill>
              </a:endParaRPr>
            </a:p>
          </p:txBody>
        </p:sp>
        <p:sp>
          <p:nvSpPr>
            <p:cNvPr id="64" name="文本框 82"/>
            <p:cNvSpPr txBox="1"/>
            <p:nvPr/>
          </p:nvSpPr>
          <p:spPr>
            <a:xfrm>
              <a:off x="1853742" y="1997871"/>
              <a:ext cx="1413334" cy="646331"/>
            </a:xfrm>
            <a:prstGeom prst="rect">
              <a:avLst/>
            </a:prstGeom>
            <a:grpFill/>
          </p:spPr>
          <p:txBody>
            <a:bodyPr>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fontAlgn="auto">
                <a:spcBef>
                  <a:spcPts val="0"/>
                </a:spcBef>
                <a:spcAft>
                  <a:spcPts val="0"/>
                </a:spcAft>
                <a:buFontTx/>
                <a:buNone/>
                <a:defRPr/>
              </a:pPr>
              <a:r>
                <a:rPr lang="zh-CN" altLang="en-US" dirty="0">
                  <a:solidFill>
                    <a:srgbClr val="393939">
                      <a:lumMod val="85000"/>
                      <a:lumOff val="15000"/>
                    </a:srgbClr>
                  </a:solidFill>
                </a:rPr>
                <a:t>       在这里添加你的文字，图片也可以，记得加满哦。</a:t>
              </a:r>
            </a:p>
          </p:txBody>
        </p:sp>
      </p:grpSp>
      <p:cxnSp>
        <p:nvCxnSpPr>
          <p:cNvPr id="65" name="肘形连接符 149"/>
          <p:cNvCxnSpPr>
            <a:stCxn id="67" idx="3"/>
            <a:endCxn id="70" idx="1"/>
          </p:cNvCxnSpPr>
          <p:nvPr/>
        </p:nvCxnSpPr>
        <p:spPr>
          <a:xfrm rot="5400000" flipH="1" flipV="1">
            <a:off x="6944882" y="2159741"/>
            <a:ext cx="752475" cy="29210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6813910" y="2682403"/>
            <a:ext cx="719444" cy="676235"/>
            <a:chOff x="1039738" y="3090803"/>
            <a:chExt cx="720080" cy="676392"/>
          </a:xfrm>
          <a:solidFill>
            <a:schemeClr val="accent5"/>
          </a:solidFill>
        </p:grpSpPr>
        <p:sp>
          <p:nvSpPr>
            <p:cNvPr id="67" name="六边形 66"/>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68" name="文本框 86"/>
            <p:cNvSpPr txBox="1"/>
            <p:nvPr/>
          </p:nvSpPr>
          <p:spPr>
            <a:xfrm>
              <a:off x="1039738" y="3298194"/>
              <a:ext cx="720080" cy="261610"/>
            </a:xfrm>
            <a:prstGeom prst="rect">
              <a:avLst/>
            </a:prstGeom>
            <a:no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10</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grpSp>
        <p:nvGrpSpPr>
          <p:cNvPr id="69" name="组合 68"/>
          <p:cNvGrpSpPr/>
          <p:nvPr/>
        </p:nvGrpSpPr>
        <p:grpSpPr>
          <a:xfrm>
            <a:off x="7466449" y="1491630"/>
            <a:ext cx="1412088" cy="876059"/>
            <a:chOff x="1853741" y="1952625"/>
            <a:chExt cx="1413335" cy="876262"/>
          </a:xfrm>
          <a:solidFill>
            <a:schemeClr val="bg1">
              <a:lumMod val="8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393939">
                    <a:lumMod val="85000"/>
                    <a:lumOff val="15000"/>
                  </a:srgbClr>
                </a:solidFill>
              </a:endParaRPr>
            </a:p>
          </p:txBody>
        </p:sp>
        <p:sp>
          <p:nvSpPr>
            <p:cNvPr id="71" name="文本框 89"/>
            <p:cNvSpPr txBox="1"/>
            <p:nvPr/>
          </p:nvSpPr>
          <p:spPr>
            <a:xfrm>
              <a:off x="1853742" y="1997871"/>
              <a:ext cx="1413334" cy="646331"/>
            </a:xfrm>
            <a:prstGeom prst="rect">
              <a:avLst/>
            </a:prstGeom>
            <a:grpFill/>
          </p:spPr>
          <p:txBody>
            <a:bodyPr>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fontAlgn="auto">
                <a:spcBef>
                  <a:spcPts val="0"/>
                </a:spcBef>
                <a:spcAft>
                  <a:spcPts val="0"/>
                </a:spcAft>
                <a:buFontTx/>
                <a:buNone/>
                <a:defRPr/>
              </a:pPr>
              <a:r>
                <a:rPr lang="zh-CN" altLang="en-US" dirty="0">
                  <a:solidFill>
                    <a:srgbClr val="393939">
                      <a:lumMod val="85000"/>
                      <a:lumOff val="15000"/>
                    </a:srgbClr>
                  </a:solidFill>
                </a:rPr>
                <a:t>       在这里添加你的文字，图片也可以，记得加满哦。</a:t>
              </a:r>
            </a:p>
          </p:txBody>
        </p:sp>
      </p:grpSp>
      <p:cxnSp>
        <p:nvCxnSpPr>
          <p:cNvPr id="72" name="肘形连接符 156"/>
          <p:cNvCxnSpPr>
            <a:stCxn id="74" idx="0"/>
            <a:endCxn id="77" idx="1"/>
          </p:cNvCxnSpPr>
          <p:nvPr/>
        </p:nvCxnSpPr>
        <p:spPr>
          <a:xfrm rot="16200000" flipH="1">
            <a:off x="474232" y="3613891"/>
            <a:ext cx="803275" cy="29210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438575" y="2682403"/>
            <a:ext cx="582582" cy="676235"/>
            <a:chOff x="1109756" y="3090803"/>
            <a:chExt cx="583096" cy="676392"/>
          </a:xfrm>
          <a:solidFill>
            <a:schemeClr val="accent2"/>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75" name="文本框 93"/>
            <p:cNvSpPr txBox="1"/>
            <p:nvPr/>
          </p:nvSpPr>
          <p:spPr>
            <a:xfrm>
              <a:off x="1115002" y="3298194"/>
              <a:ext cx="577850" cy="261610"/>
            </a:xfrm>
            <a:prstGeom prst="rect">
              <a:avLst/>
            </a:prstGeom>
            <a:grp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5</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grpSp>
        <p:nvGrpSpPr>
          <p:cNvPr id="76" name="组合 75"/>
          <p:cNvGrpSpPr/>
          <p:nvPr/>
        </p:nvGrpSpPr>
        <p:grpSpPr>
          <a:xfrm>
            <a:off x="1021158" y="3722821"/>
            <a:ext cx="1412088" cy="876059"/>
            <a:chOff x="1853741" y="1952625"/>
            <a:chExt cx="1413335" cy="876262"/>
          </a:xfrm>
          <a:solidFill>
            <a:schemeClr val="bg1">
              <a:lumMod val="8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393939">
                    <a:lumMod val="85000"/>
                    <a:lumOff val="15000"/>
                  </a:srgbClr>
                </a:solidFill>
              </a:endParaRPr>
            </a:p>
          </p:txBody>
        </p:sp>
        <p:sp>
          <p:nvSpPr>
            <p:cNvPr id="78" name="文本框 96"/>
            <p:cNvSpPr txBox="1"/>
            <p:nvPr/>
          </p:nvSpPr>
          <p:spPr>
            <a:xfrm>
              <a:off x="1853742" y="1997871"/>
              <a:ext cx="1413334" cy="646331"/>
            </a:xfrm>
            <a:prstGeom prst="rect">
              <a:avLst/>
            </a:prstGeom>
            <a:grpFill/>
          </p:spPr>
          <p:txBody>
            <a:bodyPr>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fontAlgn="auto">
                <a:spcBef>
                  <a:spcPts val="0"/>
                </a:spcBef>
                <a:spcAft>
                  <a:spcPts val="0"/>
                </a:spcAft>
                <a:buFontTx/>
                <a:buNone/>
                <a:defRPr/>
              </a:pPr>
              <a:r>
                <a:rPr lang="zh-CN" altLang="en-US" dirty="0">
                  <a:solidFill>
                    <a:srgbClr val="393939">
                      <a:lumMod val="85000"/>
                      <a:lumOff val="15000"/>
                    </a:srgbClr>
                  </a:solidFill>
                </a:rPr>
                <a:t>       在这里添加你的文字，图片也可以，记得加满哦。</a:t>
              </a:r>
            </a:p>
          </p:txBody>
        </p:sp>
      </p:grpSp>
      <p:cxnSp>
        <p:nvCxnSpPr>
          <p:cNvPr id="79" name="肘形连接符 163"/>
          <p:cNvCxnSpPr>
            <a:stCxn id="81" idx="0"/>
            <a:endCxn id="84" idx="1"/>
          </p:cNvCxnSpPr>
          <p:nvPr/>
        </p:nvCxnSpPr>
        <p:spPr>
          <a:xfrm rot="16200000" flipH="1">
            <a:off x="3052332" y="3613891"/>
            <a:ext cx="803275" cy="29210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3016691" y="2682403"/>
            <a:ext cx="582582" cy="676235"/>
            <a:chOff x="1109756" y="3090803"/>
            <a:chExt cx="583096" cy="676392"/>
          </a:xfrm>
          <a:solidFill>
            <a:schemeClr val="accent4"/>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82" name="文本框 101"/>
            <p:cNvSpPr txBox="1"/>
            <p:nvPr/>
          </p:nvSpPr>
          <p:spPr>
            <a:xfrm>
              <a:off x="1115002" y="3298194"/>
              <a:ext cx="577850" cy="261610"/>
            </a:xfrm>
            <a:prstGeom prst="rect">
              <a:avLst/>
            </a:prstGeom>
            <a:grp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7</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grpSp>
        <p:nvGrpSpPr>
          <p:cNvPr id="83" name="组合 82"/>
          <p:cNvGrpSpPr/>
          <p:nvPr/>
        </p:nvGrpSpPr>
        <p:grpSpPr>
          <a:xfrm>
            <a:off x="3599274" y="3722821"/>
            <a:ext cx="1412088" cy="876059"/>
            <a:chOff x="1853741" y="1952625"/>
            <a:chExt cx="1413335" cy="876262"/>
          </a:xfrm>
          <a:solidFill>
            <a:schemeClr val="bg1">
              <a:lumMod val="8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393939">
                    <a:lumMod val="85000"/>
                    <a:lumOff val="15000"/>
                  </a:srgbClr>
                </a:solidFill>
              </a:endParaRPr>
            </a:p>
          </p:txBody>
        </p:sp>
        <p:sp>
          <p:nvSpPr>
            <p:cNvPr id="85" name="文本框 104"/>
            <p:cNvSpPr txBox="1"/>
            <p:nvPr/>
          </p:nvSpPr>
          <p:spPr>
            <a:xfrm>
              <a:off x="1853742" y="1997871"/>
              <a:ext cx="1413334" cy="646331"/>
            </a:xfrm>
            <a:prstGeom prst="rect">
              <a:avLst/>
            </a:prstGeom>
            <a:grpFill/>
          </p:spPr>
          <p:txBody>
            <a:bodyPr>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fontAlgn="auto">
                <a:spcBef>
                  <a:spcPts val="0"/>
                </a:spcBef>
                <a:spcAft>
                  <a:spcPts val="0"/>
                </a:spcAft>
                <a:buFontTx/>
                <a:buNone/>
                <a:defRPr/>
              </a:pPr>
              <a:r>
                <a:rPr lang="zh-CN" altLang="en-US" dirty="0">
                  <a:solidFill>
                    <a:srgbClr val="393939">
                      <a:lumMod val="85000"/>
                      <a:lumOff val="15000"/>
                    </a:srgbClr>
                  </a:solidFill>
                </a:rPr>
                <a:t>       在这里添加你的文字，图片也可以，记得加满哦。</a:t>
              </a:r>
            </a:p>
          </p:txBody>
        </p:sp>
      </p:grpSp>
      <p:cxnSp>
        <p:nvCxnSpPr>
          <p:cNvPr id="86" name="肘形连接符 170"/>
          <p:cNvCxnSpPr>
            <a:stCxn id="88" idx="0"/>
            <a:endCxn id="91" idx="1"/>
          </p:cNvCxnSpPr>
          <p:nvPr/>
        </p:nvCxnSpPr>
        <p:spPr>
          <a:xfrm rot="16200000" flipH="1">
            <a:off x="5630432" y="3613891"/>
            <a:ext cx="803275" cy="29210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5594808" y="2682403"/>
            <a:ext cx="582582" cy="676235"/>
            <a:chOff x="1109756" y="3090803"/>
            <a:chExt cx="583096" cy="676392"/>
          </a:xfrm>
          <a:solidFill>
            <a:schemeClr val="accent3"/>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89" name="文本框 108"/>
            <p:cNvSpPr txBox="1"/>
            <p:nvPr/>
          </p:nvSpPr>
          <p:spPr>
            <a:xfrm>
              <a:off x="1115002" y="3298194"/>
              <a:ext cx="577850" cy="261610"/>
            </a:xfrm>
            <a:prstGeom prst="rect">
              <a:avLst/>
            </a:prstGeom>
            <a:grp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9</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grpSp>
        <p:nvGrpSpPr>
          <p:cNvPr id="90" name="组合 89"/>
          <p:cNvGrpSpPr/>
          <p:nvPr/>
        </p:nvGrpSpPr>
        <p:grpSpPr>
          <a:xfrm>
            <a:off x="6177390" y="3722821"/>
            <a:ext cx="1412088" cy="876059"/>
            <a:chOff x="1853741" y="1952625"/>
            <a:chExt cx="1413335" cy="876262"/>
          </a:xfrm>
          <a:solidFill>
            <a:schemeClr val="bg1">
              <a:lumMod val="8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393939">
                    <a:lumMod val="85000"/>
                    <a:lumOff val="15000"/>
                  </a:srgbClr>
                </a:solidFill>
              </a:endParaRPr>
            </a:p>
          </p:txBody>
        </p:sp>
        <p:sp>
          <p:nvSpPr>
            <p:cNvPr id="92" name="文本框 111"/>
            <p:cNvSpPr txBox="1"/>
            <p:nvPr/>
          </p:nvSpPr>
          <p:spPr>
            <a:xfrm>
              <a:off x="1853742" y="1997871"/>
              <a:ext cx="1413334" cy="646331"/>
            </a:xfrm>
            <a:prstGeom prst="rect">
              <a:avLst/>
            </a:prstGeom>
            <a:grpFill/>
          </p:spPr>
          <p:txBody>
            <a:bodyPr>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fontAlgn="auto">
                <a:spcBef>
                  <a:spcPts val="0"/>
                </a:spcBef>
                <a:spcAft>
                  <a:spcPts val="0"/>
                </a:spcAft>
                <a:buFontTx/>
                <a:buNone/>
                <a:defRPr/>
              </a:pPr>
              <a:r>
                <a:rPr lang="zh-CN" altLang="en-US" dirty="0">
                  <a:solidFill>
                    <a:srgbClr val="393939">
                      <a:lumMod val="85000"/>
                      <a:lumOff val="15000"/>
                    </a:srgbClr>
                  </a:solidFill>
                </a:rPr>
                <a:t>       在这里添加你的文字，图片也可以，记得加满哦。</a:t>
              </a:r>
            </a:p>
          </p:txBody>
        </p:sp>
      </p:grpSp>
      <p:grpSp>
        <p:nvGrpSpPr>
          <p:cNvPr id="93" name="组合 92"/>
          <p:cNvGrpSpPr/>
          <p:nvPr/>
        </p:nvGrpSpPr>
        <p:grpSpPr>
          <a:xfrm>
            <a:off x="8108911" y="2682403"/>
            <a:ext cx="681560" cy="676235"/>
            <a:chOff x="1045689" y="3090803"/>
            <a:chExt cx="682162" cy="676392"/>
          </a:xfrm>
          <a:solidFill>
            <a:schemeClr val="accent4"/>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dirty="0">
                <a:solidFill>
                  <a:srgbClr val="FFFFFF"/>
                </a:solidFill>
              </a:endParaRPr>
            </a:p>
          </p:txBody>
        </p:sp>
        <p:sp>
          <p:nvSpPr>
            <p:cNvPr id="95" name="文本框 114"/>
            <p:cNvSpPr txBox="1"/>
            <p:nvPr/>
          </p:nvSpPr>
          <p:spPr>
            <a:xfrm>
              <a:off x="1045689" y="3298194"/>
              <a:ext cx="682162" cy="261610"/>
            </a:xfrm>
            <a:prstGeom prst="rect">
              <a:avLst/>
            </a:prstGeom>
            <a:noFill/>
          </p:spPr>
          <p:txBody>
            <a:bodyPr>
              <a:spAutoFit/>
            </a:bodyPr>
            <a:lstStyle/>
            <a:p>
              <a:pPr algn="ctr" fontAlgn="auto">
                <a:spcBef>
                  <a:spcPts val="0"/>
                </a:spcBef>
                <a:spcAft>
                  <a:spcPts val="0"/>
                </a:spcAft>
                <a:buFontTx/>
                <a:buNone/>
                <a:defRPr/>
              </a:pPr>
              <a:r>
                <a:rPr lang="en-US" altLang="zh-CN" sz="1100" dirty="0">
                  <a:solidFill>
                    <a:srgbClr val="FFFFFF"/>
                  </a:solidFill>
                  <a:latin typeface="微软雅黑" panose="020B0503020204020204" pitchFamily="34" charset="-122"/>
                  <a:ea typeface="微软雅黑" panose="020B0503020204020204" pitchFamily="34" charset="-122"/>
                </a:rPr>
                <a:t>11</a:t>
              </a:r>
              <a:r>
                <a:rPr lang="zh-CN" altLang="en-US" sz="1100" dirty="0">
                  <a:solidFill>
                    <a:srgbClr val="FFFFFF"/>
                  </a:solidFill>
                  <a:latin typeface="微软雅黑" panose="020B0503020204020204" pitchFamily="34" charset="-122"/>
                  <a:ea typeface="微软雅黑" panose="020B0503020204020204" pitchFamily="34" charset="-122"/>
                </a:rPr>
                <a:t>月份</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left)">
                                      <p:cBhvr>
                                        <p:cTn id="19" dur="500"/>
                                        <p:tgtEl>
                                          <p:spTgt spid="7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down)">
                                      <p:cBhvr>
                                        <p:cTn id="27" dur="500"/>
                                        <p:tgtEl>
                                          <p:spTgt spid="5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wipe(up)">
                                      <p:cBhvr>
                                        <p:cTn id="39" dur="500"/>
                                        <p:tgtEl>
                                          <p:spTgt spid="7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left)">
                                      <p:cBhvr>
                                        <p:cTn id="43" dur="500"/>
                                        <p:tgtEl>
                                          <p:spTgt spid="8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down)">
                                      <p:cBhvr>
                                        <p:cTn id="51" dur="500"/>
                                        <p:tgtEl>
                                          <p:spTgt spid="5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left)">
                                      <p:cBhvr>
                                        <p:cTn id="55" dur="500"/>
                                        <p:tgtEl>
                                          <p:spTgt spid="6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fade">
                                      <p:cBhvr>
                                        <p:cTn id="59" dur="500"/>
                                        <p:tgtEl>
                                          <p:spTgt spid="87"/>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500"/>
                                        <p:tgtEl>
                                          <p:spTgt spid="69"/>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fade">
                                      <p:cBhvr>
                                        <p:cTn id="83" dur="500"/>
                                        <p:tgtEl>
                                          <p:spTgt spid="93"/>
                                        </p:tgtEl>
                                      </p:cBhvr>
                                    </p:animEffect>
                                  </p:childTnLst>
                                </p:cTn>
                              </p:par>
                            </p:childTnLst>
                          </p:cTn>
                        </p:par>
                        <p:par>
                          <p:cTn id="84" fill="hold">
                            <p:stCondLst>
                              <p:cond delay="10000"/>
                            </p:stCondLst>
                            <p:childTnLst>
                              <p:par>
                                <p:cTn id="85" presetID="26" presetClass="emph" presetSubtype="0" fill="hold" nodeType="afterEffect">
                                  <p:stCondLst>
                                    <p:cond delay="0"/>
                                  </p:stCondLst>
                                  <p:childTnLst>
                                    <p:animEffect transition="out" filter="fade">
                                      <p:cBhvr>
                                        <p:cTn id="86" dur="500" tmFilter="0, 0; .2, .5; .8, .5; 1, 0"/>
                                        <p:tgtEl>
                                          <p:spTgt spid="93"/>
                                        </p:tgtEl>
                                      </p:cBhvr>
                                    </p:animEffect>
                                    <p:animScale>
                                      <p:cBhvr>
                                        <p:cTn id="87"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33" name="Freeform 6"/>
          <p:cNvSpPr/>
          <p:nvPr/>
        </p:nvSpPr>
        <p:spPr bwMode="auto">
          <a:xfrm flipH="1">
            <a:off x="5006051" y="1885657"/>
            <a:ext cx="1368122" cy="1372185"/>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chemeClr val="accent1">
              <a:lumMod val="50000"/>
            </a:schemeClr>
          </a:solidFill>
          <a:ln>
            <a:noFill/>
          </a:ln>
          <a:effectLst>
            <a:outerShdw blurRad="50800" dist="38100" dir="18900000" algn="bl" rotWithShape="0">
              <a:prstClr val="black">
                <a:alpha val="20000"/>
              </a:prstClr>
            </a:outerShdw>
          </a:effectLst>
        </p:spPr>
        <p:txBody>
          <a:bodyPr/>
          <a:lstStyle/>
          <a:p>
            <a:pPr fontAlgn="auto">
              <a:spcBef>
                <a:spcPts val="0"/>
              </a:spcBef>
              <a:spcAft>
                <a:spcPts val="0"/>
              </a:spcAft>
              <a:buFontTx/>
              <a:buNone/>
              <a:defRPr/>
            </a:pPr>
            <a:endParaRPr lang="zh-CN" altLang="en-US" sz="1600">
              <a:solidFill>
                <a:srgbClr val="393939"/>
              </a:solidFill>
              <a:latin typeface="Calibri" panose="020F0502020204030204"/>
              <a:ea typeface="宋体" panose="02010600030101010101" pitchFamily="2" charset="-122"/>
            </a:endParaRPr>
          </a:p>
        </p:txBody>
      </p:sp>
      <p:sp>
        <p:nvSpPr>
          <p:cNvPr id="34" name="Freeform 6"/>
          <p:cNvSpPr/>
          <p:nvPr/>
        </p:nvSpPr>
        <p:spPr bwMode="auto">
          <a:xfrm rot="10800000" flipH="1">
            <a:off x="3096923" y="2338460"/>
            <a:ext cx="1366767" cy="1372185"/>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chemeClr val="bg1">
              <a:lumMod val="95000"/>
            </a:schemeClr>
          </a:solidFill>
          <a:ln>
            <a:noFill/>
          </a:ln>
          <a:effectLst>
            <a:outerShdw blurRad="50800" dist="38100" dir="8100000" algn="tr" rotWithShape="0">
              <a:prstClr val="black">
                <a:alpha val="20000"/>
              </a:prstClr>
            </a:outerShdw>
          </a:effectLst>
        </p:spPr>
        <p:txBody>
          <a:bodyPr/>
          <a:lstStyle/>
          <a:p>
            <a:pPr fontAlgn="auto">
              <a:spcBef>
                <a:spcPts val="0"/>
              </a:spcBef>
              <a:spcAft>
                <a:spcPts val="0"/>
              </a:spcAft>
              <a:buFontTx/>
              <a:buNone/>
              <a:defRPr/>
            </a:pPr>
            <a:endParaRPr lang="zh-CN" altLang="en-US" sz="1600">
              <a:solidFill>
                <a:srgbClr val="393939"/>
              </a:solidFill>
              <a:latin typeface="Calibri" panose="020F0502020204030204"/>
              <a:ea typeface="宋体" panose="02010600030101010101" pitchFamily="2" charset="-122"/>
            </a:endParaRPr>
          </a:p>
        </p:txBody>
      </p:sp>
      <p:sp>
        <p:nvSpPr>
          <p:cNvPr id="35" name="Freeform 6"/>
          <p:cNvSpPr/>
          <p:nvPr/>
        </p:nvSpPr>
        <p:spPr bwMode="auto">
          <a:xfrm>
            <a:off x="3096923" y="712627"/>
            <a:ext cx="1366767" cy="1370831"/>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rgbClr val="0089D2"/>
          </a:solidFill>
          <a:ln>
            <a:solidFill>
              <a:srgbClr val="03A9F5"/>
            </a:solidFill>
          </a:ln>
          <a:effectLst>
            <a:outerShdw blurRad="50800" dist="38100" dir="13500000" algn="br" rotWithShape="0">
              <a:prstClr val="black">
                <a:alpha val="20000"/>
              </a:prstClr>
            </a:outerShdw>
          </a:effectLst>
        </p:spPr>
        <p:txBody>
          <a:bodyPr/>
          <a:lstStyle/>
          <a:p>
            <a:pPr fontAlgn="auto">
              <a:spcBef>
                <a:spcPts val="0"/>
              </a:spcBef>
              <a:spcAft>
                <a:spcPts val="0"/>
              </a:spcAft>
              <a:buFontTx/>
              <a:buNone/>
              <a:defRPr/>
            </a:pPr>
            <a:endParaRPr lang="zh-CN" altLang="en-US" sz="1600">
              <a:solidFill>
                <a:srgbClr val="393939"/>
              </a:solidFill>
              <a:latin typeface="Calibri" panose="020F0502020204030204"/>
              <a:ea typeface="宋体" panose="02010600030101010101" pitchFamily="2" charset="-122"/>
            </a:endParaRPr>
          </a:p>
        </p:txBody>
      </p:sp>
      <p:sp>
        <p:nvSpPr>
          <p:cNvPr id="36" name="Freeform 6"/>
          <p:cNvSpPr/>
          <p:nvPr/>
        </p:nvSpPr>
        <p:spPr bwMode="auto">
          <a:xfrm>
            <a:off x="3087398" y="712627"/>
            <a:ext cx="1366767" cy="1370831"/>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chemeClr val="accent1"/>
          </a:solidFill>
          <a:ln>
            <a:noFill/>
          </a:ln>
          <a:effectLst>
            <a:outerShdw blurRad="50800" dist="38100" dir="13500000" algn="br" rotWithShape="0">
              <a:prstClr val="black">
                <a:alpha val="20000"/>
              </a:prstClr>
            </a:outerShdw>
          </a:effectLst>
        </p:spPr>
        <p:txBody>
          <a:bodyPr/>
          <a:lstStyle/>
          <a:p>
            <a:pPr fontAlgn="auto">
              <a:spcBef>
                <a:spcPts val="0"/>
              </a:spcBef>
              <a:spcAft>
                <a:spcPts val="0"/>
              </a:spcAft>
              <a:buFontTx/>
              <a:buNone/>
              <a:defRPr/>
            </a:pPr>
            <a:endParaRPr lang="zh-CN" altLang="en-US" sz="1600" dirty="0">
              <a:solidFill>
                <a:srgbClr val="393939"/>
              </a:solidFill>
              <a:latin typeface="Calibri" panose="020F0502020204030204"/>
              <a:ea typeface="宋体" panose="02010600030101010101" pitchFamily="2" charset="-122"/>
            </a:endParaRPr>
          </a:p>
        </p:txBody>
      </p:sp>
      <p:grpSp>
        <p:nvGrpSpPr>
          <p:cNvPr id="37" name="组合 36"/>
          <p:cNvGrpSpPr/>
          <p:nvPr/>
        </p:nvGrpSpPr>
        <p:grpSpPr bwMode="auto">
          <a:xfrm>
            <a:off x="3084589" y="933209"/>
            <a:ext cx="1147326" cy="1102625"/>
            <a:chOff x="4427179" y="1458896"/>
            <a:chExt cx="1344648" cy="1292757"/>
          </a:xfrm>
        </p:grpSpPr>
        <p:sp>
          <p:nvSpPr>
            <p:cNvPr id="38" name="文本框 33"/>
            <p:cNvSpPr txBox="1">
              <a:spLocks noChangeArrowheads="1"/>
            </p:cNvSpPr>
            <p:nvPr/>
          </p:nvSpPr>
          <p:spPr bwMode="auto">
            <a:xfrm>
              <a:off x="4693044" y="1458896"/>
              <a:ext cx="1078783" cy="76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3200">
                  <a:solidFill>
                    <a:srgbClr val="FFFFFF"/>
                  </a:solidFill>
                  <a:cs typeface="Arial" panose="020B0604020202020204" pitchFamily="34" charset="0"/>
                </a:rPr>
                <a:t>01</a:t>
              </a:r>
            </a:p>
            <a:p>
              <a:pPr algn="ctr" eaLnBrk="1" hangingPunct="1">
                <a:buFontTx/>
                <a:buNone/>
              </a:pPr>
              <a:r>
                <a:rPr lang="en-US" altLang="zh-CN" sz="1100">
                  <a:solidFill>
                    <a:srgbClr val="FFFFFF"/>
                  </a:solidFill>
                  <a:cs typeface="Arial" panose="020B0604020202020204" pitchFamily="34" charset="0"/>
                </a:rPr>
                <a:t>OPTION</a:t>
              </a:r>
              <a:endParaRPr lang="zh-CN" altLang="en-US" sz="1100">
                <a:solidFill>
                  <a:srgbClr val="FFFFFF"/>
                </a:solidFill>
                <a:cs typeface="Arial" panose="020B0604020202020204" pitchFamily="34" charset="0"/>
              </a:endParaRPr>
            </a:p>
          </p:txBody>
        </p:sp>
        <p:sp>
          <p:nvSpPr>
            <p:cNvPr id="39" name="加号 38"/>
            <p:cNvSpPr/>
            <p:nvPr/>
          </p:nvSpPr>
          <p:spPr>
            <a:xfrm>
              <a:off x="4427179" y="2554722"/>
              <a:ext cx="196855" cy="196931"/>
            </a:xfrm>
            <a:prstGeom prst="mathPlus">
              <a:avLst>
                <a:gd name="adj1" fmla="val 11993"/>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grpSp>
      <p:sp>
        <p:nvSpPr>
          <p:cNvPr id="40" name="Freeform 6"/>
          <p:cNvSpPr/>
          <p:nvPr/>
        </p:nvSpPr>
        <p:spPr bwMode="auto">
          <a:xfrm rot="10800000" flipH="1">
            <a:off x="3108268" y="2338460"/>
            <a:ext cx="1368122" cy="1372185"/>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chemeClr val="accent2"/>
          </a:solidFill>
          <a:ln>
            <a:noFill/>
          </a:ln>
          <a:effectLst>
            <a:outerShdw blurRad="50800" dist="38100" dir="8100000" algn="tr" rotWithShape="0">
              <a:prstClr val="black">
                <a:alpha val="20000"/>
              </a:prstClr>
            </a:outerShdw>
          </a:effectLst>
        </p:spPr>
        <p:txBody>
          <a:bodyPr/>
          <a:lstStyle/>
          <a:p>
            <a:pPr fontAlgn="auto">
              <a:spcBef>
                <a:spcPts val="0"/>
              </a:spcBef>
              <a:spcAft>
                <a:spcPts val="0"/>
              </a:spcAft>
              <a:buFontTx/>
              <a:buNone/>
              <a:defRPr/>
            </a:pPr>
            <a:endParaRPr lang="zh-CN" altLang="en-US" sz="1600">
              <a:solidFill>
                <a:srgbClr val="393939"/>
              </a:solidFill>
              <a:latin typeface="Calibri" panose="020F0502020204030204"/>
              <a:ea typeface="宋体" panose="02010600030101010101" pitchFamily="2" charset="-122"/>
            </a:endParaRPr>
          </a:p>
        </p:txBody>
      </p:sp>
      <p:grpSp>
        <p:nvGrpSpPr>
          <p:cNvPr id="41" name="组合 40"/>
          <p:cNvGrpSpPr/>
          <p:nvPr/>
        </p:nvGrpSpPr>
        <p:grpSpPr bwMode="auto">
          <a:xfrm>
            <a:off x="3338055" y="2463290"/>
            <a:ext cx="1079597" cy="1193381"/>
            <a:chOff x="4693044" y="2973207"/>
            <a:chExt cx="1265632" cy="1398224"/>
          </a:xfrm>
        </p:grpSpPr>
        <p:sp>
          <p:nvSpPr>
            <p:cNvPr id="42" name="加号 41"/>
            <p:cNvSpPr/>
            <p:nvPr/>
          </p:nvSpPr>
          <p:spPr>
            <a:xfrm>
              <a:off x="5761765" y="4174632"/>
              <a:ext cx="196911" cy="196799"/>
            </a:xfrm>
            <a:prstGeom prst="mathPlus">
              <a:avLst>
                <a:gd name="adj1" fmla="val 11993"/>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43" name="文本框 43"/>
            <p:cNvSpPr txBox="1">
              <a:spLocks noChangeArrowheads="1"/>
            </p:cNvSpPr>
            <p:nvPr/>
          </p:nvSpPr>
          <p:spPr bwMode="auto">
            <a:xfrm>
              <a:off x="4693044" y="2973207"/>
              <a:ext cx="1078783" cy="769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3200">
                  <a:solidFill>
                    <a:srgbClr val="FFFFFF"/>
                  </a:solidFill>
                  <a:cs typeface="Arial" panose="020B0604020202020204" pitchFamily="34" charset="0"/>
                </a:rPr>
                <a:t>02</a:t>
              </a:r>
            </a:p>
            <a:p>
              <a:pPr algn="ctr" eaLnBrk="1" hangingPunct="1">
                <a:buFontTx/>
                <a:buNone/>
              </a:pPr>
              <a:r>
                <a:rPr lang="en-US" altLang="zh-CN" sz="1100">
                  <a:solidFill>
                    <a:srgbClr val="FFFFFF"/>
                  </a:solidFill>
                  <a:cs typeface="Arial" panose="020B0604020202020204" pitchFamily="34" charset="0"/>
                </a:rPr>
                <a:t>OPTION</a:t>
              </a:r>
              <a:endParaRPr lang="zh-CN" altLang="en-US" sz="1100">
                <a:solidFill>
                  <a:srgbClr val="FFFFFF"/>
                </a:solidFill>
                <a:cs typeface="Arial" panose="020B0604020202020204" pitchFamily="34" charset="0"/>
              </a:endParaRPr>
            </a:p>
          </p:txBody>
        </p:sp>
      </p:grpSp>
      <p:sp>
        <p:nvSpPr>
          <p:cNvPr id="44" name="Freeform 6"/>
          <p:cNvSpPr/>
          <p:nvPr/>
        </p:nvSpPr>
        <p:spPr bwMode="auto">
          <a:xfrm flipH="1">
            <a:off x="4991764" y="1885657"/>
            <a:ext cx="1368122" cy="1372185"/>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chemeClr val="accent3"/>
          </a:solidFill>
          <a:ln>
            <a:noFill/>
          </a:ln>
          <a:effectLst>
            <a:outerShdw blurRad="50800" dist="38100" dir="18900000" algn="bl" rotWithShape="0">
              <a:prstClr val="black">
                <a:alpha val="20000"/>
              </a:prstClr>
            </a:outerShdw>
          </a:effectLst>
        </p:spPr>
        <p:txBody>
          <a:bodyPr/>
          <a:lstStyle/>
          <a:p>
            <a:pPr fontAlgn="auto">
              <a:spcBef>
                <a:spcPts val="0"/>
              </a:spcBef>
              <a:spcAft>
                <a:spcPts val="0"/>
              </a:spcAft>
              <a:buFontTx/>
              <a:buNone/>
              <a:defRPr/>
            </a:pPr>
            <a:endParaRPr lang="zh-CN" altLang="en-US" sz="1600">
              <a:solidFill>
                <a:srgbClr val="393939"/>
              </a:solidFill>
              <a:latin typeface="Calibri" panose="020F0502020204030204"/>
              <a:ea typeface="宋体" panose="02010600030101010101" pitchFamily="2" charset="-122"/>
            </a:endParaRPr>
          </a:p>
        </p:txBody>
      </p:sp>
      <p:grpSp>
        <p:nvGrpSpPr>
          <p:cNvPr id="45" name="组合 44"/>
          <p:cNvGrpSpPr/>
          <p:nvPr/>
        </p:nvGrpSpPr>
        <p:grpSpPr bwMode="auto">
          <a:xfrm>
            <a:off x="4959253" y="1844390"/>
            <a:ext cx="1049795" cy="873687"/>
            <a:chOff x="6090982" y="3224562"/>
            <a:chExt cx="1229992" cy="1024065"/>
          </a:xfrm>
        </p:grpSpPr>
        <p:sp>
          <p:nvSpPr>
            <p:cNvPr id="46" name="加号 45"/>
            <p:cNvSpPr/>
            <p:nvPr/>
          </p:nvSpPr>
          <p:spPr>
            <a:xfrm>
              <a:off x="6090982" y="3224562"/>
              <a:ext cx="196799" cy="196878"/>
            </a:xfrm>
            <a:prstGeom prst="mathPlus">
              <a:avLst>
                <a:gd name="adj1" fmla="val 11993"/>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47" name="文本框 44"/>
            <p:cNvSpPr txBox="1">
              <a:spLocks noChangeArrowheads="1"/>
            </p:cNvSpPr>
            <p:nvPr/>
          </p:nvSpPr>
          <p:spPr bwMode="auto">
            <a:xfrm>
              <a:off x="6242191" y="3479078"/>
              <a:ext cx="1078783" cy="769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3200" dirty="0">
                  <a:solidFill>
                    <a:srgbClr val="FFFFFF"/>
                  </a:solidFill>
                  <a:cs typeface="Arial" panose="020B0604020202020204" pitchFamily="34" charset="0"/>
                </a:rPr>
                <a:t>03</a:t>
              </a:r>
            </a:p>
            <a:p>
              <a:pPr algn="ctr" eaLnBrk="1" hangingPunct="1">
                <a:buFontTx/>
                <a:buNone/>
              </a:pPr>
              <a:r>
                <a:rPr lang="en-US" altLang="zh-CN" sz="1100" dirty="0">
                  <a:solidFill>
                    <a:srgbClr val="FFFFFF"/>
                  </a:solidFill>
                  <a:cs typeface="Arial" panose="020B0604020202020204" pitchFamily="34" charset="0"/>
                </a:rPr>
                <a:t>OPTION</a:t>
              </a:r>
              <a:endParaRPr lang="zh-CN" altLang="en-US" sz="1100" dirty="0">
                <a:solidFill>
                  <a:srgbClr val="FFFFFF"/>
                </a:solidFill>
                <a:cs typeface="Arial" panose="020B0604020202020204" pitchFamily="34" charset="0"/>
              </a:endParaRPr>
            </a:p>
          </p:txBody>
        </p:sp>
      </p:grpSp>
      <p:sp>
        <p:nvSpPr>
          <p:cNvPr id="48" name="Freeform 6"/>
          <p:cNvSpPr/>
          <p:nvPr/>
        </p:nvSpPr>
        <p:spPr bwMode="auto">
          <a:xfrm rot="5400000" flipH="1">
            <a:off x="4979297" y="3513965"/>
            <a:ext cx="1366767" cy="1372185"/>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6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5"/>
                  <a:pt x="77" y="456"/>
                </a:cubicBezTo>
                <a:cubicBezTo>
                  <a:pt x="152" y="456"/>
                  <a:pt x="263" y="456"/>
                  <a:pt x="326" y="456"/>
                </a:cubicBezTo>
                <a:cubicBezTo>
                  <a:pt x="329" y="456"/>
                  <a:pt x="332" y="457"/>
                  <a:pt x="335" y="457"/>
                </a:cubicBezTo>
                <a:cubicBezTo>
                  <a:pt x="411" y="452"/>
                  <a:pt x="456" y="390"/>
                  <a:pt x="456" y="347"/>
                </a:cubicBezTo>
                <a:cubicBezTo>
                  <a:pt x="456" y="346"/>
                  <a:pt x="456" y="345"/>
                  <a:pt x="456" y="345"/>
                </a:cubicBezTo>
                <a:cubicBezTo>
                  <a:pt x="456" y="256"/>
                  <a:pt x="456" y="0"/>
                  <a:pt x="456" y="0"/>
                </a:cubicBezTo>
              </a:path>
            </a:pathLst>
          </a:custGeom>
          <a:solidFill>
            <a:schemeClr val="accent2"/>
          </a:solidFill>
          <a:ln>
            <a:noFill/>
          </a:ln>
          <a:effectLst>
            <a:outerShdw blurRad="50800" dist="38100" dir="2700000" algn="tl" rotWithShape="0">
              <a:prstClr val="black">
                <a:alpha val="20000"/>
              </a:prstClr>
            </a:outerShdw>
          </a:effectLst>
        </p:spPr>
        <p:txBody>
          <a:bodyPr/>
          <a:lstStyle/>
          <a:p>
            <a:pPr fontAlgn="auto">
              <a:spcBef>
                <a:spcPts val="0"/>
              </a:spcBef>
              <a:spcAft>
                <a:spcPts val="0"/>
              </a:spcAft>
              <a:buFontTx/>
              <a:buNone/>
              <a:defRPr/>
            </a:pPr>
            <a:endParaRPr lang="zh-CN" altLang="en-US" sz="1600">
              <a:solidFill>
                <a:srgbClr val="393939"/>
              </a:solidFill>
              <a:latin typeface="Calibri" panose="020F0502020204030204"/>
              <a:ea typeface="宋体" panose="02010600030101010101" pitchFamily="2" charset="-122"/>
            </a:endParaRPr>
          </a:p>
        </p:txBody>
      </p:sp>
      <p:grpSp>
        <p:nvGrpSpPr>
          <p:cNvPr id="49" name="组合 48"/>
          <p:cNvGrpSpPr/>
          <p:nvPr/>
        </p:nvGrpSpPr>
        <p:grpSpPr bwMode="auto">
          <a:xfrm>
            <a:off x="5130563" y="3470004"/>
            <a:ext cx="1168999" cy="790682"/>
            <a:chOff x="6242191" y="4864512"/>
            <a:chExt cx="1369539" cy="926371"/>
          </a:xfrm>
        </p:grpSpPr>
        <p:sp>
          <p:nvSpPr>
            <p:cNvPr id="50" name="加号 49"/>
            <p:cNvSpPr/>
            <p:nvPr/>
          </p:nvSpPr>
          <p:spPr>
            <a:xfrm>
              <a:off x="7414948" y="4864512"/>
              <a:ext cx="196782" cy="196792"/>
            </a:xfrm>
            <a:prstGeom prst="mathPlus">
              <a:avLst>
                <a:gd name="adj1" fmla="val 11993"/>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600">
                <a:solidFill>
                  <a:srgbClr val="FFFFFF"/>
                </a:solidFill>
              </a:endParaRPr>
            </a:p>
          </p:txBody>
        </p:sp>
        <p:sp>
          <p:nvSpPr>
            <p:cNvPr id="51" name="文本框 45"/>
            <p:cNvSpPr txBox="1">
              <a:spLocks noChangeArrowheads="1"/>
            </p:cNvSpPr>
            <p:nvPr/>
          </p:nvSpPr>
          <p:spPr bwMode="auto">
            <a:xfrm>
              <a:off x="6242191" y="5021668"/>
              <a:ext cx="1078783" cy="7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3200">
                  <a:solidFill>
                    <a:srgbClr val="FFFFFF"/>
                  </a:solidFill>
                  <a:cs typeface="Arial" panose="020B0604020202020204" pitchFamily="34" charset="0"/>
                </a:rPr>
                <a:t>04</a:t>
              </a:r>
            </a:p>
            <a:p>
              <a:pPr algn="ctr" eaLnBrk="1" hangingPunct="1">
                <a:buFontTx/>
                <a:buNone/>
              </a:pPr>
              <a:r>
                <a:rPr lang="en-US" altLang="zh-CN" sz="1100">
                  <a:solidFill>
                    <a:srgbClr val="FFFFFF"/>
                  </a:solidFill>
                  <a:cs typeface="Arial" panose="020B0604020202020204" pitchFamily="34" charset="0"/>
                </a:rPr>
                <a:t>OPTION</a:t>
              </a:r>
              <a:endParaRPr lang="zh-CN" altLang="en-US" sz="1100">
                <a:solidFill>
                  <a:srgbClr val="FFFFFF"/>
                </a:solidFill>
                <a:cs typeface="Arial" panose="020B0604020202020204" pitchFamily="34" charset="0"/>
              </a:endParaRPr>
            </a:p>
          </p:txBody>
        </p:sp>
      </p:grpSp>
      <p:grpSp>
        <p:nvGrpSpPr>
          <p:cNvPr id="72" name="组合 71"/>
          <p:cNvGrpSpPr/>
          <p:nvPr/>
        </p:nvGrpSpPr>
        <p:grpSpPr bwMode="auto">
          <a:xfrm>
            <a:off x="930282" y="1173594"/>
            <a:ext cx="2157840" cy="816559"/>
            <a:chOff x="1543960" y="1489425"/>
            <a:chExt cx="2528755" cy="956700"/>
          </a:xfrm>
        </p:grpSpPr>
        <p:sp>
          <p:nvSpPr>
            <p:cNvPr id="73" name="文本框 64"/>
            <p:cNvSpPr txBox="1"/>
            <p:nvPr/>
          </p:nvSpPr>
          <p:spPr>
            <a:xfrm>
              <a:off x="1559834" y="1489425"/>
              <a:ext cx="2512881" cy="338459"/>
            </a:xfrm>
            <a:prstGeom prst="rect">
              <a:avLst/>
            </a:prstGeom>
            <a:noFill/>
          </p:spPr>
          <p:txBody>
            <a:bodyPr>
              <a:spAutoFit/>
            </a:bodyPr>
            <a:lstStyle/>
            <a:p>
              <a:pPr fontAlgn="auto">
                <a:spcBef>
                  <a:spcPts val="0"/>
                </a:spcBef>
                <a:spcAft>
                  <a:spcPts val="0"/>
                </a:spcAft>
                <a:buFontTx/>
                <a:buNone/>
                <a:defRPr/>
              </a:pPr>
              <a:r>
                <a:rPr lang="zh-CN" altLang="en-US" sz="1600" b="1" dirty="0">
                  <a:solidFill>
                    <a:schemeClr val="accent1"/>
                  </a:solidFill>
                  <a:latin typeface="微软雅黑" panose="020B0503020204020204" pitchFamily="34" charset="-122"/>
                  <a:ea typeface="微软雅黑" panose="020B0503020204020204" pitchFamily="34" charset="-122"/>
                </a:rPr>
                <a:t>点击输入小标题</a:t>
              </a:r>
            </a:p>
          </p:txBody>
        </p:sp>
        <p:sp>
          <p:nvSpPr>
            <p:cNvPr id="74" name="矩形 79"/>
            <p:cNvSpPr>
              <a:spLocks noChangeArrowheads="1"/>
            </p:cNvSpPr>
            <p:nvPr/>
          </p:nvSpPr>
          <p:spPr bwMode="auto">
            <a:xfrm>
              <a:off x="1543960" y="2015359"/>
              <a:ext cx="2513147" cy="430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100" dirty="0">
                  <a:solidFill>
                    <a:srgbClr val="9C9C9C"/>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75" name="组合 74"/>
          <p:cNvGrpSpPr/>
          <p:nvPr/>
        </p:nvGrpSpPr>
        <p:grpSpPr bwMode="auto">
          <a:xfrm>
            <a:off x="6340207" y="1398042"/>
            <a:ext cx="2165968" cy="833420"/>
            <a:chOff x="8038733" y="866775"/>
            <a:chExt cx="2537470" cy="976680"/>
          </a:xfrm>
        </p:grpSpPr>
        <p:sp>
          <p:nvSpPr>
            <p:cNvPr id="76" name="文本框 67"/>
            <p:cNvSpPr txBox="1"/>
            <p:nvPr/>
          </p:nvSpPr>
          <p:spPr>
            <a:xfrm>
              <a:off x="8062537" y="1504918"/>
              <a:ext cx="2513666" cy="338537"/>
            </a:xfrm>
            <a:prstGeom prst="rect">
              <a:avLst/>
            </a:prstGeom>
            <a:noFill/>
          </p:spPr>
          <p:txBody>
            <a:bodyPr>
              <a:spAutoFit/>
            </a:bodyPr>
            <a:lstStyle/>
            <a:p>
              <a:pPr fontAlgn="auto">
                <a:spcBef>
                  <a:spcPts val="0"/>
                </a:spcBef>
                <a:spcAft>
                  <a:spcPts val="0"/>
                </a:spcAft>
                <a:buFontTx/>
                <a:buNone/>
                <a:defRPr/>
              </a:pPr>
              <a:r>
                <a:rPr lang="zh-CN" altLang="en-US" sz="1600" b="1" dirty="0">
                  <a:solidFill>
                    <a:schemeClr val="accent2"/>
                  </a:solidFill>
                  <a:latin typeface="微软雅黑" panose="020B0503020204020204" pitchFamily="34" charset="-122"/>
                  <a:ea typeface="微软雅黑" panose="020B0503020204020204" pitchFamily="34" charset="-122"/>
                </a:rPr>
                <a:t>点击输入小标题</a:t>
              </a:r>
            </a:p>
          </p:txBody>
        </p:sp>
        <p:sp>
          <p:nvSpPr>
            <p:cNvPr id="77" name="矩形 94"/>
            <p:cNvSpPr>
              <a:spLocks noChangeArrowheads="1"/>
            </p:cNvSpPr>
            <p:nvPr/>
          </p:nvSpPr>
          <p:spPr bwMode="auto">
            <a:xfrm>
              <a:off x="8038733" y="866775"/>
              <a:ext cx="2513147"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添加你的文字添加你的文字添加你的文字添加你的</a:t>
              </a:r>
            </a:p>
          </p:txBody>
        </p:sp>
      </p:grpSp>
      <p:grpSp>
        <p:nvGrpSpPr>
          <p:cNvPr id="78" name="组合 77"/>
          <p:cNvGrpSpPr/>
          <p:nvPr/>
        </p:nvGrpSpPr>
        <p:grpSpPr bwMode="auto">
          <a:xfrm>
            <a:off x="6374173" y="3963600"/>
            <a:ext cx="2149710" cy="761459"/>
            <a:chOff x="1559568" y="4959231"/>
            <a:chExt cx="2519275" cy="892698"/>
          </a:xfrm>
        </p:grpSpPr>
        <p:sp>
          <p:nvSpPr>
            <p:cNvPr id="79" name="文本框 70"/>
            <p:cNvSpPr txBox="1"/>
            <p:nvPr/>
          </p:nvSpPr>
          <p:spPr>
            <a:xfrm>
              <a:off x="1559568" y="4959231"/>
              <a:ext cx="2512925" cy="338669"/>
            </a:xfrm>
            <a:prstGeom prst="rect">
              <a:avLst/>
            </a:prstGeom>
            <a:noFill/>
          </p:spPr>
          <p:txBody>
            <a:bodyPr>
              <a:spAutoFit/>
            </a:bodyPr>
            <a:lstStyle/>
            <a:p>
              <a:pPr fontAlgn="auto">
                <a:spcBef>
                  <a:spcPts val="0"/>
                </a:spcBef>
                <a:spcAft>
                  <a:spcPts val="0"/>
                </a:spcAft>
                <a:buFontTx/>
                <a:buNone/>
                <a:defRPr/>
              </a:pPr>
              <a:r>
                <a:rPr lang="zh-CN" altLang="en-US" sz="1600" b="1" dirty="0">
                  <a:solidFill>
                    <a:schemeClr val="accent2"/>
                  </a:solidFill>
                  <a:latin typeface="微软雅黑" panose="020B0503020204020204" pitchFamily="34" charset="-122"/>
                  <a:ea typeface="微软雅黑" panose="020B0503020204020204" pitchFamily="34" charset="-122"/>
                </a:rPr>
                <a:t>点击输入小标题</a:t>
              </a:r>
            </a:p>
          </p:txBody>
        </p:sp>
        <p:sp>
          <p:nvSpPr>
            <p:cNvPr id="80" name="矩形 97"/>
            <p:cNvSpPr>
              <a:spLocks noChangeArrowheads="1"/>
            </p:cNvSpPr>
            <p:nvPr/>
          </p:nvSpPr>
          <p:spPr bwMode="auto">
            <a:xfrm>
              <a:off x="1565696" y="5420896"/>
              <a:ext cx="2513147" cy="43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81" name="组合 80"/>
          <p:cNvGrpSpPr/>
          <p:nvPr/>
        </p:nvGrpSpPr>
        <p:grpSpPr bwMode="auto">
          <a:xfrm>
            <a:off x="924184" y="3335914"/>
            <a:ext cx="2172739" cy="772126"/>
            <a:chOff x="8030402" y="4959231"/>
            <a:chExt cx="2545801" cy="904983"/>
          </a:xfrm>
        </p:grpSpPr>
        <p:sp>
          <p:nvSpPr>
            <p:cNvPr id="82" name="文本框 73"/>
            <p:cNvSpPr txBox="1"/>
            <p:nvPr/>
          </p:nvSpPr>
          <p:spPr>
            <a:xfrm>
              <a:off x="8063732" y="4959231"/>
              <a:ext cx="2512471" cy="338587"/>
            </a:xfrm>
            <a:prstGeom prst="rect">
              <a:avLst/>
            </a:prstGeom>
            <a:noFill/>
          </p:spPr>
          <p:txBody>
            <a:bodyPr>
              <a:spAutoFit/>
            </a:bodyPr>
            <a:lstStyle/>
            <a:p>
              <a:pPr fontAlgn="auto">
                <a:spcBef>
                  <a:spcPts val="0"/>
                </a:spcBef>
                <a:spcAft>
                  <a:spcPts val="0"/>
                </a:spcAft>
                <a:buFontTx/>
                <a:buNone/>
                <a:defRPr/>
              </a:pPr>
              <a:r>
                <a:rPr lang="zh-CN" altLang="en-US" sz="1600" b="1" dirty="0">
                  <a:solidFill>
                    <a:schemeClr val="accent1"/>
                  </a:solidFill>
                  <a:latin typeface="微软雅黑" panose="020B0503020204020204" pitchFamily="34" charset="-122"/>
                  <a:ea typeface="微软雅黑" panose="020B0503020204020204" pitchFamily="34" charset="-122"/>
                </a:rPr>
                <a:t>点击输入小标题</a:t>
              </a:r>
            </a:p>
          </p:txBody>
        </p:sp>
        <p:sp>
          <p:nvSpPr>
            <p:cNvPr id="83" name="矩形 100"/>
            <p:cNvSpPr>
              <a:spLocks noChangeArrowheads="1"/>
            </p:cNvSpPr>
            <p:nvPr/>
          </p:nvSpPr>
          <p:spPr bwMode="auto">
            <a:xfrm>
              <a:off x="8030402" y="5433286"/>
              <a:ext cx="2513147" cy="43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添加你的文字添加你的文字添加你的文字添加你的文字</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80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par>
                                <p:cTn id="11" presetID="10" presetClass="entr" presetSubtype="0" fill="hold" nodeType="withEffect">
                                  <p:stCondLst>
                                    <p:cond delay="12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
                                        <p:tgtEl>
                                          <p:spTgt spid="35"/>
                                        </p:tgtEl>
                                      </p:cBhvr>
                                    </p:animEffect>
                                  </p:childTnLst>
                                </p:cTn>
                              </p:par>
                              <p:par>
                                <p:cTn id="14" presetID="42" presetClass="path" presetSubtype="0" decel="50000" fill="hold" nodeType="withEffect">
                                  <p:stCondLst>
                                    <p:cond delay="1200"/>
                                  </p:stCondLst>
                                  <p:childTnLst>
                                    <p:animMotion origin="layout" path="M 1.94444E-6 -4.93827E-6 L 1.94444E-6 0.24044 " pathEditMode="relative" rAng="0" ptsTypes="AA">
                                      <p:cBhvr>
                                        <p:cTn id="15" dur="500" fill="hold"/>
                                        <p:tgtEl>
                                          <p:spTgt spid="35"/>
                                        </p:tgtEl>
                                        <p:attrNameLst>
                                          <p:attrName>ppt_x</p:attrName>
                                          <p:attrName>ppt_y</p:attrName>
                                        </p:attrNameLst>
                                      </p:cBhvr>
                                      <p:rCtr x="0" y="12006"/>
                                    </p:animMotion>
                                  </p:childTnLst>
                                </p:cTn>
                              </p:par>
                              <p:par>
                                <p:cTn id="16" presetID="8" presetClass="emph" presetSubtype="0" fill="hold" nodeType="withEffect">
                                  <p:stCondLst>
                                    <p:cond delay="1200"/>
                                  </p:stCondLst>
                                  <p:childTnLst>
                                    <p:animRot by="-5400000">
                                      <p:cBhvr>
                                        <p:cTn id="17" dur="500" fill="hold"/>
                                        <p:tgtEl>
                                          <p:spTgt spid="35"/>
                                        </p:tgtEl>
                                        <p:attrNameLst>
                                          <p:attrName>r</p:attrName>
                                        </p:attrNameLst>
                                      </p:cBhvr>
                                    </p:animRot>
                                  </p:childTnLst>
                                </p:cTn>
                              </p:par>
                              <p:par>
                                <p:cTn id="18" presetID="10" presetClass="exit" presetSubtype="0" fill="hold" nodeType="withEffect">
                                  <p:stCondLst>
                                    <p:cond delay="1400"/>
                                  </p:stCondLst>
                                  <p:childTnLst>
                                    <p:animEffect transition="out" filter="fade">
                                      <p:cBhvr>
                                        <p:cTn id="19" dur="500"/>
                                        <p:tgtEl>
                                          <p:spTgt spid="35"/>
                                        </p:tgtEl>
                                      </p:cBhvr>
                                    </p:animEffect>
                                    <p:set>
                                      <p:cBhvr>
                                        <p:cTn id="20" dur="1" fill="hold">
                                          <p:stCondLst>
                                            <p:cond delay="499"/>
                                          </p:stCondLst>
                                        </p:cTn>
                                        <p:tgtEl>
                                          <p:spTgt spid="35"/>
                                        </p:tgtEl>
                                        <p:attrNameLst>
                                          <p:attrName>style.visibility</p:attrName>
                                        </p:attrNameLst>
                                      </p:cBhvr>
                                      <p:to>
                                        <p:strVal val="hidden"/>
                                      </p:to>
                                    </p:set>
                                  </p:childTnLst>
                                </p:cTn>
                              </p:par>
                              <p:par>
                                <p:cTn id="21" presetID="10" presetClass="entr" presetSubtype="0" fill="hold" nodeType="withEffect">
                                  <p:stCondLst>
                                    <p:cond delay="14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nodeType="withEffect">
                                  <p:stCondLst>
                                    <p:cond delay="18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
                                        <p:tgtEl>
                                          <p:spTgt spid="34"/>
                                        </p:tgtEl>
                                      </p:cBhvr>
                                    </p:animEffect>
                                  </p:childTnLst>
                                </p:cTn>
                              </p:par>
                              <p:par>
                                <p:cTn id="27" presetID="42" presetClass="path" presetSubtype="0" decel="50000" fill="hold" nodeType="withEffect">
                                  <p:stCondLst>
                                    <p:cond delay="1800"/>
                                  </p:stCondLst>
                                  <p:childTnLst>
                                    <p:animMotion origin="layout" path="M 1.94444E-6 -2.96296E-6 L 0.13732 0.05525 " pathEditMode="relative" rAng="0" ptsTypes="AA">
                                      <p:cBhvr>
                                        <p:cTn id="28" dur="500" fill="hold"/>
                                        <p:tgtEl>
                                          <p:spTgt spid="34"/>
                                        </p:tgtEl>
                                        <p:attrNameLst>
                                          <p:attrName>ppt_x</p:attrName>
                                          <p:attrName>ppt_y</p:attrName>
                                        </p:attrNameLst>
                                      </p:cBhvr>
                                      <p:rCtr x="6858" y="2747"/>
                                    </p:animMotion>
                                  </p:childTnLst>
                                </p:cTn>
                              </p:par>
                              <p:par>
                                <p:cTn id="29" presetID="8" presetClass="emph" presetSubtype="0" fill="hold" nodeType="withEffect">
                                  <p:stCondLst>
                                    <p:cond delay="1800"/>
                                  </p:stCondLst>
                                  <p:childTnLst>
                                    <p:animRot by="-10800000">
                                      <p:cBhvr>
                                        <p:cTn id="30" dur="500" fill="hold"/>
                                        <p:tgtEl>
                                          <p:spTgt spid="34"/>
                                        </p:tgtEl>
                                        <p:attrNameLst>
                                          <p:attrName>r</p:attrName>
                                        </p:attrNameLst>
                                      </p:cBhvr>
                                    </p:animRot>
                                  </p:childTnLst>
                                </p:cTn>
                              </p:par>
                              <p:par>
                                <p:cTn id="31" presetID="10" presetClass="exit" presetSubtype="0" fill="hold" nodeType="withEffect">
                                  <p:stCondLst>
                                    <p:cond delay="2000"/>
                                  </p:stCondLst>
                                  <p:childTnLst>
                                    <p:animEffect transition="out" filter="fade">
                                      <p:cBhvr>
                                        <p:cTn id="32" dur="500"/>
                                        <p:tgtEl>
                                          <p:spTgt spid="34"/>
                                        </p:tgtEl>
                                      </p:cBhvr>
                                    </p:animEffect>
                                    <p:set>
                                      <p:cBhvr>
                                        <p:cTn id="33" dur="1" fill="hold">
                                          <p:stCondLst>
                                            <p:cond delay="499"/>
                                          </p:stCondLst>
                                        </p:cTn>
                                        <p:tgtEl>
                                          <p:spTgt spid="34"/>
                                        </p:tgtEl>
                                        <p:attrNameLst>
                                          <p:attrName>style.visibility</p:attrName>
                                        </p:attrNameLst>
                                      </p:cBhvr>
                                      <p:to>
                                        <p:strVal val="hidden"/>
                                      </p:to>
                                    </p:set>
                                  </p:childTnLst>
                                </p:cTn>
                              </p:par>
                              <p:par>
                                <p:cTn id="34" presetID="10" presetClass="entr" presetSubtype="0" fill="hold" nodeType="withEffect">
                                  <p:stCondLst>
                                    <p:cond delay="200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nodeType="withEffect">
                                  <p:stCondLst>
                                    <p:cond delay="240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
                                        <p:tgtEl>
                                          <p:spTgt spid="33"/>
                                        </p:tgtEl>
                                      </p:cBhvr>
                                    </p:animEffect>
                                  </p:childTnLst>
                                </p:cTn>
                              </p:par>
                              <p:par>
                                <p:cTn id="40" presetID="42" presetClass="path" presetSubtype="0" decel="50000" fill="hold" nodeType="withEffect">
                                  <p:stCondLst>
                                    <p:cond delay="2400"/>
                                  </p:stCondLst>
                                  <p:childTnLst>
                                    <p:animMotion origin="layout" path="M -2.22222E-6 0 L -0.00225 0.2358 " pathEditMode="relative" rAng="0" ptsTypes="AA">
                                      <p:cBhvr>
                                        <p:cTn id="41" dur="500" fill="hold"/>
                                        <p:tgtEl>
                                          <p:spTgt spid="33"/>
                                        </p:tgtEl>
                                        <p:attrNameLst>
                                          <p:attrName>ppt_x</p:attrName>
                                          <p:attrName>ppt_y</p:attrName>
                                        </p:attrNameLst>
                                      </p:cBhvr>
                                      <p:rCtr x="-122" y="11790"/>
                                    </p:animMotion>
                                  </p:childTnLst>
                                </p:cTn>
                              </p:par>
                              <p:par>
                                <p:cTn id="42" presetID="8" presetClass="emph" presetSubtype="0" fill="hold" nodeType="withEffect">
                                  <p:stCondLst>
                                    <p:cond delay="2400"/>
                                  </p:stCondLst>
                                  <p:childTnLst>
                                    <p:animRot by="5400000">
                                      <p:cBhvr>
                                        <p:cTn id="43" dur="500" fill="hold"/>
                                        <p:tgtEl>
                                          <p:spTgt spid="33"/>
                                        </p:tgtEl>
                                        <p:attrNameLst>
                                          <p:attrName>r</p:attrName>
                                        </p:attrNameLst>
                                      </p:cBhvr>
                                    </p:animRot>
                                  </p:childTnLst>
                                </p:cTn>
                              </p:par>
                              <p:par>
                                <p:cTn id="44" presetID="10" presetClass="exit" presetSubtype="0" fill="hold" nodeType="withEffect">
                                  <p:stCondLst>
                                    <p:cond delay="2600"/>
                                  </p:stCondLst>
                                  <p:childTnLst>
                                    <p:animEffect transition="out" filter="fade">
                                      <p:cBhvr>
                                        <p:cTn id="45" dur="500"/>
                                        <p:tgtEl>
                                          <p:spTgt spid="33"/>
                                        </p:tgtEl>
                                      </p:cBhvr>
                                    </p:animEffect>
                                    <p:set>
                                      <p:cBhvr>
                                        <p:cTn id="46" dur="1" fill="hold">
                                          <p:stCondLst>
                                            <p:cond delay="499"/>
                                          </p:stCondLst>
                                        </p:cTn>
                                        <p:tgtEl>
                                          <p:spTgt spid="33"/>
                                        </p:tgtEl>
                                        <p:attrNameLst>
                                          <p:attrName>style.visibility</p:attrName>
                                        </p:attrNameLst>
                                      </p:cBhvr>
                                      <p:to>
                                        <p:strVal val="hidden"/>
                                      </p:to>
                                    </p:set>
                                  </p:childTnLst>
                                </p:cTn>
                              </p:par>
                              <p:par>
                                <p:cTn id="47" presetID="10" presetClass="entr" presetSubtype="0" fill="hold" nodeType="withEffect">
                                  <p:stCondLst>
                                    <p:cond delay="26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6" presetClass="entr" presetSubtype="32" fill="hold" nodeType="withEffect">
                                  <p:stCondLst>
                                    <p:cond delay="1000"/>
                                  </p:stCondLst>
                                  <p:childTnLst>
                                    <p:set>
                                      <p:cBhvr>
                                        <p:cTn id="51" dur="1" fill="hold">
                                          <p:stCondLst>
                                            <p:cond delay="0"/>
                                          </p:stCondLst>
                                        </p:cTn>
                                        <p:tgtEl>
                                          <p:spTgt spid="37"/>
                                        </p:tgtEl>
                                        <p:attrNameLst>
                                          <p:attrName>style.visibility</p:attrName>
                                        </p:attrNameLst>
                                      </p:cBhvr>
                                      <p:to>
                                        <p:strVal val="visible"/>
                                      </p:to>
                                    </p:set>
                                    <p:animEffect transition="in" filter="circle(out)">
                                      <p:cBhvr>
                                        <p:cTn id="52" dur="500"/>
                                        <p:tgtEl>
                                          <p:spTgt spid="37"/>
                                        </p:tgtEl>
                                      </p:cBhvr>
                                    </p:animEffect>
                                  </p:childTnLst>
                                </p:cTn>
                              </p:par>
                              <p:par>
                                <p:cTn id="53" presetID="6" presetClass="entr" presetSubtype="32" fill="hold" nodeType="withEffect">
                                  <p:stCondLst>
                                    <p:cond delay="1500"/>
                                  </p:stCondLst>
                                  <p:childTnLst>
                                    <p:set>
                                      <p:cBhvr>
                                        <p:cTn id="54" dur="1" fill="hold">
                                          <p:stCondLst>
                                            <p:cond delay="0"/>
                                          </p:stCondLst>
                                        </p:cTn>
                                        <p:tgtEl>
                                          <p:spTgt spid="41"/>
                                        </p:tgtEl>
                                        <p:attrNameLst>
                                          <p:attrName>style.visibility</p:attrName>
                                        </p:attrNameLst>
                                      </p:cBhvr>
                                      <p:to>
                                        <p:strVal val="visible"/>
                                      </p:to>
                                    </p:set>
                                    <p:animEffect transition="in" filter="circle(out)">
                                      <p:cBhvr>
                                        <p:cTn id="55" dur="500"/>
                                        <p:tgtEl>
                                          <p:spTgt spid="41"/>
                                        </p:tgtEl>
                                      </p:cBhvr>
                                    </p:animEffect>
                                  </p:childTnLst>
                                </p:cTn>
                              </p:par>
                              <p:par>
                                <p:cTn id="56" presetID="6" presetClass="entr" presetSubtype="32" fill="hold" nodeType="withEffect">
                                  <p:stCondLst>
                                    <p:cond delay="2000"/>
                                  </p:stCondLst>
                                  <p:childTnLst>
                                    <p:set>
                                      <p:cBhvr>
                                        <p:cTn id="57" dur="1" fill="hold">
                                          <p:stCondLst>
                                            <p:cond delay="0"/>
                                          </p:stCondLst>
                                        </p:cTn>
                                        <p:tgtEl>
                                          <p:spTgt spid="45"/>
                                        </p:tgtEl>
                                        <p:attrNameLst>
                                          <p:attrName>style.visibility</p:attrName>
                                        </p:attrNameLst>
                                      </p:cBhvr>
                                      <p:to>
                                        <p:strVal val="visible"/>
                                      </p:to>
                                    </p:set>
                                    <p:animEffect transition="in" filter="circle(out)">
                                      <p:cBhvr>
                                        <p:cTn id="58" dur="500"/>
                                        <p:tgtEl>
                                          <p:spTgt spid="45"/>
                                        </p:tgtEl>
                                      </p:cBhvr>
                                    </p:animEffect>
                                  </p:childTnLst>
                                </p:cTn>
                              </p:par>
                              <p:par>
                                <p:cTn id="59" presetID="6" presetClass="entr" presetSubtype="32" fill="hold" nodeType="withEffect">
                                  <p:stCondLst>
                                    <p:cond delay="2500"/>
                                  </p:stCondLst>
                                  <p:childTnLst>
                                    <p:set>
                                      <p:cBhvr>
                                        <p:cTn id="60" dur="1" fill="hold">
                                          <p:stCondLst>
                                            <p:cond delay="0"/>
                                          </p:stCondLst>
                                        </p:cTn>
                                        <p:tgtEl>
                                          <p:spTgt spid="49"/>
                                        </p:tgtEl>
                                        <p:attrNameLst>
                                          <p:attrName>style.visibility</p:attrName>
                                        </p:attrNameLst>
                                      </p:cBhvr>
                                      <p:to>
                                        <p:strVal val="visible"/>
                                      </p:to>
                                    </p:set>
                                    <p:animEffect transition="in" filter="circle(out)">
                                      <p:cBhvr>
                                        <p:cTn id="61" dur="500"/>
                                        <p:tgtEl>
                                          <p:spTgt spid="49"/>
                                        </p:tgtEl>
                                      </p:cBhvr>
                                    </p:animEffect>
                                  </p:childTnLst>
                                </p:cTn>
                              </p:par>
                              <p:par>
                                <p:cTn id="62" presetID="4" presetClass="entr" presetSubtype="32" fill="hold" nodeType="withEffect">
                                  <p:stCondLst>
                                    <p:cond delay="1300"/>
                                  </p:stCondLst>
                                  <p:childTnLst>
                                    <p:set>
                                      <p:cBhvr>
                                        <p:cTn id="63" dur="1" fill="hold">
                                          <p:stCondLst>
                                            <p:cond delay="0"/>
                                          </p:stCondLst>
                                        </p:cTn>
                                        <p:tgtEl>
                                          <p:spTgt spid="72"/>
                                        </p:tgtEl>
                                        <p:attrNameLst>
                                          <p:attrName>style.visibility</p:attrName>
                                        </p:attrNameLst>
                                      </p:cBhvr>
                                      <p:to>
                                        <p:strVal val="visible"/>
                                      </p:to>
                                    </p:set>
                                    <p:animEffect transition="in" filter="box(out)">
                                      <p:cBhvr>
                                        <p:cTn id="64" dur="500"/>
                                        <p:tgtEl>
                                          <p:spTgt spid="72"/>
                                        </p:tgtEl>
                                      </p:cBhvr>
                                    </p:animEffect>
                                  </p:childTnLst>
                                </p:cTn>
                              </p:par>
                              <p:par>
                                <p:cTn id="65" presetID="4" presetClass="entr" presetSubtype="32" fill="hold" nodeType="withEffect">
                                  <p:stCondLst>
                                    <p:cond delay="1800"/>
                                  </p:stCondLst>
                                  <p:childTnLst>
                                    <p:set>
                                      <p:cBhvr>
                                        <p:cTn id="66" dur="1" fill="hold">
                                          <p:stCondLst>
                                            <p:cond delay="0"/>
                                          </p:stCondLst>
                                        </p:cTn>
                                        <p:tgtEl>
                                          <p:spTgt spid="75"/>
                                        </p:tgtEl>
                                        <p:attrNameLst>
                                          <p:attrName>style.visibility</p:attrName>
                                        </p:attrNameLst>
                                      </p:cBhvr>
                                      <p:to>
                                        <p:strVal val="visible"/>
                                      </p:to>
                                    </p:set>
                                    <p:animEffect transition="in" filter="box(out)">
                                      <p:cBhvr>
                                        <p:cTn id="67" dur="500"/>
                                        <p:tgtEl>
                                          <p:spTgt spid="75"/>
                                        </p:tgtEl>
                                      </p:cBhvr>
                                    </p:animEffect>
                                  </p:childTnLst>
                                </p:cTn>
                              </p:par>
                              <p:par>
                                <p:cTn id="68" presetID="4" presetClass="entr" presetSubtype="32" fill="hold" nodeType="withEffect">
                                  <p:stCondLst>
                                    <p:cond delay="2300"/>
                                  </p:stCondLst>
                                  <p:childTnLst>
                                    <p:set>
                                      <p:cBhvr>
                                        <p:cTn id="69" dur="1" fill="hold">
                                          <p:stCondLst>
                                            <p:cond delay="0"/>
                                          </p:stCondLst>
                                        </p:cTn>
                                        <p:tgtEl>
                                          <p:spTgt spid="81"/>
                                        </p:tgtEl>
                                        <p:attrNameLst>
                                          <p:attrName>style.visibility</p:attrName>
                                        </p:attrNameLst>
                                      </p:cBhvr>
                                      <p:to>
                                        <p:strVal val="visible"/>
                                      </p:to>
                                    </p:set>
                                    <p:animEffect transition="in" filter="box(out)">
                                      <p:cBhvr>
                                        <p:cTn id="70" dur="500"/>
                                        <p:tgtEl>
                                          <p:spTgt spid="81"/>
                                        </p:tgtEl>
                                      </p:cBhvr>
                                    </p:animEffect>
                                  </p:childTnLst>
                                </p:cTn>
                              </p:par>
                              <p:par>
                                <p:cTn id="71" presetID="4" presetClass="entr" presetSubtype="32" fill="hold" nodeType="withEffect">
                                  <p:stCondLst>
                                    <p:cond delay="2800"/>
                                  </p:stCondLst>
                                  <p:childTnLst>
                                    <p:set>
                                      <p:cBhvr>
                                        <p:cTn id="72" dur="1" fill="hold">
                                          <p:stCondLst>
                                            <p:cond delay="0"/>
                                          </p:stCondLst>
                                        </p:cTn>
                                        <p:tgtEl>
                                          <p:spTgt spid="78"/>
                                        </p:tgtEl>
                                        <p:attrNameLst>
                                          <p:attrName>style.visibility</p:attrName>
                                        </p:attrNameLst>
                                      </p:cBhvr>
                                      <p:to>
                                        <p:strVal val="visible"/>
                                      </p:to>
                                    </p:set>
                                    <p:animEffect transition="in" filter="box(ou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grpSp>
        <p:nvGrpSpPr>
          <p:cNvPr id="115" name="组合 114"/>
          <p:cNvGrpSpPr/>
          <p:nvPr/>
        </p:nvGrpSpPr>
        <p:grpSpPr bwMode="auto">
          <a:xfrm>
            <a:off x="2347470" y="1032745"/>
            <a:ext cx="3838575" cy="3822700"/>
            <a:chOff x="4176708" y="2023031"/>
            <a:chExt cx="3838586" cy="3821589"/>
          </a:xfrm>
        </p:grpSpPr>
        <p:sp>
          <p:nvSpPr>
            <p:cNvPr id="116" name="任意多边形 55"/>
            <p:cNvSpPr/>
            <p:nvPr/>
          </p:nvSpPr>
          <p:spPr bwMode="auto">
            <a:xfrm>
              <a:off x="6834363" y="3952240"/>
              <a:ext cx="168167" cy="85367"/>
            </a:xfrm>
            <a:custGeom>
              <a:avLst/>
              <a:gdLst>
                <a:gd name="T0" fmla="*/ 6747 w 168167"/>
                <a:gd name="T1" fmla="*/ 0 h 85367"/>
                <a:gd name="T2" fmla="*/ 163674 w 168167"/>
                <a:gd name="T3" fmla="*/ 0 h 85367"/>
                <a:gd name="T4" fmla="*/ 168167 w 168167"/>
                <a:gd name="T5" fmla="*/ 85367 h 85367"/>
                <a:gd name="T6" fmla="*/ 0 w 168167"/>
                <a:gd name="T7" fmla="*/ 85367 h 853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8167" h="85367">
                  <a:moveTo>
                    <a:pt x="6747" y="0"/>
                  </a:moveTo>
                  <a:cubicBezTo>
                    <a:pt x="163674" y="0"/>
                    <a:pt x="163674" y="0"/>
                    <a:pt x="163674" y="0"/>
                  </a:cubicBezTo>
                  <a:lnTo>
                    <a:pt x="168167" y="85367"/>
                  </a:lnTo>
                  <a:lnTo>
                    <a:pt x="0" y="85367"/>
                  </a:lnTo>
                  <a:lnTo>
                    <a:pt x="6747" y="0"/>
                  </a:lnTo>
                  <a:close/>
                </a:path>
              </a:pathLst>
            </a:custGeom>
            <a:solidFill>
              <a:srgbClr val="CF3C27"/>
            </a:solidFill>
            <a:ln>
              <a:noFill/>
            </a:ln>
            <a:extLst>
              <a:ext uri="{91240B29-F687-4F45-9708-019B960494DF}">
                <a14:hiddenLine xmlns:a14="http://schemas.microsoft.com/office/drawing/2010/main" w="23813">
                  <a:solidFill>
                    <a:srgbClr val="000000"/>
                  </a:solidFill>
                  <a:prstDash val="solid"/>
                  <a:miter lim="800000"/>
                  <a:headEnd/>
                  <a:tailEnd/>
                </a14:hiddenLine>
              </a:ext>
            </a:extLst>
          </p:spPr>
          <p:txBody>
            <a:bodyPr/>
            <a:lstStyle/>
            <a:p>
              <a:endParaRPr lang="zh-CN" altLang="en-US" sz="1400"/>
            </a:p>
          </p:txBody>
        </p:sp>
        <p:sp>
          <p:nvSpPr>
            <p:cNvPr id="117" name="Freeform 7"/>
            <p:cNvSpPr/>
            <p:nvPr/>
          </p:nvSpPr>
          <p:spPr bwMode="auto">
            <a:xfrm>
              <a:off x="4379261" y="2023031"/>
              <a:ext cx="1978784" cy="1725239"/>
            </a:xfrm>
            <a:custGeom>
              <a:avLst/>
              <a:gdLst>
                <a:gd name="T0" fmla="*/ 1890891 w 833"/>
                <a:gd name="T1" fmla="*/ 1059858 h 726"/>
                <a:gd name="T2" fmla="*/ 1620085 w 833"/>
                <a:gd name="T3" fmla="*/ 1102632 h 726"/>
                <a:gd name="T4" fmla="*/ 1068971 w 833"/>
                <a:gd name="T5" fmla="*/ 1725239 h 726"/>
                <a:gd name="T6" fmla="*/ 1068971 w 833"/>
                <a:gd name="T7" fmla="*/ 1725239 h 726"/>
                <a:gd name="T8" fmla="*/ 2375 w 833"/>
                <a:gd name="T9" fmla="*/ 1725239 h 726"/>
                <a:gd name="T10" fmla="*/ 0 w 833"/>
                <a:gd name="T11" fmla="*/ 1725239 h 726"/>
                <a:gd name="T12" fmla="*/ 1280390 w 833"/>
                <a:gd name="T13" fmla="*/ 102184 h 726"/>
                <a:gd name="T14" fmla="*/ 1886140 w 833"/>
                <a:gd name="T15" fmla="*/ 0 h 726"/>
                <a:gd name="T16" fmla="*/ 1964531 w 833"/>
                <a:gd name="T17" fmla="*/ 2376 h 726"/>
                <a:gd name="T18" fmla="*/ 1964531 w 833"/>
                <a:gd name="T19" fmla="*/ 1057481 h 726"/>
                <a:gd name="T20" fmla="*/ 1933650 w 833"/>
                <a:gd name="T21" fmla="*/ 1059858 h 726"/>
                <a:gd name="T22" fmla="*/ 1890891 w 833"/>
                <a:gd name="T23" fmla="*/ 1059858 h 7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3" h="726">
                  <a:moveTo>
                    <a:pt x="796" y="446"/>
                  </a:moveTo>
                  <a:cubicBezTo>
                    <a:pt x="758" y="446"/>
                    <a:pt x="720" y="452"/>
                    <a:pt x="682" y="464"/>
                  </a:cubicBezTo>
                  <a:cubicBezTo>
                    <a:pt x="559" y="506"/>
                    <a:pt x="475" y="608"/>
                    <a:pt x="450" y="726"/>
                  </a:cubicBezTo>
                  <a:cubicBezTo>
                    <a:pt x="450" y="726"/>
                    <a:pt x="450" y="726"/>
                    <a:pt x="450" y="726"/>
                  </a:cubicBezTo>
                  <a:cubicBezTo>
                    <a:pt x="1" y="726"/>
                    <a:pt x="1" y="726"/>
                    <a:pt x="1" y="726"/>
                  </a:cubicBezTo>
                  <a:cubicBezTo>
                    <a:pt x="0" y="726"/>
                    <a:pt x="0" y="726"/>
                    <a:pt x="0" y="726"/>
                  </a:cubicBezTo>
                  <a:cubicBezTo>
                    <a:pt x="28" y="421"/>
                    <a:pt x="231" y="147"/>
                    <a:pt x="539" y="43"/>
                  </a:cubicBezTo>
                  <a:cubicBezTo>
                    <a:pt x="623" y="14"/>
                    <a:pt x="709" y="0"/>
                    <a:pt x="794" y="0"/>
                  </a:cubicBezTo>
                  <a:cubicBezTo>
                    <a:pt x="797" y="0"/>
                    <a:pt x="828" y="0"/>
                    <a:pt x="827" y="1"/>
                  </a:cubicBezTo>
                  <a:cubicBezTo>
                    <a:pt x="827" y="445"/>
                    <a:pt x="827" y="445"/>
                    <a:pt x="827" y="445"/>
                  </a:cubicBezTo>
                  <a:cubicBezTo>
                    <a:pt x="833" y="445"/>
                    <a:pt x="808" y="445"/>
                    <a:pt x="814" y="446"/>
                  </a:cubicBezTo>
                  <a:cubicBezTo>
                    <a:pt x="796" y="446"/>
                    <a:pt x="796" y="446"/>
                    <a:pt x="796" y="446"/>
                  </a:cubicBezTo>
                  <a:close/>
                </a:path>
              </a:pathLst>
            </a:custGeom>
            <a:solidFill>
              <a:schemeClr val="accent1"/>
            </a:solidFill>
            <a:ln>
              <a:noFill/>
            </a:ln>
            <a:extLst>
              <a:ext uri="{91240B29-F687-4F45-9708-019B960494DF}">
                <a14:hiddenLine xmlns:a14="http://schemas.microsoft.com/office/drawing/2010/main" w="23813">
                  <a:solidFill>
                    <a:srgbClr val="000000"/>
                  </a:solidFill>
                  <a:prstDash val="solid"/>
                  <a:miter lim="800000"/>
                  <a:headEnd/>
                  <a:tailEnd/>
                </a14:hiddenLine>
              </a:ext>
            </a:extLst>
          </p:spPr>
          <p:txBody>
            <a:bodyPr/>
            <a:lstStyle/>
            <a:p>
              <a:endParaRPr lang="zh-CN" altLang="en-US" sz="1400"/>
            </a:p>
          </p:txBody>
        </p:sp>
        <p:sp>
          <p:nvSpPr>
            <p:cNvPr id="118" name="任意多边形 41"/>
            <p:cNvSpPr/>
            <p:nvPr/>
          </p:nvSpPr>
          <p:spPr bwMode="auto">
            <a:xfrm>
              <a:off x="4339972" y="3500639"/>
              <a:ext cx="1174315" cy="287731"/>
            </a:xfrm>
            <a:custGeom>
              <a:avLst/>
              <a:gdLst>
                <a:gd name="connsiteX0" fmla="*/ 1174010 w 1174315"/>
                <a:gd name="connsiteY0" fmla="*/ 141172 h 287731"/>
                <a:gd name="connsiteX1" fmla="*/ 1174315 w 1174315"/>
                <a:gd name="connsiteY1" fmla="*/ 141259 h 287731"/>
                <a:gd name="connsiteX2" fmla="*/ 1173196 w 1174315"/>
                <a:gd name="connsiteY2" fmla="*/ 143012 h 287731"/>
                <a:gd name="connsiteX3" fmla="*/ 46747 w 1174315"/>
                <a:gd name="connsiteY3" fmla="*/ 0 h 287731"/>
                <a:gd name="connsiteX4" fmla="*/ 64332 w 1174315"/>
                <a:gd name="connsiteY4" fmla="*/ 0 h 287731"/>
                <a:gd name="connsiteX5" fmla="*/ 1170420 w 1174315"/>
                <a:gd name="connsiteY5" fmla="*/ 147364 h 287731"/>
                <a:gd name="connsiteX6" fmla="*/ 1173196 w 1174315"/>
                <a:gd name="connsiteY6" fmla="*/ 143012 h 287731"/>
                <a:gd name="connsiteX7" fmla="*/ 1154831 w 1174315"/>
                <a:gd name="connsiteY7" fmla="*/ 184564 h 287731"/>
                <a:gd name="connsiteX8" fmla="*/ 1124588 w 1174315"/>
                <a:gd name="connsiteY8" fmla="*/ 287731 h 287731"/>
                <a:gd name="connsiteX9" fmla="*/ 2500 w 1174315"/>
                <a:gd name="connsiteY9" fmla="*/ 287731 h 287731"/>
                <a:gd name="connsiteX10" fmla="*/ 0 w 1174315"/>
                <a:gd name="connsiteY10" fmla="*/ 287731 h 287731"/>
                <a:gd name="connsiteX11" fmla="*/ 33927 w 1174315"/>
                <a:gd name="connsiteY11" fmla="*/ 50753 h 28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4315" h="287731">
                  <a:moveTo>
                    <a:pt x="1174010" y="141172"/>
                  </a:moveTo>
                  <a:lnTo>
                    <a:pt x="1174315" y="141259"/>
                  </a:lnTo>
                  <a:lnTo>
                    <a:pt x="1173196" y="143012"/>
                  </a:lnTo>
                  <a:close/>
                  <a:moveTo>
                    <a:pt x="46747" y="0"/>
                  </a:moveTo>
                  <a:lnTo>
                    <a:pt x="64332" y="0"/>
                  </a:lnTo>
                  <a:lnTo>
                    <a:pt x="1170420" y="147364"/>
                  </a:lnTo>
                  <a:lnTo>
                    <a:pt x="1173196" y="143012"/>
                  </a:lnTo>
                  <a:lnTo>
                    <a:pt x="1154831" y="184564"/>
                  </a:lnTo>
                  <a:cubicBezTo>
                    <a:pt x="1142512" y="218223"/>
                    <a:pt x="1132398" y="252680"/>
                    <a:pt x="1124588" y="287731"/>
                  </a:cubicBezTo>
                  <a:lnTo>
                    <a:pt x="2500" y="287731"/>
                  </a:lnTo>
                  <a:lnTo>
                    <a:pt x="0" y="287731"/>
                  </a:lnTo>
                  <a:cubicBezTo>
                    <a:pt x="7654" y="208457"/>
                    <a:pt x="18739" y="129171"/>
                    <a:pt x="33927" y="50753"/>
                  </a:cubicBezTo>
                  <a:close/>
                </a:path>
              </a:pathLst>
            </a:custGeom>
            <a:solidFill>
              <a:schemeClr val="accent1">
                <a:lumMod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400">
                <a:solidFill>
                  <a:prstClr val="white"/>
                </a:solidFill>
              </a:endParaRPr>
            </a:p>
          </p:txBody>
        </p:sp>
        <p:grpSp>
          <p:nvGrpSpPr>
            <p:cNvPr id="119" name="组合 2048"/>
            <p:cNvGrpSpPr/>
            <p:nvPr/>
          </p:nvGrpSpPr>
          <p:grpSpPr bwMode="auto">
            <a:xfrm>
              <a:off x="4176708" y="3653367"/>
              <a:ext cx="1961624" cy="2094970"/>
              <a:chOff x="4176708" y="3653367"/>
              <a:chExt cx="1961624" cy="2094970"/>
            </a:xfrm>
          </p:grpSpPr>
          <p:sp>
            <p:nvSpPr>
              <p:cNvPr id="145" name="Freeform 12"/>
              <p:cNvSpPr/>
              <p:nvPr/>
            </p:nvSpPr>
            <p:spPr bwMode="auto">
              <a:xfrm>
                <a:off x="4176708" y="3652920"/>
                <a:ext cx="1931993" cy="2048866"/>
              </a:xfrm>
              <a:custGeom>
                <a:avLst/>
                <a:gdLst>
                  <a:gd name="T0" fmla="*/ 455 w 813"/>
                  <a:gd name="T1" fmla="*/ 46 h 862"/>
                  <a:gd name="T2" fmla="*/ 474 w 813"/>
                  <a:gd name="T3" fmla="*/ 163 h 862"/>
                  <a:gd name="T4" fmla="*/ 813 w 813"/>
                  <a:gd name="T5" fmla="*/ 407 h 862"/>
                  <a:gd name="T6" fmla="*/ 813 w 813"/>
                  <a:gd name="T7" fmla="*/ 862 h 862"/>
                  <a:gd name="T8" fmla="*/ 0 w 813"/>
                  <a:gd name="T9" fmla="*/ 48 h 862"/>
                  <a:gd name="T10" fmla="*/ 0 w 813"/>
                  <a:gd name="T11" fmla="*/ 0 h 862"/>
                  <a:gd name="T12" fmla="*/ 455 w 813"/>
                  <a:gd name="T13" fmla="*/ 0 h 862"/>
                  <a:gd name="T14" fmla="*/ 455 w 813"/>
                  <a:gd name="T15" fmla="*/ 46 h 8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3" h="862">
                    <a:moveTo>
                      <a:pt x="455" y="46"/>
                    </a:moveTo>
                    <a:cubicBezTo>
                      <a:pt x="455" y="85"/>
                      <a:pt x="461" y="124"/>
                      <a:pt x="474" y="163"/>
                    </a:cubicBezTo>
                    <a:cubicBezTo>
                      <a:pt x="524" y="312"/>
                      <a:pt x="664" y="407"/>
                      <a:pt x="813" y="407"/>
                    </a:cubicBezTo>
                    <a:cubicBezTo>
                      <a:pt x="813" y="862"/>
                      <a:pt x="813" y="862"/>
                      <a:pt x="813" y="862"/>
                    </a:cubicBezTo>
                    <a:cubicBezTo>
                      <a:pt x="397" y="861"/>
                      <a:pt x="10" y="451"/>
                      <a:pt x="0" y="48"/>
                    </a:cubicBezTo>
                    <a:cubicBezTo>
                      <a:pt x="0" y="0"/>
                      <a:pt x="0" y="0"/>
                      <a:pt x="0" y="0"/>
                    </a:cubicBezTo>
                    <a:cubicBezTo>
                      <a:pt x="455" y="0"/>
                      <a:pt x="455" y="0"/>
                      <a:pt x="455" y="0"/>
                    </a:cubicBezTo>
                    <a:cubicBezTo>
                      <a:pt x="455" y="46"/>
                      <a:pt x="455" y="46"/>
                      <a:pt x="455" y="46"/>
                    </a:cubicBezTo>
                    <a:close/>
                  </a:path>
                </a:pathLst>
              </a:custGeom>
              <a:solidFill>
                <a:schemeClr val="accent4"/>
              </a:solidFill>
              <a:ln w="23813" cap="flat">
                <a:noFill/>
                <a:prstDash val="solid"/>
                <a:miter lim="800000"/>
              </a:ln>
            </p:spPr>
            <p:txBody>
              <a:bodyPr/>
              <a:lstStyle/>
              <a:p>
                <a:pPr fontAlgn="auto">
                  <a:spcBef>
                    <a:spcPts val="0"/>
                  </a:spcBef>
                  <a:spcAft>
                    <a:spcPts val="0"/>
                  </a:spcAft>
                  <a:buFontTx/>
                  <a:buNone/>
                  <a:defRPr/>
                </a:pPr>
                <a:endParaRPr lang="zh-CN" altLang="en-US" sz="1400">
                  <a:solidFill>
                    <a:prstClr val="black"/>
                  </a:solidFill>
                  <a:latin typeface="Calibri" panose="020F0502020204030204"/>
                  <a:ea typeface="宋体" panose="02010600030101010101" pitchFamily="2" charset="-122"/>
                </a:endParaRPr>
              </a:p>
            </p:txBody>
          </p:sp>
          <p:sp>
            <p:nvSpPr>
              <p:cNvPr id="146" name="任意多边形 48"/>
              <p:cNvSpPr/>
              <p:nvPr/>
            </p:nvSpPr>
            <p:spPr bwMode="auto">
              <a:xfrm rot="5400000" flipH="1" flipV="1">
                <a:off x="5361872" y="4971876"/>
                <a:ext cx="1182854" cy="370067"/>
              </a:xfrm>
              <a:custGeom>
                <a:avLst/>
                <a:gdLst>
                  <a:gd name="connsiteX0" fmla="*/ 1174010 w 1174315"/>
                  <a:gd name="connsiteY0" fmla="*/ 141172 h 287731"/>
                  <a:gd name="connsiteX1" fmla="*/ 1174315 w 1174315"/>
                  <a:gd name="connsiteY1" fmla="*/ 141259 h 287731"/>
                  <a:gd name="connsiteX2" fmla="*/ 1173196 w 1174315"/>
                  <a:gd name="connsiteY2" fmla="*/ 143012 h 287731"/>
                  <a:gd name="connsiteX3" fmla="*/ 46747 w 1174315"/>
                  <a:gd name="connsiteY3" fmla="*/ 0 h 287731"/>
                  <a:gd name="connsiteX4" fmla="*/ 64332 w 1174315"/>
                  <a:gd name="connsiteY4" fmla="*/ 0 h 287731"/>
                  <a:gd name="connsiteX5" fmla="*/ 1170420 w 1174315"/>
                  <a:gd name="connsiteY5" fmla="*/ 147364 h 287731"/>
                  <a:gd name="connsiteX6" fmla="*/ 1173196 w 1174315"/>
                  <a:gd name="connsiteY6" fmla="*/ 143012 h 287731"/>
                  <a:gd name="connsiteX7" fmla="*/ 1154831 w 1174315"/>
                  <a:gd name="connsiteY7" fmla="*/ 184564 h 287731"/>
                  <a:gd name="connsiteX8" fmla="*/ 1124588 w 1174315"/>
                  <a:gd name="connsiteY8" fmla="*/ 287731 h 287731"/>
                  <a:gd name="connsiteX9" fmla="*/ 2500 w 1174315"/>
                  <a:gd name="connsiteY9" fmla="*/ 287731 h 287731"/>
                  <a:gd name="connsiteX10" fmla="*/ 0 w 1174315"/>
                  <a:gd name="connsiteY10" fmla="*/ 287731 h 287731"/>
                  <a:gd name="connsiteX11" fmla="*/ 33927 w 1174315"/>
                  <a:gd name="connsiteY11" fmla="*/ 50753 h 28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4315" h="287731">
                    <a:moveTo>
                      <a:pt x="1174010" y="141172"/>
                    </a:moveTo>
                    <a:lnTo>
                      <a:pt x="1174315" y="141259"/>
                    </a:lnTo>
                    <a:lnTo>
                      <a:pt x="1173196" y="143012"/>
                    </a:lnTo>
                    <a:close/>
                    <a:moveTo>
                      <a:pt x="46747" y="0"/>
                    </a:moveTo>
                    <a:lnTo>
                      <a:pt x="64332" y="0"/>
                    </a:lnTo>
                    <a:lnTo>
                      <a:pt x="1170420" y="147364"/>
                    </a:lnTo>
                    <a:lnTo>
                      <a:pt x="1173196" y="143012"/>
                    </a:lnTo>
                    <a:lnTo>
                      <a:pt x="1154831" y="184564"/>
                    </a:lnTo>
                    <a:cubicBezTo>
                      <a:pt x="1142512" y="218223"/>
                      <a:pt x="1132398" y="252680"/>
                      <a:pt x="1124588" y="287731"/>
                    </a:cubicBezTo>
                    <a:lnTo>
                      <a:pt x="2500" y="287731"/>
                    </a:lnTo>
                    <a:lnTo>
                      <a:pt x="0" y="287731"/>
                    </a:lnTo>
                    <a:cubicBezTo>
                      <a:pt x="7654" y="208457"/>
                      <a:pt x="18739" y="129171"/>
                      <a:pt x="33927" y="50753"/>
                    </a:cubicBezTo>
                    <a:close/>
                  </a:path>
                </a:pathLst>
              </a:custGeom>
              <a:solidFill>
                <a:schemeClr val="accent4">
                  <a:lumMod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400">
                  <a:solidFill>
                    <a:prstClr val="white"/>
                  </a:solidFill>
                </a:endParaRPr>
              </a:p>
            </p:txBody>
          </p:sp>
        </p:grpSp>
        <p:sp>
          <p:nvSpPr>
            <p:cNvPr id="120" name="任意多边形 54"/>
            <p:cNvSpPr/>
            <p:nvPr/>
          </p:nvSpPr>
          <p:spPr bwMode="auto">
            <a:xfrm>
              <a:off x="5972175" y="4036984"/>
              <a:ext cx="1924056" cy="1807636"/>
            </a:xfrm>
            <a:custGeom>
              <a:avLst/>
              <a:gdLst>
                <a:gd name="connsiteX0" fmla="*/ 861106 w 1923542"/>
                <a:gd name="connsiteY0" fmla="*/ 0 h 1807013"/>
                <a:gd name="connsiteX1" fmla="*/ 1029273 w 1923542"/>
                <a:gd name="connsiteY1" fmla="*/ 0 h 1807013"/>
                <a:gd name="connsiteX2" fmla="*/ 1029535 w 1923542"/>
                <a:gd name="connsiteY2" fmla="*/ 4973 h 1807013"/>
                <a:gd name="connsiteX3" fmla="*/ 1923542 w 1923542"/>
                <a:gd name="connsiteY3" fmla="*/ 4973 h 1807013"/>
                <a:gd name="connsiteX4" fmla="*/ 33288 w 1923542"/>
                <a:gd name="connsiteY4" fmla="*/ 1807013 h 1807013"/>
                <a:gd name="connsiteX5" fmla="*/ 0 w 1923542"/>
                <a:gd name="connsiteY5" fmla="*/ 1807013 h 1807013"/>
                <a:gd name="connsiteX6" fmla="*/ 0 w 1923542"/>
                <a:gd name="connsiteY6" fmla="*/ 749087 h 1807013"/>
                <a:gd name="connsiteX7" fmla="*/ 28532 w 1923542"/>
                <a:gd name="connsiteY7" fmla="*/ 749087 h 1807013"/>
                <a:gd name="connsiteX8" fmla="*/ 299588 w 1923542"/>
                <a:gd name="connsiteY8" fmla="*/ 703917 h 1807013"/>
                <a:gd name="connsiteX9" fmla="*/ 857673 w 1923542"/>
                <a:gd name="connsiteY9" fmla="*/ 43424 h 180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542" h="1807013">
                  <a:moveTo>
                    <a:pt x="861106" y="0"/>
                  </a:moveTo>
                  <a:lnTo>
                    <a:pt x="1029273" y="0"/>
                  </a:lnTo>
                  <a:lnTo>
                    <a:pt x="1029535" y="4973"/>
                  </a:lnTo>
                  <a:cubicBezTo>
                    <a:pt x="1923542" y="4973"/>
                    <a:pt x="1923542" y="4973"/>
                    <a:pt x="1923542" y="4973"/>
                  </a:cubicBezTo>
                  <a:cubicBezTo>
                    <a:pt x="1875989" y="1012974"/>
                    <a:pt x="1041423" y="1807013"/>
                    <a:pt x="33288" y="1807013"/>
                  </a:cubicBezTo>
                  <a:cubicBezTo>
                    <a:pt x="0" y="1807013"/>
                    <a:pt x="0" y="1807013"/>
                    <a:pt x="0" y="1807013"/>
                  </a:cubicBezTo>
                  <a:cubicBezTo>
                    <a:pt x="0" y="749087"/>
                    <a:pt x="0" y="749087"/>
                    <a:pt x="0" y="749087"/>
                  </a:cubicBezTo>
                  <a:cubicBezTo>
                    <a:pt x="28532" y="749087"/>
                    <a:pt x="28532" y="749087"/>
                    <a:pt x="28532" y="749087"/>
                  </a:cubicBezTo>
                  <a:cubicBezTo>
                    <a:pt x="118884" y="749087"/>
                    <a:pt x="209236" y="734823"/>
                    <a:pt x="299588" y="703917"/>
                  </a:cubicBezTo>
                  <a:cubicBezTo>
                    <a:pt x="603336" y="601988"/>
                    <a:pt x="810603" y="339884"/>
                    <a:pt x="857673" y="43424"/>
                  </a:cubicBezTo>
                  <a:close/>
                </a:path>
              </a:pathLst>
            </a:custGeom>
            <a:solidFill>
              <a:schemeClr val="accent3"/>
            </a:solidFill>
            <a:ln w="23813" cap="flat">
              <a:noFill/>
              <a:prstDash val="solid"/>
              <a:miter lim="800000"/>
            </a:ln>
          </p:spPr>
          <p:txBody>
            <a:bodyPr/>
            <a:lstStyle/>
            <a:p>
              <a:pPr fontAlgn="auto">
                <a:spcBef>
                  <a:spcPts val="0"/>
                </a:spcBef>
                <a:spcAft>
                  <a:spcPts val="0"/>
                </a:spcAft>
                <a:buFontTx/>
                <a:buNone/>
                <a:defRPr/>
              </a:pPr>
              <a:endParaRPr lang="zh-CN" altLang="en-US" sz="1400">
                <a:solidFill>
                  <a:prstClr val="black"/>
                </a:solidFill>
                <a:latin typeface="Calibri" panose="020F0502020204030204"/>
                <a:ea typeface="宋体" panose="02010600030101010101" pitchFamily="2" charset="-122"/>
              </a:endParaRPr>
            </a:p>
          </p:txBody>
        </p:sp>
        <p:sp>
          <p:nvSpPr>
            <p:cNvPr id="121" name="任意多边形 45"/>
            <p:cNvSpPr/>
            <p:nvPr/>
          </p:nvSpPr>
          <p:spPr bwMode="auto">
            <a:xfrm flipH="1" flipV="1">
              <a:off x="6777310" y="3916665"/>
              <a:ext cx="1179239" cy="287731"/>
            </a:xfrm>
            <a:custGeom>
              <a:avLst/>
              <a:gdLst>
                <a:gd name="connsiteX0" fmla="*/ 1174010 w 1174315"/>
                <a:gd name="connsiteY0" fmla="*/ 141172 h 287731"/>
                <a:gd name="connsiteX1" fmla="*/ 1174315 w 1174315"/>
                <a:gd name="connsiteY1" fmla="*/ 141259 h 287731"/>
                <a:gd name="connsiteX2" fmla="*/ 1173196 w 1174315"/>
                <a:gd name="connsiteY2" fmla="*/ 143012 h 287731"/>
                <a:gd name="connsiteX3" fmla="*/ 46747 w 1174315"/>
                <a:gd name="connsiteY3" fmla="*/ 0 h 287731"/>
                <a:gd name="connsiteX4" fmla="*/ 64332 w 1174315"/>
                <a:gd name="connsiteY4" fmla="*/ 0 h 287731"/>
                <a:gd name="connsiteX5" fmla="*/ 1170420 w 1174315"/>
                <a:gd name="connsiteY5" fmla="*/ 147364 h 287731"/>
                <a:gd name="connsiteX6" fmla="*/ 1173196 w 1174315"/>
                <a:gd name="connsiteY6" fmla="*/ 143012 h 287731"/>
                <a:gd name="connsiteX7" fmla="*/ 1154831 w 1174315"/>
                <a:gd name="connsiteY7" fmla="*/ 184564 h 287731"/>
                <a:gd name="connsiteX8" fmla="*/ 1124588 w 1174315"/>
                <a:gd name="connsiteY8" fmla="*/ 287731 h 287731"/>
                <a:gd name="connsiteX9" fmla="*/ 2500 w 1174315"/>
                <a:gd name="connsiteY9" fmla="*/ 287731 h 287731"/>
                <a:gd name="connsiteX10" fmla="*/ 0 w 1174315"/>
                <a:gd name="connsiteY10" fmla="*/ 287731 h 287731"/>
                <a:gd name="connsiteX11" fmla="*/ 33927 w 1174315"/>
                <a:gd name="connsiteY11" fmla="*/ 50753 h 28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4315" h="287731">
                  <a:moveTo>
                    <a:pt x="1174010" y="141172"/>
                  </a:moveTo>
                  <a:lnTo>
                    <a:pt x="1174315" y="141259"/>
                  </a:lnTo>
                  <a:lnTo>
                    <a:pt x="1173196" y="143012"/>
                  </a:lnTo>
                  <a:close/>
                  <a:moveTo>
                    <a:pt x="46747" y="0"/>
                  </a:moveTo>
                  <a:lnTo>
                    <a:pt x="64332" y="0"/>
                  </a:lnTo>
                  <a:lnTo>
                    <a:pt x="1170420" y="147364"/>
                  </a:lnTo>
                  <a:lnTo>
                    <a:pt x="1173196" y="143012"/>
                  </a:lnTo>
                  <a:lnTo>
                    <a:pt x="1154831" y="184564"/>
                  </a:lnTo>
                  <a:cubicBezTo>
                    <a:pt x="1142512" y="218223"/>
                    <a:pt x="1132398" y="252680"/>
                    <a:pt x="1124588" y="287731"/>
                  </a:cubicBezTo>
                  <a:lnTo>
                    <a:pt x="2500" y="287731"/>
                  </a:lnTo>
                  <a:lnTo>
                    <a:pt x="0" y="287731"/>
                  </a:lnTo>
                  <a:cubicBezTo>
                    <a:pt x="7654" y="208457"/>
                    <a:pt x="18739" y="129171"/>
                    <a:pt x="33927" y="50753"/>
                  </a:cubicBezTo>
                  <a:close/>
                </a:path>
              </a:pathLst>
            </a:custGeom>
            <a:solidFill>
              <a:schemeClr val="accent3">
                <a:lumMod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400">
                <a:solidFill>
                  <a:prstClr val="white"/>
                </a:solidFill>
              </a:endParaRPr>
            </a:p>
          </p:txBody>
        </p:sp>
        <p:grpSp>
          <p:nvGrpSpPr>
            <p:cNvPr id="122" name="组合 2047"/>
            <p:cNvGrpSpPr/>
            <p:nvPr/>
          </p:nvGrpSpPr>
          <p:grpSpPr bwMode="auto">
            <a:xfrm>
              <a:off x="6238297" y="2188168"/>
              <a:ext cx="1776997" cy="1854724"/>
              <a:chOff x="6238297" y="2188168"/>
              <a:chExt cx="1776997" cy="1854724"/>
            </a:xfrm>
          </p:grpSpPr>
          <p:sp>
            <p:nvSpPr>
              <p:cNvPr id="143" name="Freeform 5"/>
              <p:cNvSpPr/>
              <p:nvPr/>
            </p:nvSpPr>
            <p:spPr bwMode="auto">
              <a:xfrm>
                <a:off x="6273058" y="2232666"/>
                <a:ext cx="1742236" cy="1810226"/>
              </a:xfrm>
              <a:custGeom>
                <a:avLst/>
                <a:gdLst>
                  <a:gd name="T0" fmla="*/ 729695 w 733"/>
                  <a:gd name="T1" fmla="*/ 1810226 h 762"/>
                  <a:gd name="T2" fmla="*/ 686912 w 733"/>
                  <a:gd name="T3" fmla="*/ 1551283 h 762"/>
                  <a:gd name="T4" fmla="*/ 0 w 733"/>
                  <a:gd name="T5" fmla="*/ 1007265 h 762"/>
                  <a:gd name="T6" fmla="*/ 0 w 733"/>
                  <a:gd name="T7" fmla="*/ 0 h 762"/>
                  <a:gd name="T8" fmla="*/ 1742236 w 733"/>
                  <a:gd name="T9" fmla="*/ 1807850 h 762"/>
                  <a:gd name="T10" fmla="*/ 1742236 w 733"/>
                  <a:gd name="T11" fmla="*/ 1810226 h 762"/>
                  <a:gd name="T12" fmla="*/ 729695 w 733"/>
                  <a:gd name="T13" fmla="*/ 1810226 h 762"/>
                  <a:gd name="T14" fmla="*/ 729695 w 733"/>
                  <a:gd name="T15" fmla="*/ 1810226 h 7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3" h="762">
                    <a:moveTo>
                      <a:pt x="307" y="762"/>
                    </a:moveTo>
                    <a:cubicBezTo>
                      <a:pt x="307" y="726"/>
                      <a:pt x="301" y="689"/>
                      <a:pt x="289" y="653"/>
                    </a:cubicBezTo>
                    <a:cubicBezTo>
                      <a:pt x="241" y="513"/>
                      <a:pt x="140" y="425"/>
                      <a:pt x="0" y="424"/>
                    </a:cubicBezTo>
                    <a:cubicBezTo>
                      <a:pt x="0" y="0"/>
                      <a:pt x="0" y="0"/>
                      <a:pt x="0" y="0"/>
                    </a:cubicBezTo>
                    <a:cubicBezTo>
                      <a:pt x="365" y="0"/>
                      <a:pt x="733" y="393"/>
                      <a:pt x="733" y="761"/>
                    </a:cubicBezTo>
                    <a:cubicBezTo>
                      <a:pt x="733" y="762"/>
                      <a:pt x="733" y="762"/>
                      <a:pt x="733" y="762"/>
                    </a:cubicBezTo>
                    <a:cubicBezTo>
                      <a:pt x="307" y="762"/>
                      <a:pt x="307" y="762"/>
                      <a:pt x="307" y="762"/>
                    </a:cubicBezTo>
                    <a:cubicBezTo>
                      <a:pt x="307" y="762"/>
                      <a:pt x="307" y="762"/>
                      <a:pt x="307" y="762"/>
                    </a:cubicBezTo>
                    <a:close/>
                  </a:path>
                </a:pathLst>
              </a:custGeom>
              <a:solidFill>
                <a:schemeClr val="accent2"/>
              </a:solidFill>
              <a:ln>
                <a:noFill/>
              </a:ln>
              <a:extLst>
                <a:ext uri="{91240B29-F687-4F45-9708-019B960494DF}">
                  <a14:hiddenLine xmlns:a14="http://schemas.microsoft.com/office/drawing/2010/main" w="23813">
                    <a:solidFill>
                      <a:srgbClr val="000000"/>
                    </a:solidFill>
                    <a:prstDash val="solid"/>
                    <a:miter lim="800000"/>
                    <a:headEnd/>
                    <a:tailEnd/>
                  </a14:hiddenLine>
                </a:ext>
              </a:extLst>
            </p:spPr>
            <p:txBody>
              <a:bodyPr/>
              <a:lstStyle/>
              <a:p>
                <a:endParaRPr lang="zh-CN" altLang="en-US" sz="1400"/>
              </a:p>
            </p:txBody>
          </p:sp>
          <p:sp>
            <p:nvSpPr>
              <p:cNvPr id="144" name="任意多边形 42"/>
              <p:cNvSpPr/>
              <p:nvPr/>
            </p:nvSpPr>
            <p:spPr bwMode="auto">
              <a:xfrm rot="5400000">
                <a:off x="5826040" y="2600425"/>
                <a:ext cx="1112245" cy="287731"/>
              </a:xfrm>
              <a:custGeom>
                <a:avLst/>
                <a:gdLst>
                  <a:gd name="connsiteX0" fmla="*/ 1174010 w 1174315"/>
                  <a:gd name="connsiteY0" fmla="*/ 141172 h 287731"/>
                  <a:gd name="connsiteX1" fmla="*/ 1174315 w 1174315"/>
                  <a:gd name="connsiteY1" fmla="*/ 141259 h 287731"/>
                  <a:gd name="connsiteX2" fmla="*/ 1173196 w 1174315"/>
                  <a:gd name="connsiteY2" fmla="*/ 143012 h 287731"/>
                  <a:gd name="connsiteX3" fmla="*/ 46747 w 1174315"/>
                  <a:gd name="connsiteY3" fmla="*/ 0 h 287731"/>
                  <a:gd name="connsiteX4" fmla="*/ 64332 w 1174315"/>
                  <a:gd name="connsiteY4" fmla="*/ 0 h 287731"/>
                  <a:gd name="connsiteX5" fmla="*/ 1170420 w 1174315"/>
                  <a:gd name="connsiteY5" fmla="*/ 147364 h 287731"/>
                  <a:gd name="connsiteX6" fmla="*/ 1173196 w 1174315"/>
                  <a:gd name="connsiteY6" fmla="*/ 143012 h 287731"/>
                  <a:gd name="connsiteX7" fmla="*/ 1154831 w 1174315"/>
                  <a:gd name="connsiteY7" fmla="*/ 184564 h 287731"/>
                  <a:gd name="connsiteX8" fmla="*/ 1124588 w 1174315"/>
                  <a:gd name="connsiteY8" fmla="*/ 287731 h 287731"/>
                  <a:gd name="connsiteX9" fmla="*/ 2500 w 1174315"/>
                  <a:gd name="connsiteY9" fmla="*/ 287731 h 287731"/>
                  <a:gd name="connsiteX10" fmla="*/ 0 w 1174315"/>
                  <a:gd name="connsiteY10" fmla="*/ 287731 h 287731"/>
                  <a:gd name="connsiteX11" fmla="*/ 33927 w 1174315"/>
                  <a:gd name="connsiteY11" fmla="*/ 50753 h 28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4315" h="287731">
                    <a:moveTo>
                      <a:pt x="1174010" y="141172"/>
                    </a:moveTo>
                    <a:lnTo>
                      <a:pt x="1174315" y="141259"/>
                    </a:lnTo>
                    <a:lnTo>
                      <a:pt x="1173196" y="143012"/>
                    </a:lnTo>
                    <a:close/>
                    <a:moveTo>
                      <a:pt x="46747" y="0"/>
                    </a:moveTo>
                    <a:lnTo>
                      <a:pt x="64332" y="0"/>
                    </a:lnTo>
                    <a:lnTo>
                      <a:pt x="1170420" y="147364"/>
                    </a:lnTo>
                    <a:lnTo>
                      <a:pt x="1173196" y="143012"/>
                    </a:lnTo>
                    <a:lnTo>
                      <a:pt x="1154831" y="184564"/>
                    </a:lnTo>
                    <a:cubicBezTo>
                      <a:pt x="1142512" y="218223"/>
                      <a:pt x="1132398" y="252680"/>
                      <a:pt x="1124588" y="287731"/>
                    </a:cubicBezTo>
                    <a:lnTo>
                      <a:pt x="2500" y="287731"/>
                    </a:lnTo>
                    <a:lnTo>
                      <a:pt x="0" y="287731"/>
                    </a:lnTo>
                    <a:cubicBezTo>
                      <a:pt x="7654" y="208457"/>
                      <a:pt x="18739" y="129171"/>
                      <a:pt x="33927" y="50753"/>
                    </a:cubicBezTo>
                    <a:close/>
                  </a:path>
                </a:pathLst>
              </a:custGeom>
              <a:solidFill>
                <a:schemeClr val="accent2">
                  <a:lumMod val="5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sz="1400">
                  <a:solidFill>
                    <a:prstClr val="white"/>
                  </a:solidFill>
                </a:endParaRPr>
              </a:p>
            </p:txBody>
          </p:sp>
        </p:grpSp>
        <p:sp>
          <p:nvSpPr>
            <p:cNvPr id="123" name="Freeform 7"/>
            <p:cNvSpPr/>
            <p:nvPr/>
          </p:nvSpPr>
          <p:spPr bwMode="auto">
            <a:xfrm>
              <a:off x="4498729" y="2025446"/>
              <a:ext cx="1846059" cy="1388359"/>
            </a:xfrm>
            <a:custGeom>
              <a:avLst/>
              <a:gdLst>
                <a:gd name="T0" fmla="*/ 1770246 w 10154"/>
                <a:gd name="T1" fmla="*/ 1057464 h 8916"/>
                <a:gd name="T2" fmla="*/ 1499173 w 10154"/>
                <a:gd name="T3" fmla="*/ 1100130 h 8916"/>
                <a:gd name="T4" fmla="*/ 633958 w 10154"/>
                <a:gd name="T5" fmla="*/ 1272818 h 8916"/>
                <a:gd name="T6" fmla="*/ 43452 w 10154"/>
                <a:gd name="T7" fmla="*/ 1291971 h 8916"/>
                <a:gd name="T8" fmla="*/ 1843877 w 10154"/>
                <a:gd name="T9" fmla="*/ 0 h 8916"/>
                <a:gd name="T10" fmla="*/ 1843877 w 10154"/>
                <a:gd name="T11" fmla="*/ 1054816 h 8916"/>
                <a:gd name="T12" fmla="*/ 1812970 w 10154"/>
                <a:gd name="T13" fmla="*/ 1057464 h 8916"/>
                <a:gd name="T14" fmla="*/ 1770246 w 10154"/>
                <a:gd name="T15" fmla="*/ 1057464 h 89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154" h="8916">
                  <a:moveTo>
                    <a:pt x="9737" y="6791"/>
                  </a:moveTo>
                  <a:cubicBezTo>
                    <a:pt x="9241" y="6791"/>
                    <a:pt x="9288" y="6835"/>
                    <a:pt x="8246" y="7065"/>
                  </a:cubicBezTo>
                  <a:cubicBezTo>
                    <a:pt x="7204" y="7295"/>
                    <a:pt x="4822" y="7968"/>
                    <a:pt x="3487" y="8174"/>
                  </a:cubicBezTo>
                  <a:cubicBezTo>
                    <a:pt x="2153" y="8380"/>
                    <a:pt x="-870" y="9659"/>
                    <a:pt x="239" y="8297"/>
                  </a:cubicBezTo>
                  <a:cubicBezTo>
                    <a:pt x="1348" y="6935"/>
                    <a:pt x="8491" y="254"/>
                    <a:pt x="10142" y="0"/>
                  </a:cubicBezTo>
                  <a:lnTo>
                    <a:pt x="10142" y="6774"/>
                  </a:lnTo>
                  <a:cubicBezTo>
                    <a:pt x="10221" y="6774"/>
                    <a:pt x="9894" y="6774"/>
                    <a:pt x="9972" y="6791"/>
                  </a:cubicBezTo>
                  <a:lnTo>
                    <a:pt x="9737" y="6791"/>
                  </a:lnTo>
                  <a:close/>
                </a:path>
              </a:pathLst>
            </a:custGeom>
            <a:solidFill>
              <a:schemeClr val="accent1"/>
            </a:solidFill>
            <a:ln>
              <a:noFill/>
            </a:ln>
            <a:extLst>
              <a:ext uri="{91240B29-F687-4F45-9708-019B960494DF}">
                <a14:hiddenLine xmlns:a14="http://schemas.microsoft.com/office/drawing/2010/main" w="23813">
                  <a:solidFill>
                    <a:srgbClr val="000000"/>
                  </a:solidFill>
                  <a:prstDash val="solid"/>
                  <a:miter lim="800000"/>
                  <a:headEnd/>
                  <a:tailEnd/>
                </a14:hiddenLine>
              </a:ext>
            </a:extLst>
          </p:spPr>
          <p:txBody>
            <a:bodyPr/>
            <a:lstStyle/>
            <a:p>
              <a:endParaRPr lang="zh-CN" altLang="en-US" sz="1400"/>
            </a:p>
          </p:txBody>
        </p:sp>
        <p:grpSp>
          <p:nvGrpSpPr>
            <p:cNvPr id="124" name="组合 123"/>
            <p:cNvGrpSpPr/>
            <p:nvPr/>
          </p:nvGrpSpPr>
          <p:grpSpPr>
            <a:xfrm>
              <a:off x="5670155" y="3421280"/>
              <a:ext cx="942846" cy="948890"/>
              <a:chOff x="4554538" y="4102100"/>
              <a:chExt cx="495300" cy="498475"/>
            </a:xfrm>
            <a:solidFill>
              <a:srgbClr val="1D495D"/>
            </a:solidFill>
          </p:grpSpPr>
          <p:sp>
            <p:nvSpPr>
              <p:cNvPr id="140" name="Freeform 90"/>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buFontTx/>
                  <a:buNone/>
                  <a:defRPr/>
                </a:pPr>
                <a:endParaRPr lang="zh-CN" altLang="en-US" sz="1400">
                  <a:solidFill>
                    <a:prstClr val="black"/>
                  </a:solidFill>
                  <a:latin typeface="Calibri" panose="020F0502020204030204"/>
                  <a:ea typeface="宋体" panose="02010600030101010101" pitchFamily="2" charset="-122"/>
                </a:endParaRPr>
              </a:p>
            </p:txBody>
          </p:sp>
          <p:sp>
            <p:nvSpPr>
              <p:cNvPr id="141" name="Freeform 91"/>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buFontTx/>
                  <a:buNone/>
                  <a:defRPr/>
                </a:pPr>
                <a:endParaRPr lang="zh-CN" altLang="en-US" sz="1400">
                  <a:solidFill>
                    <a:prstClr val="black"/>
                  </a:solidFill>
                  <a:latin typeface="Calibri" panose="020F0502020204030204"/>
                  <a:ea typeface="宋体" panose="02010600030101010101" pitchFamily="2" charset="-122"/>
                </a:endParaRPr>
              </a:p>
            </p:txBody>
          </p:sp>
          <p:sp>
            <p:nvSpPr>
              <p:cNvPr id="142" name="Freeform 92"/>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buFontTx/>
                  <a:buNone/>
                  <a:defRPr/>
                </a:pPr>
                <a:endParaRPr lang="zh-CN" altLang="en-US" sz="1400">
                  <a:solidFill>
                    <a:prstClr val="black"/>
                  </a:solidFill>
                  <a:latin typeface="Calibri" panose="020F0502020204030204"/>
                  <a:ea typeface="宋体" panose="02010600030101010101" pitchFamily="2" charset="-122"/>
                </a:endParaRPr>
              </a:p>
            </p:txBody>
          </p:sp>
        </p:grpSp>
        <p:sp>
          <p:nvSpPr>
            <p:cNvPr id="125" name="文本框 2054"/>
            <p:cNvSpPr txBox="1">
              <a:spLocks noChangeArrowheads="1"/>
            </p:cNvSpPr>
            <p:nvPr/>
          </p:nvSpPr>
          <p:spPr bwMode="auto">
            <a:xfrm>
              <a:off x="5588957" y="2312287"/>
              <a:ext cx="797617" cy="46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400">
                  <a:solidFill>
                    <a:srgbClr val="F5EDE8"/>
                  </a:solidFill>
                  <a:latin typeface="方正综艺简体" panose="03000509000000000000" pitchFamily="65" charset="-122"/>
                  <a:ea typeface="方正综艺简体" panose="03000509000000000000" pitchFamily="65" charset="-122"/>
                </a:rPr>
                <a:t>01</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126" name="文本框 68"/>
            <p:cNvSpPr txBox="1">
              <a:spLocks noChangeArrowheads="1"/>
            </p:cNvSpPr>
            <p:nvPr/>
          </p:nvSpPr>
          <p:spPr bwMode="auto">
            <a:xfrm>
              <a:off x="6076637" y="5023373"/>
              <a:ext cx="797617" cy="46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400">
                  <a:solidFill>
                    <a:srgbClr val="F5EDE8"/>
                  </a:solidFill>
                  <a:latin typeface="方正综艺简体" panose="03000509000000000000" pitchFamily="65" charset="-122"/>
                  <a:ea typeface="方正综艺简体" panose="03000509000000000000" pitchFamily="65" charset="-122"/>
                </a:rPr>
                <a:t>03</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127" name="文本框 69"/>
            <p:cNvSpPr txBox="1">
              <a:spLocks noChangeArrowheads="1"/>
            </p:cNvSpPr>
            <p:nvPr/>
          </p:nvSpPr>
          <p:spPr bwMode="auto">
            <a:xfrm>
              <a:off x="7144176" y="3398420"/>
              <a:ext cx="797617" cy="46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400">
                  <a:solidFill>
                    <a:srgbClr val="F5EDE8"/>
                  </a:solidFill>
                  <a:latin typeface="方正综艺简体" panose="03000509000000000000" pitchFamily="65" charset="-122"/>
                  <a:ea typeface="方正综艺简体" panose="03000509000000000000" pitchFamily="65" charset="-122"/>
                </a:rPr>
                <a:t>02</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sp>
          <p:nvSpPr>
            <p:cNvPr id="128" name="文本框 70"/>
            <p:cNvSpPr txBox="1">
              <a:spLocks noChangeArrowheads="1"/>
            </p:cNvSpPr>
            <p:nvPr/>
          </p:nvSpPr>
          <p:spPr bwMode="auto">
            <a:xfrm>
              <a:off x="4428001" y="3766832"/>
              <a:ext cx="797617" cy="46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en-US" altLang="zh-CN" sz="2400">
                  <a:solidFill>
                    <a:srgbClr val="F5EDE8"/>
                  </a:solidFill>
                  <a:latin typeface="方正综艺简体" panose="03000509000000000000" pitchFamily="65" charset="-122"/>
                  <a:ea typeface="方正综艺简体" panose="03000509000000000000" pitchFamily="65" charset="-122"/>
                </a:rPr>
                <a:t>04</a:t>
              </a:r>
              <a:endParaRPr lang="zh-CN" altLang="en-US" sz="2400">
                <a:solidFill>
                  <a:srgbClr val="F5EDE8"/>
                </a:solidFill>
                <a:latin typeface="方正综艺简体" panose="03000509000000000000" pitchFamily="65" charset="-122"/>
                <a:ea typeface="方正综艺简体" panose="03000509000000000000" pitchFamily="65" charset="-122"/>
              </a:endParaRPr>
            </a:p>
          </p:txBody>
        </p:sp>
        <p:grpSp>
          <p:nvGrpSpPr>
            <p:cNvPr id="129" name="组合 2057"/>
            <p:cNvGrpSpPr>
              <a:grpSpLocks noChangeAspect="1"/>
            </p:cNvGrpSpPr>
            <p:nvPr/>
          </p:nvGrpSpPr>
          <p:grpSpPr bwMode="auto">
            <a:xfrm>
              <a:off x="6934541" y="4717612"/>
              <a:ext cx="288000" cy="288000"/>
              <a:chOff x="7463847" y="1611569"/>
              <a:chExt cx="360000" cy="360000"/>
            </a:xfrm>
          </p:grpSpPr>
          <p:sp>
            <p:nvSpPr>
              <p:cNvPr id="138" name="Oval 128"/>
              <p:cNvSpPr>
                <a:spLocks noChangeArrowheads="1"/>
              </p:cNvSpPr>
              <p:nvPr/>
            </p:nvSpPr>
            <p:spPr bwMode="auto">
              <a:xfrm>
                <a:off x="7463847" y="1611569"/>
                <a:ext cx="360000" cy="360000"/>
              </a:xfrm>
              <a:prstGeom prst="ellipse">
                <a:avLst/>
              </a:prstGeom>
              <a:solidFill>
                <a:srgbClr val="F5EDE8"/>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en-US" sz="1400">
                  <a:solidFill>
                    <a:srgbClr val="000000"/>
                  </a:solidFill>
                  <a:latin typeface="Calibri" panose="020F0502020204030204" pitchFamily="34" charset="0"/>
                </a:endParaRPr>
              </a:p>
            </p:txBody>
          </p:sp>
          <p:sp>
            <p:nvSpPr>
              <p:cNvPr id="139" name="Freeform 129"/>
              <p:cNvSpPr/>
              <p:nvPr/>
            </p:nvSpPr>
            <p:spPr bwMode="auto">
              <a:xfrm>
                <a:off x="7560683" y="1710370"/>
                <a:ext cx="167469" cy="164669"/>
              </a:xfrm>
              <a:custGeom>
                <a:avLst/>
                <a:gdLst>
                  <a:gd name="T0" fmla="*/ 140015 w 61"/>
                  <a:gd name="T1" fmla="*/ 0 h 60"/>
                  <a:gd name="T2" fmla="*/ 137270 w 61"/>
                  <a:gd name="T3" fmla="*/ 0 h 60"/>
                  <a:gd name="T4" fmla="*/ 85107 w 61"/>
                  <a:gd name="T5" fmla="*/ 52145 h 60"/>
                  <a:gd name="T6" fmla="*/ 30199 w 61"/>
                  <a:gd name="T7" fmla="*/ 0 h 60"/>
                  <a:gd name="T8" fmla="*/ 27454 w 61"/>
                  <a:gd name="T9" fmla="*/ 0 h 60"/>
                  <a:gd name="T10" fmla="*/ 24709 w 61"/>
                  <a:gd name="T11" fmla="*/ 0 h 60"/>
                  <a:gd name="T12" fmla="*/ 2745 w 61"/>
                  <a:gd name="T13" fmla="*/ 21956 h 60"/>
                  <a:gd name="T14" fmla="*/ 2745 w 61"/>
                  <a:gd name="T15" fmla="*/ 30189 h 60"/>
                  <a:gd name="T16" fmla="*/ 54908 w 61"/>
                  <a:gd name="T17" fmla="*/ 82335 h 60"/>
                  <a:gd name="T18" fmla="*/ 2745 w 61"/>
                  <a:gd name="T19" fmla="*/ 134480 h 60"/>
                  <a:gd name="T20" fmla="*/ 2745 w 61"/>
                  <a:gd name="T21" fmla="*/ 139969 h 60"/>
                  <a:gd name="T22" fmla="*/ 24709 w 61"/>
                  <a:gd name="T23" fmla="*/ 161925 h 60"/>
                  <a:gd name="T24" fmla="*/ 27454 w 61"/>
                  <a:gd name="T25" fmla="*/ 164669 h 60"/>
                  <a:gd name="T26" fmla="*/ 30199 w 61"/>
                  <a:gd name="T27" fmla="*/ 161925 h 60"/>
                  <a:gd name="T28" fmla="*/ 85107 w 61"/>
                  <a:gd name="T29" fmla="*/ 109779 h 60"/>
                  <a:gd name="T30" fmla="*/ 137270 w 61"/>
                  <a:gd name="T31" fmla="*/ 161925 h 60"/>
                  <a:gd name="T32" fmla="*/ 140015 w 61"/>
                  <a:gd name="T33" fmla="*/ 164669 h 60"/>
                  <a:gd name="T34" fmla="*/ 142760 w 61"/>
                  <a:gd name="T35" fmla="*/ 161925 h 60"/>
                  <a:gd name="T36" fmla="*/ 164724 w 61"/>
                  <a:gd name="T37" fmla="*/ 139969 h 60"/>
                  <a:gd name="T38" fmla="*/ 164724 w 61"/>
                  <a:gd name="T39" fmla="*/ 134480 h 60"/>
                  <a:gd name="T40" fmla="*/ 112561 w 61"/>
                  <a:gd name="T41" fmla="*/ 82335 h 60"/>
                  <a:gd name="T42" fmla="*/ 164724 w 61"/>
                  <a:gd name="T43" fmla="*/ 30189 h 60"/>
                  <a:gd name="T44" fmla="*/ 164724 w 61"/>
                  <a:gd name="T45" fmla="*/ 21956 h 60"/>
                  <a:gd name="T46" fmla="*/ 142760 w 61"/>
                  <a:gd name="T47" fmla="*/ 0 h 60"/>
                  <a:gd name="T48" fmla="*/ 140015 w 61"/>
                  <a:gd name="T49" fmla="*/ 0 h 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 h="60">
                    <a:moveTo>
                      <a:pt x="51" y="0"/>
                    </a:moveTo>
                    <a:cubicBezTo>
                      <a:pt x="50" y="0"/>
                      <a:pt x="50" y="0"/>
                      <a:pt x="50" y="0"/>
                    </a:cubicBezTo>
                    <a:cubicBezTo>
                      <a:pt x="31" y="19"/>
                      <a:pt x="31" y="19"/>
                      <a:pt x="31" y="19"/>
                    </a:cubicBezTo>
                    <a:cubicBezTo>
                      <a:pt x="11" y="0"/>
                      <a:pt x="11" y="0"/>
                      <a:pt x="11" y="0"/>
                    </a:cubicBezTo>
                    <a:cubicBezTo>
                      <a:pt x="11" y="0"/>
                      <a:pt x="11" y="0"/>
                      <a:pt x="10" y="0"/>
                    </a:cubicBezTo>
                    <a:cubicBezTo>
                      <a:pt x="10" y="0"/>
                      <a:pt x="9" y="0"/>
                      <a:pt x="9" y="0"/>
                    </a:cubicBezTo>
                    <a:cubicBezTo>
                      <a:pt x="1" y="8"/>
                      <a:pt x="1" y="8"/>
                      <a:pt x="1" y="8"/>
                    </a:cubicBezTo>
                    <a:cubicBezTo>
                      <a:pt x="0" y="9"/>
                      <a:pt x="0" y="10"/>
                      <a:pt x="1" y="11"/>
                    </a:cubicBezTo>
                    <a:cubicBezTo>
                      <a:pt x="20" y="30"/>
                      <a:pt x="20" y="30"/>
                      <a:pt x="20" y="30"/>
                    </a:cubicBezTo>
                    <a:cubicBezTo>
                      <a:pt x="1" y="49"/>
                      <a:pt x="1" y="49"/>
                      <a:pt x="1" y="49"/>
                    </a:cubicBezTo>
                    <a:cubicBezTo>
                      <a:pt x="0" y="49"/>
                      <a:pt x="0" y="51"/>
                      <a:pt x="1" y="51"/>
                    </a:cubicBezTo>
                    <a:cubicBezTo>
                      <a:pt x="9" y="59"/>
                      <a:pt x="9" y="59"/>
                      <a:pt x="9" y="59"/>
                    </a:cubicBezTo>
                    <a:cubicBezTo>
                      <a:pt x="9" y="59"/>
                      <a:pt x="10" y="60"/>
                      <a:pt x="10" y="60"/>
                    </a:cubicBezTo>
                    <a:cubicBezTo>
                      <a:pt x="11" y="60"/>
                      <a:pt x="11" y="59"/>
                      <a:pt x="11" y="59"/>
                    </a:cubicBezTo>
                    <a:cubicBezTo>
                      <a:pt x="31" y="40"/>
                      <a:pt x="31" y="40"/>
                      <a:pt x="31" y="40"/>
                    </a:cubicBezTo>
                    <a:cubicBezTo>
                      <a:pt x="50" y="59"/>
                      <a:pt x="50" y="59"/>
                      <a:pt x="50" y="59"/>
                    </a:cubicBezTo>
                    <a:cubicBezTo>
                      <a:pt x="50" y="59"/>
                      <a:pt x="50" y="60"/>
                      <a:pt x="51" y="60"/>
                    </a:cubicBezTo>
                    <a:cubicBezTo>
                      <a:pt x="51" y="60"/>
                      <a:pt x="52" y="59"/>
                      <a:pt x="52" y="59"/>
                    </a:cubicBezTo>
                    <a:cubicBezTo>
                      <a:pt x="60" y="51"/>
                      <a:pt x="60" y="51"/>
                      <a:pt x="60" y="51"/>
                    </a:cubicBezTo>
                    <a:cubicBezTo>
                      <a:pt x="61" y="51"/>
                      <a:pt x="61" y="49"/>
                      <a:pt x="60" y="49"/>
                    </a:cubicBezTo>
                    <a:cubicBezTo>
                      <a:pt x="41" y="30"/>
                      <a:pt x="41" y="30"/>
                      <a:pt x="41" y="30"/>
                    </a:cubicBezTo>
                    <a:cubicBezTo>
                      <a:pt x="60" y="11"/>
                      <a:pt x="60" y="11"/>
                      <a:pt x="60" y="11"/>
                    </a:cubicBezTo>
                    <a:cubicBezTo>
                      <a:pt x="61" y="10"/>
                      <a:pt x="61" y="9"/>
                      <a:pt x="60" y="8"/>
                    </a:cubicBezTo>
                    <a:cubicBezTo>
                      <a:pt x="52" y="0"/>
                      <a:pt x="52" y="0"/>
                      <a:pt x="52" y="0"/>
                    </a:cubicBezTo>
                    <a:cubicBezTo>
                      <a:pt x="52" y="0"/>
                      <a:pt x="51" y="0"/>
                      <a:pt x="51" y="0"/>
                    </a:cubicBezTo>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grpSp>
          <p:nvGrpSpPr>
            <p:cNvPr id="130" name="组合 2058"/>
            <p:cNvGrpSpPr>
              <a:grpSpLocks noChangeAspect="1"/>
            </p:cNvGrpSpPr>
            <p:nvPr/>
          </p:nvGrpSpPr>
          <p:grpSpPr bwMode="auto">
            <a:xfrm>
              <a:off x="6934541" y="2965752"/>
              <a:ext cx="288000" cy="288000"/>
              <a:chOff x="8867230" y="1631100"/>
              <a:chExt cx="360000" cy="360000"/>
            </a:xfrm>
          </p:grpSpPr>
          <p:sp>
            <p:nvSpPr>
              <p:cNvPr id="136" name="Oval 133"/>
              <p:cNvSpPr>
                <a:spLocks noChangeArrowheads="1"/>
              </p:cNvSpPr>
              <p:nvPr/>
            </p:nvSpPr>
            <p:spPr bwMode="auto">
              <a:xfrm>
                <a:off x="8867230" y="1631100"/>
                <a:ext cx="360000" cy="360000"/>
              </a:xfrm>
              <a:prstGeom prst="ellipse">
                <a:avLst/>
              </a:prstGeom>
              <a:solidFill>
                <a:srgbClr val="F5EDE8"/>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en-US" sz="1400">
                  <a:solidFill>
                    <a:srgbClr val="000000"/>
                  </a:solidFill>
                  <a:latin typeface="Calibri" panose="020F0502020204030204" pitchFamily="34" charset="0"/>
                </a:endParaRPr>
              </a:p>
            </p:txBody>
          </p:sp>
          <p:sp>
            <p:nvSpPr>
              <p:cNvPr id="137" name="Freeform 134"/>
              <p:cNvSpPr/>
              <p:nvPr/>
            </p:nvSpPr>
            <p:spPr bwMode="auto">
              <a:xfrm>
                <a:off x="8923656" y="1785548"/>
                <a:ext cx="246019" cy="52240"/>
              </a:xfrm>
              <a:custGeom>
                <a:avLst/>
                <a:gdLst>
                  <a:gd name="T0" fmla="*/ 240552 w 90"/>
                  <a:gd name="T1" fmla="*/ 0 h 19"/>
                  <a:gd name="T2" fmla="*/ 5467 w 90"/>
                  <a:gd name="T3" fmla="*/ 0 h 19"/>
                  <a:gd name="T4" fmla="*/ 0 w 90"/>
                  <a:gd name="T5" fmla="*/ 8248 h 19"/>
                  <a:gd name="T6" fmla="*/ 0 w 90"/>
                  <a:gd name="T7" fmla="*/ 43992 h 19"/>
                  <a:gd name="T8" fmla="*/ 5467 w 90"/>
                  <a:gd name="T9" fmla="*/ 52240 h 19"/>
                  <a:gd name="T10" fmla="*/ 240552 w 90"/>
                  <a:gd name="T11" fmla="*/ 52240 h 19"/>
                  <a:gd name="T12" fmla="*/ 246019 w 90"/>
                  <a:gd name="T13" fmla="*/ 43992 h 19"/>
                  <a:gd name="T14" fmla="*/ 246019 w 90"/>
                  <a:gd name="T15" fmla="*/ 8248 h 19"/>
                  <a:gd name="T16" fmla="*/ 240552 w 90"/>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19">
                    <a:moveTo>
                      <a:pt x="88" y="0"/>
                    </a:moveTo>
                    <a:cubicBezTo>
                      <a:pt x="2" y="0"/>
                      <a:pt x="2" y="0"/>
                      <a:pt x="2" y="0"/>
                    </a:cubicBezTo>
                    <a:cubicBezTo>
                      <a:pt x="1" y="0"/>
                      <a:pt x="0" y="1"/>
                      <a:pt x="0" y="3"/>
                    </a:cubicBezTo>
                    <a:cubicBezTo>
                      <a:pt x="0" y="16"/>
                      <a:pt x="0" y="16"/>
                      <a:pt x="0" y="16"/>
                    </a:cubicBezTo>
                    <a:cubicBezTo>
                      <a:pt x="0" y="18"/>
                      <a:pt x="1" y="19"/>
                      <a:pt x="2" y="19"/>
                    </a:cubicBezTo>
                    <a:cubicBezTo>
                      <a:pt x="88" y="19"/>
                      <a:pt x="88" y="19"/>
                      <a:pt x="88" y="19"/>
                    </a:cubicBezTo>
                    <a:cubicBezTo>
                      <a:pt x="89" y="19"/>
                      <a:pt x="90" y="18"/>
                      <a:pt x="90" y="16"/>
                    </a:cubicBezTo>
                    <a:cubicBezTo>
                      <a:pt x="90" y="3"/>
                      <a:pt x="90" y="3"/>
                      <a:pt x="90" y="3"/>
                    </a:cubicBezTo>
                    <a:cubicBezTo>
                      <a:pt x="90" y="1"/>
                      <a:pt x="89" y="0"/>
                      <a:pt x="88" y="0"/>
                    </a:cubicBezTo>
                  </a:path>
                </a:pathLst>
              </a:custGeom>
              <a:solidFill>
                <a:srgbClr val="498B9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sp>
          <p:nvSpPr>
            <p:cNvPr id="131" name="Oval 138"/>
            <p:cNvSpPr>
              <a:spLocks noChangeArrowheads="1"/>
            </p:cNvSpPr>
            <p:nvPr/>
          </p:nvSpPr>
          <p:spPr bwMode="auto">
            <a:xfrm>
              <a:off x="5025894" y="2777779"/>
              <a:ext cx="288000" cy="288000"/>
            </a:xfrm>
            <a:prstGeom prst="ellipse">
              <a:avLst/>
            </a:prstGeom>
            <a:solidFill>
              <a:srgbClr val="F5EDE8"/>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en-US" sz="1400">
                <a:solidFill>
                  <a:srgbClr val="000000"/>
                </a:solidFill>
                <a:latin typeface="Calibri" panose="020F0502020204030204" pitchFamily="34" charset="0"/>
              </a:endParaRPr>
            </a:p>
          </p:txBody>
        </p:sp>
        <p:sp>
          <p:nvSpPr>
            <p:cNvPr id="132" name="Freeform 139"/>
            <p:cNvSpPr/>
            <p:nvPr/>
          </p:nvSpPr>
          <p:spPr bwMode="auto">
            <a:xfrm>
              <a:off x="5122501" y="2834285"/>
              <a:ext cx="110278" cy="174987"/>
            </a:xfrm>
            <a:custGeom>
              <a:avLst/>
              <a:gdLst>
                <a:gd name="T0" fmla="*/ 22056 w 50"/>
                <a:gd name="T1" fmla="*/ 0 h 79"/>
                <a:gd name="T2" fmla="*/ 19850 w 50"/>
                <a:gd name="T3" fmla="*/ 0 h 79"/>
                <a:gd name="T4" fmla="*/ 2206 w 50"/>
                <a:gd name="T5" fmla="*/ 17720 h 79"/>
                <a:gd name="T6" fmla="*/ 2206 w 50"/>
                <a:gd name="T7" fmla="*/ 24365 h 79"/>
                <a:gd name="T8" fmla="*/ 63961 w 50"/>
                <a:gd name="T9" fmla="*/ 86386 h 79"/>
                <a:gd name="T10" fmla="*/ 2206 w 50"/>
                <a:gd name="T11" fmla="*/ 150622 h 79"/>
                <a:gd name="T12" fmla="*/ 2206 w 50"/>
                <a:gd name="T13" fmla="*/ 155052 h 79"/>
                <a:gd name="T14" fmla="*/ 19850 w 50"/>
                <a:gd name="T15" fmla="*/ 174987 h 79"/>
                <a:gd name="T16" fmla="*/ 22056 w 50"/>
                <a:gd name="T17" fmla="*/ 174987 h 79"/>
                <a:gd name="T18" fmla="*/ 26467 w 50"/>
                <a:gd name="T19" fmla="*/ 174987 h 79"/>
                <a:gd name="T20" fmla="*/ 90428 w 50"/>
                <a:gd name="T21" fmla="*/ 108536 h 79"/>
                <a:gd name="T22" fmla="*/ 110278 w 50"/>
                <a:gd name="T23" fmla="*/ 90816 h 79"/>
                <a:gd name="T24" fmla="*/ 110278 w 50"/>
                <a:gd name="T25" fmla="*/ 84171 h 79"/>
                <a:gd name="T26" fmla="*/ 90428 w 50"/>
                <a:gd name="T27" fmla="*/ 66451 h 79"/>
                <a:gd name="T28" fmla="*/ 26467 w 50"/>
                <a:gd name="T29" fmla="*/ 0 h 79"/>
                <a:gd name="T30" fmla="*/ 22056 w 50"/>
                <a:gd name="T31" fmla="*/ 0 h 7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79">
                  <a:moveTo>
                    <a:pt x="10" y="0"/>
                  </a:moveTo>
                  <a:cubicBezTo>
                    <a:pt x="10" y="0"/>
                    <a:pt x="9" y="0"/>
                    <a:pt x="9" y="0"/>
                  </a:cubicBezTo>
                  <a:cubicBezTo>
                    <a:pt x="1" y="8"/>
                    <a:pt x="1" y="8"/>
                    <a:pt x="1" y="8"/>
                  </a:cubicBezTo>
                  <a:cubicBezTo>
                    <a:pt x="0" y="9"/>
                    <a:pt x="0" y="10"/>
                    <a:pt x="1" y="11"/>
                  </a:cubicBezTo>
                  <a:cubicBezTo>
                    <a:pt x="29" y="39"/>
                    <a:pt x="29" y="39"/>
                    <a:pt x="29" y="39"/>
                  </a:cubicBezTo>
                  <a:cubicBezTo>
                    <a:pt x="1" y="68"/>
                    <a:pt x="1" y="68"/>
                    <a:pt x="1" y="68"/>
                  </a:cubicBezTo>
                  <a:cubicBezTo>
                    <a:pt x="0" y="68"/>
                    <a:pt x="0" y="70"/>
                    <a:pt x="1" y="70"/>
                  </a:cubicBezTo>
                  <a:cubicBezTo>
                    <a:pt x="9" y="79"/>
                    <a:pt x="9" y="79"/>
                    <a:pt x="9" y="79"/>
                  </a:cubicBezTo>
                  <a:cubicBezTo>
                    <a:pt x="9" y="79"/>
                    <a:pt x="10" y="79"/>
                    <a:pt x="10" y="79"/>
                  </a:cubicBezTo>
                  <a:cubicBezTo>
                    <a:pt x="11" y="79"/>
                    <a:pt x="11" y="79"/>
                    <a:pt x="12" y="79"/>
                  </a:cubicBezTo>
                  <a:cubicBezTo>
                    <a:pt x="41" y="49"/>
                    <a:pt x="41" y="49"/>
                    <a:pt x="41" y="49"/>
                  </a:cubicBezTo>
                  <a:cubicBezTo>
                    <a:pt x="50" y="41"/>
                    <a:pt x="50" y="41"/>
                    <a:pt x="50" y="41"/>
                  </a:cubicBezTo>
                  <a:cubicBezTo>
                    <a:pt x="50" y="40"/>
                    <a:pt x="50" y="39"/>
                    <a:pt x="50" y="38"/>
                  </a:cubicBezTo>
                  <a:cubicBezTo>
                    <a:pt x="41" y="30"/>
                    <a:pt x="41" y="30"/>
                    <a:pt x="41" y="30"/>
                  </a:cubicBezTo>
                  <a:cubicBezTo>
                    <a:pt x="12" y="0"/>
                    <a:pt x="12" y="0"/>
                    <a:pt x="12" y="0"/>
                  </a:cubicBezTo>
                  <a:cubicBezTo>
                    <a:pt x="11" y="0"/>
                    <a:pt x="11" y="0"/>
                    <a:pt x="10"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nvGrpSpPr>
            <p:cNvPr id="133" name="组合 2059"/>
            <p:cNvGrpSpPr>
              <a:grpSpLocks noChangeAspect="1"/>
            </p:cNvGrpSpPr>
            <p:nvPr/>
          </p:nvGrpSpPr>
          <p:grpSpPr bwMode="auto">
            <a:xfrm>
              <a:off x="4998728" y="4640388"/>
              <a:ext cx="288000" cy="288000"/>
              <a:chOff x="9479777" y="1641940"/>
              <a:chExt cx="360000" cy="360000"/>
            </a:xfrm>
          </p:grpSpPr>
          <p:sp>
            <p:nvSpPr>
              <p:cNvPr id="134" name="Oval 143"/>
              <p:cNvSpPr>
                <a:spLocks noChangeArrowheads="1"/>
              </p:cNvSpPr>
              <p:nvPr/>
            </p:nvSpPr>
            <p:spPr bwMode="auto">
              <a:xfrm>
                <a:off x="9479777" y="1641940"/>
                <a:ext cx="360000" cy="360000"/>
              </a:xfrm>
              <a:prstGeom prst="ellipse">
                <a:avLst/>
              </a:prstGeom>
              <a:solidFill>
                <a:srgbClr val="F5EDE8"/>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en-US" sz="1400">
                  <a:solidFill>
                    <a:srgbClr val="000000"/>
                  </a:solidFill>
                  <a:latin typeface="Calibri" panose="020F0502020204030204" pitchFamily="34" charset="0"/>
                </a:endParaRPr>
              </a:p>
            </p:txBody>
          </p:sp>
          <p:sp>
            <p:nvSpPr>
              <p:cNvPr id="135" name="Freeform 144"/>
              <p:cNvSpPr/>
              <p:nvPr/>
            </p:nvSpPr>
            <p:spPr bwMode="auto">
              <a:xfrm>
                <a:off x="9561286" y="1726580"/>
                <a:ext cx="196981" cy="192978"/>
              </a:xfrm>
              <a:custGeom>
                <a:avLst/>
                <a:gdLst>
                  <a:gd name="T0" fmla="*/ 112170 w 72"/>
                  <a:gd name="T1" fmla="*/ 0 h 71"/>
                  <a:gd name="T2" fmla="*/ 82075 w 72"/>
                  <a:gd name="T3" fmla="*/ 0 h 71"/>
                  <a:gd name="T4" fmla="*/ 79340 w 72"/>
                  <a:gd name="T5" fmla="*/ 2718 h 71"/>
                  <a:gd name="T6" fmla="*/ 79340 w 72"/>
                  <a:gd name="T7" fmla="*/ 76104 h 71"/>
                  <a:gd name="T8" fmla="*/ 5472 w 72"/>
                  <a:gd name="T9" fmla="*/ 76104 h 71"/>
                  <a:gd name="T10" fmla="*/ 0 w 72"/>
                  <a:gd name="T11" fmla="*/ 81540 h 71"/>
                  <a:gd name="T12" fmla="*/ 0 w 72"/>
                  <a:gd name="T13" fmla="*/ 111438 h 71"/>
                  <a:gd name="T14" fmla="*/ 5472 w 72"/>
                  <a:gd name="T15" fmla="*/ 116874 h 71"/>
                  <a:gd name="T16" fmla="*/ 79340 w 72"/>
                  <a:gd name="T17" fmla="*/ 116874 h 71"/>
                  <a:gd name="T18" fmla="*/ 79340 w 72"/>
                  <a:gd name="T19" fmla="*/ 187542 h 71"/>
                  <a:gd name="T20" fmla="*/ 82075 w 72"/>
                  <a:gd name="T21" fmla="*/ 192978 h 71"/>
                  <a:gd name="T22" fmla="*/ 112170 w 72"/>
                  <a:gd name="T23" fmla="*/ 192978 h 71"/>
                  <a:gd name="T24" fmla="*/ 117641 w 72"/>
                  <a:gd name="T25" fmla="*/ 187542 h 71"/>
                  <a:gd name="T26" fmla="*/ 117641 w 72"/>
                  <a:gd name="T27" fmla="*/ 116874 h 71"/>
                  <a:gd name="T28" fmla="*/ 191509 w 72"/>
                  <a:gd name="T29" fmla="*/ 116874 h 71"/>
                  <a:gd name="T30" fmla="*/ 196981 w 72"/>
                  <a:gd name="T31" fmla="*/ 111438 h 71"/>
                  <a:gd name="T32" fmla="*/ 196981 w 72"/>
                  <a:gd name="T33" fmla="*/ 81540 h 71"/>
                  <a:gd name="T34" fmla="*/ 191509 w 72"/>
                  <a:gd name="T35" fmla="*/ 76104 h 71"/>
                  <a:gd name="T36" fmla="*/ 117641 w 72"/>
                  <a:gd name="T37" fmla="*/ 76104 h 71"/>
                  <a:gd name="T38" fmla="*/ 117641 w 72"/>
                  <a:gd name="T39" fmla="*/ 2718 h 71"/>
                  <a:gd name="T40" fmla="*/ 112170 w 72"/>
                  <a:gd name="T41" fmla="*/ 0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71">
                    <a:moveTo>
                      <a:pt x="41" y="0"/>
                    </a:moveTo>
                    <a:cubicBezTo>
                      <a:pt x="30" y="0"/>
                      <a:pt x="30" y="0"/>
                      <a:pt x="30" y="0"/>
                    </a:cubicBezTo>
                    <a:cubicBezTo>
                      <a:pt x="30" y="0"/>
                      <a:pt x="29" y="0"/>
                      <a:pt x="29" y="1"/>
                    </a:cubicBezTo>
                    <a:cubicBezTo>
                      <a:pt x="29" y="28"/>
                      <a:pt x="29" y="28"/>
                      <a:pt x="29" y="28"/>
                    </a:cubicBezTo>
                    <a:cubicBezTo>
                      <a:pt x="2" y="28"/>
                      <a:pt x="2" y="28"/>
                      <a:pt x="2" y="28"/>
                    </a:cubicBezTo>
                    <a:cubicBezTo>
                      <a:pt x="1" y="28"/>
                      <a:pt x="0" y="29"/>
                      <a:pt x="0" y="30"/>
                    </a:cubicBezTo>
                    <a:cubicBezTo>
                      <a:pt x="0" y="41"/>
                      <a:pt x="0" y="41"/>
                      <a:pt x="0" y="41"/>
                    </a:cubicBezTo>
                    <a:cubicBezTo>
                      <a:pt x="0" y="42"/>
                      <a:pt x="1" y="43"/>
                      <a:pt x="2" y="43"/>
                    </a:cubicBezTo>
                    <a:cubicBezTo>
                      <a:pt x="29" y="43"/>
                      <a:pt x="29" y="43"/>
                      <a:pt x="29" y="43"/>
                    </a:cubicBezTo>
                    <a:cubicBezTo>
                      <a:pt x="29" y="69"/>
                      <a:pt x="29" y="69"/>
                      <a:pt x="29" y="69"/>
                    </a:cubicBezTo>
                    <a:cubicBezTo>
                      <a:pt x="29" y="70"/>
                      <a:pt x="30" y="71"/>
                      <a:pt x="30" y="71"/>
                    </a:cubicBezTo>
                    <a:cubicBezTo>
                      <a:pt x="41" y="71"/>
                      <a:pt x="41" y="71"/>
                      <a:pt x="41" y="71"/>
                    </a:cubicBezTo>
                    <a:cubicBezTo>
                      <a:pt x="42" y="71"/>
                      <a:pt x="43" y="70"/>
                      <a:pt x="43" y="69"/>
                    </a:cubicBezTo>
                    <a:cubicBezTo>
                      <a:pt x="43" y="43"/>
                      <a:pt x="43" y="43"/>
                      <a:pt x="43" y="43"/>
                    </a:cubicBezTo>
                    <a:cubicBezTo>
                      <a:pt x="70" y="43"/>
                      <a:pt x="70" y="43"/>
                      <a:pt x="70" y="43"/>
                    </a:cubicBezTo>
                    <a:cubicBezTo>
                      <a:pt x="71" y="43"/>
                      <a:pt x="72" y="42"/>
                      <a:pt x="72" y="41"/>
                    </a:cubicBezTo>
                    <a:cubicBezTo>
                      <a:pt x="72" y="30"/>
                      <a:pt x="72" y="30"/>
                      <a:pt x="72" y="30"/>
                    </a:cubicBezTo>
                    <a:cubicBezTo>
                      <a:pt x="72" y="29"/>
                      <a:pt x="71" y="28"/>
                      <a:pt x="70" y="28"/>
                    </a:cubicBezTo>
                    <a:cubicBezTo>
                      <a:pt x="43" y="28"/>
                      <a:pt x="43" y="28"/>
                      <a:pt x="43" y="28"/>
                    </a:cubicBezTo>
                    <a:cubicBezTo>
                      <a:pt x="43" y="1"/>
                      <a:pt x="43" y="1"/>
                      <a:pt x="43" y="1"/>
                    </a:cubicBezTo>
                    <a:cubicBezTo>
                      <a:pt x="43" y="0"/>
                      <a:pt x="42" y="0"/>
                      <a:pt x="41" y="0"/>
                    </a:cubicBezTo>
                  </a:path>
                </a:pathLst>
              </a:custGeom>
              <a:solidFill>
                <a:srgbClr val="498B9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grpSp>
      <p:grpSp>
        <p:nvGrpSpPr>
          <p:cNvPr id="147" name="组合 60"/>
          <p:cNvGrpSpPr/>
          <p:nvPr/>
        </p:nvGrpSpPr>
        <p:grpSpPr bwMode="auto">
          <a:xfrm>
            <a:off x="262826" y="1365533"/>
            <a:ext cx="3403710" cy="930806"/>
            <a:chOff x="1230207" y="2063779"/>
            <a:chExt cx="3405175" cy="930259"/>
          </a:xfrm>
        </p:grpSpPr>
        <p:grpSp>
          <p:nvGrpSpPr>
            <p:cNvPr id="148" name="组合 61"/>
            <p:cNvGrpSpPr/>
            <p:nvPr/>
          </p:nvGrpSpPr>
          <p:grpSpPr bwMode="auto">
            <a:xfrm>
              <a:off x="1230207" y="2063779"/>
              <a:ext cx="3405175" cy="369115"/>
              <a:chOff x="980608" y="1809323"/>
              <a:chExt cx="3405175" cy="369115"/>
            </a:xfrm>
          </p:grpSpPr>
          <p:grpSp>
            <p:nvGrpSpPr>
              <p:cNvPr id="150" name="组合 67"/>
              <p:cNvGrpSpPr/>
              <p:nvPr/>
            </p:nvGrpSpPr>
            <p:grpSpPr bwMode="auto">
              <a:xfrm>
                <a:off x="980608" y="1948657"/>
                <a:ext cx="216000" cy="216443"/>
                <a:chOff x="980608" y="2248535"/>
                <a:chExt cx="216000" cy="216443"/>
              </a:xfrm>
            </p:grpSpPr>
            <p:sp>
              <p:nvSpPr>
                <p:cNvPr id="152" name="Freeform 15"/>
                <p:cNvSpPr>
                  <a:spLocks noEditPoints="1"/>
                </p:cNvSpPr>
                <p:nvPr/>
              </p:nvSpPr>
              <p:spPr bwMode="auto">
                <a:xfrm>
                  <a:off x="1061331" y="2279139"/>
                  <a:ext cx="46127" cy="154349"/>
                </a:xfrm>
                <a:custGeom>
                  <a:avLst/>
                  <a:gdLst>
                    <a:gd name="T0" fmla="*/ 42982 w 44"/>
                    <a:gd name="T1" fmla="*/ 122849 h 147"/>
                    <a:gd name="T2" fmla="*/ 46127 w 44"/>
                    <a:gd name="T3" fmla="*/ 125999 h 147"/>
                    <a:gd name="T4" fmla="*/ 27257 w 44"/>
                    <a:gd name="T5" fmla="*/ 146999 h 147"/>
                    <a:gd name="T6" fmla="*/ 12580 w 44"/>
                    <a:gd name="T7" fmla="*/ 154349 h 147"/>
                    <a:gd name="T8" fmla="*/ 7338 w 44"/>
                    <a:gd name="T9" fmla="*/ 152249 h 147"/>
                    <a:gd name="T10" fmla="*/ 6290 w 44"/>
                    <a:gd name="T11" fmla="*/ 144899 h 147"/>
                    <a:gd name="T12" fmla="*/ 11532 w 44"/>
                    <a:gd name="T13" fmla="*/ 108149 h 147"/>
                    <a:gd name="T14" fmla="*/ 16773 w 44"/>
                    <a:gd name="T15" fmla="*/ 71400 h 147"/>
                    <a:gd name="T16" fmla="*/ 16773 w 44"/>
                    <a:gd name="T17" fmla="*/ 69300 h 147"/>
                    <a:gd name="T18" fmla="*/ 14677 w 44"/>
                    <a:gd name="T19" fmla="*/ 68250 h 147"/>
                    <a:gd name="T20" fmla="*/ 10483 w 44"/>
                    <a:gd name="T21" fmla="*/ 69300 h 147"/>
                    <a:gd name="T22" fmla="*/ 4193 w 44"/>
                    <a:gd name="T23" fmla="*/ 75600 h 147"/>
                    <a:gd name="T24" fmla="*/ 0 w 44"/>
                    <a:gd name="T25" fmla="*/ 72450 h 147"/>
                    <a:gd name="T26" fmla="*/ 19918 w 44"/>
                    <a:gd name="T27" fmla="*/ 52500 h 147"/>
                    <a:gd name="T28" fmla="*/ 33547 w 44"/>
                    <a:gd name="T29" fmla="*/ 45150 h 147"/>
                    <a:gd name="T30" fmla="*/ 38789 w 44"/>
                    <a:gd name="T31" fmla="*/ 47250 h 147"/>
                    <a:gd name="T32" fmla="*/ 40885 w 44"/>
                    <a:gd name="T33" fmla="*/ 53550 h 147"/>
                    <a:gd name="T34" fmla="*/ 36692 w 44"/>
                    <a:gd name="T35" fmla="*/ 79799 h 147"/>
                    <a:gd name="T36" fmla="*/ 34595 w 44"/>
                    <a:gd name="T37" fmla="*/ 91349 h 147"/>
                    <a:gd name="T38" fmla="*/ 31450 w 44"/>
                    <a:gd name="T39" fmla="*/ 115499 h 147"/>
                    <a:gd name="T40" fmla="*/ 29354 w 44"/>
                    <a:gd name="T41" fmla="*/ 125999 h 147"/>
                    <a:gd name="T42" fmla="*/ 30402 w 44"/>
                    <a:gd name="T43" fmla="*/ 130199 h 147"/>
                    <a:gd name="T44" fmla="*/ 32499 w 44"/>
                    <a:gd name="T45" fmla="*/ 131249 h 147"/>
                    <a:gd name="T46" fmla="*/ 36692 w 44"/>
                    <a:gd name="T47" fmla="*/ 129149 h 147"/>
                    <a:gd name="T48" fmla="*/ 42982 w 44"/>
                    <a:gd name="T49" fmla="*/ 122849 h 147"/>
                    <a:gd name="T50" fmla="*/ 35644 w 44"/>
                    <a:gd name="T51" fmla="*/ 0 h 147"/>
                    <a:gd name="T52" fmla="*/ 42982 w 44"/>
                    <a:gd name="T53" fmla="*/ 3150 h 147"/>
                    <a:gd name="T54" fmla="*/ 46127 w 44"/>
                    <a:gd name="T55" fmla="*/ 10500 h 147"/>
                    <a:gd name="T56" fmla="*/ 41934 w 44"/>
                    <a:gd name="T57" fmla="*/ 23100 h 147"/>
                    <a:gd name="T58" fmla="*/ 32499 w 44"/>
                    <a:gd name="T59" fmla="*/ 28350 h 147"/>
                    <a:gd name="T60" fmla="*/ 24112 w 44"/>
                    <a:gd name="T61" fmla="*/ 25200 h 147"/>
                    <a:gd name="T62" fmla="*/ 22015 w 44"/>
                    <a:gd name="T63" fmla="*/ 16800 h 147"/>
                    <a:gd name="T64" fmla="*/ 26209 w 44"/>
                    <a:gd name="T65" fmla="*/ 5250 h 147"/>
                    <a:gd name="T66" fmla="*/ 35644 w 44"/>
                    <a:gd name="T67" fmla="*/ 0 h 1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sp>
              <p:nvSpPr>
                <p:cNvPr id="153" name="Freeform 16"/>
                <p:cNvSpPr>
                  <a:spLocks noEditPoints="1"/>
                </p:cNvSpPr>
                <p:nvPr/>
              </p:nvSpPr>
              <p:spPr bwMode="auto">
                <a:xfrm>
                  <a:off x="980608" y="2248535"/>
                  <a:ext cx="216000" cy="216443"/>
                </a:xfrm>
                <a:custGeom>
                  <a:avLst/>
                  <a:gdLst>
                    <a:gd name="T0" fmla="*/ 0 w 206"/>
                    <a:gd name="T1" fmla="*/ 108222 h 206"/>
                    <a:gd name="T2" fmla="*/ 108000 w 206"/>
                    <a:gd name="T3" fmla="*/ 0 h 206"/>
                    <a:gd name="T4" fmla="*/ 108000 w 206"/>
                    <a:gd name="T5" fmla="*/ 0 h 206"/>
                    <a:gd name="T6" fmla="*/ 216000 w 206"/>
                    <a:gd name="T7" fmla="*/ 108222 h 206"/>
                    <a:gd name="T8" fmla="*/ 216000 w 206"/>
                    <a:gd name="T9" fmla="*/ 108222 h 206"/>
                    <a:gd name="T10" fmla="*/ 216000 w 206"/>
                    <a:gd name="T11" fmla="*/ 108222 h 206"/>
                    <a:gd name="T12" fmla="*/ 108000 w 206"/>
                    <a:gd name="T13" fmla="*/ 216443 h 206"/>
                    <a:gd name="T14" fmla="*/ 108000 w 206"/>
                    <a:gd name="T15" fmla="*/ 216443 h 206"/>
                    <a:gd name="T16" fmla="*/ 0 w 206"/>
                    <a:gd name="T17" fmla="*/ 108222 h 206"/>
                    <a:gd name="T18" fmla="*/ 41942 w 206"/>
                    <a:gd name="T19" fmla="*/ 42028 h 206"/>
                    <a:gd name="T20" fmla="*/ 13631 w 206"/>
                    <a:gd name="T21" fmla="*/ 108222 h 206"/>
                    <a:gd name="T22" fmla="*/ 13631 w 206"/>
                    <a:gd name="T23" fmla="*/ 108222 h 206"/>
                    <a:gd name="T24" fmla="*/ 41942 w 206"/>
                    <a:gd name="T25" fmla="*/ 175466 h 206"/>
                    <a:gd name="T26" fmla="*/ 41942 w 206"/>
                    <a:gd name="T27" fmla="*/ 175466 h 206"/>
                    <a:gd name="T28" fmla="*/ 108000 w 206"/>
                    <a:gd name="T29" fmla="*/ 202784 h 206"/>
                    <a:gd name="T30" fmla="*/ 108000 w 206"/>
                    <a:gd name="T31" fmla="*/ 202784 h 206"/>
                    <a:gd name="T32" fmla="*/ 174058 w 206"/>
                    <a:gd name="T33" fmla="*/ 175466 h 206"/>
                    <a:gd name="T34" fmla="*/ 174058 w 206"/>
                    <a:gd name="T35" fmla="*/ 175466 h 206"/>
                    <a:gd name="T36" fmla="*/ 201320 w 206"/>
                    <a:gd name="T37" fmla="*/ 108222 h 206"/>
                    <a:gd name="T38" fmla="*/ 201320 w 206"/>
                    <a:gd name="T39" fmla="*/ 108222 h 206"/>
                    <a:gd name="T40" fmla="*/ 174058 w 206"/>
                    <a:gd name="T41" fmla="*/ 42028 h 206"/>
                    <a:gd name="T42" fmla="*/ 174058 w 206"/>
                    <a:gd name="T43" fmla="*/ 42028 h 206"/>
                    <a:gd name="T44" fmla="*/ 108000 w 206"/>
                    <a:gd name="T45" fmla="*/ 14710 h 206"/>
                    <a:gd name="T46" fmla="*/ 108000 w 206"/>
                    <a:gd name="T47" fmla="*/ 14710 h 206"/>
                    <a:gd name="T48" fmla="*/ 41942 w 206"/>
                    <a:gd name="T49" fmla="*/ 42028 h 2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sp>
            <p:nvSpPr>
              <p:cNvPr id="151" name="文本框 71"/>
              <p:cNvSpPr txBox="1">
                <a:spLocks noChangeArrowheads="1"/>
              </p:cNvSpPr>
              <p:nvPr/>
            </p:nvSpPr>
            <p:spPr bwMode="auto">
              <a:xfrm>
                <a:off x="1285827" y="1809323"/>
                <a:ext cx="3099956" cy="369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b="1" dirty="0">
                    <a:solidFill>
                      <a:srgbClr val="1D495D"/>
                    </a:solidFill>
                    <a:latin typeface="微软雅黑" panose="020B0503020204020204" pitchFamily="34" charset="-122"/>
                    <a:ea typeface="微软雅黑" panose="020B0503020204020204" pitchFamily="34" charset="-122"/>
                  </a:rPr>
                  <a:t>点击添加标题</a:t>
                </a:r>
              </a:p>
            </p:txBody>
          </p:sp>
        </p:grpSp>
        <p:sp>
          <p:nvSpPr>
            <p:cNvPr id="149" name="矩形 66"/>
            <p:cNvSpPr>
              <a:spLocks noChangeArrowheads="1"/>
            </p:cNvSpPr>
            <p:nvPr/>
          </p:nvSpPr>
          <p:spPr bwMode="auto">
            <a:xfrm>
              <a:off x="1333793" y="2532644"/>
              <a:ext cx="2513147" cy="46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200" dirty="0">
                  <a:solidFill>
                    <a:srgbClr val="5B5B5B"/>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154" name="组合 80"/>
          <p:cNvGrpSpPr/>
          <p:nvPr/>
        </p:nvGrpSpPr>
        <p:grpSpPr bwMode="auto">
          <a:xfrm>
            <a:off x="228742" y="3774470"/>
            <a:ext cx="3373437" cy="930641"/>
            <a:chOff x="1230207" y="2063943"/>
            <a:chExt cx="3374889" cy="930095"/>
          </a:xfrm>
        </p:grpSpPr>
        <p:grpSp>
          <p:nvGrpSpPr>
            <p:cNvPr id="155" name="组合 83"/>
            <p:cNvGrpSpPr/>
            <p:nvPr/>
          </p:nvGrpSpPr>
          <p:grpSpPr bwMode="auto">
            <a:xfrm>
              <a:off x="1230207" y="2063943"/>
              <a:ext cx="3374889" cy="369115"/>
              <a:chOff x="980608" y="1809487"/>
              <a:chExt cx="3374889" cy="369115"/>
            </a:xfrm>
          </p:grpSpPr>
          <p:grpSp>
            <p:nvGrpSpPr>
              <p:cNvPr id="157" name="组合 85"/>
              <p:cNvGrpSpPr/>
              <p:nvPr/>
            </p:nvGrpSpPr>
            <p:grpSpPr bwMode="auto">
              <a:xfrm>
                <a:off x="980608" y="1948657"/>
                <a:ext cx="216000" cy="216443"/>
                <a:chOff x="980608" y="2248535"/>
                <a:chExt cx="216000" cy="216443"/>
              </a:xfrm>
            </p:grpSpPr>
            <p:sp>
              <p:nvSpPr>
                <p:cNvPr id="159" name="Freeform 15"/>
                <p:cNvSpPr>
                  <a:spLocks noEditPoints="1"/>
                </p:cNvSpPr>
                <p:nvPr/>
              </p:nvSpPr>
              <p:spPr bwMode="auto">
                <a:xfrm>
                  <a:off x="1061331" y="2279139"/>
                  <a:ext cx="46127" cy="154349"/>
                </a:xfrm>
                <a:custGeom>
                  <a:avLst/>
                  <a:gdLst>
                    <a:gd name="T0" fmla="*/ 42982 w 44"/>
                    <a:gd name="T1" fmla="*/ 122849 h 147"/>
                    <a:gd name="T2" fmla="*/ 46127 w 44"/>
                    <a:gd name="T3" fmla="*/ 125999 h 147"/>
                    <a:gd name="T4" fmla="*/ 27257 w 44"/>
                    <a:gd name="T5" fmla="*/ 146999 h 147"/>
                    <a:gd name="T6" fmla="*/ 12580 w 44"/>
                    <a:gd name="T7" fmla="*/ 154349 h 147"/>
                    <a:gd name="T8" fmla="*/ 7338 w 44"/>
                    <a:gd name="T9" fmla="*/ 152249 h 147"/>
                    <a:gd name="T10" fmla="*/ 6290 w 44"/>
                    <a:gd name="T11" fmla="*/ 144899 h 147"/>
                    <a:gd name="T12" fmla="*/ 11532 w 44"/>
                    <a:gd name="T13" fmla="*/ 108149 h 147"/>
                    <a:gd name="T14" fmla="*/ 16773 w 44"/>
                    <a:gd name="T15" fmla="*/ 71400 h 147"/>
                    <a:gd name="T16" fmla="*/ 16773 w 44"/>
                    <a:gd name="T17" fmla="*/ 69300 h 147"/>
                    <a:gd name="T18" fmla="*/ 14677 w 44"/>
                    <a:gd name="T19" fmla="*/ 68250 h 147"/>
                    <a:gd name="T20" fmla="*/ 10483 w 44"/>
                    <a:gd name="T21" fmla="*/ 69300 h 147"/>
                    <a:gd name="T22" fmla="*/ 4193 w 44"/>
                    <a:gd name="T23" fmla="*/ 75600 h 147"/>
                    <a:gd name="T24" fmla="*/ 0 w 44"/>
                    <a:gd name="T25" fmla="*/ 72450 h 147"/>
                    <a:gd name="T26" fmla="*/ 19918 w 44"/>
                    <a:gd name="T27" fmla="*/ 52500 h 147"/>
                    <a:gd name="T28" fmla="*/ 33547 w 44"/>
                    <a:gd name="T29" fmla="*/ 45150 h 147"/>
                    <a:gd name="T30" fmla="*/ 38789 w 44"/>
                    <a:gd name="T31" fmla="*/ 47250 h 147"/>
                    <a:gd name="T32" fmla="*/ 40885 w 44"/>
                    <a:gd name="T33" fmla="*/ 53550 h 147"/>
                    <a:gd name="T34" fmla="*/ 36692 w 44"/>
                    <a:gd name="T35" fmla="*/ 79799 h 147"/>
                    <a:gd name="T36" fmla="*/ 34595 w 44"/>
                    <a:gd name="T37" fmla="*/ 91349 h 147"/>
                    <a:gd name="T38" fmla="*/ 31450 w 44"/>
                    <a:gd name="T39" fmla="*/ 115499 h 147"/>
                    <a:gd name="T40" fmla="*/ 29354 w 44"/>
                    <a:gd name="T41" fmla="*/ 125999 h 147"/>
                    <a:gd name="T42" fmla="*/ 30402 w 44"/>
                    <a:gd name="T43" fmla="*/ 130199 h 147"/>
                    <a:gd name="T44" fmla="*/ 32499 w 44"/>
                    <a:gd name="T45" fmla="*/ 131249 h 147"/>
                    <a:gd name="T46" fmla="*/ 36692 w 44"/>
                    <a:gd name="T47" fmla="*/ 129149 h 147"/>
                    <a:gd name="T48" fmla="*/ 42982 w 44"/>
                    <a:gd name="T49" fmla="*/ 122849 h 147"/>
                    <a:gd name="T50" fmla="*/ 35644 w 44"/>
                    <a:gd name="T51" fmla="*/ 0 h 147"/>
                    <a:gd name="T52" fmla="*/ 42982 w 44"/>
                    <a:gd name="T53" fmla="*/ 3150 h 147"/>
                    <a:gd name="T54" fmla="*/ 46127 w 44"/>
                    <a:gd name="T55" fmla="*/ 10500 h 147"/>
                    <a:gd name="T56" fmla="*/ 41934 w 44"/>
                    <a:gd name="T57" fmla="*/ 23100 h 147"/>
                    <a:gd name="T58" fmla="*/ 32499 w 44"/>
                    <a:gd name="T59" fmla="*/ 28350 h 147"/>
                    <a:gd name="T60" fmla="*/ 24112 w 44"/>
                    <a:gd name="T61" fmla="*/ 25200 h 147"/>
                    <a:gd name="T62" fmla="*/ 22015 w 44"/>
                    <a:gd name="T63" fmla="*/ 16800 h 147"/>
                    <a:gd name="T64" fmla="*/ 26209 w 44"/>
                    <a:gd name="T65" fmla="*/ 5250 h 147"/>
                    <a:gd name="T66" fmla="*/ 35644 w 44"/>
                    <a:gd name="T67" fmla="*/ 0 h 1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sp>
              <p:nvSpPr>
                <p:cNvPr id="160" name="Freeform 16"/>
                <p:cNvSpPr>
                  <a:spLocks noEditPoints="1"/>
                </p:cNvSpPr>
                <p:nvPr/>
              </p:nvSpPr>
              <p:spPr bwMode="auto">
                <a:xfrm>
                  <a:off x="980608" y="2248535"/>
                  <a:ext cx="216000" cy="216443"/>
                </a:xfrm>
                <a:custGeom>
                  <a:avLst/>
                  <a:gdLst>
                    <a:gd name="T0" fmla="*/ 0 w 206"/>
                    <a:gd name="T1" fmla="*/ 108222 h 206"/>
                    <a:gd name="T2" fmla="*/ 108000 w 206"/>
                    <a:gd name="T3" fmla="*/ 0 h 206"/>
                    <a:gd name="T4" fmla="*/ 108000 w 206"/>
                    <a:gd name="T5" fmla="*/ 0 h 206"/>
                    <a:gd name="T6" fmla="*/ 216000 w 206"/>
                    <a:gd name="T7" fmla="*/ 108222 h 206"/>
                    <a:gd name="T8" fmla="*/ 216000 w 206"/>
                    <a:gd name="T9" fmla="*/ 108222 h 206"/>
                    <a:gd name="T10" fmla="*/ 216000 w 206"/>
                    <a:gd name="T11" fmla="*/ 108222 h 206"/>
                    <a:gd name="T12" fmla="*/ 108000 w 206"/>
                    <a:gd name="T13" fmla="*/ 216443 h 206"/>
                    <a:gd name="T14" fmla="*/ 108000 w 206"/>
                    <a:gd name="T15" fmla="*/ 216443 h 206"/>
                    <a:gd name="T16" fmla="*/ 0 w 206"/>
                    <a:gd name="T17" fmla="*/ 108222 h 206"/>
                    <a:gd name="T18" fmla="*/ 41942 w 206"/>
                    <a:gd name="T19" fmla="*/ 42028 h 206"/>
                    <a:gd name="T20" fmla="*/ 13631 w 206"/>
                    <a:gd name="T21" fmla="*/ 108222 h 206"/>
                    <a:gd name="T22" fmla="*/ 13631 w 206"/>
                    <a:gd name="T23" fmla="*/ 108222 h 206"/>
                    <a:gd name="T24" fmla="*/ 41942 w 206"/>
                    <a:gd name="T25" fmla="*/ 175466 h 206"/>
                    <a:gd name="T26" fmla="*/ 41942 w 206"/>
                    <a:gd name="T27" fmla="*/ 175466 h 206"/>
                    <a:gd name="T28" fmla="*/ 108000 w 206"/>
                    <a:gd name="T29" fmla="*/ 202784 h 206"/>
                    <a:gd name="T30" fmla="*/ 108000 w 206"/>
                    <a:gd name="T31" fmla="*/ 202784 h 206"/>
                    <a:gd name="T32" fmla="*/ 174058 w 206"/>
                    <a:gd name="T33" fmla="*/ 175466 h 206"/>
                    <a:gd name="T34" fmla="*/ 174058 w 206"/>
                    <a:gd name="T35" fmla="*/ 175466 h 206"/>
                    <a:gd name="T36" fmla="*/ 201320 w 206"/>
                    <a:gd name="T37" fmla="*/ 108222 h 206"/>
                    <a:gd name="T38" fmla="*/ 201320 w 206"/>
                    <a:gd name="T39" fmla="*/ 108222 h 206"/>
                    <a:gd name="T40" fmla="*/ 174058 w 206"/>
                    <a:gd name="T41" fmla="*/ 42028 h 206"/>
                    <a:gd name="T42" fmla="*/ 174058 w 206"/>
                    <a:gd name="T43" fmla="*/ 42028 h 206"/>
                    <a:gd name="T44" fmla="*/ 108000 w 206"/>
                    <a:gd name="T45" fmla="*/ 14710 h 206"/>
                    <a:gd name="T46" fmla="*/ 108000 w 206"/>
                    <a:gd name="T47" fmla="*/ 14710 h 206"/>
                    <a:gd name="T48" fmla="*/ 41942 w 206"/>
                    <a:gd name="T49" fmla="*/ 42028 h 2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sp>
            <p:nvSpPr>
              <p:cNvPr id="158" name="文本框 86"/>
              <p:cNvSpPr txBox="1">
                <a:spLocks noChangeArrowheads="1"/>
              </p:cNvSpPr>
              <p:nvPr/>
            </p:nvSpPr>
            <p:spPr bwMode="auto">
              <a:xfrm>
                <a:off x="1255541" y="1809487"/>
                <a:ext cx="3099956" cy="369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b="1" dirty="0">
                    <a:solidFill>
                      <a:schemeClr val="accent2"/>
                    </a:solidFill>
                    <a:latin typeface="微软雅黑" panose="020B0503020204020204" pitchFamily="34" charset="-122"/>
                    <a:ea typeface="微软雅黑" panose="020B0503020204020204" pitchFamily="34" charset="-122"/>
                  </a:rPr>
                  <a:t>点击添加标题</a:t>
                </a:r>
              </a:p>
            </p:txBody>
          </p:sp>
        </p:grpSp>
        <p:sp>
          <p:nvSpPr>
            <p:cNvPr id="156" name="矩形 84"/>
            <p:cNvSpPr>
              <a:spLocks noChangeArrowheads="1"/>
            </p:cNvSpPr>
            <p:nvPr/>
          </p:nvSpPr>
          <p:spPr bwMode="auto">
            <a:xfrm>
              <a:off x="1333793" y="2532644"/>
              <a:ext cx="2513147" cy="46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200" dirty="0">
                  <a:solidFill>
                    <a:srgbClr val="5B5B5B"/>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161" name="组合 113"/>
          <p:cNvGrpSpPr/>
          <p:nvPr/>
        </p:nvGrpSpPr>
        <p:grpSpPr bwMode="auto">
          <a:xfrm>
            <a:off x="6109459" y="1329789"/>
            <a:ext cx="3375025" cy="914381"/>
            <a:chOff x="1230207" y="2080194"/>
            <a:chExt cx="3374889" cy="913844"/>
          </a:xfrm>
        </p:grpSpPr>
        <p:grpSp>
          <p:nvGrpSpPr>
            <p:cNvPr id="162" name="组合 114"/>
            <p:cNvGrpSpPr/>
            <p:nvPr/>
          </p:nvGrpSpPr>
          <p:grpSpPr bwMode="auto">
            <a:xfrm>
              <a:off x="1230207" y="2080194"/>
              <a:ext cx="3374889" cy="369115"/>
              <a:chOff x="980608" y="1825738"/>
              <a:chExt cx="3374889" cy="369115"/>
            </a:xfrm>
          </p:grpSpPr>
          <p:grpSp>
            <p:nvGrpSpPr>
              <p:cNvPr id="164" name="组合 116"/>
              <p:cNvGrpSpPr/>
              <p:nvPr/>
            </p:nvGrpSpPr>
            <p:grpSpPr bwMode="auto">
              <a:xfrm>
                <a:off x="980608" y="1948657"/>
                <a:ext cx="216000" cy="216443"/>
                <a:chOff x="980608" y="2248535"/>
                <a:chExt cx="216000" cy="216443"/>
              </a:xfrm>
            </p:grpSpPr>
            <p:sp>
              <p:nvSpPr>
                <p:cNvPr id="166" name="Freeform 15"/>
                <p:cNvSpPr>
                  <a:spLocks noEditPoints="1"/>
                </p:cNvSpPr>
                <p:nvPr/>
              </p:nvSpPr>
              <p:spPr bwMode="auto">
                <a:xfrm>
                  <a:off x="1061331" y="2279139"/>
                  <a:ext cx="46127" cy="154349"/>
                </a:xfrm>
                <a:custGeom>
                  <a:avLst/>
                  <a:gdLst>
                    <a:gd name="T0" fmla="*/ 42982 w 44"/>
                    <a:gd name="T1" fmla="*/ 122849 h 147"/>
                    <a:gd name="T2" fmla="*/ 46127 w 44"/>
                    <a:gd name="T3" fmla="*/ 125999 h 147"/>
                    <a:gd name="T4" fmla="*/ 27257 w 44"/>
                    <a:gd name="T5" fmla="*/ 146999 h 147"/>
                    <a:gd name="T6" fmla="*/ 12580 w 44"/>
                    <a:gd name="T7" fmla="*/ 154349 h 147"/>
                    <a:gd name="T8" fmla="*/ 7338 w 44"/>
                    <a:gd name="T9" fmla="*/ 152249 h 147"/>
                    <a:gd name="T10" fmla="*/ 6290 w 44"/>
                    <a:gd name="T11" fmla="*/ 144899 h 147"/>
                    <a:gd name="T12" fmla="*/ 11532 w 44"/>
                    <a:gd name="T13" fmla="*/ 108149 h 147"/>
                    <a:gd name="T14" fmla="*/ 16773 w 44"/>
                    <a:gd name="T15" fmla="*/ 71400 h 147"/>
                    <a:gd name="T16" fmla="*/ 16773 w 44"/>
                    <a:gd name="T17" fmla="*/ 69300 h 147"/>
                    <a:gd name="T18" fmla="*/ 14677 w 44"/>
                    <a:gd name="T19" fmla="*/ 68250 h 147"/>
                    <a:gd name="T20" fmla="*/ 10483 w 44"/>
                    <a:gd name="T21" fmla="*/ 69300 h 147"/>
                    <a:gd name="T22" fmla="*/ 4193 w 44"/>
                    <a:gd name="T23" fmla="*/ 75600 h 147"/>
                    <a:gd name="T24" fmla="*/ 0 w 44"/>
                    <a:gd name="T25" fmla="*/ 72450 h 147"/>
                    <a:gd name="T26" fmla="*/ 19918 w 44"/>
                    <a:gd name="T27" fmla="*/ 52500 h 147"/>
                    <a:gd name="T28" fmla="*/ 33547 w 44"/>
                    <a:gd name="T29" fmla="*/ 45150 h 147"/>
                    <a:gd name="T30" fmla="*/ 38789 w 44"/>
                    <a:gd name="T31" fmla="*/ 47250 h 147"/>
                    <a:gd name="T32" fmla="*/ 40885 w 44"/>
                    <a:gd name="T33" fmla="*/ 53550 h 147"/>
                    <a:gd name="T34" fmla="*/ 36692 w 44"/>
                    <a:gd name="T35" fmla="*/ 79799 h 147"/>
                    <a:gd name="T36" fmla="*/ 34595 w 44"/>
                    <a:gd name="T37" fmla="*/ 91349 h 147"/>
                    <a:gd name="T38" fmla="*/ 31450 w 44"/>
                    <a:gd name="T39" fmla="*/ 115499 h 147"/>
                    <a:gd name="T40" fmla="*/ 29354 w 44"/>
                    <a:gd name="T41" fmla="*/ 125999 h 147"/>
                    <a:gd name="T42" fmla="*/ 30402 w 44"/>
                    <a:gd name="T43" fmla="*/ 130199 h 147"/>
                    <a:gd name="T44" fmla="*/ 32499 w 44"/>
                    <a:gd name="T45" fmla="*/ 131249 h 147"/>
                    <a:gd name="T46" fmla="*/ 36692 w 44"/>
                    <a:gd name="T47" fmla="*/ 129149 h 147"/>
                    <a:gd name="T48" fmla="*/ 42982 w 44"/>
                    <a:gd name="T49" fmla="*/ 122849 h 147"/>
                    <a:gd name="T50" fmla="*/ 35644 w 44"/>
                    <a:gd name="T51" fmla="*/ 0 h 147"/>
                    <a:gd name="T52" fmla="*/ 42982 w 44"/>
                    <a:gd name="T53" fmla="*/ 3150 h 147"/>
                    <a:gd name="T54" fmla="*/ 46127 w 44"/>
                    <a:gd name="T55" fmla="*/ 10500 h 147"/>
                    <a:gd name="T56" fmla="*/ 41934 w 44"/>
                    <a:gd name="T57" fmla="*/ 23100 h 147"/>
                    <a:gd name="T58" fmla="*/ 32499 w 44"/>
                    <a:gd name="T59" fmla="*/ 28350 h 147"/>
                    <a:gd name="T60" fmla="*/ 24112 w 44"/>
                    <a:gd name="T61" fmla="*/ 25200 h 147"/>
                    <a:gd name="T62" fmla="*/ 22015 w 44"/>
                    <a:gd name="T63" fmla="*/ 16800 h 147"/>
                    <a:gd name="T64" fmla="*/ 26209 w 44"/>
                    <a:gd name="T65" fmla="*/ 5250 h 147"/>
                    <a:gd name="T66" fmla="*/ 35644 w 44"/>
                    <a:gd name="T67" fmla="*/ 0 h 1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sp>
              <p:nvSpPr>
                <p:cNvPr id="167" name="Freeform 16"/>
                <p:cNvSpPr>
                  <a:spLocks noEditPoints="1"/>
                </p:cNvSpPr>
                <p:nvPr/>
              </p:nvSpPr>
              <p:spPr bwMode="auto">
                <a:xfrm>
                  <a:off x="980608" y="2248535"/>
                  <a:ext cx="216000" cy="216443"/>
                </a:xfrm>
                <a:custGeom>
                  <a:avLst/>
                  <a:gdLst>
                    <a:gd name="T0" fmla="*/ 0 w 206"/>
                    <a:gd name="T1" fmla="*/ 108222 h 206"/>
                    <a:gd name="T2" fmla="*/ 108000 w 206"/>
                    <a:gd name="T3" fmla="*/ 0 h 206"/>
                    <a:gd name="T4" fmla="*/ 108000 w 206"/>
                    <a:gd name="T5" fmla="*/ 0 h 206"/>
                    <a:gd name="T6" fmla="*/ 216000 w 206"/>
                    <a:gd name="T7" fmla="*/ 108222 h 206"/>
                    <a:gd name="T8" fmla="*/ 216000 w 206"/>
                    <a:gd name="T9" fmla="*/ 108222 h 206"/>
                    <a:gd name="T10" fmla="*/ 216000 w 206"/>
                    <a:gd name="T11" fmla="*/ 108222 h 206"/>
                    <a:gd name="T12" fmla="*/ 108000 w 206"/>
                    <a:gd name="T13" fmla="*/ 216443 h 206"/>
                    <a:gd name="T14" fmla="*/ 108000 w 206"/>
                    <a:gd name="T15" fmla="*/ 216443 h 206"/>
                    <a:gd name="T16" fmla="*/ 0 w 206"/>
                    <a:gd name="T17" fmla="*/ 108222 h 206"/>
                    <a:gd name="T18" fmla="*/ 41942 w 206"/>
                    <a:gd name="T19" fmla="*/ 42028 h 206"/>
                    <a:gd name="T20" fmla="*/ 13631 w 206"/>
                    <a:gd name="T21" fmla="*/ 108222 h 206"/>
                    <a:gd name="T22" fmla="*/ 13631 w 206"/>
                    <a:gd name="T23" fmla="*/ 108222 h 206"/>
                    <a:gd name="T24" fmla="*/ 41942 w 206"/>
                    <a:gd name="T25" fmla="*/ 175466 h 206"/>
                    <a:gd name="T26" fmla="*/ 41942 w 206"/>
                    <a:gd name="T27" fmla="*/ 175466 h 206"/>
                    <a:gd name="T28" fmla="*/ 108000 w 206"/>
                    <a:gd name="T29" fmla="*/ 202784 h 206"/>
                    <a:gd name="T30" fmla="*/ 108000 w 206"/>
                    <a:gd name="T31" fmla="*/ 202784 h 206"/>
                    <a:gd name="T32" fmla="*/ 174058 w 206"/>
                    <a:gd name="T33" fmla="*/ 175466 h 206"/>
                    <a:gd name="T34" fmla="*/ 174058 w 206"/>
                    <a:gd name="T35" fmla="*/ 175466 h 206"/>
                    <a:gd name="T36" fmla="*/ 201320 w 206"/>
                    <a:gd name="T37" fmla="*/ 108222 h 206"/>
                    <a:gd name="T38" fmla="*/ 201320 w 206"/>
                    <a:gd name="T39" fmla="*/ 108222 h 206"/>
                    <a:gd name="T40" fmla="*/ 174058 w 206"/>
                    <a:gd name="T41" fmla="*/ 42028 h 206"/>
                    <a:gd name="T42" fmla="*/ 174058 w 206"/>
                    <a:gd name="T43" fmla="*/ 42028 h 206"/>
                    <a:gd name="T44" fmla="*/ 108000 w 206"/>
                    <a:gd name="T45" fmla="*/ 14710 h 206"/>
                    <a:gd name="T46" fmla="*/ 108000 w 206"/>
                    <a:gd name="T47" fmla="*/ 14710 h 206"/>
                    <a:gd name="T48" fmla="*/ 41942 w 206"/>
                    <a:gd name="T49" fmla="*/ 42028 h 2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sp>
            <p:nvSpPr>
              <p:cNvPr id="165" name="文本框 117"/>
              <p:cNvSpPr txBox="1">
                <a:spLocks noChangeArrowheads="1"/>
              </p:cNvSpPr>
              <p:nvPr/>
            </p:nvSpPr>
            <p:spPr bwMode="auto">
              <a:xfrm>
                <a:off x="1255541" y="1825738"/>
                <a:ext cx="3099956" cy="369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b="1" dirty="0">
                    <a:solidFill>
                      <a:schemeClr val="accent2"/>
                    </a:solidFill>
                    <a:latin typeface="微软雅黑" panose="020B0503020204020204" pitchFamily="34" charset="-122"/>
                    <a:ea typeface="微软雅黑" panose="020B0503020204020204" pitchFamily="34" charset="-122"/>
                  </a:rPr>
                  <a:t>点击添加标题</a:t>
                </a:r>
              </a:p>
            </p:txBody>
          </p:sp>
        </p:grpSp>
        <p:sp>
          <p:nvSpPr>
            <p:cNvPr id="163" name="矩形 115"/>
            <p:cNvSpPr>
              <a:spLocks noChangeArrowheads="1"/>
            </p:cNvSpPr>
            <p:nvPr/>
          </p:nvSpPr>
          <p:spPr bwMode="auto">
            <a:xfrm>
              <a:off x="1333793" y="2532644"/>
              <a:ext cx="2513147" cy="46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200" dirty="0">
                  <a:solidFill>
                    <a:srgbClr val="5B5B5B"/>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168" name="组合 120"/>
          <p:cNvGrpSpPr/>
          <p:nvPr/>
        </p:nvGrpSpPr>
        <p:grpSpPr bwMode="auto">
          <a:xfrm>
            <a:off x="6066982" y="3633767"/>
            <a:ext cx="3375025" cy="930033"/>
            <a:chOff x="1230207" y="2064550"/>
            <a:chExt cx="3374889" cy="929488"/>
          </a:xfrm>
        </p:grpSpPr>
        <p:grpSp>
          <p:nvGrpSpPr>
            <p:cNvPr id="169" name="组合 121"/>
            <p:cNvGrpSpPr/>
            <p:nvPr/>
          </p:nvGrpSpPr>
          <p:grpSpPr bwMode="auto">
            <a:xfrm>
              <a:off x="1230207" y="2064550"/>
              <a:ext cx="3374889" cy="369116"/>
              <a:chOff x="980608" y="1810094"/>
              <a:chExt cx="3374889" cy="369116"/>
            </a:xfrm>
          </p:grpSpPr>
          <p:grpSp>
            <p:nvGrpSpPr>
              <p:cNvPr id="171" name="组合 123"/>
              <p:cNvGrpSpPr/>
              <p:nvPr/>
            </p:nvGrpSpPr>
            <p:grpSpPr bwMode="auto">
              <a:xfrm>
                <a:off x="980608" y="1948657"/>
                <a:ext cx="216000" cy="216443"/>
                <a:chOff x="980608" y="2248535"/>
                <a:chExt cx="216000" cy="216443"/>
              </a:xfrm>
            </p:grpSpPr>
            <p:sp>
              <p:nvSpPr>
                <p:cNvPr id="173" name="Freeform 15"/>
                <p:cNvSpPr>
                  <a:spLocks noEditPoints="1"/>
                </p:cNvSpPr>
                <p:nvPr/>
              </p:nvSpPr>
              <p:spPr bwMode="auto">
                <a:xfrm>
                  <a:off x="1061331" y="2279139"/>
                  <a:ext cx="46127" cy="154349"/>
                </a:xfrm>
                <a:custGeom>
                  <a:avLst/>
                  <a:gdLst>
                    <a:gd name="T0" fmla="*/ 42982 w 44"/>
                    <a:gd name="T1" fmla="*/ 122849 h 147"/>
                    <a:gd name="T2" fmla="*/ 46127 w 44"/>
                    <a:gd name="T3" fmla="*/ 125999 h 147"/>
                    <a:gd name="T4" fmla="*/ 27257 w 44"/>
                    <a:gd name="T5" fmla="*/ 146999 h 147"/>
                    <a:gd name="T6" fmla="*/ 12580 w 44"/>
                    <a:gd name="T7" fmla="*/ 154349 h 147"/>
                    <a:gd name="T8" fmla="*/ 7338 w 44"/>
                    <a:gd name="T9" fmla="*/ 152249 h 147"/>
                    <a:gd name="T10" fmla="*/ 6290 w 44"/>
                    <a:gd name="T11" fmla="*/ 144899 h 147"/>
                    <a:gd name="T12" fmla="*/ 11532 w 44"/>
                    <a:gd name="T13" fmla="*/ 108149 h 147"/>
                    <a:gd name="T14" fmla="*/ 16773 w 44"/>
                    <a:gd name="T15" fmla="*/ 71400 h 147"/>
                    <a:gd name="T16" fmla="*/ 16773 w 44"/>
                    <a:gd name="T17" fmla="*/ 69300 h 147"/>
                    <a:gd name="T18" fmla="*/ 14677 w 44"/>
                    <a:gd name="T19" fmla="*/ 68250 h 147"/>
                    <a:gd name="T20" fmla="*/ 10483 w 44"/>
                    <a:gd name="T21" fmla="*/ 69300 h 147"/>
                    <a:gd name="T22" fmla="*/ 4193 w 44"/>
                    <a:gd name="T23" fmla="*/ 75600 h 147"/>
                    <a:gd name="T24" fmla="*/ 0 w 44"/>
                    <a:gd name="T25" fmla="*/ 72450 h 147"/>
                    <a:gd name="T26" fmla="*/ 19918 w 44"/>
                    <a:gd name="T27" fmla="*/ 52500 h 147"/>
                    <a:gd name="T28" fmla="*/ 33547 w 44"/>
                    <a:gd name="T29" fmla="*/ 45150 h 147"/>
                    <a:gd name="T30" fmla="*/ 38789 w 44"/>
                    <a:gd name="T31" fmla="*/ 47250 h 147"/>
                    <a:gd name="T32" fmla="*/ 40885 w 44"/>
                    <a:gd name="T33" fmla="*/ 53550 h 147"/>
                    <a:gd name="T34" fmla="*/ 36692 w 44"/>
                    <a:gd name="T35" fmla="*/ 79799 h 147"/>
                    <a:gd name="T36" fmla="*/ 34595 w 44"/>
                    <a:gd name="T37" fmla="*/ 91349 h 147"/>
                    <a:gd name="T38" fmla="*/ 31450 w 44"/>
                    <a:gd name="T39" fmla="*/ 115499 h 147"/>
                    <a:gd name="T40" fmla="*/ 29354 w 44"/>
                    <a:gd name="T41" fmla="*/ 125999 h 147"/>
                    <a:gd name="T42" fmla="*/ 30402 w 44"/>
                    <a:gd name="T43" fmla="*/ 130199 h 147"/>
                    <a:gd name="T44" fmla="*/ 32499 w 44"/>
                    <a:gd name="T45" fmla="*/ 131249 h 147"/>
                    <a:gd name="T46" fmla="*/ 36692 w 44"/>
                    <a:gd name="T47" fmla="*/ 129149 h 147"/>
                    <a:gd name="T48" fmla="*/ 42982 w 44"/>
                    <a:gd name="T49" fmla="*/ 122849 h 147"/>
                    <a:gd name="T50" fmla="*/ 35644 w 44"/>
                    <a:gd name="T51" fmla="*/ 0 h 147"/>
                    <a:gd name="T52" fmla="*/ 42982 w 44"/>
                    <a:gd name="T53" fmla="*/ 3150 h 147"/>
                    <a:gd name="T54" fmla="*/ 46127 w 44"/>
                    <a:gd name="T55" fmla="*/ 10500 h 147"/>
                    <a:gd name="T56" fmla="*/ 41934 w 44"/>
                    <a:gd name="T57" fmla="*/ 23100 h 147"/>
                    <a:gd name="T58" fmla="*/ 32499 w 44"/>
                    <a:gd name="T59" fmla="*/ 28350 h 147"/>
                    <a:gd name="T60" fmla="*/ 24112 w 44"/>
                    <a:gd name="T61" fmla="*/ 25200 h 147"/>
                    <a:gd name="T62" fmla="*/ 22015 w 44"/>
                    <a:gd name="T63" fmla="*/ 16800 h 147"/>
                    <a:gd name="T64" fmla="*/ 26209 w 44"/>
                    <a:gd name="T65" fmla="*/ 5250 h 147"/>
                    <a:gd name="T66" fmla="*/ 35644 w 44"/>
                    <a:gd name="T67" fmla="*/ 0 h 1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sp>
              <p:nvSpPr>
                <p:cNvPr id="174" name="Freeform 16"/>
                <p:cNvSpPr>
                  <a:spLocks noEditPoints="1"/>
                </p:cNvSpPr>
                <p:nvPr/>
              </p:nvSpPr>
              <p:spPr bwMode="auto">
                <a:xfrm>
                  <a:off x="980608" y="2248535"/>
                  <a:ext cx="216000" cy="216443"/>
                </a:xfrm>
                <a:custGeom>
                  <a:avLst/>
                  <a:gdLst>
                    <a:gd name="T0" fmla="*/ 0 w 206"/>
                    <a:gd name="T1" fmla="*/ 108222 h 206"/>
                    <a:gd name="T2" fmla="*/ 108000 w 206"/>
                    <a:gd name="T3" fmla="*/ 0 h 206"/>
                    <a:gd name="T4" fmla="*/ 108000 w 206"/>
                    <a:gd name="T5" fmla="*/ 0 h 206"/>
                    <a:gd name="T6" fmla="*/ 216000 w 206"/>
                    <a:gd name="T7" fmla="*/ 108222 h 206"/>
                    <a:gd name="T8" fmla="*/ 216000 w 206"/>
                    <a:gd name="T9" fmla="*/ 108222 h 206"/>
                    <a:gd name="T10" fmla="*/ 216000 w 206"/>
                    <a:gd name="T11" fmla="*/ 108222 h 206"/>
                    <a:gd name="T12" fmla="*/ 108000 w 206"/>
                    <a:gd name="T13" fmla="*/ 216443 h 206"/>
                    <a:gd name="T14" fmla="*/ 108000 w 206"/>
                    <a:gd name="T15" fmla="*/ 216443 h 206"/>
                    <a:gd name="T16" fmla="*/ 0 w 206"/>
                    <a:gd name="T17" fmla="*/ 108222 h 206"/>
                    <a:gd name="T18" fmla="*/ 41942 w 206"/>
                    <a:gd name="T19" fmla="*/ 42028 h 206"/>
                    <a:gd name="T20" fmla="*/ 13631 w 206"/>
                    <a:gd name="T21" fmla="*/ 108222 h 206"/>
                    <a:gd name="T22" fmla="*/ 13631 w 206"/>
                    <a:gd name="T23" fmla="*/ 108222 h 206"/>
                    <a:gd name="T24" fmla="*/ 41942 w 206"/>
                    <a:gd name="T25" fmla="*/ 175466 h 206"/>
                    <a:gd name="T26" fmla="*/ 41942 w 206"/>
                    <a:gd name="T27" fmla="*/ 175466 h 206"/>
                    <a:gd name="T28" fmla="*/ 108000 w 206"/>
                    <a:gd name="T29" fmla="*/ 202784 h 206"/>
                    <a:gd name="T30" fmla="*/ 108000 w 206"/>
                    <a:gd name="T31" fmla="*/ 202784 h 206"/>
                    <a:gd name="T32" fmla="*/ 174058 w 206"/>
                    <a:gd name="T33" fmla="*/ 175466 h 206"/>
                    <a:gd name="T34" fmla="*/ 174058 w 206"/>
                    <a:gd name="T35" fmla="*/ 175466 h 206"/>
                    <a:gd name="T36" fmla="*/ 201320 w 206"/>
                    <a:gd name="T37" fmla="*/ 108222 h 206"/>
                    <a:gd name="T38" fmla="*/ 201320 w 206"/>
                    <a:gd name="T39" fmla="*/ 108222 h 206"/>
                    <a:gd name="T40" fmla="*/ 174058 w 206"/>
                    <a:gd name="T41" fmla="*/ 42028 h 206"/>
                    <a:gd name="T42" fmla="*/ 174058 w 206"/>
                    <a:gd name="T43" fmla="*/ 42028 h 206"/>
                    <a:gd name="T44" fmla="*/ 108000 w 206"/>
                    <a:gd name="T45" fmla="*/ 14710 h 206"/>
                    <a:gd name="T46" fmla="*/ 108000 w 206"/>
                    <a:gd name="T47" fmla="*/ 14710 h 206"/>
                    <a:gd name="T48" fmla="*/ 41942 w 206"/>
                    <a:gd name="T49" fmla="*/ 42028 h 2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p>
              </p:txBody>
            </p:sp>
          </p:grpSp>
          <p:sp>
            <p:nvSpPr>
              <p:cNvPr id="172" name="文本框 124"/>
              <p:cNvSpPr txBox="1">
                <a:spLocks noChangeArrowheads="1"/>
              </p:cNvSpPr>
              <p:nvPr/>
            </p:nvSpPr>
            <p:spPr bwMode="auto">
              <a:xfrm>
                <a:off x="1255541" y="1810094"/>
                <a:ext cx="3099956" cy="36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b="1" dirty="0">
                    <a:solidFill>
                      <a:srgbClr val="1D495D"/>
                    </a:solidFill>
                    <a:latin typeface="微软雅黑" panose="020B0503020204020204" pitchFamily="34" charset="-122"/>
                    <a:ea typeface="微软雅黑" panose="020B0503020204020204" pitchFamily="34" charset="-122"/>
                  </a:rPr>
                  <a:t>点击添加标题</a:t>
                </a:r>
              </a:p>
            </p:txBody>
          </p:sp>
        </p:grpSp>
        <p:sp>
          <p:nvSpPr>
            <p:cNvPr id="170" name="矩形 122"/>
            <p:cNvSpPr>
              <a:spLocks noChangeArrowheads="1"/>
            </p:cNvSpPr>
            <p:nvPr/>
          </p:nvSpPr>
          <p:spPr bwMode="auto">
            <a:xfrm>
              <a:off x="1333793" y="2532644"/>
              <a:ext cx="2513147" cy="46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1200" dirty="0">
                  <a:solidFill>
                    <a:srgbClr val="5B5B5B"/>
                  </a:solidFill>
                  <a:latin typeface="微软雅黑" panose="020B0503020204020204" pitchFamily="34" charset="-122"/>
                  <a:ea typeface="微软雅黑" panose="020B0503020204020204" pitchFamily="34" charset="-122"/>
                </a:rPr>
                <a:t>添加你的文字添加你的文字添加你的文字添加你的文字</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heel(1)">
                                      <p:cBhvr>
                                        <p:cTn id="7" dur="20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pic>
        <p:nvPicPr>
          <p:cNvPr id="13" name="图片 12">
            <a:extLst>
              <a:ext uri="{FF2B5EF4-FFF2-40B4-BE49-F238E27FC236}">
                <a16:creationId xmlns:a16="http://schemas.microsoft.com/office/drawing/2014/main" id="{CD68CC0C-8E0F-4CC6-896F-67556E6A034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788159" y="447037"/>
            <a:ext cx="5868982" cy="2547692"/>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814836" y="1334996"/>
            <a:ext cx="3503428" cy="830997"/>
          </a:xfrm>
          <a:prstGeom prst="rect">
            <a:avLst/>
          </a:prstGeom>
        </p:spPr>
        <p:txBody>
          <a:bodyPr wrap="square">
            <a:spAutoFit/>
          </a:bodyPr>
          <a:lstStyle/>
          <a:p>
            <a:pPr algn="dist"/>
            <a:r>
              <a:rPr kumimoji="1" lang="zh-CN" altLang="en-US" sz="4800" b="1" dirty="0">
                <a:latin typeface="+mn-lt"/>
                <a:ea typeface="+mn-ea"/>
                <a:cs typeface="+mn-ea"/>
                <a:sym typeface="+mn-lt"/>
              </a:rPr>
              <a:t>谢谢观看</a:t>
            </a:r>
          </a:p>
        </p:txBody>
      </p:sp>
      <p:sp>
        <p:nvSpPr>
          <p:cNvPr id="15" name="文本框 14"/>
          <p:cNvSpPr txBox="1"/>
          <p:nvPr/>
        </p:nvSpPr>
        <p:spPr>
          <a:xfrm>
            <a:off x="1552569" y="2198681"/>
            <a:ext cx="6104572" cy="307777"/>
          </a:xfrm>
          <a:prstGeom prst="rect">
            <a:avLst/>
          </a:prstGeom>
          <a:noFill/>
        </p:spPr>
        <p:txBody>
          <a:bodyPr wrap="square" rtlCol="0">
            <a:spAutoFit/>
          </a:bodyPr>
          <a:lstStyle/>
          <a:p>
            <a:pPr algn="ctr"/>
            <a:r>
              <a:rPr kumimoji="1" lang="zh-CN" altLang="en-US" sz="1400" dirty="0">
                <a:solidFill>
                  <a:schemeClr val="tx1">
                    <a:lumMod val="85000"/>
                    <a:lumOff val="15000"/>
                  </a:schemeClr>
                </a:solidFill>
                <a:latin typeface="+mn-lt"/>
                <a:ea typeface="+mn-ea"/>
                <a:cs typeface="+mn-ea"/>
                <a:sym typeface="+mn-lt"/>
              </a:rPr>
              <a:t>汇报人：</a:t>
            </a:r>
            <a:r>
              <a:rPr kumimoji="1" lang="en-US" altLang="zh-CN" sz="1400" dirty="0">
                <a:solidFill>
                  <a:schemeClr val="tx1">
                    <a:lumMod val="85000"/>
                    <a:lumOff val="15000"/>
                  </a:schemeClr>
                </a:solidFill>
                <a:latin typeface="+mn-lt"/>
                <a:ea typeface="+mn-ea"/>
                <a:cs typeface="+mn-ea"/>
                <a:sym typeface="+mn-lt"/>
              </a:rPr>
              <a:t>XXX</a:t>
            </a:r>
            <a:r>
              <a:rPr kumimoji="1" lang="zh-CN" altLang="en-US" sz="1400" dirty="0">
                <a:solidFill>
                  <a:schemeClr val="tx1">
                    <a:lumMod val="85000"/>
                    <a:lumOff val="15000"/>
                  </a:schemeClr>
                </a:solidFill>
                <a:latin typeface="+mn-lt"/>
                <a:ea typeface="+mn-ea"/>
                <a:cs typeface="+mn-ea"/>
                <a:sym typeface="+mn-lt"/>
              </a:rPr>
              <a:t>汇报时间：</a:t>
            </a:r>
            <a:r>
              <a:rPr kumimoji="1" lang="en-US" altLang="zh-CN" sz="1400" dirty="0">
                <a:solidFill>
                  <a:schemeClr val="tx1">
                    <a:lumMod val="85000"/>
                    <a:lumOff val="15000"/>
                  </a:schemeClr>
                </a:solidFill>
                <a:latin typeface="+mn-lt"/>
                <a:ea typeface="+mn-ea"/>
                <a:cs typeface="+mn-ea"/>
                <a:sym typeface="+mn-lt"/>
              </a:rPr>
              <a:t>XX</a:t>
            </a:r>
            <a:r>
              <a:rPr kumimoji="1" lang="zh-CN" altLang="en-US" sz="1400" dirty="0">
                <a:solidFill>
                  <a:schemeClr val="tx1">
                    <a:lumMod val="85000"/>
                    <a:lumOff val="15000"/>
                  </a:schemeClr>
                </a:solidFill>
                <a:latin typeface="+mn-lt"/>
                <a:ea typeface="+mn-ea"/>
                <a:cs typeface="+mn-ea"/>
                <a:sym typeface="+mn-lt"/>
              </a:rPr>
              <a:t>年</a:t>
            </a:r>
            <a:r>
              <a:rPr kumimoji="1" lang="en-US" altLang="zh-CN" sz="1400" dirty="0">
                <a:solidFill>
                  <a:schemeClr val="tx1">
                    <a:lumMod val="85000"/>
                    <a:lumOff val="15000"/>
                  </a:schemeClr>
                </a:solidFill>
                <a:latin typeface="+mn-lt"/>
                <a:ea typeface="+mn-ea"/>
                <a:cs typeface="+mn-ea"/>
                <a:sym typeface="+mn-lt"/>
              </a:rPr>
              <a:t>XX</a:t>
            </a:r>
            <a:r>
              <a:rPr kumimoji="1" lang="zh-CN" altLang="en-US" sz="1400" dirty="0">
                <a:solidFill>
                  <a:schemeClr val="tx1">
                    <a:lumMod val="85000"/>
                    <a:lumOff val="15000"/>
                  </a:schemeClr>
                </a:solidFill>
                <a:latin typeface="+mn-lt"/>
                <a:ea typeface="+mn-ea"/>
                <a:cs typeface="+mn-ea"/>
                <a:sym typeface="+mn-lt"/>
              </a:rPr>
              <a:t>月</a:t>
            </a:r>
            <a:endParaRPr kumimoji="1" lang="en-US" altLang="zh-CN" sz="1400" dirty="0">
              <a:solidFill>
                <a:schemeClr val="tx1">
                  <a:lumMod val="85000"/>
                  <a:lumOff val="15000"/>
                </a:schemeClr>
              </a:solidFill>
              <a:latin typeface="+mn-lt"/>
              <a:ea typeface="+mn-ea"/>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3" name="图片 2">
            <a:extLst>
              <a:ext uri="{FF2B5EF4-FFF2-40B4-BE49-F238E27FC236}">
                <a16:creationId xmlns:a16="http://schemas.microsoft.com/office/drawing/2014/main" id="{0200CB5B-0403-496F-AE27-194E1331CDC0}"/>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6856669" y="2044828"/>
            <a:ext cx="2555776" cy="3723878"/>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rot="19498547" flipH="1">
            <a:off x="1461932" y="2470485"/>
            <a:ext cx="2303418" cy="3258222"/>
          </a:xfrm>
          <a:prstGeom prst="rect">
            <a:avLst/>
          </a:prstGeom>
        </p:spPr>
      </p:pic>
    </p:spTree>
    <p:extLst>
      <p:ext uri="{BB962C8B-B14F-4D97-AF65-F5344CB8AC3E}">
        <p14:creationId xmlns:p14="http://schemas.microsoft.com/office/powerpoint/2010/main" val="222015333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19498547" flipH="1">
            <a:off x="1516725" y="-629469"/>
            <a:ext cx="2303418" cy="3258222"/>
          </a:xfrm>
          <a:prstGeom prst="rect">
            <a:avLst/>
          </a:prstGeom>
        </p:spPr>
      </p:pic>
      <p:pic>
        <p:nvPicPr>
          <p:cNvPr id="23" name="图片 22">
            <a:extLst>
              <a:ext uri="{FF2B5EF4-FFF2-40B4-BE49-F238E27FC236}">
                <a16:creationId xmlns:a16="http://schemas.microsoft.com/office/drawing/2014/main" id="{2FFE5798-7A1F-4172-AF56-A49B2267FDB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911033" y="1049617"/>
            <a:ext cx="4536068" cy="1969082"/>
          </a:xfrm>
          <a:prstGeom prst="rect">
            <a:avLst/>
          </a:prstGeom>
        </p:spPr>
      </p:pic>
      <p:pic>
        <p:nvPicPr>
          <p:cNvPr id="24" name="图片 23">
            <a:extLst>
              <a:ext uri="{FF2B5EF4-FFF2-40B4-BE49-F238E27FC236}">
                <a16:creationId xmlns:a16="http://schemas.microsoft.com/office/drawing/2014/main" id="{796D3C8A-8558-442B-863C-97C31C297398}"/>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32299" y="1153326"/>
            <a:ext cx="3298075" cy="3990174"/>
          </a:xfrm>
          <a:prstGeom prst="rect">
            <a:avLst/>
          </a:prstGeom>
          <a:effectLst>
            <a:outerShdw blurRad="50800" dist="38100" dir="5400000" algn="t" rotWithShape="0">
              <a:prstClr val="black">
                <a:alpha val="40000"/>
              </a:prstClr>
            </a:outerShdw>
          </a:effectLst>
        </p:spPr>
      </p:pic>
      <p:grpSp>
        <p:nvGrpSpPr>
          <p:cNvPr id="27" name="组合 26">
            <a:extLst>
              <a:ext uri="{FF2B5EF4-FFF2-40B4-BE49-F238E27FC236}">
                <a16:creationId xmlns:a16="http://schemas.microsoft.com/office/drawing/2014/main" id="{597AAF69-750C-4A15-8800-8CA5DD322C7C}"/>
              </a:ext>
            </a:extLst>
          </p:cNvPr>
          <p:cNvGrpSpPr/>
          <p:nvPr/>
        </p:nvGrpSpPr>
        <p:grpSpPr>
          <a:xfrm>
            <a:off x="3371586" y="1233383"/>
            <a:ext cx="5393444" cy="1378911"/>
            <a:chOff x="3371586" y="1356585"/>
            <a:chExt cx="5393444" cy="1378911"/>
          </a:xfrm>
        </p:grpSpPr>
        <p:sp>
          <p:nvSpPr>
            <p:cNvPr id="25" name="矩形 24">
              <a:extLst>
                <a:ext uri="{FF2B5EF4-FFF2-40B4-BE49-F238E27FC236}">
                  <a16:creationId xmlns:a16="http://schemas.microsoft.com/office/drawing/2014/main" id="{76129376-D851-4E36-AF88-F7416D971BA0}"/>
                </a:ext>
              </a:extLst>
            </p:cNvPr>
            <p:cNvSpPr/>
            <p:nvPr/>
          </p:nvSpPr>
          <p:spPr>
            <a:xfrm>
              <a:off x="5524724" y="1356585"/>
              <a:ext cx="1944216" cy="923330"/>
            </a:xfrm>
            <a:prstGeom prst="rect">
              <a:avLst/>
            </a:prstGeom>
          </p:spPr>
          <p:txBody>
            <a:bodyPr wrap="square">
              <a:spAutoFit/>
            </a:bodyPr>
            <a:lstStyle/>
            <a:p>
              <a:pPr>
                <a:spcBef>
                  <a:spcPts val="0"/>
                </a:spcBef>
                <a:spcAft>
                  <a:spcPts val="0"/>
                </a:spcAft>
                <a:defRPr/>
              </a:pPr>
              <a:r>
                <a:rPr lang="en-US" altLang="zh-CN" sz="5400" b="1" spc="300" dirty="0">
                  <a:solidFill>
                    <a:srgbClr val="404040"/>
                  </a:solidFill>
                  <a:latin typeface="+mn-lt"/>
                  <a:ea typeface="+mn-ea"/>
                  <a:cs typeface="+mn-ea"/>
                  <a:sym typeface="+mn-lt"/>
                </a:rPr>
                <a:t>01</a:t>
              </a:r>
              <a:endParaRPr lang="zh-CN" altLang="en-US" sz="5400" b="1" spc="300" dirty="0">
                <a:solidFill>
                  <a:srgbClr val="404040"/>
                </a:solidFill>
                <a:latin typeface="+mn-lt"/>
                <a:ea typeface="+mn-ea"/>
                <a:cs typeface="+mn-ea"/>
                <a:sym typeface="+mn-lt"/>
              </a:endParaRPr>
            </a:p>
          </p:txBody>
        </p:sp>
        <p:sp>
          <p:nvSpPr>
            <p:cNvPr id="26" name="TextBox 7">
              <a:extLst>
                <a:ext uri="{FF2B5EF4-FFF2-40B4-BE49-F238E27FC236}">
                  <a16:creationId xmlns:a16="http://schemas.microsoft.com/office/drawing/2014/main" id="{C6613DFF-97D9-4026-9E1A-0E5E00361E66}"/>
                </a:ext>
              </a:extLst>
            </p:cNvPr>
            <p:cNvSpPr>
              <a:spLocks noChangeArrowheads="1"/>
            </p:cNvSpPr>
            <p:nvPr/>
          </p:nvSpPr>
          <p:spPr bwMode="auto">
            <a:xfrm>
              <a:off x="3371586" y="2243053"/>
              <a:ext cx="539344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chemeClr val="tx1">
                      <a:lumMod val="75000"/>
                      <a:lumOff val="25000"/>
                    </a:schemeClr>
                  </a:solidFill>
                  <a:latin typeface="+mn-lt"/>
                  <a:ea typeface="+mn-ea"/>
                  <a:cs typeface="+mn-ea"/>
                  <a:sym typeface="+mn-lt"/>
                </a:rPr>
                <a:t>输入您的标题内容</a:t>
              </a:r>
            </a:p>
          </p:txBody>
        </p:sp>
      </p:grpSp>
    </p:spTree>
    <p:extLst>
      <p:ext uri="{BB962C8B-B14F-4D97-AF65-F5344CB8AC3E}">
        <p14:creationId xmlns:p14="http://schemas.microsoft.com/office/powerpoint/2010/main" val="17816175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0" y="884220"/>
            <a:ext cx="6019132" cy="3686686"/>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7" name="组合 6"/>
          <p:cNvGrpSpPr/>
          <p:nvPr/>
        </p:nvGrpSpPr>
        <p:grpSpPr>
          <a:xfrm>
            <a:off x="6228184" y="1323478"/>
            <a:ext cx="3120737" cy="653205"/>
            <a:chOff x="685602" y="2617167"/>
            <a:chExt cx="5459704" cy="870941"/>
          </a:xfrm>
        </p:grpSpPr>
        <p:sp>
          <p:nvSpPr>
            <p:cNvPr id="11" name="TextBox 14"/>
            <p:cNvSpPr txBox="1"/>
            <p:nvPr/>
          </p:nvSpPr>
          <p:spPr>
            <a:xfrm>
              <a:off x="696435" y="3057221"/>
              <a:ext cx="5448871" cy="430887"/>
            </a:xfrm>
            <a:prstGeom prst="rect">
              <a:avLst/>
            </a:prstGeom>
            <a:noFill/>
          </p:spPr>
          <p:txBody>
            <a:bodyPr wrap="square" rtlCol="0">
              <a:spAutoFit/>
            </a:bodyPr>
            <a:lstStyle/>
            <a:p>
              <a:pPr>
                <a:lnSpc>
                  <a:spcPct val="150000"/>
                </a:lnSpc>
              </a:pPr>
              <a:r>
                <a:rPr lang="zh-CN" altLang="en-US" sz="1000" dirty="0">
                  <a:solidFill>
                    <a:schemeClr val="bg1">
                      <a:lumMod val="50000"/>
                    </a:schemeClr>
                  </a:solidFill>
                  <a:latin typeface="+mn-lt"/>
                  <a:ea typeface="+mn-ea"/>
                  <a:cs typeface="+mn-ea"/>
                  <a:sym typeface="+mn-lt"/>
                </a:rPr>
                <a:t>点击此处更换文本</a:t>
              </a:r>
              <a:endParaRPr lang="en-US" altLang="zh-CN" sz="1000" dirty="0">
                <a:latin typeface="+mn-lt"/>
                <a:ea typeface="+mn-ea"/>
                <a:cs typeface="+mn-ea"/>
                <a:sym typeface="+mn-lt"/>
              </a:endParaRPr>
            </a:p>
          </p:txBody>
        </p:sp>
        <p:sp>
          <p:nvSpPr>
            <p:cNvPr id="12" name="TextBox 14"/>
            <p:cNvSpPr txBox="1"/>
            <p:nvPr/>
          </p:nvSpPr>
          <p:spPr>
            <a:xfrm>
              <a:off x="685602" y="2617167"/>
              <a:ext cx="5448871" cy="410370"/>
            </a:xfrm>
            <a:prstGeom prst="rect">
              <a:avLst/>
            </a:prstGeom>
            <a:noFill/>
          </p:spPr>
          <p:txBody>
            <a:bodyPr wrap="square" rtlCol="0">
              <a:spAutoFit/>
            </a:bodyPr>
            <a:lstStyle/>
            <a:p>
              <a:r>
                <a:rPr lang="zh-CN" altLang="en-US" sz="1400" b="1" dirty="0">
                  <a:latin typeface="+mn-lt"/>
                  <a:ea typeface="+mn-ea"/>
                  <a:cs typeface="+mn-ea"/>
                  <a:sym typeface="+mn-lt"/>
                </a:rPr>
                <a:t>请在形状中填充图片</a:t>
              </a:r>
            </a:p>
          </p:txBody>
        </p:sp>
      </p:grpSp>
      <p:grpSp>
        <p:nvGrpSpPr>
          <p:cNvPr id="2" name="组合 1"/>
          <p:cNvGrpSpPr/>
          <p:nvPr/>
        </p:nvGrpSpPr>
        <p:grpSpPr>
          <a:xfrm>
            <a:off x="2339752" y="884220"/>
            <a:ext cx="5166889" cy="3680761"/>
            <a:chOff x="1169622" y="1225764"/>
            <a:chExt cx="2527139" cy="2598609"/>
          </a:xfrm>
        </p:grpSpPr>
        <p:sp>
          <p:nvSpPr>
            <p:cNvPr id="5" name="矩形 4"/>
            <p:cNvSpPr/>
            <p:nvPr/>
          </p:nvSpPr>
          <p:spPr>
            <a:xfrm>
              <a:off x="1169622" y="1225764"/>
              <a:ext cx="1808717" cy="2598609"/>
            </a:xfrm>
            <a:custGeom>
              <a:avLst/>
              <a:gdLst>
                <a:gd name="connsiteX0" fmla="*/ 0 w 1920479"/>
                <a:gd name="connsiteY0" fmla="*/ 0 h 2224454"/>
                <a:gd name="connsiteX1" fmla="*/ 1920479 w 1920479"/>
                <a:gd name="connsiteY1" fmla="*/ 0 h 2224454"/>
                <a:gd name="connsiteX2" fmla="*/ 1920479 w 1920479"/>
                <a:gd name="connsiteY2" fmla="*/ 2224454 h 2224454"/>
                <a:gd name="connsiteX3" fmla="*/ 0 w 1920479"/>
                <a:gd name="connsiteY3" fmla="*/ 2224454 h 2224454"/>
                <a:gd name="connsiteX4" fmla="*/ 0 w 1920479"/>
                <a:gd name="connsiteY4" fmla="*/ 0 h 2224454"/>
                <a:gd name="connsiteX0-1" fmla="*/ 517236 w 2437715"/>
                <a:gd name="connsiteY0-2" fmla="*/ 0 h 2233690"/>
                <a:gd name="connsiteX1-3" fmla="*/ 2437715 w 2437715"/>
                <a:gd name="connsiteY1-4" fmla="*/ 0 h 2233690"/>
                <a:gd name="connsiteX2-5" fmla="*/ 2437715 w 2437715"/>
                <a:gd name="connsiteY2-6" fmla="*/ 2224454 h 2233690"/>
                <a:gd name="connsiteX3-7" fmla="*/ 0 w 2437715"/>
                <a:gd name="connsiteY3-8" fmla="*/ 2233690 h 2233690"/>
                <a:gd name="connsiteX4-9" fmla="*/ 517236 w 2437715"/>
                <a:gd name="connsiteY4-10" fmla="*/ 0 h 2233690"/>
                <a:gd name="connsiteX0-11" fmla="*/ 498763 w 2419242"/>
                <a:gd name="connsiteY0-12" fmla="*/ 0 h 2224454"/>
                <a:gd name="connsiteX1-13" fmla="*/ 2419242 w 2419242"/>
                <a:gd name="connsiteY1-14" fmla="*/ 0 h 2224454"/>
                <a:gd name="connsiteX2-15" fmla="*/ 2419242 w 2419242"/>
                <a:gd name="connsiteY2-16" fmla="*/ 2224454 h 2224454"/>
                <a:gd name="connsiteX3-17" fmla="*/ 0 w 2419242"/>
                <a:gd name="connsiteY3-18" fmla="*/ 2215217 h 2224454"/>
                <a:gd name="connsiteX4-19" fmla="*/ 498763 w 2419242"/>
                <a:gd name="connsiteY4-20" fmla="*/ 0 h 2224454"/>
                <a:gd name="connsiteX0-21" fmla="*/ 491143 w 2411622"/>
                <a:gd name="connsiteY0-22" fmla="*/ 0 h 2224454"/>
                <a:gd name="connsiteX1-23" fmla="*/ 2411622 w 2411622"/>
                <a:gd name="connsiteY1-24" fmla="*/ 0 h 2224454"/>
                <a:gd name="connsiteX2-25" fmla="*/ 2411622 w 2411622"/>
                <a:gd name="connsiteY2-26" fmla="*/ 2224454 h 2224454"/>
                <a:gd name="connsiteX3-27" fmla="*/ 0 w 2411622"/>
                <a:gd name="connsiteY3-28" fmla="*/ 2222837 h 2224454"/>
                <a:gd name="connsiteX4-29" fmla="*/ 491143 w 2411622"/>
                <a:gd name="connsiteY4-30" fmla="*/ 0 h 2224454"/>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2411622" h="2224454">
                  <a:moveTo>
                    <a:pt x="491143" y="0"/>
                  </a:moveTo>
                  <a:lnTo>
                    <a:pt x="2411622" y="0"/>
                  </a:lnTo>
                  <a:lnTo>
                    <a:pt x="2411622" y="2224454"/>
                  </a:lnTo>
                  <a:lnTo>
                    <a:pt x="0" y="2222837"/>
                  </a:lnTo>
                  <a:lnTo>
                    <a:pt x="491143" y="0"/>
                  </a:lnTo>
                  <a:close/>
                </a:path>
              </a:pathLst>
            </a:custGeom>
            <a:solidFill>
              <a:srgbClr val="F7890C">
                <a:alpha val="70000"/>
              </a:srgbClr>
            </a:solidFill>
            <a:ln w="25400" cap="flat">
              <a:noFill/>
              <a:miter lim="4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txBody>
            <a:bodyPr anchor="ctr"/>
            <a:lstStyle/>
            <a:p>
              <a:pPr algn="ctr"/>
              <a:endParaRPr>
                <a:solidFill>
                  <a:schemeClr val="tx1"/>
                </a:solidFill>
                <a:latin typeface="+mn-lt"/>
                <a:ea typeface="+mn-ea"/>
                <a:cs typeface="+mn-ea"/>
                <a:sym typeface="+mn-lt"/>
              </a:endParaRPr>
            </a:p>
          </p:txBody>
        </p:sp>
        <p:grpSp>
          <p:nvGrpSpPr>
            <p:cNvPr id="8" name="组合 7"/>
            <p:cNvGrpSpPr/>
            <p:nvPr/>
          </p:nvGrpSpPr>
          <p:grpSpPr>
            <a:xfrm>
              <a:off x="1853764" y="2267508"/>
              <a:ext cx="1842997" cy="808870"/>
              <a:chOff x="3739502" y="3040704"/>
              <a:chExt cx="2457329" cy="1078492"/>
            </a:xfrm>
          </p:grpSpPr>
          <p:sp>
            <p:nvSpPr>
              <p:cNvPr id="9" name="文本框 22"/>
              <p:cNvSpPr txBox="1"/>
              <p:nvPr/>
            </p:nvSpPr>
            <p:spPr>
              <a:xfrm>
                <a:off x="3739502" y="3285297"/>
                <a:ext cx="1510045" cy="833899"/>
              </a:xfrm>
              <a:prstGeom prst="rect">
                <a:avLst/>
              </a:prstGeom>
              <a:noFill/>
            </p:spPr>
            <p:txBody>
              <a:bodyPr wrap="square" lIns="72000" tIns="0" rIns="72000" bIns="0" anchor="ctr" anchorCtr="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913765">
                  <a:lnSpc>
                    <a:spcPct val="120000"/>
                  </a:lnSpc>
                  <a:defRPr/>
                </a:pPr>
                <a:r>
                  <a:rPr lang="zh-CN" altLang="en-US" sz="1100" dirty="0">
                    <a:solidFill>
                      <a:schemeClr val="bg1"/>
                    </a:solidFill>
                    <a:cs typeface="+mn-ea"/>
                    <a:sym typeface="+mn-lt"/>
                  </a:rPr>
                  <a:t>点击输入替换内容</a:t>
                </a:r>
                <a:r>
                  <a:rPr lang="en-US" altLang="zh-CN" sz="1100" dirty="0">
                    <a:solidFill>
                      <a:schemeClr val="bg1"/>
                    </a:solidFill>
                    <a:cs typeface="+mn-ea"/>
                    <a:sym typeface="+mn-lt"/>
                  </a:rPr>
                  <a:t>58pic.com</a:t>
                </a:r>
              </a:p>
              <a:p>
                <a:pPr defTabSz="913765">
                  <a:lnSpc>
                    <a:spcPct val="120000"/>
                  </a:lnSpc>
                  <a:defRPr/>
                </a:pPr>
                <a:r>
                  <a:rPr lang="zh-CN" altLang="en-US" sz="1100" dirty="0">
                    <a:solidFill>
                      <a:schemeClr val="bg1"/>
                    </a:solidFill>
                    <a:cs typeface="+mn-ea"/>
                    <a:sym typeface="+mn-lt"/>
                  </a:rPr>
                  <a:t>点击输入替换内容</a:t>
                </a:r>
                <a:r>
                  <a:rPr lang="en-US" altLang="zh-CN" sz="1100" dirty="0">
                    <a:solidFill>
                      <a:schemeClr val="bg1"/>
                    </a:solidFill>
                    <a:cs typeface="+mn-ea"/>
                    <a:sym typeface="+mn-lt"/>
                  </a:rPr>
                  <a:t>58pic.com</a:t>
                </a:r>
                <a:endParaRPr lang="zh-CN" altLang="en-US" sz="1100" dirty="0">
                  <a:solidFill>
                    <a:schemeClr val="bg1"/>
                  </a:solidFill>
                  <a:cs typeface="+mn-ea"/>
                  <a:sym typeface="+mn-lt"/>
                </a:endParaRPr>
              </a:p>
            </p:txBody>
          </p:sp>
          <p:sp>
            <p:nvSpPr>
              <p:cNvPr id="10" name="矩形 9"/>
              <p:cNvSpPr/>
              <p:nvPr/>
            </p:nvSpPr>
            <p:spPr>
              <a:xfrm>
                <a:off x="3739502" y="3040704"/>
                <a:ext cx="2457329" cy="246221"/>
              </a:xfrm>
              <a:prstGeom prst="rect">
                <a:avLst/>
              </a:prstGeom>
            </p:spPr>
            <p:txBody>
              <a:bodyPr wrap="none" lIns="72000" tIns="0" rIns="72000" bIns="0">
                <a:normAutofit fontScale="92500"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3765">
                  <a:defRPr/>
                </a:pPr>
                <a:r>
                  <a:rPr lang="zh-CN" altLang="en-US" sz="2000" b="1" dirty="0">
                    <a:solidFill>
                      <a:schemeClr val="bg1"/>
                    </a:solidFill>
                    <a:cs typeface="+mn-ea"/>
                    <a:sym typeface="+mn-lt"/>
                  </a:rPr>
                  <a:t>标题文本预设</a:t>
                </a:r>
              </a:p>
            </p:txBody>
          </p:sp>
        </p:grpSp>
      </p:grpSp>
      <p:sp>
        <p:nvSpPr>
          <p:cNvPr id="21" name="文本框 30"/>
          <p:cNvSpPr txBox="1"/>
          <p:nvPr/>
        </p:nvSpPr>
        <p:spPr>
          <a:xfrm>
            <a:off x="265463" y="123478"/>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0"/>
          <p:cNvSpPr txBox="1"/>
          <p:nvPr/>
        </p:nvSpPr>
        <p:spPr>
          <a:xfrm>
            <a:off x="265463" y="126995"/>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44" name="泪滴形 43"/>
          <p:cNvSpPr/>
          <p:nvPr/>
        </p:nvSpPr>
        <p:spPr>
          <a:xfrm>
            <a:off x="3041268" y="2734330"/>
            <a:ext cx="1602740" cy="160274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泪滴形 44"/>
          <p:cNvSpPr/>
          <p:nvPr/>
        </p:nvSpPr>
        <p:spPr>
          <a:xfrm flipH="1">
            <a:off x="4644008" y="2734330"/>
            <a:ext cx="1155065" cy="1148715"/>
          </a:xfrm>
          <a:prstGeom prst="teardrop">
            <a:avLst/>
          </a:prstGeom>
          <a:solidFill>
            <a:schemeClr val="accent2">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泪滴形 45"/>
          <p:cNvSpPr/>
          <p:nvPr/>
        </p:nvSpPr>
        <p:spPr>
          <a:xfrm flipV="1">
            <a:off x="3367023" y="1615460"/>
            <a:ext cx="1276985" cy="1118870"/>
          </a:xfrm>
          <a:prstGeom prst="teardrop">
            <a:avLst/>
          </a:prstGeom>
          <a:solidFill>
            <a:schemeClr val="accent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sp>
        <p:nvSpPr>
          <p:cNvPr id="47" name="泪滴形 46"/>
          <p:cNvSpPr/>
          <p:nvPr/>
        </p:nvSpPr>
        <p:spPr>
          <a:xfrm rot="10800000">
            <a:off x="4644008" y="1131590"/>
            <a:ext cx="1602740" cy="160274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3652138" y="1769765"/>
            <a:ext cx="792480" cy="829945"/>
          </a:xfrm>
          <a:prstGeom prst="rect">
            <a:avLst/>
          </a:prstGeom>
          <a:noFill/>
        </p:spPr>
        <p:txBody>
          <a:bodyPr wrap="none" rtlCol="0" anchor="t">
            <a:spAutoFit/>
          </a:bodyPr>
          <a:lstStyle/>
          <a:p>
            <a:r>
              <a:rPr lang="zh-CN" altLang="en-US" sz="2400" dirty="0">
                <a:solidFill>
                  <a:schemeClr val="bg1"/>
                </a:solidFill>
                <a:latin typeface="方正大标宋简体" panose="02010601030101010101" charset="-122"/>
                <a:ea typeface="方正大标宋简体" panose="02010601030101010101" charset="-122"/>
                <a:sym typeface="+mn-ea"/>
              </a:rPr>
              <a:t>输入</a:t>
            </a:r>
          </a:p>
          <a:p>
            <a:r>
              <a:rPr lang="zh-CN" altLang="en-US" sz="2400" dirty="0">
                <a:solidFill>
                  <a:schemeClr val="bg1"/>
                </a:solidFill>
                <a:latin typeface="方正大标宋简体" panose="02010601030101010101" charset="-122"/>
                <a:ea typeface="方正大标宋简体" panose="02010601030101010101" charset="-122"/>
                <a:sym typeface="+mn-ea"/>
              </a:rPr>
              <a:t>标题</a:t>
            </a:r>
          </a:p>
        </p:txBody>
      </p:sp>
      <p:sp>
        <p:nvSpPr>
          <p:cNvPr id="49" name="文本框 48"/>
          <p:cNvSpPr txBox="1"/>
          <p:nvPr/>
        </p:nvSpPr>
        <p:spPr>
          <a:xfrm>
            <a:off x="5006593" y="1518305"/>
            <a:ext cx="792480" cy="829945"/>
          </a:xfrm>
          <a:prstGeom prst="rect">
            <a:avLst/>
          </a:prstGeom>
          <a:noFill/>
        </p:spPr>
        <p:txBody>
          <a:bodyPr wrap="none" rtlCol="0" anchor="t">
            <a:spAutoFit/>
          </a:bodyPr>
          <a:lstStyle/>
          <a:p>
            <a:r>
              <a:rPr lang="zh-CN" altLang="en-US" sz="2400" dirty="0">
                <a:solidFill>
                  <a:schemeClr val="bg1"/>
                </a:solidFill>
                <a:latin typeface="方正大标宋简体" panose="02010601030101010101" charset="-122"/>
                <a:ea typeface="方正大标宋简体" panose="02010601030101010101" charset="-122"/>
                <a:sym typeface="+mn-ea"/>
              </a:rPr>
              <a:t>输入</a:t>
            </a:r>
          </a:p>
          <a:p>
            <a:r>
              <a:rPr lang="zh-CN" altLang="en-US" sz="2400" dirty="0">
                <a:solidFill>
                  <a:schemeClr val="bg1"/>
                </a:solidFill>
                <a:latin typeface="方正大标宋简体" panose="02010601030101010101" charset="-122"/>
                <a:ea typeface="方正大标宋简体" panose="02010601030101010101" charset="-122"/>
                <a:sym typeface="+mn-ea"/>
              </a:rPr>
              <a:t>标题</a:t>
            </a:r>
          </a:p>
        </p:txBody>
      </p:sp>
      <p:sp>
        <p:nvSpPr>
          <p:cNvPr id="50" name="文本框 49"/>
          <p:cNvSpPr txBox="1"/>
          <p:nvPr/>
        </p:nvSpPr>
        <p:spPr>
          <a:xfrm>
            <a:off x="4824983" y="2893715"/>
            <a:ext cx="792480" cy="829945"/>
          </a:xfrm>
          <a:prstGeom prst="rect">
            <a:avLst/>
          </a:prstGeom>
          <a:noFill/>
        </p:spPr>
        <p:txBody>
          <a:bodyPr wrap="none" rtlCol="0" anchor="t">
            <a:spAutoFit/>
          </a:bodyPr>
          <a:lstStyle/>
          <a:p>
            <a:r>
              <a:rPr lang="zh-CN" altLang="en-US" sz="2400" dirty="0">
                <a:solidFill>
                  <a:schemeClr val="bg1"/>
                </a:solidFill>
                <a:latin typeface="方正大标宋简体" panose="02010601030101010101" charset="-122"/>
                <a:ea typeface="方正大标宋简体" panose="02010601030101010101" charset="-122"/>
                <a:sym typeface="+mn-ea"/>
              </a:rPr>
              <a:t>输入</a:t>
            </a:r>
          </a:p>
          <a:p>
            <a:r>
              <a:rPr lang="zh-CN" altLang="en-US" sz="2400" dirty="0">
                <a:solidFill>
                  <a:schemeClr val="bg1"/>
                </a:solidFill>
                <a:latin typeface="方正大标宋简体" panose="02010601030101010101" charset="-122"/>
                <a:ea typeface="方正大标宋简体" panose="02010601030101010101" charset="-122"/>
                <a:sym typeface="+mn-ea"/>
              </a:rPr>
              <a:t>标题</a:t>
            </a:r>
          </a:p>
        </p:txBody>
      </p:sp>
      <p:sp>
        <p:nvSpPr>
          <p:cNvPr id="51" name="文本框 50"/>
          <p:cNvSpPr txBox="1"/>
          <p:nvPr/>
        </p:nvSpPr>
        <p:spPr>
          <a:xfrm>
            <a:off x="3652138" y="2991505"/>
            <a:ext cx="792480" cy="829945"/>
          </a:xfrm>
          <a:prstGeom prst="rect">
            <a:avLst/>
          </a:prstGeom>
          <a:noFill/>
        </p:spPr>
        <p:txBody>
          <a:bodyPr wrap="none" rtlCol="0" anchor="t">
            <a:spAutoFit/>
          </a:bodyPr>
          <a:lstStyle/>
          <a:p>
            <a:r>
              <a:rPr lang="zh-CN" altLang="en-US" sz="2400" dirty="0">
                <a:solidFill>
                  <a:schemeClr val="bg1"/>
                </a:solidFill>
                <a:latin typeface="方正大标宋简体" panose="02010601030101010101" charset="-122"/>
                <a:ea typeface="方正大标宋简体" panose="02010601030101010101" charset="-122"/>
                <a:sym typeface="+mn-ea"/>
              </a:rPr>
              <a:t>输入</a:t>
            </a:r>
          </a:p>
          <a:p>
            <a:r>
              <a:rPr lang="zh-CN" altLang="en-US" sz="2400" dirty="0">
                <a:solidFill>
                  <a:schemeClr val="bg1"/>
                </a:solidFill>
                <a:latin typeface="方正大标宋简体" panose="02010601030101010101" charset="-122"/>
                <a:ea typeface="方正大标宋简体" panose="02010601030101010101" charset="-122"/>
                <a:sym typeface="+mn-ea"/>
              </a:rPr>
              <a:t>标题</a:t>
            </a:r>
          </a:p>
        </p:txBody>
      </p:sp>
      <p:cxnSp>
        <p:nvCxnSpPr>
          <p:cNvPr id="52" name="直接连接符 51"/>
          <p:cNvCxnSpPr/>
          <p:nvPr/>
        </p:nvCxnSpPr>
        <p:spPr>
          <a:xfrm>
            <a:off x="6359143" y="2893715"/>
            <a:ext cx="2461329" cy="0"/>
          </a:xfrm>
          <a:prstGeom prst="line">
            <a:avLst/>
          </a:prstGeom>
          <a:ln>
            <a:solidFill>
              <a:srgbClr val="01715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392360" y="2879032"/>
            <a:ext cx="2373904" cy="1468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395535" y="1257955"/>
            <a:ext cx="2458407" cy="1938992"/>
          </a:xfrm>
          <a:prstGeom prst="rect">
            <a:avLst/>
          </a:prstGeom>
          <a:noFill/>
        </p:spPr>
        <p:txBody>
          <a:bodyPr wrap="square" rtlCol="0" anchor="t">
            <a:spAutoFit/>
          </a:bodyPr>
          <a:lstStyle/>
          <a:p>
            <a:pPr>
              <a:lnSpc>
                <a:spcPct val="150000"/>
              </a:lnSpc>
            </a:pPr>
            <a:r>
              <a:rPr sz="1600" dirty="0">
                <a:sym typeface="+mn-ea"/>
              </a:rPr>
              <a:t>点击此处更换文本点击此处更换文本点击此处更换文本点击此处更换文本点击此处更换文本</a:t>
            </a:r>
          </a:p>
          <a:p>
            <a:pPr>
              <a:lnSpc>
                <a:spcPct val="150000"/>
              </a:lnSpc>
            </a:pPr>
            <a:endParaRPr sz="1600" dirty="0">
              <a:sym typeface="+mn-ea"/>
            </a:endParaRPr>
          </a:p>
        </p:txBody>
      </p:sp>
      <p:sp>
        <p:nvSpPr>
          <p:cNvPr id="55" name="文本框 54"/>
          <p:cNvSpPr txBox="1"/>
          <p:nvPr/>
        </p:nvSpPr>
        <p:spPr>
          <a:xfrm>
            <a:off x="392360" y="2991505"/>
            <a:ext cx="2458408" cy="1569660"/>
          </a:xfrm>
          <a:prstGeom prst="rect">
            <a:avLst/>
          </a:prstGeom>
          <a:noFill/>
        </p:spPr>
        <p:txBody>
          <a:bodyPr wrap="square" rtlCol="0" anchor="t">
            <a:spAutoFit/>
          </a:bodyPr>
          <a:lstStyle/>
          <a:p>
            <a:pPr>
              <a:lnSpc>
                <a:spcPct val="150000"/>
              </a:lnSpc>
            </a:pPr>
            <a:r>
              <a:rPr sz="1600" dirty="0">
                <a:sym typeface="+mn-ea"/>
              </a:rPr>
              <a:t>点击此处更换文本点击此处更换文本点击此处更换文本点击此处更换文本点击此处更换文本</a:t>
            </a:r>
          </a:p>
        </p:txBody>
      </p:sp>
      <p:sp>
        <p:nvSpPr>
          <p:cNvPr id="56" name="文本框 55"/>
          <p:cNvSpPr txBox="1"/>
          <p:nvPr/>
        </p:nvSpPr>
        <p:spPr>
          <a:xfrm>
            <a:off x="6359143" y="1257955"/>
            <a:ext cx="2461329" cy="1569660"/>
          </a:xfrm>
          <a:prstGeom prst="rect">
            <a:avLst/>
          </a:prstGeom>
          <a:noFill/>
        </p:spPr>
        <p:txBody>
          <a:bodyPr wrap="square" rtlCol="0" anchor="t">
            <a:spAutoFit/>
          </a:bodyPr>
          <a:lstStyle/>
          <a:p>
            <a:pPr>
              <a:lnSpc>
                <a:spcPct val="150000"/>
              </a:lnSpc>
            </a:pPr>
            <a:r>
              <a:rPr sz="1600" dirty="0">
                <a:sym typeface="+mn-ea"/>
              </a:rPr>
              <a:t>点击此处更换文本点击此处更换文本点击此处更换文本点击此处更换文本点击此处更换文本</a:t>
            </a:r>
          </a:p>
        </p:txBody>
      </p:sp>
      <p:sp>
        <p:nvSpPr>
          <p:cNvPr id="57" name="文本框 56"/>
          <p:cNvSpPr txBox="1"/>
          <p:nvPr/>
        </p:nvSpPr>
        <p:spPr>
          <a:xfrm>
            <a:off x="6387718" y="2991505"/>
            <a:ext cx="2432754" cy="1569660"/>
          </a:xfrm>
          <a:prstGeom prst="rect">
            <a:avLst/>
          </a:prstGeom>
          <a:noFill/>
        </p:spPr>
        <p:txBody>
          <a:bodyPr wrap="square" rtlCol="0" anchor="t">
            <a:spAutoFit/>
          </a:bodyPr>
          <a:lstStyle/>
          <a:p>
            <a:pPr>
              <a:lnSpc>
                <a:spcPct val="150000"/>
              </a:lnSpc>
            </a:pPr>
            <a:r>
              <a:rPr sz="1600" dirty="0">
                <a:sym typeface="+mn-ea"/>
              </a:rPr>
              <a:t>点击此处更换文本点击此处更换文本点击此处更换文本点击此处更换文本点击此处更换文本</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11"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000"/>
                                        <p:tgtEl>
                                          <p:spTgt spid="44"/>
                                        </p:tgtEl>
                                      </p:cBhvr>
                                    </p:animEffect>
                                    <p:anim calcmode="lin" valueType="num">
                                      <p:cBhvr>
                                        <p:cTn id="8" dur="2000" fill="hold"/>
                                        <p:tgtEl>
                                          <p:spTgt spid="44"/>
                                        </p:tgtEl>
                                        <p:attrNameLst>
                                          <p:attrName>style.rotation</p:attrName>
                                        </p:attrNameLst>
                                      </p:cBhvr>
                                      <p:tavLst>
                                        <p:tav tm="0">
                                          <p:val>
                                            <p:fltVal val="720"/>
                                          </p:val>
                                        </p:tav>
                                        <p:tav tm="100000">
                                          <p:val>
                                            <p:fltVal val="0"/>
                                          </p:val>
                                        </p:tav>
                                      </p:tavLst>
                                    </p:anim>
                                    <p:anim calcmode="lin" valueType="num">
                                      <p:cBhvr>
                                        <p:cTn id="9" dur="2000" fill="hold"/>
                                        <p:tgtEl>
                                          <p:spTgt spid="44"/>
                                        </p:tgtEl>
                                        <p:attrNameLst>
                                          <p:attrName>ppt_h</p:attrName>
                                        </p:attrNameLst>
                                      </p:cBhvr>
                                      <p:tavLst>
                                        <p:tav tm="0">
                                          <p:val>
                                            <p:fltVal val="0"/>
                                          </p:val>
                                        </p:tav>
                                        <p:tav tm="100000">
                                          <p:val>
                                            <p:strVal val="#ppt_h"/>
                                          </p:val>
                                        </p:tav>
                                      </p:tavLst>
                                    </p:anim>
                                    <p:anim calcmode="lin" valueType="num">
                                      <p:cBhvr>
                                        <p:cTn id="10" dur="2000" fill="hold"/>
                                        <p:tgtEl>
                                          <p:spTgt spid="44"/>
                                        </p:tgtEl>
                                        <p:attrNameLst>
                                          <p:attrName>ppt_w</p:attrName>
                                        </p:attrNameLst>
                                      </p:cBhvr>
                                      <p:tavLst>
                                        <p:tav tm="0">
                                          <p:val>
                                            <p:fltVal val="0"/>
                                          </p:val>
                                        </p:tav>
                                        <p:tav tm="100000">
                                          <p:val>
                                            <p:strVal val="#ppt_w"/>
                                          </p:val>
                                        </p:tav>
                                      </p:tavLst>
                                    </p:anim>
                                  </p:childTnLst>
                                </p:cTn>
                              </p:par>
                              <p:par>
                                <p:cTn id="11" presetID="35" presetClass="entr" presetSubtype="0" fill="hold" grpId="11"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2000"/>
                                        <p:tgtEl>
                                          <p:spTgt spid="45"/>
                                        </p:tgtEl>
                                      </p:cBhvr>
                                    </p:animEffect>
                                    <p:anim calcmode="lin" valueType="num">
                                      <p:cBhvr>
                                        <p:cTn id="14" dur="2000" fill="hold"/>
                                        <p:tgtEl>
                                          <p:spTgt spid="45"/>
                                        </p:tgtEl>
                                        <p:attrNameLst>
                                          <p:attrName>style.rotation</p:attrName>
                                        </p:attrNameLst>
                                      </p:cBhvr>
                                      <p:tavLst>
                                        <p:tav tm="0">
                                          <p:val>
                                            <p:fltVal val="720"/>
                                          </p:val>
                                        </p:tav>
                                        <p:tav tm="100000">
                                          <p:val>
                                            <p:fltVal val="0"/>
                                          </p:val>
                                        </p:tav>
                                      </p:tavLst>
                                    </p:anim>
                                    <p:anim calcmode="lin" valueType="num">
                                      <p:cBhvr>
                                        <p:cTn id="15" dur="2000" fill="hold"/>
                                        <p:tgtEl>
                                          <p:spTgt spid="45"/>
                                        </p:tgtEl>
                                        <p:attrNameLst>
                                          <p:attrName>ppt_h</p:attrName>
                                        </p:attrNameLst>
                                      </p:cBhvr>
                                      <p:tavLst>
                                        <p:tav tm="0">
                                          <p:val>
                                            <p:fltVal val="0"/>
                                          </p:val>
                                        </p:tav>
                                        <p:tav tm="100000">
                                          <p:val>
                                            <p:strVal val="#ppt_h"/>
                                          </p:val>
                                        </p:tav>
                                      </p:tavLst>
                                    </p:anim>
                                    <p:anim calcmode="lin" valueType="num">
                                      <p:cBhvr>
                                        <p:cTn id="16" dur="2000" fill="hold"/>
                                        <p:tgtEl>
                                          <p:spTgt spid="45"/>
                                        </p:tgtEl>
                                        <p:attrNameLst>
                                          <p:attrName>ppt_w</p:attrName>
                                        </p:attrNameLst>
                                      </p:cBhvr>
                                      <p:tavLst>
                                        <p:tav tm="0">
                                          <p:val>
                                            <p:fltVal val="0"/>
                                          </p:val>
                                        </p:tav>
                                        <p:tav tm="100000">
                                          <p:val>
                                            <p:strVal val="#ppt_w"/>
                                          </p:val>
                                        </p:tav>
                                      </p:tavLst>
                                    </p:anim>
                                  </p:childTnLst>
                                </p:cTn>
                              </p:par>
                              <p:par>
                                <p:cTn id="17" presetID="35" presetClass="entr" presetSubtype="0" fill="hold" grpId="11"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000"/>
                                        <p:tgtEl>
                                          <p:spTgt spid="46"/>
                                        </p:tgtEl>
                                      </p:cBhvr>
                                    </p:animEffect>
                                    <p:anim calcmode="lin" valueType="num">
                                      <p:cBhvr>
                                        <p:cTn id="20" dur="2000" fill="hold"/>
                                        <p:tgtEl>
                                          <p:spTgt spid="46"/>
                                        </p:tgtEl>
                                        <p:attrNameLst>
                                          <p:attrName>style.rotation</p:attrName>
                                        </p:attrNameLst>
                                      </p:cBhvr>
                                      <p:tavLst>
                                        <p:tav tm="0">
                                          <p:val>
                                            <p:fltVal val="720"/>
                                          </p:val>
                                        </p:tav>
                                        <p:tav tm="100000">
                                          <p:val>
                                            <p:fltVal val="0"/>
                                          </p:val>
                                        </p:tav>
                                      </p:tavLst>
                                    </p:anim>
                                    <p:anim calcmode="lin" valueType="num">
                                      <p:cBhvr>
                                        <p:cTn id="21" dur="2000" fill="hold"/>
                                        <p:tgtEl>
                                          <p:spTgt spid="46"/>
                                        </p:tgtEl>
                                        <p:attrNameLst>
                                          <p:attrName>ppt_h</p:attrName>
                                        </p:attrNameLst>
                                      </p:cBhvr>
                                      <p:tavLst>
                                        <p:tav tm="0">
                                          <p:val>
                                            <p:fltVal val="0"/>
                                          </p:val>
                                        </p:tav>
                                        <p:tav tm="100000">
                                          <p:val>
                                            <p:strVal val="#ppt_h"/>
                                          </p:val>
                                        </p:tav>
                                      </p:tavLst>
                                    </p:anim>
                                    <p:anim calcmode="lin" valueType="num">
                                      <p:cBhvr>
                                        <p:cTn id="22" dur="2000" fill="hold"/>
                                        <p:tgtEl>
                                          <p:spTgt spid="46"/>
                                        </p:tgtEl>
                                        <p:attrNameLst>
                                          <p:attrName>ppt_w</p:attrName>
                                        </p:attrNameLst>
                                      </p:cBhvr>
                                      <p:tavLst>
                                        <p:tav tm="0">
                                          <p:val>
                                            <p:fltVal val="0"/>
                                          </p:val>
                                        </p:tav>
                                        <p:tav tm="100000">
                                          <p:val>
                                            <p:strVal val="#ppt_w"/>
                                          </p:val>
                                        </p:tav>
                                      </p:tavLst>
                                    </p:anim>
                                  </p:childTnLst>
                                </p:cTn>
                              </p:par>
                              <p:par>
                                <p:cTn id="23" presetID="35" presetClass="entr" presetSubtype="0" fill="hold" grpId="11"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000"/>
                                        <p:tgtEl>
                                          <p:spTgt spid="47"/>
                                        </p:tgtEl>
                                      </p:cBhvr>
                                    </p:animEffect>
                                    <p:anim calcmode="lin" valueType="num">
                                      <p:cBhvr>
                                        <p:cTn id="26" dur="2000" fill="hold"/>
                                        <p:tgtEl>
                                          <p:spTgt spid="47"/>
                                        </p:tgtEl>
                                        <p:attrNameLst>
                                          <p:attrName>style.rotation</p:attrName>
                                        </p:attrNameLst>
                                      </p:cBhvr>
                                      <p:tavLst>
                                        <p:tav tm="0">
                                          <p:val>
                                            <p:fltVal val="720"/>
                                          </p:val>
                                        </p:tav>
                                        <p:tav tm="100000">
                                          <p:val>
                                            <p:fltVal val="0"/>
                                          </p:val>
                                        </p:tav>
                                      </p:tavLst>
                                    </p:anim>
                                    <p:anim calcmode="lin" valueType="num">
                                      <p:cBhvr>
                                        <p:cTn id="27" dur="2000" fill="hold"/>
                                        <p:tgtEl>
                                          <p:spTgt spid="47"/>
                                        </p:tgtEl>
                                        <p:attrNameLst>
                                          <p:attrName>ppt_h</p:attrName>
                                        </p:attrNameLst>
                                      </p:cBhvr>
                                      <p:tavLst>
                                        <p:tav tm="0">
                                          <p:val>
                                            <p:fltVal val="0"/>
                                          </p:val>
                                        </p:tav>
                                        <p:tav tm="100000">
                                          <p:val>
                                            <p:strVal val="#ppt_h"/>
                                          </p:val>
                                        </p:tav>
                                      </p:tavLst>
                                    </p:anim>
                                    <p:anim calcmode="lin" valueType="num">
                                      <p:cBhvr>
                                        <p:cTn id="28" dur="2000" fill="hold"/>
                                        <p:tgtEl>
                                          <p:spTgt spid="47"/>
                                        </p:tgtEl>
                                        <p:attrNameLst>
                                          <p:attrName>ppt_w</p:attrName>
                                        </p:attrNameLst>
                                      </p:cBhvr>
                                      <p:tavLst>
                                        <p:tav tm="0">
                                          <p:val>
                                            <p:fltVal val="0"/>
                                          </p:val>
                                        </p:tav>
                                        <p:tav tm="100000">
                                          <p:val>
                                            <p:strVal val="#ppt_w"/>
                                          </p:val>
                                        </p:tav>
                                      </p:tavLst>
                                    </p:anim>
                                  </p:childTnLst>
                                </p:cTn>
                              </p:par>
                              <p:par>
                                <p:cTn id="29" presetID="35" presetClass="entr" presetSubtype="0" fill="hold" grpId="2"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2000"/>
                                        <p:tgtEl>
                                          <p:spTgt spid="48"/>
                                        </p:tgtEl>
                                      </p:cBhvr>
                                    </p:animEffect>
                                    <p:anim calcmode="lin" valueType="num">
                                      <p:cBhvr>
                                        <p:cTn id="32" dur="2000" fill="hold"/>
                                        <p:tgtEl>
                                          <p:spTgt spid="48"/>
                                        </p:tgtEl>
                                        <p:attrNameLst>
                                          <p:attrName>style.rotation</p:attrName>
                                        </p:attrNameLst>
                                      </p:cBhvr>
                                      <p:tavLst>
                                        <p:tav tm="0">
                                          <p:val>
                                            <p:fltVal val="720"/>
                                          </p:val>
                                        </p:tav>
                                        <p:tav tm="100000">
                                          <p:val>
                                            <p:fltVal val="0"/>
                                          </p:val>
                                        </p:tav>
                                      </p:tavLst>
                                    </p:anim>
                                    <p:anim calcmode="lin" valueType="num">
                                      <p:cBhvr>
                                        <p:cTn id="33" dur="2000" fill="hold"/>
                                        <p:tgtEl>
                                          <p:spTgt spid="48"/>
                                        </p:tgtEl>
                                        <p:attrNameLst>
                                          <p:attrName>ppt_h</p:attrName>
                                        </p:attrNameLst>
                                      </p:cBhvr>
                                      <p:tavLst>
                                        <p:tav tm="0">
                                          <p:val>
                                            <p:fltVal val="0"/>
                                          </p:val>
                                        </p:tav>
                                        <p:tav tm="100000">
                                          <p:val>
                                            <p:strVal val="#ppt_h"/>
                                          </p:val>
                                        </p:tav>
                                      </p:tavLst>
                                    </p:anim>
                                    <p:anim calcmode="lin" valueType="num">
                                      <p:cBhvr>
                                        <p:cTn id="34" dur="2000" fill="hold"/>
                                        <p:tgtEl>
                                          <p:spTgt spid="48"/>
                                        </p:tgtEl>
                                        <p:attrNameLst>
                                          <p:attrName>ppt_w</p:attrName>
                                        </p:attrNameLst>
                                      </p:cBhvr>
                                      <p:tavLst>
                                        <p:tav tm="0">
                                          <p:val>
                                            <p:fltVal val="0"/>
                                          </p:val>
                                        </p:tav>
                                        <p:tav tm="100000">
                                          <p:val>
                                            <p:strVal val="#ppt_w"/>
                                          </p:val>
                                        </p:tav>
                                      </p:tavLst>
                                    </p:anim>
                                  </p:childTnLst>
                                </p:cTn>
                              </p:par>
                              <p:par>
                                <p:cTn id="35" presetID="35" presetClass="entr" presetSubtype="0" fill="hold" grpId="2"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2000"/>
                                        <p:tgtEl>
                                          <p:spTgt spid="49"/>
                                        </p:tgtEl>
                                      </p:cBhvr>
                                    </p:animEffect>
                                    <p:anim calcmode="lin" valueType="num">
                                      <p:cBhvr>
                                        <p:cTn id="38" dur="2000" fill="hold"/>
                                        <p:tgtEl>
                                          <p:spTgt spid="49"/>
                                        </p:tgtEl>
                                        <p:attrNameLst>
                                          <p:attrName>style.rotation</p:attrName>
                                        </p:attrNameLst>
                                      </p:cBhvr>
                                      <p:tavLst>
                                        <p:tav tm="0">
                                          <p:val>
                                            <p:fltVal val="720"/>
                                          </p:val>
                                        </p:tav>
                                        <p:tav tm="100000">
                                          <p:val>
                                            <p:fltVal val="0"/>
                                          </p:val>
                                        </p:tav>
                                      </p:tavLst>
                                    </p:anim>
                                    <p:anim calcmode="lin" valueType="num">
                                      <p:cBhvr>
                                        <p:cTn id="39" dur="2000" fill="hold"/>
                                        <p:tgtEl>
                                          <p:spTgt spid="49"/>
                                        </p:tgtEl>
                                        <p:attrNameLst>
                                          <p:attrName>ppt_h</p:attrName>
                                        </p:attrNameLst>
                                      </p:cBhvr>
                                      <p:tavLst>
                                        <p:tav tm="0">
                                          <p:val>
                                            <p:fltVal val="0"/>
                                          </p:val>
                                        </p:tav>
                                        <p:tav tm="100000">
                                          <p:val>
                                            <p:strVal val="#ppt_h"/>
                                          </p:val>
                                        </p:tav>
                                      </p:tavLst>
                                    </p:anim>
                                    <p:anim calcmode="lin" valueType="num">
                                      <p:cBhvr>
                                        <p:cTn id="40" dur="2000" fill="hold"/>
                                        <p:tgtEl>
                                          <p:spTgt spid="49"/>
                                        </p:tgtEl>
                                        <p:attrNameLst>
                                          <p:attrName>ppt_w</p:attrName>
                                        </p:attrNameLst>
                                      </p:cBhvr>
                                      <p:tavLst>
                                        <p:tav tm="0">
                                          <p:val>
                                            <p:fltVal val="0"/>
                                          </p:val>
                                        </p:tav>
                                        <p:tav tm="100000">
                                          <p:val>
                                            <p:strVal val="#ppt_w"/>
                                          </p:val>
                                        </p:tav>
                                      </p:tavLst>
                                    </p:anim>
                                  </p:childTnLst>
                                </p:cTn>
                              </p:par>
                              <p:par>
                                <p:cTn id="41" presetID="35" presetClass="entr" presetSubtype="0" fill="hold" grpId="2"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2000"/>
                                        <p:tgtEl>
                                          <p:spTgt spid="50"/>
                                        </p:tgtEl>
                                      </p:cBhvr>
                                    </p:animEffect>
                                    <p:anim calcmode="lin" valueType="num">
                                      <p:cBhvr>
                                        <p:cTn id="44" dur="2000" fill="hold"/>
                                        <p:tgtEl>
                                          <p:spTgt spid="50"/>
                                        </p:tgtEl>
                                        <p:attrNameLst>
                                          <p:attrName>style.rotation</p:attrName>
                                        </p:attrNameLst>
                                      </p:cBhvr>
                                      <p:tavLst>
                                        <p:tav tm="0">
                                          <p:val>
                                            <p:fltVal val="720"/>
                                          </p:val>
                                        </p:tav>
                                        <p:tav tm="100000">
                                          <p:val>
                                            <p:fltVal val="0"/>
                                          </p:val>
                                        </p:tav>
                                      </p:tavLst>
                                    </p:anim>
                                    <p:anim calcmode="lin" valueType="num">
                                      <p:cBhvr>
                                        <p:cTn id="45" dur="2000" fill="hold"/>
                                        <p:tgtEl>
                                          <p:spTgt spid="50"/>
                                        </p:tgtEl>
                                        <p:attrNameLst>
                                          <p:attrName>ppt_h</p:attrName>
                                        </p:attrNameLst>
                                      </p:cBhvr>
                                      <p:tavLst>
                                        <p:tav tm="0">
                                          <p:val>
                                            <p:fltVal val="0"/>
                                          </p:val>
                                        </p:tav>
                                        <p:tav tm="100000">
                                          <p:val>
                                            <p:strVal val="#ppt_h"/>
                                          </p:val>
                                        </p:tav>
                                      </p:tavLst>
                                    </p:anim>
                                    <p:anim calcmode="lin" valueType="num">
                                      <p:cBhvr>
                                        <p:cTn id="46" dur="2000" fill="hold"/>
                                        <p:tgtEl>
                                          <p:spTgt spid="50"/>
                                        </p:tgtEl>
                                        <p:attrNameLst>
                                          <p:attrName>ppt_w</p:attrName>
                                        </p:attrNameLst>
                                      </p:cBhvr>
                                      <p:tavLst>
                                        <p:tav tm="0">
                                          <p:val>
                                            <p:fltVal val="0"/>
                                          </p:val>
                                        </p:tav>
                                        <p:tav tm="100000">
                                          <p:val>
                                            <p:strVal val="#ppt_w"/>
                                          </p:val>
                                        </p:tav>
                                      </p:tavLst>
                                    </p:anim>
                                  </p:childTnLst>
                                </p:cTn>
                              </p:par>
                              <p:par>
                                <p:cTn id="47" presetID="35" presetClass="entr" presetSubtype="0" fill="hold" grpId="2"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2000"/>
                                        <p:tgtEl>
                                          <p:spTgt spid="51"/>
                                        </p:tgtEl>
                                      </p:cBhvr>
                                    </p:animEffect>
                                    <p:anim calcmode="lin" valueType="num">
                                      <p:cBhvr>
                                        <p:cTn id="50" dur="2000" fill="hold"/>
                                        <p:tgtEl>
                                          <p:spTgt spid="51"/>
                                        </p:tgtEl>
                                        <p:attrNameLst>
                                          <p:attrName>style.rotation</p:attrName>
                                        </p:attrNameLst>
                                      </p:cBhvr>
                                      <p:tavLst>
                                        <p:tav tm="0">
                                          <p:val>
                                            <p:fltVal val="720"/>
                                          </p:val>
                                        </p:tav>
                                        <p:tav tm="100000">
                                          <p:val>
                                            <p:fltVal val="0"/>
                                          </p:val>
                                        </p:tav>
                                      </p:tavLst>
                                    </p:anim>
                                    <p:anim calcmode="lin" valueType="num">
                                      <p:cBhvr>
                                        <p:cTn id="51" dur="2000" fill="hold"/>
                                        <p:tgtEl>
                                          <p:spTgt spid="51"/>
                                        </p:tgtEl>
                                        <p:attrNameLst>
                                          <p:attrName>ppt_h</p:attrName>
                                        </p:attrNameLst>
                                      </p:cBhvr>
                                      <p:tavLst>
                                        <p:tav tm="0">
                                          <p:val>
                                            <p:fltVal val="0"/>
                                          </p:val>
                                        </p:tav>
                                        <p:tav tm="100000">
                                          <p:val>
                                            <p:strVal val="#ppt_h"/>
                                          </p:val>
                                        </p:tav>
                                      </p:tavLst>
                                    </p:anim>
                                    <p:anim calcmode="lin" valueType="num">
                                      <p:cBhvr>
                                        <p:cTn id="52" dur="2000" fill="hold"/>
                                        <p:tgtEl>
                                          <p:spTgt spid="51"/>
                                        </p:tgtEl>
                                        <p:attrNameLst>
                                          <p:attrName>ppt_w</p:attrName>
                                        </p:attrNameLst>
                                      </p:cBhvr>
                                      <p:tavLst>
                                        <p:tav tm="0">
                                          <p:val>
                                            <p:fltVal val="0"/>
                                          </p:val>
                                        </p:tav>
                                        <p:tav tm="100000">
                                          <p:val>
                                            <p:strVal val="#ppt_w"/>
                                          </p:val>
                                        </p:tav>
                                      </p:tavLst>
                                    </p:anim>
                                  </p:childTnLst>
                                </p:cTn>
                              </p:par>
                            </p:childTnLst>
                          </p:cTn>
                        </p:par>
                        <p:par>
                          <p:cTn id="53" fill="hold">
                            <p:stCondLst>
                              <p:cond delay="2000"/>
                            </p:stCondLst>
                            <p:childTnLst>
                              <p:par>
                                <p:cTn id="54" presetID="18" presetClass="entr" presetSubtype="6" fill="hold"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strips(downRight)">
                                      <p:cBhvr>
                                        <p:cTn id="56" dur="500"/>
                                        <p:tgtEl>
                                          <p:spTgt spid="53"/>
                                        </p:tgtEl>
                                      </p:cBhvr>
                                    </p:animEffect>
                                  </p:childTnLst>
                                </p:cTn>
                              </p:par>
                            </p:childTnLst>
                          </p:cTn>
                        </p:par>
                        <p:par>
                          <p:cTn id="57" fill="hold">
                            <p:stCondLst>
                              <p:cond delay="2500"/>
                            </p:stCondLst>
                            <p:childTnLst>
                              <p:par>
                                <p:cTn id="58" presetID="18" presetClass="entr" presetSubtype="12"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strips(downLeft)">
                                      <p:cBhvr>
                                        <p:cTn id="60" dur="1000"/>
                                        <p:tgtEl>
                                          <p:spTgt spid="52"/>
                                        </p:tgtEl>
                                      </p:cBhvr>
                                    </p:animEffect>
                                  </p:childTnLst>
                                </p:cTn>
                              </p:par>
                            </p:childTnLst>
                          </p:cTn>
                        </p:par>
                        <p:par>
                          <p:cTn id="61" fill="hold">
                            <p:stCondLst>
                              <p:cond delay="3500"/>
                            </p:stCondLst>
                            <p:childTnLst>
                              <p:par>
                                <p:cTn id="62" presetID="2" presetClass="entr" presetSubtype="8" fill="hold" grpId="1"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0-#ppt_w/2"/>
                                          </p:val>
                                        </p:tav>
                                        <p:tav tm="100000">
                                          <p:val>
                                            <p:strVal val="#ppt_x"/>
                                          </p:val>
                                        </p:tav>
                                      </p:tavLst>
                                    </p:anim>
                                    <p:anim calcmode="lin" valueType="num">
                                      <p:cBhvr additive="base">
                                        <p:cTn id="65" dur="500" fill="hold"/>
                                        <p:tgtEl>
                                          <p:spTgt spid="54"/>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additive="base">
                                        <p:cTn id="69" dur="500" fill="hold"/>
                                        <p:tgtEl>
                                          <p:spTgt spid="56"/>
                                        </p:tgtEl>
                                        <p:attrNameLst>
                                          <p:attrName>ppt_x</p:attrName>
                                        </p:attrNameLst>
                                      </p:cBhvr>
                                      <p:tavLst>
                                        <p:tav tm="0">
                                          <p:val>
                                            <p:strVal val="1+#ppt_w/2"/>
                                          </p:val>
                                        </p:tav>
                                        <p:tav tm="100000">
                                          <p:val>
                                            <p:strVal val="#ppt_x"/>
                                          </p:val>
                                        </p:tav>
                                      </p:tavLst>
                                    </p:anim>
                                    <p:anim calcmode="lin" valueType="num">
                                      <p:cBhvr additive="base">
                                        <p:cTn id="70" dur="500" fill="hold"/>
                                        <p:tgtEl>
                                          <p:spTgt spid="56"/>
                                        </p:tgtEl>
                                        <p:attrNameLst>
                                          <p:attrName>ppt_y</p:attrName>
                                        </p:attrNameLst>
                                      </p:cBhvr>
                                      <p:tavLst>
                                        <p:tav tm="0">
                                          <p:val>
                                            <p:strVal val="#ppt_y"/>
                                          </p:val>
                                        </p:tav>
                                        <p:tav tm="100000">
                                          <p:val>
                                            <p:strVal val="#ppt_y"/>
                                          </p:val>
                                        </p:tav>
                                      </p:tavLst>
                                    </p:anim>
                                  </p:childTnLst>
                                </p:cTn>
                              </p:par>
                            </p:childTnLst>
                          </p:cTn>
                        </p:par>
                        <p:par>
                          <p:cTn id="71" fill="hold">
                            <p:stCondLst>
                              <p:cond delay="4500"/>
                            </p:stCondLst>
                            <p:childTnLst>
                              <p:par>
                                <p:cTn id="72" presetID="2" presetClass="entr" presetSubtype="8"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0-#ppt_w/2"/>
                                          </p:val>
                                        </p:tav>
                                        <p:tav tm="100000">
                                          <p:val>
                                            <p:strVal val="#ppt_x"/>
                                          </p:val>
                                        </p:tav>
                                      </p:tavLst>
                                    </p:anim>
                                    <p:anim calcmode="lin" valueType="num">
                                      <p:cBhvr additive="base">
                                        <p:cTn id="75" dur="500" fill="hold"/>
                                        <p:tgtEl>
                                          <p:spTgt spid="55"/>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2"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1+#ppt_w/2"/>
                                          </p:val>
                                        </p:tav>
                                        <p:tav tm="100000">
                                          <p:val>
                                            <p:strVal val="#ppt_x"/>
                                          </p:val>
                                        </p:tav>
                                      </p:tavLst>
                                    </p:anim>
                                    <p:anim calcmode="lin" valueType="num">
                                      <p:cBhvr additive="base">
                                        <p:cTn id="80"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4" grpId="2" animBg="1"/>
      <p:bldP spid="44" grpId="3" animBg="1"/>
      <p:bldP spid="44" grpId="4" animBg="1"/>
      <p:bldP spid="44" grpId="5" animBg="1"/>
      <p:bldP spid="44" grpId="6" animBg="1"/>
      <p:bldP spid="44" grpId="7" animBg="1"/>
      <p:bldP spid="44" grpId="8" animBg="1"/>
      <p:bldP spid="44" grpId="9" animBg="1"/>
      <p:bldP spid="44" grpId="10" animBg="1"/>
      <p:bldP spid="44" grpId="11" bldLvl="0" animBg="1"/>
      <p:bldP spid="45" grpId="0" animBg="1"/>
      <p:bldP spid="45" grpId="1" animBg="1"/>
      <p:bldP spid="45" grpId="2" animBg="1"/>
      <p:bldP spid="45" grpId="3" animBg="1"/>
      <p:bldP spid="45" grpId="4" animBg="1"/>
      <p:bldP spid="45" grpId="5" animBg="1"/>
      <p:bldP spid="45" grpId="6" animBg="1"/>
      <p:bldP spid="45" grpId="7" animBg="1"/>
      <p:bldP spid="45" grpId="8" animBg="1"/>
      <p:bldP spid="45" grpId="9" animBg="1"/>
      <p:bldP spid="45" grpId="10" animBg="1"/>
      <p:bldP spid="45" grpId="11" bldLvl="0" animBg="1"/>
      <p:bldP spid="46" grpId="0" animBg="1"/>
      <p:bldP spid="46" grpId="1" animBg="1"/>
      <p:bldP spid="46" grpId="2" animBg="1"/>
      <p:bldP spid="46" grpId="3" animBg="1"/>
      <p:bldP spid="46" grpId="4" animBg="1"/>
      <p:bldP spid="46" grpId="5" animBg="1"/>
      <p:bldP spid="46" grpId="6" animBg="1"/>
      <p:bldP spid="46" grpId="7" animBg="1"/>
      <p:bldP spid="46" grpId="8" animBg="1"/>
      <p:bldP spid="46" grpId="9" animBg="1"/>
      <p:bldP spid="46" grpId="10" animBg="1"/>
      <p:bldP spid="46" grpId="11" bldLvl="0" animBg="1"/>
      <p:bldP spid="47" grpId="0" animBg="1"/>
      <p:bldP spid="47" grpId="1" animBg="1"/>
      <p:bldP spid="47" grpId="2" animBg="1"/>
      <p:bldP spid="47" grpId="3" animBg="1"/>
      <p:bldP spid="47" grpId="4" animBg="1"/>
      <p:bldP spid="47" grpId="5" animBg="1"/>
      <p:bldP spid="47" grpId="6" animBg="1"/>
      <p:bldP spid="47" grpId="7" animBg="1"/>
      <p:bldP spid="47" grpId="8" animBg="1"/>
      <p:bldP spid="47" grpId="9" animBg="1"/>
      <p:bldP spid="47" grpId="10" animBg="1"/>
      <p:bldP spid="47" grpId="11" bldLvl="0" animBg="1"/>
      <p:bldP spid="48" grpId="0"/>
      <p:bldP spid="48" grpId="1"/>
      <p:bldP spid="48" grpId="2"/>
      <p:bldP spid="49" grpId="0"/>
      <p:bldP spid="49" grpId="1"/>
      <p:bldP spid="49" grpId="2"/>
      <p:bldP spid="50" grpId="0"/>
      <p:bldP spid="50" grpId="1"/>
      <p:bldP spid="50" grpId="2"/>
      <p:bldP spid="51" grpId="0"/>
      <p:bldP spid="51" grpId="1"/>
      <p:bldP spid="51" grpId="2"/>
      <p:bldP spid="54" grpId="0"/>
      <p:bldP spid="54" grpId="1"/>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文本框 30"/>
          <p:cNvSpPr txBox="1"/>
          <p:nvPr/>
        </p:nvSpPr>
        <p:spPr>
          <a:xfrm>
            <a:off x="251520"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sp>
        <p:nvSpPr>
          <p:cNvPr id="85" name="空心弧 84"/>
          <p:cNvSpPr/>
          <p:nvPr/>
        </p:nvSpPr>
        <p:spPr>
          <a:xfrm rot="5400000">
            <a:off x="384089" y="1658662"/>
            <a:ext cx="2190894" cy="2114208"/>
          </a:xfrm>
          <a:prstGeom prst="blockArc">
            <a:avLst/>
          </a:prstGeom>
          <a:noFill/>
          <a:ln>
            <a:solidFill>
              <a:schemeClr val="accent2"/>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空心弧 85"/>
          <p:cNvSpPr/>
          <p:nvPr/>
        </p:nvSpPr>
        <p:spPr>
          <a:xfrm rot="16200000">
            <a:off x="384089" y="1647867"/>
            <a:ext cx="2190894" cy="2114208"/>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7" name="Rounded Rectangle 18"/>
          <p:cNvSpPr/>
          <p:nvPr/>
        </p:nvSpPr>
        <p:spPr>
          <a:xfrm>
            <a:off x="3193971" y="726994"/>
            <a:ext cx="1707444" cy="4423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i="0" u="none" strike="noStrike" kern="1200" cap="none" spc="0" normalizeH="0" baseline="0" noProof="0">
                <a:ln>
                  <a:noFill/>
                </a:ln>
                <a:solidFill>
                  <a:prstClr val="white"/>
                </a:solidFill>
                <a:effectLst/>
                <a:uLnTx/>
                <a:uFillTx/>
                <a:latin typeface="方正大标宋简体" panose="02010601030101010101" charset="-122"/>
                <a:ea typeface="方正大标宋简体" panose="02010601030101010101" charset="-122"/>
                <a:cs typeface="Open Sans Light" panose="020B0306030504020204" pitchFamily="34" charset="0"/>
              </a:rPr>
              <a:t>输入标题</a:t>
            </a:r>
          </a:p>
        </p:txBody>
      </p:sp>
      <p:sp>
        <p:nvSpPr>
          <p:cNvPr id="88" name="Rounded Rectangle 19"/>
          <p:cNvSpPr/>
          <p:nvPr/>
        </p:nvSpPr>
        <p:spPr>
          <a:xfrm>
            <a:off x="3724909" y="1534115"/>
            <a:ext cx="1707444" cy="442344"/>
          </a:xfrm>
          <a:prstGeom prst="roundRect">
            <a:avLst/>
          </a:prstGeom>
          <a:solidFill>
            <a:schemeClr val="accent2">
              <a:lumMod val="60000"/>
              <a:lumOff val="4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i="0" u="none" strike="noStrike" kern="1200" cap="none" spc="0" normalizeH="0" baseline="0" noProof="0" dirty="0">
                <a:ln>
                  <a:noFill/>
                </a:ln>
                <a:solidFill>
                  <a:prstClr val="white"/>
                </a:solidFill>
                <a:effectLst/>
                <a:uLnTx/>
                <a:uFillTx/>
                <a:latin typeface="方正大标宋简体" panose="02010601030101010101" charset="-122"/>
                <a:ea typeface="方正大标宋简体" panose="02010601030101010101" charset="-122"/>
                <a:cs typeface="Open Sans Light" panose="020B0306030504020204" pitchFamily="34" charset="0"/>
              </a:rPr>
              <a:t>输入标题</a:t>
            </a:r>
          </a:p>
        </p:txBody>
      </p:sp>
      <p:sp>
        <p:nvSpPr>
          <p:cNvPr id="89" name="Rounded Rectangle 20"/>
          <p:cNvSpPr/>
          <p:nvPr/>
        </p:nvSpPr>
        <p:spPr>
          <a:xfrm>
            <a:off x="3746973" y="3402719"/>
            <a:ext cx="1707444" cy="442344"/>
          </a:xfrm>
          <a:prstGeom prst="roundRect">
            <a:avLst/>
          </a:prstGeom>
          <a:solidFill>
            <a:schemeClr val="accent2">
              <a:lumMod val="60000"/>
              <a:lumOff val="4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i="0" u="none" strike="noStrike" kern="1200" cap="none" spc="0" normalizeH="0" baseline="0" noProof="0" dirty="0">
                <a:ln>
                  <a:noFill/>
                </a:ln>
                <a:solidFill>
                  <a:prstClr val="white"/>
                </a:solidFill>
                <a:effectLst/>
                <a:uLnTx/>
                <a:uFillTx/>
                <a:latin typeface="方正大标宋简体" panose="02010601030101010101" charset="-122"/>
                <a:ea typeface="方正大标宋简体" panose="02010601030101010101" charset="-122"/>
                <a:cs typeface="Open Sans Light" panose="020B0306030504020204" pitchFamily="34" charset="0"/>
              </a:rPr>
              <a:t>输入标题</a:t>
            </a:r>
          </a:p>
        </p:txBody>
      </p:sp>
      <p:sp>
        <p:nvSpPr>
          <p:cNvPr id="90" name="Rounded Rectangle 21"/>
          <p:cNvSpPr/>
          <p:nvPr/>
        </p:nvSpPr>
        <p:spPr>
          <a:xfrm>
            <a:off x="3193971" y="4252491"/>
            <a:ext cx="1707444" cy="4423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i="0" u="none" strike="noStrike" kern="1200" cap="none" spc="0" normalizeH="0" baseline="0" noProof="0" dirty="0">
                <a:ln>
                  <a:noFill/>
                </a:ln>
                <a:solidFill>
                  <a:prstClr val="white"/>
                </a:solidFill>
                <a:effectLst/>
                <a:uLnTx/>
                <a:uFillTx/>
                <a:latin typeface="方正大标宋简体" panose="02010601030101010101" charset="-122"/>
                <a:ea typeface="方正大标宋简体" panose="02010601030101010101" charset="-122"/>
                <a:cs typeface="Open Sans Light" panose="020B0306030504020204" pitchFamily="34" charset="0"/>
              </a:rPr>
              <a:t>输入标题</a:t>
            </a:r>
          </a:p>
        </p:txBody>
      </p:sp>
      <p:sp>
        <p:nvSpPr>
          <p:cNvPr id="91" name="Rounded Rectangle 22"/>
          <p:cNvSpPr/>
          <p:nvPr/>
        </p:nvSpPr>
        <p:spPr>
          <a:xfrm>
            <a:off x="4203789" y="2546210"/>
            <a:ext cx="1707444" cy="4423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i="0" u="none" strike="noStrike" kern="1200" cap="none" spc="0" normalizeH="0" baseline="0" noProof="0">
                <a:ln>
                  <a:noFill/>
                </a:ln>
                <a:solidFill>
                  <a:prstClr val="white"/>
                </a:solidFill>
                <a:effectLst/>
                <a:uLnTx/>
                <a:uFillTx/>
                <a:latin typeface="方正大标宋简体" panose="02010601030101010101" charset="-122"/>
                <a:ea typeface="方正大标宋简体" panose="02010601030101010101" charset="-122"/>
                <a:cs typeface="Open Sans Light" panose="020B0306030504020204" pitchFamily="34" charset="0"/>
              </a:rPr>
              <a:t>输入标题</a:t>
            </a:r>
          </a:p>
        </p:txBody>
      </p:sp>
      <p:cxnSp>
        <p:nvCxnSpPr>
          <p:cNvPr id="92" name="Straight Arrow Connector 23"/>
          <p:cNvCxnSpPr/>
          <p:nvPr/>
        </p:nvCxnSpPr>
        <p:spPr>
          <a:xfrm flipV="1">
            <a:off x="2131937" y="2715766"/>
            <a:ext cx="1791991" cy="27659"/>
          </a:xfrm>
          <a:prstGeom prst="straightConnector1">
            <a:avLst/>
          </a:prstGeom>
          <a:ln>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24"/>
          <p:cNvCxnSpPr/>
          <p:nvPr/>
        </p:nvCxnSpPr>
        <p:spPr>
          <a:xfrm flipV="1">
            <a:off x="2131937" y="1818869"/>
            <a:ext cx="1346370" cy="825534"/>
          </a:xfrm>
          <a:prstGeom prst="straightConnector1">
            <a:avLst/>
          </a:prstGeom>
          <a:ln>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25"/>
          <p:cNvCxnSpPr/>
          <p:nvPr/>
        </p:nvCxnSpPr>
        <p:spPr>
          <a:xfrm flipV="1">
            <a:off x="2104044" y="979782"/>
            <a:ext cx="896497" cy="1651630"/>
          </a:xfrm>
          <a:prstGeom prst="straightConnector1">
            <a:avLst/>
          </a:prstGeom>
          <a:ln>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5" name="Straight Arrow Connector 26"/>
          <p:cNvCxnSpPr/>
          <p:nvPr/>
        </p:nvCxnSpPr>
        <p:spPr>
          <a:xfrm>
            <a:off x="2095405" y="2922258"/>
            <a:ext cx="1540491" cy="638598"/>
          </a:xfrm>
          <a:prstGeom prst="straightConnector1">
            <a:avLst/>
          </a:prstGeom>
          <a:ln>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6" name="Straight Arrow Connector 27"/>
          <p:cNvCxnSpPr/>
          <p:nvPr/>
        </p:nvCxnSpPr>
        <p:spPr>
          <a:xfrm>
            <a:off x="2131937" y="2988554"/>
            <a:ext cx="927895" cy="1527412"/>
          </a:xfrm>
          <a:prstGeom prst="straightConnector1">
            <a:avLst/>
          </a:prstGeom>
          <a:ln>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5508105" y="395056"/>
            <a:ext cx="3384375" cy="830997"/>
          </a:xfrm>
          <a:prstGeom prst="rect">
            <a:avLst/>
          </a:prstGeom>
          <a:noFill/>
        </p:spPr>
        <p:txBody>
          <a:bodyPr wrap="square" rtlCol="0" anchor="t">
            <a:spAutoFit/>
          </a:bodyPr>
          <a:lstStyle/>
          <a:p>
            <a:pPr algn="l">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a:t>
            </a:r>
            <a:endParaRPr lang="zh-CN" altLang="en-US" sz="1600" dirty="0"/>
          </a:p>
        </p:txBody>
      </p:sp>
      <p:sp>
        <p:nvSpPr>
          <p:cNvPr id="98" name="文本框 97"/>
          <p:cNvSpPr txBox="1"/>
          <p:nvPr/>
        </p:nvSpPr>
        <p:spPr>
          <a:xfrm>
            <a:off x="5836400" y="1331681"/>
            <a:ext cx="3056080" cy="830997"/>
          </a:xfrm>
          <a:prstGeom prst="rect">
            <a:avLst/>
          </a:prstGeom>
          <a:noFill/>
        </p:spPr>
        <p:txBody>
          <a:bodyPr wrap="square" rtlCol="0" anchor="t">
            <a:spAutoFit/>
          </a:bodyPr>
          <a:lstStyle/>
          <a:p>
            <a:pPr algn="l">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endParaRPr lang="zh-CN" altLang="en-US" sz="1600" dirty="0"/>
          </a:p>
        </p:txBody>
      </p:sp>
      <p:sp>
        <p:nvSpPr>
          <p:cNvPr id="99" name="文本框 98"/>
          <p:cNvSpPr txBox="1"/>
          <p:nvPr/>
        </p:nvSpPr>
        <p:spPr>
          <a:xfrm>
            <a:off x="6191365" y="2392131"/>
            <a:ext cx="2629107" cy="830997"/>
          </a:xfrm>
          <a:prstGeom prst="rect">
            <a:avLst/>
          </a:prstGeom>
          <a:noFill/>
        </p:spPr>
        <p:txBody>
          <a:bodyPr wrap="square" rtlCol="0" anchor="t">
            <a:spAutoFit/>
          </a:bodyPr>
          <a:lstStyle/>
          <a:p>
            <a:pPr algn="l">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a:t>
            </a:r>
            <a:endParaRPr lang="zh-CN" altLang="en-US" sz="1600" dirty="0"/>
          </a:p>
        </p:txBody>
      </p:sp>
      <p:sp>
        <p:nvSpPr>
          <p:cNvPr id="100" name="文本框 99"/>
          <p:cNvSpPr txBox="1"/>
          <p:nvPr/>
        </p:nvSpPr>
        <p:spPr>
          <a:xfrm>
            <a:off x="5836400" y="3248746"/>
            <a:ext cx="3056080" cy="830997"/>
          </a:xfrm>
          <a:prstGeom prst="rect">
            <a:avLst/>
          </a:prstGeom>
          <a:noFill/>
        </p:spPr>
        <p:txBody>
          <a:bodyPr wrap="square" rtlCol="0" anchor="t">
            <a:spAutoFit/>
          </a:bodyPr>
          <a:lstStyle/>
          <a:p>
            <a:pPr algn="l">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endParaRPr lang="zh-CN" altLang="en-US" sz="1600" dirty="0"/>
          </a:p>
        </p:txBody>
      </p:sp>
      <p:sp>
        <p:nvSpPr>
          <p:cNvPr id="101" name="文本框 100"/>
          <p:cNvSpPr txBox="1"/>
          <p:nvPr/>
        </p:nvSpPr>
        <p:spPr>
          <a:xfrm>
            <a:off x="5214100" y="4111076"/>
            <a:ext cx="3678380" cy="830997"/>
          </a:xfrm>
          <a:prstGeom prst="rect">
            <a:avLst/>
          </a:prstGeom>
          <a:noFill/>
        </p:spPr>
        <p:txBody>
          <a:bodyPr wrap="square" rtlCol="0" anchor="t">
            <a:spAutoFit/>
          </a:bodyPr>
          <a:lstStyle/>
          <a:p>
            <a:pPr algn="l">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endParaRPr lang="zh-CN" altLang="en-US" sz="1600" dirty="0"/>
          </a:p>
        </p:txBody>
      </p:sp>
      <p:pic>
        <p:nvPicPr>
          <p:cNvPr id="102" name="图片 101" descr="C:\Users\Administrator\Desktop\摄影图素材\城市\13.jpg13"/>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63097" y="1777049"/>
            <a:ext cx="1742057" cy="1829693"/>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4"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style.rotation</p:attrName>
                                        </p:attrNameLst>
                                      </p:cBhvr>
                                      <p:tavLst>
                                        <p:tav tm="0">
                                          <p:val>
                                            <p:fltVal val="720"/>
                                          </p:val>
                                        </p:tav>
                                        <p:tav tm="100000">
                                          <p:val>
                                            <p:fltVal val="0"/>
                                          </p:val>
                                        </p:tav>
                                      </p:tavLst>
                                    </p:anim>
                                    <p:anim calcmode="lin" valueType="num">
                                      <p:cBhvr>
                                        <p:cTn id="9" dur="1000" fill="hold"/>
                                        <p:tgtEl>
                                          <p:spTgt spid="85"/>
                                        </p:tgtEl>
                                        <p:attrNameLst>
                                          <p:attrName>ppt_h</p:attrName>
                                        </p:attrNameLst>
                                      </p:cBhvr>
                                      <p:tavLst>
                                        <p:tav tm="0">
                                          <p:val>
                                            <p:fltVal val="0"/>
                                          </p:val>
                                        </p:tav>
                                        <p:tav tm="100000">
                                          <p:val>
                                            <p:strVal val="#ppt_h"/>
                                          </p:val>
                                        </p:tav>
                                      </p:tavLst>
                                    </p:anim>
                                    <p:anim calcmode="lin" valueType="num">
                                      <p:cBhvr>
                                        <p:cTn id="10" dur="1000" fill="hold"/>
                                        <p:tgtEl>
                                          <p:spTgt spid="85"/>
                                        </p:tgtEl>
                                        <p:attrNameLst>
                                          <p:attrName>ppt_w</p:attrName>
                                        </p:attrNameLst>
                                      </p:cBhvr>
                                      <p:tavLst>
                                        <p:tav tm="0">
                                          <p:val>
                                            <p:fltVal val="0"/>
                                          </p:val>
                                        </p:tav>
                                        <p:tav tm="100000">
                                          <p:val>
                                            <p:strVal val="#ppt_w"/>
                                          </p:val>
                                        </p:tav>
                                      </p:tavLst>
                                    </p:anim>
                                  </p:childTnLst>
                                </p:cTn>
                              </p:par>
                              <p:par>
                                <p:cTn id="11" presetID="35" presetClass="entr" presetSubtype="0" fill="hold" grpId="5"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1000"/>
                                        <p:tgtEl>
                                          <p:spTgt spid="86"/>
                                        </p:tgtEl>
                                      </p:cBhvr>
                                    </p:animEffect>
                                    <p:anim calcmode="lin" valueType="num">
                                      <p:cBhvr>
                                        <p:cTn id="14" dur="1000" fill="hold"/>
                                        <p:tgtEl>
                                          <p:spTgt spid="86"/>
                                        </p:tgtEl>
                                        <p:attrNameLst>
                                          <p:attrName>style.rotation</p:attrName>
                                        </p:attrNameLst>
                                      </p:cBhvr>
                                      <p:tavLst>
                                        <p:tav tm="0">
                                          <p:val>
                                            <p:fltVal val="720"/>
                                          </p:val>
                                        </p:tav>
                                        <p:tav tm="100000">
                                          <p:val>
                                            <p:fltVal val="0"/>
                                          </p:val>
                                        </p:tav>
                                      </p:tavLst>
                                    </p:anim>
                                    <p:anim calcmode="lin" valueType="num">
                                      <p:cBhvr>
                                        <p:cTn id="15" dur="1000" fill="hold"/>
                                        <p:tgtEl>
                                          <p:spTgt spid="86"/>
                                        </p:tgtEl>
                                        <p:attrNameLst>
                                          <p:attrName>ppt_h</p:attrName>
                                        </p:attrNameLst>
                                      </p:cBhvr>
                                      <p:tavLst>
                                        <p:tav tm="0">
                                          <p:val>
                                            <p:fltVal val="0"/>
                                          </p:val>
                                        </p:tav>
                                        <p:tav tm="100000">
                                          <p:val>
                                            <p:strVal val="#ppt_h"/>
                                          </p:val>
                                        </p:tav>
                                      </p:tavLst>
                                    </p:anim>
                                    <p:anim calcmode="lin" valueType="num">
                                      <p:cBhvr>
                                        <p:cTn id="16" dur="1000" fill="hold"/>
                                        <p:tgtEl>
                                          <p:spTgt spid="86"/>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1000"/>
                                        <p:tgtEl>
                                          <p:spTgt spid="102"/>
                                        </p:tgtEl>
                                      </p:cBhvr>
                                    </p:animEffect>
                                    <p:anim calcmode="lin" valueType="num">
                                      <p:cBhvr>
                                        <p:cTn id="20" dur="1000" fill="hold"/>
                                        <p:tgtEl>
                                          <p:spTgt spid="102"/>
                                        </p:tgtEl>
                                        <p:attrNameLst>
                                          <p:attrName>style.rotation</p:attrName>
                                        </p:attrNameLst>
                                      </p:cBhvr>
                                      <p:tavLst>
                                        <p:tav tm="0">
                                          <p:val>
                                            <p:fltVal val="720"/>
                                          </p:val>
                                        </p:tav>
                                        <p:tav tm="100000">
                                          <p:val>
                                            <p:fltVal val="0"/>
                                          </p:val>
                                        </p:tav>
                                      </p:tavLst>
                                    </p:anim>
                                    <p:anim calcmode="lin" valueType="num">
                                      <p:cBhvr>
                                        <p:cTn id="21" dur="1000" fill="hold"/>
                                        <p:tgtEl>
                                          <p:spTgt spid="102"/>
                                        </p:tgtEl>
                                        <p:attrNameLst>
                                          <p:attrName>ppt_h</p:attrName>
                                        </p:attrNameLst>
                                      </p:cBhvr>
                                      <p:tavLst>
                                        <p:tav tm="0">
                                          <p:val>
                                            <p:fltVal val="0"/>
                                          </p:val>
                                        </p:tav>
                                        <p:tav tm="100000">
                                          <p:val>
                                            <p:strVal val="#ppt_h"/>
                                          </p:val>
                                        </p:tav>
                                      </p:tavLst>
                                    </p:anim>
                                    <p:anim calcmode="lin" valueType="num">
                                      <p:cBhvr>
                                        <p:cTn id="22" dur="1000" fill="hold"/>
                                        <p:tgtEl>
                                          <p:spTgt spid="102"/>
                                        </p:tgtEl>
                                        <p:attrNameLst>
                                          <p:attrName>ppt_w</p:attrName>
                                        </p:attrNameLst>
                                      </p:cBhvr>
                                      <p:tavLst>
                                        <p:tav tm="0">
                                          <p:val>
                                            <p:fltVal val="0"/>
                                          </p:val>
                                        </p:tav>
                                        <p:tav tm="100000">
                                          <p:val>
                                            <p:strVal val="#ppt_w"/>
                                          </p:val>
                                        </p:tav>
                                      </p:tavLst>
                                    </p:anim>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wipe(down)">
                                      <p:cBhvr>
                                        <p:cTn id="26" dur="500"/>
                                        <p:tgtEl>
                                          <p:spTgt spid="9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7"/>
                                        </p:tgtEl>
                                        <p:attrNameLst>
                                          <p:attrName>style.visibility</p:attrName>
                                        </p:attrNameLst>
                                      </p:cBhvr>
                                      <p:to>
                                        <p:strVal val="visible"/>
                                      </p:to>
                                    </p:set>
                                    <p:animEffect transition="in" filter="fade">
                                      <p:cBhvr>
                                        <p:cTn id="30" dur="500"/>
                                        <p:tgtEl>
                                          <p:spTgt spid="87"/>
                                        </p:tgtEl>
                                      </p:cBhvr>
                                    </p:animEffect>
                                  </p:childTnLst>
                                </p:cTn>
                              </p:par>
                            </p:childTnLst>
                          </p:cTn>
                        </p:par>
                        <p:par>
                          <p:cTn id="31" fill="hold">
                            <p:stCondLst>
                              <p:cond delay="2000"/>
                            </p:stCondLst>
                            <p:childTnLst>
                              <p:par>
                                <p:cTn id="32" presetID="40" presetClass="entr" presetSubtype="0" fill="hold" grpId="4" nodeType="afterEffect">
                                  <p:stCondLst>
                                    <p:cond delay="0"/>
                                  </p:stCondLst>
                                  <p:iterate type="lt">
                                    <p:tmPct val="10000"/>
                                  </p:iterate>
                                  <p:childTnLst>
                                    <p:set>
                                      <p:cBhvr>
                                        <p:cTn id="33" dur="1" fill="hold">
                                          <p:stCondLst>
                                            <p:cond delay="0"/>
                                          </p:stCondLst>
                                        </p:cTn>
                                        <p:tgtEl>
                                          <p:spTgt spid="97"/>
                                        </p:tgtEl>
                                        <p:attrNameLst>
                                          <p:attrName>style.visibility</p:attrName>
                                        </p:attrNameLst>
                                      </p:cBhvr>
                                      <p:to>
                                        <p:strVal val="visible"/>
                                      </p:to>
                                    </p:set>
                                    <p:animEffect transition="in" filter="fade">
                                      <p:cBhvr>
                                        <p:cTn id="34" dur="500"/>
                                        <p:tgtEl>
                                          <p:spTgt spid="97"/>
                                        </p:tgtEl>
                                      </p:cBhvr>
                                    </p:animEffect>
                                    <p:anim calcmode="lin" valueType="num">
                                      <p:cBhvr>
                                        <p:cTn id="35" dur="500" fill="hold"/>
                                        <p:tgtEl>
                                          <p:spTgt spid="97"/>
                                        </p:tgtEl>
                                        <p:attrNameLst>
                                          <p:attrName>ppt_x</p:attrName>
                                        </p:attrNameLst>
                                      </p:cBhvr>
                                      <p:tavLst>
                                        <p:tav tm="0">
                                          <p:val>
                                            <p:strVal val="#ppt_x-.1"/>
                                          </p:val>
                                        </p:tav>
                                        <p:tav tm="100000">
                                          <p:val>
                                            <p:strVal val="#ppt_x"/>
                                          </p:val>
                                        </p:tav>
                                      </p:tavLst>
                                    </p:anim>
                                    <p:anim calcmode="lin" valueType="num">
                                      <p:cBhvr>
                                        <p:cTn id="36" dur="500" fill="hold"/>
                                        <p:tgtEl>
                                          <p:spTgt spid="97"/>
                                        </p:tgtEl>
                                        <p:attrNameLst>
                                          <p:attrName>ppt_y</p:attrName>
                                        </p:attrNameLst>
                                      </p:cBhvr>
                                      <p:tavLst>
                                        <p:tav tm="0">
                                          <p:val>
                                            <p:strVal val="#ppt_y"/>
                                          </p:val>
                                        </p:tav>
                                        <p:tav tm="100000">
                                          <p:val>
                                            <p:strVal val="#ppt_y"/>
                                          </p:val>
                                        </p:tav>
                                      </p:tavLst>
                                    </p:anim>
                                  </p:childTnLst>
                                </p:cTn>
                              </p:par>
                            </p:childTnLst>
                          </p:cTn>
                        </p:par>
                        <p:par>
                          <p:cTn id="37" fill="hold">
                            <p:stCondLst>
                              <p:cond delay="3950"/>
                            </p:stCondLst>
                            <p:childTnLst>
                              <p:par>
                                <p:cTn id="38" presetID="22" presetClass="entr" presetSubtype="4" fill="hold" nodeType="after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wipe(down)">
                                      <p:cBhvr>
                                        <p:cTn id="40" dur="500"/>
                                        <p:tgtEl>
                                          <p:spTgt spid="93"/>
                                        </p:tgtEl>
                                      </p:cBhvr>
                                    </p:animEffect>
                                  </p:childTnLst>
                                </p:cTn>
                              </p:par>
                            </p:childTnLst>
                          </p:cTn>
                        </p:par>
                        <p:par>
                          <p:cTn id="41" fill="hold">
                            <p:stCondLst>
                              <p:cond delay="4450"/>
                            </p:stCondLst>
                            <p:childTnLst>
                              <p:par>
                                <p:cTn id="42" presetID="10" presetClass="entr" presetSubtype="0" fill="hold" grpId="0"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childTnLst>
                          </p:cTn>
                        </p:par>
                        <p:par>
                          <p:cTn id="45" fill="hold">
                            <p:stCondLst>
                              <p:cond delay="4950"/>
                            </p:stCondLst>
                            <p:childTnLst>
                              <p:par>
                                <p:cTn id="46" presetID="40" presetClass="entr" presetSubtype="0" fill="hold" grpId="0" nodeType="afterEffect">
                                  <p:stCondLst>
                                    <p:cond delay="0"/>
                                  </p:stCondLst>
                                  <p:iterate type="lt">
                                    <p:tmPct val="10000"/>
                                  </p:iterate>
                                  <p:childTnLst>
                                    <p:set>
                                      <p:cBhvr>
                                        <p:cTn id="47" dur="1" fill="hold">
                                          <p:stCondLst>
                                            <p:cond delay="0"/>
                                          </p:stCondLst>
                                        </p:cTn>
                                        <p:tgtEl>
                                          <p:spTgt spid="98"/>
                                        </p:tgtEl>
                                        <p:attrNameLst>
                                          <p:attrName>style.visibility</p:attrName>
                                        </p:attrNameLst>
                                      </p:cBhvr>
                                      <p:to>
                                        <p:strVal val="visible"/>
                                      </p:to>
                                    </p:set>
                                    <p:animEffect transition="in" filter="fade">
                                      <p:cBhvr>
                                        <p:cTn id="48" dur="500"/>
                                        <p:tgtEl>
                                          <p:spTgt spid="98"/>
                                        </p:tgtEl>
                                      </p:cBhvr>
                                    </p:animEffect>
                                    <p:anim calcmode="lin" valueType="num">
                                      <p:cBhvr>
                                        <p:cTn id="49" dur="500" fill="hold"/>
                                        <p:tgtEl>
                                          <p:spTgt spid="98"/>
                                        </p:tgtEl>
                                        <p:attrNameLst>
                                          <p:attrName>ppt_x</p:attrName>
                                        </p:attrNameLst>
                                      </p:cBhvr>
                                      <p:tavLst>
                                        <p:tav tm="0">
                                          <p:val>
                                            <p:strVal val="#ppt_x-.1"/>
                                          </p:val>
                                        </p:tav>
                                        <p:tav tm="100000">
                                          <p:val>
                                            <p:strVal val="#ppt_x"/>
                                          </p:val>
                                        </p:tav>
                                      </p:tavLst>
                                    </p:anim>
                                    <p:anim calcmode="lin" valueType="num">
                                      <p:cBhvr>
                                        <p:cTn id="50" dur="500" fill="hold"/>
                                        <p:tgtEl>
                                          <p:spTgt spid="98"/>
                                        </p:tgtEl>
                                        <p:attrNameLst>
                                          <p:attrName>ppt_y</p:attrName>
                                        </p:attrNameLst>
                                      </p:cBhvr>
                                      <p:tavLst>
                                        <p:tav tm="0">
                                          <p:val>
                                            <p:strVal val="#ppt_y"/>
                                          </p:val>
                                        </p:tav>
                                        <p:tav tm="100000">
                                          <p:val>
                                            <p:strVal val="#ppt_y"/>
                                          </p:val>
                                        </p:tav>
                                      </p:tavLst>
                                    </p:anim>
                                  </p:childTnLst>
                                </p:cTn>
                              </p:par>
                            </p:childTnLst>
                          </p:cTn>
                        </p:par>
                        <p:par>
                          <p:cTn id="51" fill="hold">
                            <p:stCondLst>
                              <p:cond delay="6800"/>
                            </p:stCondLst>
                            <p:childTnLst>
                              <p:par>
                                <p:cTn id="52" presetID="22" presetClass="entr" presetSubtype="8" fill="hold" nodeType="after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wipe(left)">
                                      <p:cBhvr>
                                        <p:cTn id="54" dur="500"/>
                                        <p:tgtEl>
                                          <p:spTgt spid="92"/>
                                        </p:tgtEl>
                                      </p:cBhvr>
                                    </p:animEffect>
                                  </p:childTnLst>
                                </p:cTn>
                              </p:par>
                            </p:childTnLst>
                          </p:cTn>
                        </p:par>
                        <p:par>
                          <p:cTn id="55" fill="hold">
                            <p:stCondLst>
                              <p:cond delay="7300"/>
                            </p:stCondLst>
                            <p:childTnLst>
                              <p:par>
                                <p:cTn id="56" presetID="10" presetClass="entr" presetSubtype="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childTnLst>
                                </p:cTn>
                              </p:par>
                            </p:childTnLst>
                          </p:cTn>
                        </p:par>
                        <p:par>
                          <p:cTn id="59" fill="hold">
                            <p:stCondLst>
                              <p:cond delay="7800"/>
                            </p:stCondLst>
                            <p:childTnLst>
                              <p:par>
                                <p:cTn id="60" presetID="40" presetClass="entr" presetSubtype="0" fill="hold" grpId="0" nodeType="afterEffect">
                                  <p:stCondLst>
                                    <p:cond delay="0"/>
                                  </p:stCondLst>
                                  <p:iterate type="lt">
                                    <p:tmPct val="10000"/>
                                  </p:iterate>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1"/>
                                          </p:val>
                                        </p:tav>
                                        <p:tav tm="100000">
                                          <p:val>
                                            <p:strVal val="#ppt_x"/>
                                          </p:val>
                                        </p:tav>
                                      </p:tavLst>
                                    </p:anim>
                                    <p:anim calcmode="lin" valueType="num">
                                      <p:cBhvr>
                                        <p:cTn id="64" dur="500" fill="hold"/>
                                        <p:tgtEl>
                                          <p:spTgt spid="99"/>
                                        </p:tgtEl>
                                        <p:attrNameLst>
                                          <p:attrName>ppt_y</p:attrName>
                                        </p:attrNameLst>
                                      </p:cBhvr>
                                      <p:tavLst>
                                        <p:tav tm="0">
                                          <p:val>
                                            <p:strVal val="#ppt_y"/>
                                          </p:val>
                                        </p:tav>
                                        <p:tav tm="100000">
                                          <p:val>
                                            <p:strVal val="#ppt_y"/>
                                          </p:val>
                                        </p:tav>
                                      </p:tavLst>
                                    </p:anim>
                                  </p:childTnLst>
                                </p:cTn>
                              </p:par>
                            </p:childTnLst>
                          </p:cTn>
                        </p:par>
                        <p:par>
                          <p:cTn id="65" fill="hold">
                            <p:stCondLst>
                              <p:cond delay="9449"/>
                            </p:stCondLst>
                            <p:childTnLst>
                              <p:par>
                                <p:cTn id="66" presetID="22" presetClass="entr" presetSubtype="1" fill="hold" nodeType="afterEffect">
                                  <p:stCondLst>
                                    <p:cond delay="0"/>
                                  </p:stCondLst>
                                  <p:childTnLst>
                                    <p:set>
                                      <p:cBhvr>
                                        <p:cTn id="67" dur="1" fill="hold">
                                          <p:stCondLst>
                                            <p:cond delay="0"/>
                                          </p:stCondLst>
                                        </p:cTn>
                                        <p:tgtEl>
                                          <p:spTgt spid="95"/>
                                        </p:tgtEl>
                                        <p:attrNameLst>
                                          <p:attrName>style.visibility</p:attrName>
                                        </p:attrNameLst>
                                      </p:cBhvr>
                                      <p:to>
                                        <p:strVal val="visible"/>
                                      </p:to>
                                    </p:set>
                                    <p:animEffect transition="in" filter="wipe(up)">
                                      <p:cBhvr>
                                        <p:cTn id="68" dur="500"/>
                                        <p:tgtEl>
                                          <p:spTgt spid="95"/>
                                        </p:tgtEl>
                                      </p:cBhvr>
                                    </p:animEffect>
                                  </p:childTnLst>
                                </p:cTn>
                              </p:par>
                            </p:childTnLst>
                          </p:cTn>
                        </p:par>
                        <p:par>
                          <p:cTn id="69" fill="hold">
                            <p:stCondLst>
                              <p:cond delay="9949"/>
                            </p:stCondLst>
                            <p:childTnLst>
                              <p:par>
                                <p:cTn id="70" presetID="10" presetClass="entr" presetSubtype="0" fill="hold" grpId="0" nodeType="after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fade">
                                      <p:cBhvr>
                                        <p:cTn id="72" dur="500"/>
                                        <p:tgtEl>
                                          <p:spTgt spid="89"/>
                                        </p:tgtEl>
                                      </p:cBhvr>
                                    </p:animEffect>
                                  </p:childTnLst>
                                </p:cTn>
                              </p:par>
                            </p:childTnLst>
                          </p:cTn>
                        </p:par>
                        <p:par>
                          <p:cTn id="73" fill="hold">
                            <p:stCondLst>
                              <p:cond delay="10449"/>
                            </p:stCondLst>
                            <p:childTnLst>
                              <p:par>
                                <p:cTn id="74" presetID="40" presetClass="entr" presetSubtype="0" fill="hold" grpId="0" nodeType="afterEffect">
                                  <p:stCondLst>
                                    <p:cond delay="0"/>
                                  </p:stCondLst>
                                  <p:iterate type="lt">
                                    <p:tmPct val="10000"/>
                                  </p:iterate>
                                  <p:childTnLst>
                                    <p:set>
                                      <p:cBhvr>
                                        <p:cTn id="75" dur="1" fill="hold">
                                          <p:stCondLst>
                                            <p:cond delay="0"/>
                                          </p:stCondLst>
                                        </p:cTn>
                                        <p:tgtEl>
                                          <p:spTgt spid="100"/>
                                        </p:tgtEl>
                                        <p:attrNameLst>
                                          <p:attrName>style.visibility</p:attrName>
                                        </p:attrNameLst>
                                      </p:cBhvr>
                                      <p:to>
                                        <p:strVal val="visible"/>
                                      </p:to>
                                    </p:set>
                                    <p:animEffect transition="in" filter="fade">
                                      <p:cBhvr>
                                        <p:cTn id="76" dur="500"/>
                                        <p:tgtEl>
                                          <p:spTgt spid="100"/>
                                        </p:tgtEl>
                                      </p:cBhvr>
                                    </p:animEffect>
                                    <p:anim calcmode="lin" valueType="num">
                                      <p:cBhvr>
                                        <p:cTn id="77" dur="500" fill="hold"/>
                                        <p:tgtEl>
                                          <p:spTgt spid="100"/>
                                        </p:tgtEl>
                                        <p:attrNameLst>
                                          <p:attrName>ppt_x</p:attrName>
                                        </p:attrNameLst>
                                      </p:cBhvr>
                                      <p:tavLst>
                                        <p:tav tm="0">
                                          <p:val>
                                            <p:strVal val="#ppt_x-.1"/>
                                          </p:val>
                                        </p:tav>
                                        <p:tav tm="100000">
                                          <p:val>
                                            <p:strVal val="#ppt_x"/>
                                          </p:val>
                                        </p:tav>
                                      </p:tavLst>
                                    </p:anim>
                                    <p:anim calcmode="lin" valueType="num">
                                      <p:cBhvr>
                                        <p:cTn id="78" dur="500" fill="hold"/>
                                        <p:tgtEl>
                                          <p:spTgt spid="100"/>
                                        </p:tgtEl>
                                        <p:attrNameLst>
                                          <p:attrName>ppt_y</p:attrName>
                                        </p:attrNameLst>
                                      </p:cBhvr>
                                      <p:tavLst>
                                        <p:tav tm="0">
                                          <p:val>
                                            <p:strVal val="#ppt_y"/>
                                          </p:val>
                                        </p:tav>
                                        <p:tav tm="100000">
                                          <p:val>
                                            <p:strVal val="#ppt_y"/>
                                          </p:val>
                                        </p:tav>
                                      </p:tavLst>
                                    </p:anim>
                                  </p:childTnLst>
                                </p:cTn>
                              </p:par>
                            </p:childTnLst>
                          </p:cTn>
                        </p:par>
                        <p:par>
                          <p:cTn id="79" fill="hold">
                            <p:stCondLst>
                              <p:cond delay="12300"/>
                            </p:stCondLst>
                            <p:childTnLst>
                              <p:par>
                                <p:cTn id="80" presetID="22" presetClass="entr" presetSubtype="1" fill="hold" nodeType="after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childTnLst>
                          </p:cTn>
                        </p:par>
                        <p:par>
                          <p:cTn id="83" fill="hold">
                            <p:stCondLst>
                              <p:cond delay="12800"/>
                            </p:stCondLst>
                            <p:childTnLst>
                              <p:par>
                                <p:cTn id="84" presetID="10" presetClass="entr" presetSubtype="0" fill="hold" grpId="0" nodeType="afterEffect">
                                  <p:stCondLst>
                                    <p:cond delay="0"/>
                                  </p:stCondLst>
                                  <p:childTnLst>
                                    <p:set>
                                      <p:cBhvr>
                                        <p:cTn id="85" dur="1" fill="hold">
                                          <p:stCondLst>
                                            <p:cond delay="0"/>
                                          </p:stCondLst>
                                        </p:cTn>
                                        <p:tgtEl>
                                          <p:spTgt spid="90"/>
                                        </p:tgtEl>
                                        <p:attrNameLst>
                                          <p:attrName>style.visibility</p:attrName>
                                        </p:attrNameLst>
                                      </p:cBhvr>
                                      <p:to>
                                        <p:strVal val="visible"/>
                                      </p:to>
                                    </p:set>
                                    <p:animEffect transition="in" filter="fade">
                                      <p:cBhvr>
                                        <p:cTn id="86" dur="500"/>
                                        <p:tgtEl>
                                          <p:spTgt spid="90"/>
                                        </p:tgtEl>
                                      </p:cBhvr>
                                    </p:animEffect>
                                  </p:childTnLst>
                                </p:cTn>
                              </p:par>
                            </p:childTnLst>
                          </p:cTn>
                        </p:par>
                        <p:par>
                          <p:cTn id="87" fill="hold">
                            <p:stCondLst>
                              <p:cond delay="13300"/>
                            </p:stCondLst>
                            <p:childTnLst>
                              <p:par>
                                <p:cTn id="88" presetID="40" presetClass="entr" presetSubtype="0" fill="hold" grpId="0" nodeType="afterEffect">
                                  <p:stCondLst>
                                    <p:cond delay="0"/>
                                  </p:stCondLst>
                                  <p:iterate type="lt">
                                    <p:tmPct val="10000"/>
                                  </p:iterate>
                                  <p:childTnLst>
                                    <p:set>
                                      <p:cBhvr>
                                        <p:cTn id="89" dur="1" fill="hold">
                                          <p:stCondLst>
                                            <p:cond delay="0"/>
                                          </p:stCondLst>
                                        </p:cTn>
                                        <p:tgtEl>
                                          <p:spTgt spid="101"/>
                                        </p:tgtEl>
                                        <p:attrNameLst>
                                          <p:attrName>style.visibility</p:attrName>
                                        </p:attrNameLst>
                                      </p:cBhvr>
                                      <p:to>
                                        <p:strVal val="visible"/>
                                      </p:to>
                                    </p:set>
                                    <p:animEffect transition="in" filter="fade">
                                      <p:cBhvr>
                                        <p:cTn id="90" dur="500"/>
                                        <p:tgtEl>
                                          <p:spTgt spid="101"/>
                                        </p:tgtEl>
                                      </p:cBhvr>
                                    </p:animEffect>
                                    <p:anim calcmode="lin" valueType="num">
                                      <p:cBhvr>
                                        <p:cTn id="91" dur="500" fill="hold"/>
                                        <p:tgtEl>
                                          <p:spTgt spid="101"/>
                                        </p:tgtEl>
                                        <p:attrNameLst>
                                          <p:attrName>ppt_x</p:attrName>
                                        </p:attrNameLst>
                                      </p:cBhvr>
                                      <p:tavLst>
                                        <p:tav tm="0">
                                          <p:val>
                                            <p:strVal val="#ppt_x-.1"/>
                                          </p:val>
                                        </p:tav>
                                        <p:tav tm="100000">
                                          <p:val>
                                            <p:strVal val="#ppt_x"/>
                                          </p:val>
                                        </p:tav>
                                      </p:tavLst>
                                    </p:anim>
                                    <p:anim calcmode="lin" valueType="num">
                                      <p:cBhvr>
                                        <p:cTn id="92"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5" grpId="1" animBg="1"/>
      <p:bldP spid="85" grpId="2" animBg="1"/>
      <p:bldP spid="85" grpId="3" animBg="1"/>
      <p:bldP spid="85" grpId="4" bldLvl="0" animBg="1"/>
      <p:bldP spid="86" grpId="0" animBg="1"/>
      <p:bldP spid="86" grpId="1" animBg="1"/>
      <p:bldP spid="86" grpId="2" animBg="1"/>
      <p:bldP spid="86" grpId="3" animBg="1"/>
      <p:bldP spid="86" grpId="4" animBg="1"/>
      <p:bldP spid="86" grpId="5" bldLvl="0" animBg="1"/>
      <p:bldP spid="87" grpId="0" bldLvl="0" animBg="1"/>
      <p:bldP spid="88" grpId="0" bldLvl="0" animBg="1"/>
      <p:bldP spid="89" grpId="0" bldLvl="0" animBg="1"/>
      <p:bldP spid="90" grpId="0" bldLvl="0" animBg="1"/>
      <p:bldP spid="91" grpId="0" bldLvl="0" animBg="1"/>
      <p:bldP spid="97" grpId="0"/>
      <p:bldP spid="97" grpId="1"/>
      <p:bldP spid="97" grpId="2"/>
      <p:bldP spid="97" grpId="3"/>
      <p:bldP spid="97" grpId="4"/>
      <p:bldP spid="98" grpId="0"/>
      <p:bldP spid="99" grpId="0"/>
      <p:bldP spid="100"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F52FC62-2348-40D1-B726-1867A687B2C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406"/>
          <a:stretch/>
        </p:blipFill>
        <p:spPr>
          <a:xfrm>
            <a:off x="32855" y="2785369"/>
            <a:ext cx="9144000" cy="2419094"/>
          </a:xfrm>
          <a:prstGeom prst="rect">
            <a:avLst/>
          </a:prstGeom>
        </p:spPr>
      </p:pic>
      <p:sp>
        <p:nvSpPr>
          <p:cNvPr id="11" name="矩形 10" hidden="1"/>
          <p:cNvSpPr/>
          <p:nvPr/>
        </p:nvSpPr>
        <p:spPr>
          <a:xfrm>
            <a:off x="251520" y="267494"/>
            <a:ext cx="8640960" cy="460851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Crepe - 소녀의 고백">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88640" y="843558"/>
            <a:ext cx="457200" cy="457200"/>
          </a:xfrm>
          <a:prstGeom prst="rect">
            <a:avLst/>
          </a:prstGeom>
        </p:spPr>
      </p:pic>
      <p:pic>
        <p:nvPicPr>
          <p:cNvPr id="22" name="图片 21">
            <a:extLst>
              <a:ext uri="{FF2B5EF4-FFF2-40B4-BE49-F238E27FC236}">
                <a16:creationId xmlns:a16="http://schemas.microsoft.com/office/drawing/2014/main" id="{CA8D0268-DDFD-4866-A42F-B3C4A26865B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1204" y="2994729"/>
            <a:ext cx="2355726" cy="2355726"/>
          </a:xfrm>
          <a:prstGeom prst="rect">
            <a:avLst/>
          </a:prstGeom>
        </p:spPr>
      </p:pic>
      <p:pic>
        <p:nvPicPr>
          <p:cNvPr id="17" name="图片 16">
            <a:extLst>
              <a:ext uri="{FF2B5EF4-FFF2-40B4-BE49-F238E27FC236}">
                <a16:creationId xmlns:a16="http://schemas.microsoft.com/office/drawing/2014/main" id="{DA18CF31-7170-4A38-BBB9-2051D3AD5C0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19498547" flipH="1">
            <a:off x="1516725" y="-629469"/>
            <a:ext cx="2303418" cy="3258222"/>
          </a:xfrm>
          <a:prstGeom prst="rect">
            <a:avLst/>
          </a:prstGeom>
        </p:spPr>
      </p:pic>
      <p:pic>
        <p:nvPicPr>
          <p:cNvPr id="23" name="图片 22">
            <a:extLst>
              <a:ext uri="{FF2B5EF4-FFF2-40B4-BE49-F238E27FC236}">
                <a16:creationId xmlns:a16="http://schemas.microsoft.com/office/drawing/2014/main" id="{2FFE5798-7A1F-4172-AF56-A49B2267FDB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911033" y="1049617"/>
            <a:ext cx="4536068" cy="1969082"/>
          </a:xfrm>
          <a:prstGeom prst="rect">
            <a:avLst/>
          </a:prstGeom>
        </p:spPr>
      </p:pic>
      <p:pic>
        <p:nvPicPr>
          <p:cNvPr id="24" name="图片 23">
            <a:extLst>
              <a:ext uri="{FF2B5EF4-FFF2-40B4-BE49-F238E27FC236}">
                <a16:creationId xmlns:a16="http://schemas.microsoft.com/office/drawing/2014/main" id="{796D3C8A-8558-442B-863C-97C31C297398}"/>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32299" y="1153326"/>
            <a:ext cx="3298075" cy="3990174"/>
          </a:xfrm>
          <a:prstGeom prst="rect">
            <a:avLst/>
          </a:prstGeom>
          <a:effectLst>
            <a:outerShdw blurRad="50800" dist="38100" dir="5400000" algn="t" rotWithShape="0">
              <a:prstClr val="black">
                <a:alpha val="40000"/>
              </a:prstClr>
            </a:outerShdw>
          </a:effectLst>
        </p:spPr>
      </p:pic>
      <p:grpSp>
        <p:nvGrpSpPr>
          <p:cNvPr id="27" name="组合 26">
            <a:extLst>
              <a:ext uri="{FF2B5EF4-FFF2-40B4-BE49-F238E27FC236}">
                <a16:creationId xmlns:a16="http://schemas.microsoft.com/office/drawing/2014/main" id="{597AAF69-750C-4A15-8800-8CA5DD322C7C}"/>
              </a:ext>
            </a:extLst>
          </p:cNvPr>
          <p:cNvGrpSpPr/>
          <p:nvPr/>
        </p:nvGrpSpPr>
        <p:grpSpPr>
          <a:xfrm>
            <a:off x="3371586" y="1233383"/>
            <a:ext cx="5393444" cy="1378911"/>
            <a:chOff x="3371586" y="1356585"/>
            <a:chExt cx="5393444" cy="1378911"/>
          </a:xfrm>
        </p:grpSpPr>
        <p:sp>
          <p:nvSpPr>
            <p:cNvPr id="25" name="矩形 24">
              <a:extLst>
                <a:ext uri="{FF2B5EF4-FFF2-40B4-BE49-F238E27FC236}">
                  <a16:creationId xmlns:a16="http://schemas.microsoft.com/office/drawing/2014/main" id="{76129376-D851-4E36-AF88-F7416D971BA0}"/>
                </a:ext>
              </a:extLst>
            </p:cNvPr>
            <p:cNvSpPr/>
            <p:nvPr/>
          </p:nvSpPr>
          <p:spPr>
            <a:xfrm>
              <a:off x="5524724" y="1356585"/>
              <a:ext cx="1944216" cy="923330"/>
            </a:xfrm>
            <a:prstGeom prst="rect">
              <a:avLst/>
            </a:prstGeom>
          </p:spPr>
          <p:txBody>
            <a:bodyPr wrap="square">
              <a:spAutoFit/>
            </a:bodyPr>
            <a:lstStyle/>
            <a:p>
              <a:pPr>
                <a:spcBef>
                  <a:spcPts val="0"/>
                </a:spcBef>
                <a:spcAft>
                  <a:spcPts val="0"/>
                </a:spcAft>
                <a:defRPr/>
              </a:pPr>
              <a:r>
                <a:rPr lang="en-US" altLang="zh-CN" sz="5400" b="1" spc="300" dirty="0">
                  <a:solidFill>
                    <a:srgbClr val="404040"/>
                  </a:solidFill>
                  <a:latin typeface="+mn-lt"/>
                  <a:ea typeface="+mn-ea"/>
                  <a:cs typeface="+mn-ea"/>
                  <a:sym typeface="+mn-lt"/>
                </a:rPr>
                <a:t>02</a:t>
              </a:r>
              <a:endParaRPr lang="zh-CN" altLang="en-US" sz="5400" b="1" spc="300" dirty="0">
                <a:solidFill>
                  <a:srgbClr val="404040"/>
                </a:solidFill>
                <a:latin typeface="+mn-lt"/>
                <a:ea typeface="+mn-ea"/>
                <a:cs typeface="+mn-ea"/>
                <a:sym typeface="+mn-lt"/>
              </a:endParaRPr>
            </a:p>
          </p:txBody>
        </p:sp>
        <p:sp>
          <p:nvSpPr>
            <p:cNvPr id="26" name="TextBox 7">
              <a:extLst>
                <a:ext uri="{FF2B5EF4-FFF2-40B4-BE49-F238E27FC236}">
                  <a16:creationId xmlns:a16="http://schemas.microsoft.com/office/drawing/2014/main" id="{C6613DFF-97D9-4026-9E1A-0E5E00361E66}"/>
                </a:ext>
              </a:extLst>
            </p:cNvPr>
            <p:cNvSpPr>
              <a:spLocks noChangeArrowheads="1"/>
            </p:cNvSpPr>
            <p:nvPr/>
          </p:nvSpPr>
          <p:spPr bwMode="auto">
            <a:xfrm>
              <a:off x="3371586" y="2243053"/>
              <a:ext cx="539344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chemeClr val="tx1">
                      <a:lumMod val="75000"/>
                      <a:lumOff val="25000"/>
                    </a:schemeClr>
                  </a:solidFill>
                  <a:latin typeface="+mn-lt"/>
                  <a:ea typeface="+mn-ea"/>
                  <a:cs typeface="+mn-ea"/>
                  <a:sym typeface="+mn-lt"/>
                </a:rPr>
                <a:t>输入您的标题内容</a:t>
              </a:r>
            </a:p>
          </p:txBody>
        </p:sp>
      </p:grpSp>
    </p:spTree>
    <p:extLst>
      <p:ext uri="{BB962C8B-B14F-4D97-AF65-F5344CB8AC3E}">
        <p14:creationId xmlns:p14="http://schemas.microsoft.com/office/powerpoint/2010/main" val="299816088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remove" display="0">
                  <p:stCondLst>
                    <p:cond delay="indefinite"/>
                  </p:stCondLst>
                  <p:endCondLst>
                    <p:cond evt="onStopAudio" delay="0">
                      <p:tgtEl>
                        <p:sldTgt/>
                      </p:tgtEl>
                    </p:cond>
                  </p:endCondLst>
                </p:cTn>
                <p:tgtEl>
                  <p:spTgt spid="19"/>
                </p:tgtEl>
              </p:cMediaNode>
            </p:audio>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30"/>
          <p:cNvSpPr txBox="1"/>
          <p:nvPr/>
        </p:nvSpPr>
        <p:spPr>
          <a:xfrm>
            <a:off x="251520"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grpSp>
        <p:nvGrpSpPr>
          <p:cNvPr id="47" name="组合 46"/>
          <p:cNvGrpSpPr/>
          <p:nvPr/>
        </p:nvGrpSpPr>
        <p:grpSpPr>
          <a:xfrm>
            <a:off x="399670" y="1167365"/>
            <a:ext cx="5818862" cy="371572"/>
            <a:chOff x="845" y="3450"/>
            <a:chExt cx="11150" cy="712"/>
          </a:xfrm>
        </p:grpSpPr>
        <p:sp>
          <p:nvSpPr>
            <p:cNvPr id="48" name="圆角矩形 2"/>
            <p:cNvSpPr/>
            <p:nvPr/>
          </p:nvSpPr>
          <p:spPr>
            <a:xfrm>
              <a:off x="3930" y="3690"/>
              <a:ext cx="6805" cy="113"/>
            </a:xfrm>
            <a:prstGeom prst="roundRect">
              <a:avLst>
                <a:gd name="adj" fmla="val 50000"/>
              </a:avLst>
            </a:prstGeom>
            <a:solidFill>
              <a:schemeClr val="accent2">
                <a:lumMod val="60000"/>
                <a:lumOff val="40000"/>
              </a:schemeClr>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49" name="圆角矩形 7"/>
            <p:cNvSpPr/>
            <p:nvPr/>
          </p:nvSpPr>
          <p:spPr>
            <a:xfrm>
              <a:off x="3930" y="3690"/>
              <a:ext cx="4535" cy="113"/>
            </a:xfrm>
            <a:prstGeom prst="roundRect">
              <a:avLst>
                <a:gd name="adj" fmla="val 50000"/>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50" name="椭圆 8"/>
            <p:cNvSpPr>
              <a:spLocks noChangeAspect="1"/>
            </p:cNvSpPr>
            <p:nvPr/>
          </p:nvSpPr>
          <p:spPr>
            <a:xfrm>
              <a:off x="8295" y="3578"/>
              <a:ext cx="340" cy="340"/>
            </a:xfrm>
            <a:prstGeom prst="ellipse">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51" name="文本框 22"/>
            <p:cNvSpPr txBox="1"/>
            <p:nvPr/>
          </p:nvSpPr>
          <p:spPr>
            <a:xfrm>
              <a:off x="845" y="3450"/>
              <a:ext cx="2925" cy="712"/>
            </a:xfrm>
            <a:prstGeom prst="rect">
              <a:avLst/>
            </a:prstGeom>
            <a:noFill/>
            <a:ln w="9525">
              <a:noFill/>
            </a:ln>
          </p:spPr>
          <p:txBody>
            <a:bodyPr wrap="none">
              <a:spAutoFit/>
            </a:bodyPr>
            <a:lstStyle/>
            <a:p>
              <a:pPr lvl="0" algn="r" eaLnBrk="1" hangingPunct="1">
                <a:lnSpc>
                  <a:spcPct val="125000"/>
                </a:lnSpc>
                <a:spcAft>
                  <a:spcPts val="800"/>
                </a:spcAft>
              </a:pPr>
              <a:r>
                <a:rPr lang="zh-CN" altLang="en-US" sz="1600" dirty="0">
                  <a:solidFill>
                    <a:schemeClr val="tx1">
                      <a:lumMod val="75000"/>
                      <a:lumOff val="25000"/>
                    </a:schemeClr>
                  </a:solidFill>
                  <a:latin typeface="Segoe UI" panose="020B0502040204020203" pitchFamily="34" charset="0"/>
                  <a:ea typeface="微软雅黑" panose="020B0503020204020204" pitchFamily="34" charset="-122"/>
                </a:rPr>
                <a:t>点击添加标题</a:t>
              </a: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1</a:t>
              </a:r>
              <a:endParaRPr lang="zh-CN" altLang="en-US" sz="1600" dirty="0">
                <a:solidFill>
                  <a:schemeClr val="tx1">
                    <a:lumMod val="75000"/>
                    <a:lumOff val="25000"/>
                  </a:schemeClr>
                </a:solidFill>
                <a:latin typeface="Segoe UI" panose="020B0502040204020203" pitchFamily="34" charset="0"/>
                <a:ea typeface="微软雅黑" panose="020B0503020204020204" pitchFamily="34" charset="-122"/>
              </a:endParaRPr>
            </a:p>
          </p:txBody>
        </p:sp>
        <p:sp>
          <p:nvSpPr>
            <p:cNvPr id="52" name="文本框 26"/>
            <p:cNvSpPr txBox="1"/>
            <p:nvPr/>
          </p:nvSpPr>
          <p:spPr>
            <a:xfrm>
              <a:off x="10895" y="3450"/>
              <a:ext cx="1100" cy="708"/>
            </a:xfrm>
            <a:prstGeom prst="rect">
              <a:avLst/>
            </a:prstGeom>
            <a:noFill/>
            <a:ln w="9525">
              <a:noFill/>
            </a:ln>
          </p:spPr>
          <p:txBody>
            <a:bodyPr wrap="none">
              <a:spAutoFit/>
            </a:bodyPr>
            <a:lstStyle/>
            <a:p>
              <a:pPr lvl="0" eaLnBrk="1" hangingPunct="1">
                <a:lnSpc>
                  <a:spcPct val="125000"/>
                </a:lnSpc>
                <a:spcAft>
                  <a:spcPts val="800"/>
                </a:spcAft>
              </a:pP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65%</a:t>
              </a:r>
            </a:p>
          </p:txBody>
        </p:sp>
      </p:grpSp>
      <p:grpSp>
        <p:nvGrpSpPr>
          <p:cNvPr id="53" name="组合 52"/>
          <p:cNvGrpSpPr/>
          <p:nvPr/>
        </p:nvGrpSpPr>
        <p:grpSpPr>
          <a:xfrm>
            <a:off x="399670" y="1760502"/>
            <a:ext cx="5818862" cy="374182"/>
            <a:chOff x="845" y="4383"/>
            <a:chExt cx="11150" cy="717"/>
          </a:xfrm>
        </p:grpSpPr>
        <p:sp>
          <p:nvSpPr>
            <p:cNvPr id="54" name="圆角矩形 11"/>
            <p:cNvSpPr/>
            <p:nvPr/>
          </p:nvSpPr>
          <p:spPr>
            <a:xfrm>
              <a:off x="3930" y="4623"/>
              <a:ext cx="6805" cy="112"/>
            </a:xfrm>
            <a:prstGeom prst="roundRect">
              <a:avLst>
                <a:gd name="adj" fmla="val 50000"/>
              </a:avLst>
            </a:prstGeom>
            <a:solidFill>
              <a:schemeClr val="accent2">
                <a:lumMod val="60000"/>
                <a:lumOff val="40000"/>
              </a:schemeClr>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55" name="圆角矩形 12"/>
            <p:cNvSpPr/>
            <p:nvPr/>
          </p:nvSpPr>
          <p:spPr>
            <a:xfrm>
              <a:off x="3930" y="4623"/>
              <a:ext cx="5103" cy="112"/>
            </a:xfrm>
            <a:prstGeom prst="roundRect">
              <a:avLst>
                <a:gd name="adj" fmla="val 50000"/>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56" name="椭圆 13"/>
            <p:cNvSpPr>
              <a:spLocks noChangeAspect="1"/>
            </p:cNvSpPr>
            <p:nvPr/>
          </p:nvSpPr>
          <p:spPr>
            <a:xfrm>
              <a:off x="8863" y="4508"/>
              <a:ext cx="340" cy="340"/>
            </a:xfrm>
            <a:prstGeom prst="ellipse">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57" name="文本框 23"/>
            <p:cNvSpPr txBox="1"/>
            <p:nvPr/>
          </p:nvSpPr>
          <p:spPr>
            <a:xfrm>
              <a:off x="845" y="4388"/>
              <a:ext cx="2925" cy="712"/>
            </a:xfrm>
            <a:prstGeom prst="rect">
              <a:avLst/>
            </a:prstGeom>
            <a:noFill/>
            <a:ln w="9525">
              <a:noFill/>
            </a:ln>
          </p:spPr>
          <p:txBody>
            <a:bodyPr wrap="none">
              <a:spAutoFit/>
            </a:bodyPr>
            <a:lstStyle/>
            <a:p>
              <a:pPr lvl="0" algn="r" eaLnBrk="1" hangingPunct="1">
                <a:lnSpc>
                  <a:spcPct val="125000"/>
                </a:lnSpc>
                <a:spcAft>
                  <a:spcPts val="800"/>
                </a:spcAft>
              </a:pPr>
              <a:r>
                <a:rPr lang="zh-CN" altLang="en-US" sz="1600" dirty="0">
                  <a:solidFill>
                    <a:schemeClr val="tx1">
                      <a:lumMod val="75000"/>
                      <a:lumOff val="25000"/>
                    </a:schemeClr>
                  </a:solidFill>
                  <a:latin typeface="Segoe UI" panose="020B0502040204020203" pitchFamily="34" charset="0"/>
                  <a:ea typeface="微软雅黑" panose="020B0503020204020204" pitchFamily="34" charset="-122"/>
                  <a:sym typeface="+mn-ea"/>
                </a:rPr>
                <a:t>点击添加标题</a:t>
              </a: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2</a:t>
              </a:r>
              <a:endParaRPr lang="zh-CN" altLang="en-US" sz="1600" dirty="0">
                <a:solidFill>
                  <a:schemeClr val="tx1">
                    <a:lumMod val="75000"/>
                    <a:lumOff val="25000"/>
                  </a:schemeClr>
                </a:solidFill>
                <a:latin typeface="Segoe UI" panose="020B0502040204020203" pitchFamily="34" charset="0"/>
                <a:ea typeface="微软雅黑" panose="020B0503020204020204" pitchFamily="34" charset="-122"/>
              </a:endParaRPr>
            </a:p>
          </p:txBody>
        </p:sp>
        <p:sp>
          <p:nvSpPr>
            <p:cNvPr id="58" name="文本框 27"/>
            <p:cNvSpPr txBox="1"/>
            <p:nvPr/>
          </p:nvSpPr>
          <p:spPr>
            <a:xfrm>
              <a:off x="10895" y="4383"/>
              <a:ext cx="1100" cy="708"/>
            </a:xfrm>
            <a:prstGeom prst="rect">
              <a:avLst/>
            </a:prstGeom>
            <a:noFill/>
            <a:ln w="9525">
              <a:noFill/>
            </a:ln>
          </p:spPr>
          <p:txBody>
            <a:bodyPr wrap="none">
              <a:spAutoFit/>
            </a:bodyPr>
            <a:lstStyle/>
            <a:p>
              <a:pPr lvl="0" eaLnBrk="1" hangingPunct="1">
                <a:lnSpc>
                  <a:spcPct val="125000"/>
                </a:lnSpc>
                <a:spcAft>
                  <a:spcPts val="800"/>
                </a:spcAft>
              </a:pP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75%</a:t>
              </a:r>
            </a:p>
          </p:txBody>
        </p:sp>
      </p:grpSp>
      <p:grpSp>
        <p:nvGrpSpPr>
          <p:cNvPr id="59" name="组合 58"/>
          <p:cNvGrpSpPr/>
          <p:nvPr/>
        </p:nvGrpSpPr>
        <p:grpSpPr>
          <a:xfrm>
            <a:off x="399670" y="2354222"/>
            <a:ext cx="5818862" cy="371572"/>
            <a:chOff x="845" y="5318"/>
            <a:chExt cx="11150" cy="712"/>
          </a:xfrm>
        </p:grpSpPr>
        <p:sp>
          <p:nvSpPr>
            <p:cNvPr id="60" name="圆角矩形 15"/>
            <p:cNvSpPr/>
            <p:nvPr/>
          </p:nvSpPr>
          <p:spPr>
            <a:xfrm>
              <a:off x="3930" y="5553"/>
              <a:ext cx="6805" cy="112"/>
            </a:xfrm>
            <a:prstGeom prst="roundRect">
              <a:avLst>
                <a:gd name="adj" fmla="val 50000"/>
              </a:avLst>
            </a:prstGeom>
            <a:solidFill>
              <a:schemeClr val="accent2">
                <a:lumMod val="60000"/>
                <a:lumOff val="40000"/>
              </a:schemeClr>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61" name="圆角矩形 16"/>
            <p:cNvSpPr/>
            <p:nvPr/>
          </p:nvSpPr>
          <p:spPr>
            <a:xfrm>
              <a:off x="3930" y="5553"/>
              <a:ext cx="3403" cy="112"/>
            </a:xfrm>
            <a:prstGeom prst="roundRect">
              <a:avLst>
                <a:gd name="adj" fmla="val 50000"/>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62" name="椭圆 17"/>
            <p:cNvSpPr>
              <a:spLocks noChangeAspect="1"/>
            </p:cNvSpPr>
            <p:nvPr/>
          </p:nvSpPr>
          <p:spPr>
            <a:xfrm>
              <a:off x="7163" y="5440"/>
              <a:ext cx="340" cy="340"/>
            </a:xfrm>
            <a:prstGeom prst="ellipse">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63" name="文本框 24"/>
            <p:cNvSpPr txBox="1"/>
            <p:nvPr/>
          </p:nvSpPr>
          <p:spPr>
            <a:xfrm>
              <a:off x="845" y="5318"/>
              <a:ext cx="2925" cy="712"/>
            </a:xfrm>
            <a:prstGeom prst="rect">
              <a:avLst/>
            </a:prstGeom>
            <a:noFill/>
            <a:ln w="9525">
              <a:noFill/>
            </a:ln>
          </p:spPr>
          <p:txBody>
            <a:bodyPr wrap="none">
              <a:spAutoFit/>
            </a:bodyPr>
            <a:lstStyle/>
            <a:p>
              <a:pPr lvl="0" algn="r" eaLnBrk="1" hangingPunct="1">
                <a:lnSpc>
                  <a:spcPct val="125000"/>
                </a:lnSpc>
                <a:spcAft>
                  <a:spcPts val="800"/>
                </a:spcAft>
              </a:pPr>
              <a:r>
                <a:rPr lang="zh-CN" altLang="en-US" sz="1600" dirty="0">
                  <a:solidFill>
                    <a:schemeClr val="tx1">
                      <a:lumMod val="75000"/>
                      <a:lumOff val="25000"/>
                    </a:schemeClr>
                  </a:solidFill>
                  <a:latin typeface="Segoe UI" panose="020B0502040204020203" pitchFamily="34" charset="0"/>
                  <a:ea typeface="微软雅黑" panose="020B0503020204020204" pitchFamily="34" charset="-122"/>
                  <a:sym typeface="+mn-ea"/>
                </a:rPr>
                <a:t>点击添加标题</a:t>
              </a: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3</a:t>
              </a:r>
              <a:endParaRPr lang="zh-CN" altLang="en-US" sz="1600" dirty="0">
                <a:solidFill>
                  <a:schemeClr val="tx1">
                    <a:lumMod val="75000"/>
                    <a:lumOff val="25000"/>
                  </a:schemeClr>
                </a:solidFill>
                <a:latin typeface="Segoe UI" panose="020B0502040204020203" pitchFamily="34" charset="0"/>
                <a:ea typeface="微软雅黑" panose="020B0503020204020204" pitchFamily="34" charset="-122"/>
              </a:endParaRPr>
            </a:p>
          </p:txBody>
        </p:sp>
        <p:sp>
          <p:nvSpPr>
            <p:cNvPr id="64" name="文本框 28"/>
            <p:cNvSpPr txBox="1"/>
            <p:nvPr/>
          </p:nvSpPr>
          <p:spPr>
            <a:xfrm>
              <a:off x="10895" y="5318"/>
              <a:ext cx="1100" cy="708"/>
            </a:xfrm>
            <a:prstGeom prst="rect">
              <a:avLst/>
            </a:prstGeom>
            <a:noFill/>
            <a:ln w="9525">
              <a:noFill/>
            </a:ln>
          </p:spPr>
          <p:txBody>
            <a:bodyPr wrap="none">
              <a:spAutoFit/>
            </a:bodyPr>
            <a:lstStyle/>
            <a:p>
              <a:pPr lvl="0" eaLnBrk="1" hangingPunct="1">
                <a:lnSpc>
                  <a:spcPct val="125000"/>
                </a:lnSpc>
                <a:spcAft>
                  <a:spcPts val="800"/>
                </a:spcAft>
              </a:pP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50%</a:t>
              </a:r>
            </a:p>
          </p:txBody>
        </p:sp>
      </p:grpSp>
      <p:grpSp>
        <p:nvGrpSpPr>
          <p:cNvPr id="65" name="组合 64"/>
          <p:cNvGrpSpPr/>
          <p:nvPr/>
        </p:nvGrpSpPr>
        <p:grpSpPr>
          <a:xfrm>
            <a:off x="399670" y="2946042"/>
            <a:ext cx="5818862" cy="371572"/>
            <a:chOff x="845" y="6250"/>
            <a:chExt cx="11150" cy="712"/>
          </a:xfrm>
        </p:grpSpPr>
        <p:sp>
          <p:nvSpPr>
            <p:cNvPr id="66" name="圆角矩形 19"/>
            <p:cNvSpPr/>
            <p:nvPr/>
          </p:nvSpPr>
          <p:spPr>
            <a:xfrm>
              <a:off x="3930" y="6483"/>
              <a:ext cx="6805" cy="115"/>
            </a:xfrm>
            <a:prstGeom prst="roundRect">
              <a:avLst>
                <a:gd name="adj" fmla="val 50000"/>
              </a:avLst>
            </a:prstGeom>
            <a:solidFill>
              <a:schemeClr val="accent2">
                <a:lumMod val="60000"/>
                <a:lumOff val="40000"/>
              </a:schemeClr>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67" name="圆角矩形 20"/>
            <p:cNvSpPr/>
            <p:nvPr/>
          </p:nvSpPr>
          <p:spPr>
            <a:xfrm>
              <a:off x="3930" y="6483"/>
              <a:ext cx="5670" cy="115"/>
            </a:xfrm>
            <a:prstGeom prst="roundRect">
              <a:avLst>
                <a:gd name="adj" fmla="val 50000"/>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68" name="椭圆 21"/>
            <p:cNvSpPr>
              <a:spLocks noChangeAspect="1"/>
            </p:cNvSpPr>
            <p:nvPr/>
          </p:nvSpPr>
          <p:spPr>
            <a:xfrm>
              <a:off x="9430" y="6370"/>
              <a:ext cx="340" cy="340"/>
            </a:xfrm>
            <a:prstGeom prst="ellipse">
              <a:avLst/>
            </a:prstGeom>
            <a:solidFill>
              <a:schemeClr val="accent2"/>
            </a:solidFill>
            <a:ln w="9525">
              <a:noFill/>
            </a:ln>
          </p:spPr>
          <p:txBody>
            <a:bodyPr anchor="ctr"/>
            <a:lstStyle/>
            <a:p>
              <a:pPr lvl="0" algn="ctr" eaLnBrk="1" hangingPunct="1"/>
              <a:endParaRPr lang="zh-CN" altLang="en-US" dirty="0">
                <a:solidFill>
                  <a:srgbClr val="FFFFFF"/>
                </a:solidFill>
                <a:latin typeface="Segoe UI" panose="020B0502040204020203" pitchFamily="34" charset="0"/>
                <a:ea typeface="微软雅黑" panose="020B0503020204020204" pitchFamily="34" charset="-122"/>
              </a:endParaRPr>
            </a:p>
          </p:txBody>
        </p:sp>
        <p:sp>
          <p:nvSpPr>
            <p:cNvPr id="69" name="文本框 25"/>
            <p:cNvSpPr txBox="1"/>
            <p:nvPr/>
          </p:nvSpPr>
          <p:spPr>
            <a:xfrm>
              <a:off x="845" y="6250"/>
              <a:ext cx="2925" cy="712"/>
            </a:xfrm>
            <a:prstGeom prst="rect">
              <a:avLst/>
            </a:prstGeom>
            <a:noFill/>
            <a:ln w="9525">
              <a:noFill/>
            </a:ln>
          </p:spPr>
          <p:txBody>
            <a:bodyPr wrap="none">
              <a:spAutoFit/>
            </a:bodyPr>
            <a:lstStyle/>
            <a:p>
              <a:pPr lvl="0" algn="r" eaLnBrk="1" hangingPunct="1">
                <a:lnSpc>
                  <a:spcPct val="125000"/>
                </a:lnSpc>
                <a:spcAft>
                  <a:spcPts val="800"/>
                </a:spcAft>
              </a:pPr>
              <a:r>
                <a:rPr lang="zh-CN" altLang="en-US" sz="1600" dirty="0">
                  <a:solidFill>
                    <a:schemeClr val="tx1">
                      <a:lumMod val="75000"/>
                      <a:lumOff val="25000"/>
                    </a:schemeClr>
                  </a:solidFill>
                  <a:latin typeface="Segoe UI" panose="020B0502040204020203" pitchFamily="34" charset="0"/>
                  <a:ea typeface="微软雅黑" panose="020B0503020204020204" pitchFamily="34" charset="-122"/>
                  <a:sym typeface="+mn-ea"/>
                </a:rPr>
                <a:t>点击添加标题</a:t>
              </a: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4</a:t>
              </a:r>
              <a:endParaRPr lang="zh-CN" altLang="en-US" sz="1600" dirty="0">
                <a:solidFill>
                  <a:schemeClr val="tx1">
                    <a:lumMod val="75000"/>
                    <a:lumOff val="25000"/>
                  </a:schemeClr>
                </a:solidFill>
                <a:latin typeface="Segoe UI" panose="020B0502040204020203" pitchFamily="34" charset="0"/>
                <a:ea typeface="微软雅黑" panose="020B0503020204020204" pitchFamily="34" charset="-122"/>
              </a:endParaRPr>
            </a:p>
          </p:txBody>
        </p:sp>
        <p:sp>
          <p:nvSpPr>
            <p:cNvPr id="70" name="文本框 29"/>
            <p:cNvSpPr txBox="1"/>
            <p:nvPr/>
          </p:nvSpPr>
          <p:spPr>
            <a:xfrm>
              <a:off x="10895" y="6250"/>
              <a:ext cx="1100" cy="708"/>
            </a:xfrm>
            <a:prstGeom prst="rect">
              <a:avLst/>
            </a:prstGeom>
            <a:noFill/>
            <a:ln w="9525">
              <a:noFill/>
            </a:ln>
          </p:spPr>
          <p:txBody>
            <a:bodyPr wrap="none">
              <a:spAutoFit/>
            </a:bodyPr>
            <a:lstStyle/>
            <a:p>
              <a:pPr lvl="0" eaLnBrk="1" hangingPunct="1">
                <a:lnSpc>
                  <a:spcPct val="125000"/>
                </a:lnSpc>
                <a:spcAft>
                  <a:spcPts val="800"/>
                </a:spcAft>
              </a:pPr>
              <a:r>
                <a:rPr lang="en-US" altLang="zh-CN" sz="1600" dirty="0">
                  <a:solidFill>
                    <a:schemeClr val="tx1">
                      <a:lumMod val="75000"/>
                      <a:lumOff val="25000"/>
                    </a:schemeClr>
                  </a:solidFill>
                  <a:latin typeface="Segoe UI" panose="020B0502040204020203" pitchFamily="34" charset="0"/>
                  <a:ea typeface="微软雅黑" panose="020B0503020204020204" pitchFamily="34" charset="-122"/>
                </a:rPr>
                <a:t>85%</a:t>
              </a:r>
            </a:p>
          </p:txBody>
        </p:sp>
      </p:grpSp>
      <p:sp>
        <p:nvSpPr>
          <p:cNvPr id="71" name=" 184"/>
          <p:cNvSpPr/>
          <p:nvPr/>
        </p:nvSpPr>
        <p:spPr>
          <a:xfrm>
            <a:off x="6426983" y="1124178"/>
            <a:ext cx="2174115" cy="2142803"/>
          </a:xfrm>
          <a:prstGeom prst="ellipse">
            <a:avLst/>
          </a:prstGeom>
          <a:blipFill rotWithShape="1">
            <a:blip r:embed="rId4" cstate="print">
              <a:extLst>
                <a:ext uri="{28A0092B-C50C-407E-A947-70E740481C1C}">
                  <a14:useLocalDpi xmlns:a14="http://schemas.microsoft.com/office/drawing/2010/main"/>
                </a:ext>
              </a:extLst>
            </a:blip>
            <a:stretch>
              <a:fillRect/>
            </a:stretch>
          </a:bli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2" name="文本框 71"/>
          <p:cNvSpPr txBox="1"/>
          <p:nvPr/>
        </p:nvSpPr>
        <p:spPr>
          <a:xfrm>
            <a:off x="278342" y="3885747"/>
            <a:ext cx="8683502" cy="830997"/>
          </a:xfrm>
          <a:prstGeom prst="rect">
            <a:avLst/>
          </a:prstGeom>
          <a:noFill/>
        </p:spPr>
        <p:txBody>
          <a:bodyPr wrap="square" rtlCol="0">
            <a:spAutoFit/>
          </a:bodyPr>
          <a:lstStyle/>
          <a:p>
            <a:pPr algn="l">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点击添加文本内容点击添加文本内容点击添加文本内容点击添加文本内容点击添加文本内容点击添加文本内容点击添加文本内容点击添加文本内容点击添加文本内容点击添加文本内容点击</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0-#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heel(1)">
                                      <p:cBhvr>
                                        <p:cTn id="27" dur="2000"/>
                                        <p:tgtEl>
                                          <p:spTgt spid="71"/>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barn(inVertical)">
                                      <p:cBhvr>
                                        <p:cTn id="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30"/>
          <p:cNvSpPr txBox="1"/>
          <p:nvPr/>
        </p:nvSpPr>
        <p:spPr>
          <a:xfrm>
            <a:off x="265463" y="143612"/>
            <a:ext cx="2578345" cy="428531"/>
          </a:xfrm>
          <a:prstGeom prst="rect">
            <a:avLst/>
          </a:prstGeom>
          <a:noFill/>
        </p:spPr>
        <p:txBody>
          <a:bodyPr wrap="none" lIns="0" tIns="0" rIns="0" bIns="0" anchor="ctr" anchorCtr="0">
            <a:normAutofit/>
          </a:bodyPr>
          <a:lstStyle/>
          <a:p>
            <a:pPr algn="ctr" defTabSz="913765">
              <a:defRPr/>
            </a:pPr>
            <a:r>
              <a:rPr lang="zh-CN" altLang="en-US" sz="2000" b="1" dirty="0">
                <a:solidFill>
                  <a:schemeClr val="tx1">
                    <a:lumMod val="75000"/>
                    <a:lumOff val="25000"/>
                  </a:schemeClr>
                </a:solidFill>
                <a:latin typeface="+mn-lt"/>
                <a:ea typeface="+mn-ea"/>
                <a:cs typeface="+mn-ea"/>
                <a:sym typeface="+mn-lt"/>
              </a:rPr>
              <a:t>输入您的标题内容</a:t>
            </a:r>
          </a:p>
        </p:txBody>
      </p:sp>
      <p:grpSp>
        <p:nvGrpSpPr>
          <p:cNvPr id="31" name="组合 30"/>
          <p:cNvGrpSpPr/>
          <p:nvPr/>
        </p:nvGrpSpPr>
        <p:grpSpPr>
          <a:xfrm>
            <a:off x="539552" y="1145947"/>
            <a:ext cx="3669129" cy="3161364"/>
            <a:chOff x="2834" y="357"/>
            <a:chExt cx="9685" cy="6525"/>
          </a:xfrm>
        </p:grpSpPr>
        <p:pic>
          <p:nvPicPr>
            <p:cNvPr id="32" name="图片 31" descr="C:\Users\Administrator\Desktop\旅行照片\20.jpg20"/>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834" y="466"/>
              <a:ext cx="9685" cy="6416"/>
            </a:xfrm>
            <a:prstGeom prst="rect">
              <a:avLst/>
            </a:prstGeom>
          </p:spPr>
        </p:pic>
        <p:sp>
          <p:nvSpPr>
            <p:cNvPr id="33" name="矩形 32"/>
            <p:cNvSpPr/>
            <p:nvPr/>
          </p:nvSpPr>
          <p:spPr>
            <a:xfrm>
              <a:off x="3389" y="466"/>
              <a:ext cx="745" cy="64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29" y="357"/>
              <a:ext cx="745" cy="6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742083" y="1753113"/>
            <a:ext cx="3534156" cy="646331"/>
          </a:xfrm>
          <a:prstGeom prst="rect">
            <a:avLst/>
          </a:prstGeom>
          <a:noFill/>
        </p:spPr>
        <p:txBody>
          <a:bodyPr wrap="square" rtlCol="0" anchor="t">
            <a:spAutoFit/>
          </a:bodyPr>
          <a:lstStyle/>
          <a:p>
            <a:pPr algn="l">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a:t>
            </a:r>
          </a:p>
        </p:txBody>
      </p:sp>
      <p:grpSp>
        <p:nvGrpSpPr>
          <p:cNvPr id="36" name="组合 35"/>
          <p:cNvGrpSpPr/>
          <p:nvPr/>
        </p:nvGrpSpPr>
        <p:grpSpPr>
          <a:xfrm>
            <a:off x="4686196" y="2878923"/>
            <a:ext cx="3585078" cy="477520"/>
            <a:chOff x="3269" y="6966"/>
            <a:chExt cx="7220" cy="752"/>
          </a:xfrm>
        </p:grpSpPr>
        <p:sp>
          <p:nvSpPr>
            <p:cNvPr id="37" name="矩形 36"/>
            <p:cNvSpPr/>
            <p:nvPr/>
          </p:nvSpPr>
          <p:spPr>
            <a:xfrm>
              <a:off x="3269" y="6973"/>
              <a:ext cx="2326" cy="7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矩形 37"/>
            <p:cNvSpPr/>
            <p:nvPr/>
          </p:nvSpPr>
          <p:spPr>
            <a:xfrm>
              <a:off x="5585" y="6966"/>
              <a:ext cx="4904" cy="745"/>
            </a:xfrm>
            <a:prstGeom prst="rect">
              <a:avLst/>
            </a:prstGeom>
            <a:solidFill>
              <a:schemeClr val="accent2">
                <a:lumMod val="60000"/>
                <a:lumOff val="4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9" name="文本框 38"/>
            <p:cNvSpPr txBox="1"/>
            <p:nvPr/>
          </p:nvSpPr>
          <p:spPr>
            <a:xfrm>
              <a:off x="3423" y="7033"/>
              <a:ext cx="2557" cy="582"/>
            </a:xfrm>
            <a:prstGeom prst="rect">
              <a:avLst/>
            </a:prstGeom>
            <a:noFill/>
          </p:spPr>
          <p:txBody>
            <a:bodyPr wrap="square" rtlCol="0">
              <a:spAutoFit/>
            </a:bodyPr>
            <a:lstStyle/>
            <a:p>
              <a:r>
                <a:rPr lang="zh-CN" altLang="en-US" dirty="0">
                  <a:solidFill>
                    <a:schemeClr val="bg1"/>
                  </a:solidFill>
                  <a:latin typeface="方正大标宋简体" panose="02010601030101010101" charset="-122"/>
                  <a:ea typeface="方正大标宋简体" panose="02010601030101010101" charset="-122"/>
                </a:rPr>
                <a:t>输入标题</a:t>
              </a:r>
            </a:p>
          </p:txBody>
        </p:sp>
        <p:sp>
          <p:nvSpPr>
            <p:cNvPr id="40" name="文本框 39"/>
            <p:cNvSpPr txBox="1"/>
            <p:nvPr/>
          </p:nvSpPr>
          <p:spPr>
            <a:xfrm>
              <a:off x="5749" y="7094"/>
              <a:ext cx="3264" cy="485"/>
            </a:xfrm>
            <a:prstGeom prst="rect">
              <a:avLst/>
            </a:prstGeom>
            <a:noFill/>
          </p:spPr>
          <p:txBody>
            <a:bodyPr wrap="none" rtlCol="0" anchor="t">
              <a:spAutoFit/>
            </a:bodyPr>
            <a:lstStyle/>
            <a:p>
              <a:r>
                <a:rPr sz="1400" dirty="0">
                  <a:latin typeface="+mj-ea"/>
                  <a:ea typeface="+mj-ea"/>
                  <a:sym typeface="+mn-ea"/>
                </a:rPr>
                <a:t>点击此处更换文本</a:t>
              </a:r>
              <a:endParaRPr lang="zh-CN" altLang="en-US" sz="1400" dirty="0">
                <a:latin typeface="+mj-ea"/>
                <a:ea typeface="+mj-ea"/>
              </a:endParaRPr>
            </a:p>
          </p:txBody>
        </p:sp>
      </p:grpSp>
      <p:grpSp>
        <p:nvGrpSpPr>
          <p:cNvPr id="41" name="组合 40"/>
          <p:cNvGrpSpPr/>
          <p:nvPr/>
        </p:nvGrpSpPr>
        <p:grpSpPr>
          <a:xfrm>
            <a:off x="4686196" y="1198758"/>
            <a:ext cx="3595009" cy="473075"/>
            <a:chOff x="3269" y="6973"/>
            <a:chExt cx="7240" cy="745"/>
          </a:xfrm>
        </p:grpSpPr>
        <p:sp>
          <p:nvSpPr>
            <p:cNvPr id="42" name="矩形 41"/>
            <p:cNvSpPr/>
            <p:nvPr/>
          </p:nvSpPr>
          <p:spPr>
            <a:xfrm>
              <a:off x="3269" y="6973"/>
              <a:ext cx="2326" cy="7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3" name="矩形 42"/>
            <p:cNvSpPr/>
            <p:nvPr/>
          </p:nvSpPr>
          <p:spPr>
            <a:xfrm>
              <a:off x="5595" y="6973"/>
              <a:ext cx="4904" cy="745"/>
            </a:xfrm>
            <a:prstGeom prst="rect">
              <a:avLst/>
            </a:prstGeom>
            <a:solidFill>
              <a:schemeClr val="accent2">
                <a:lumMod val="60000"/>
                <a:lumOff val="4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4" name="文本框 43"/>
            <p:cNvSpPr txBox="1"/>
            <p:nvPr/>
          </p:nvSpPr>
          <p:spPr>
            <a:xfrm>
              <a:off x="3376" y="7019"/>
              <a:ext cx="2557" cy="582"/>
            </a:xfrm>
            <a:prstGeom prst="rect">
              <a:avLst/>
            </a:prstGeom>
            <a:noFill/>
          </p:spPr>
          <p:txBody>
            <a:bodyPr wrap="square" rtlCol="0">
              <a:spAutoFit/>
            </a:bodyPr>
            <a:lstStyle/>
            <a:p>
              <a:r>
                <a:rPr lang="zh-CN" altLang="en-US" dirty="0">
                  <a:solidFill>
                    <a:schemeClr val="bg1"/>
                  </a:solidFill>
                  <a:latin typeface="方正大标宋简体" panose="02010601030101010101" charset="-122"/>
                  <a:ea typeface="方正大标宋简体" panose="02010601030101010101" charset="-122"/>
                </a:rPr>
                <a:t>输入标题</a:t>
              </a:r>
            </a:p>
          </p:txBody>
        </p:sp>
        <p:sp>
          <p:nvSpPr>
            <p:cNvPr id="45" name="文本框 44"/>
            <p:cNvSpPr txBox="1"/>
            <p:nvPr/>
          </p:nvSpPr>
          <p:spPr>
            <a:xfrm>
              <a:off x="5759" y="7074"/>
              <a:ext cx="4750" cy="485"/>
            </a:xfrm>
            <a:prstGeom prst="rect">
              <a:avLst/>
            </a:prstGeom>
            <a:noFill/>
          </p:spPr>
          <p:txBody>
            <a:bodyPr wrap="square" rtlCol="0" anchor="t">
              <a:spAutoFit/>
            </a:bodyPr>
            <a:lstStyle/>
            <a:p>
              <a:r>
                <a:rPr sz="1400" dirty="0">
                  <a:latin typeface="+mn-ea"/>
                  <a:ea typeface="+mn-ea"/>
                  <a:sym typeface="+mn-ea"/>
                </a:rPr>
                <a:t>点击此处更换文本</a:t>
              </a:r>
              <a:endParaRPr lang="zh-CN" altLang="en-US" sz="1400" dirty="0">
                <a:latin typeface="+mn-ea"/>
                <a:ea typeface="+mn-ea"/>
              </a:endParaRPr>
            </a:p>
          </p:txBody>
        </p:sp>
      </p:grpSp>
      <p:sp>
        <p:nvSpPr>
          <p:cNvPr id="46" name="文本框 45"/>
          <p:cNvSpPr txBox="1"/>
          <p:nvPr/>
        </p:nvSpPr>
        <p:spPr>
          <a:xfrm>
            <a:off x="4737118" y="3471668"/>
            <a:ext cx="3534156" cy="646331"/>
          </a:xfrm>
          <a:prstGeom prst="rect">
            <a:avLst/>
          </a:prstGeom>
          <a:noFill/>
        </p:spPr>
        <p:txBody>
          <a:bodyPr wrap="square" rtlCol="0" anchor="t">
            <a:spAutoFit/>
          </a:bodyPr>
          <a:lstStyle/>
          <a:p>
            <a:pPr algn="l">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点击添加文本内容</a:t>
            </a: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点击添</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ppt_x</p:attrName>
                                        </p:attrNameLst>
                                      </p:cBhvr>
                                      <p:tavLst>
                                        <p:tav tm="0">
                                          <p:val>
                                            <p:strVal val="#ppt_x-.2"/>
                                          </p:val>
                                        </p:tav>
                                        <p:tav tm="100000">
                                          <p:val>
                                            <p:strVal val="#ppt_x"/>
                                          </p:val>
                                        </p:tav>
                                      </p:tavLst>
                                    </p:anim>
                                    <p:anim calcmode="lin" valueType="num">
                                      <p:cBhvr>
                                        <p:cTn id="8"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9" dur="1000"/>
                                        <p:tgtEl>
                                          <p:spTgt spid="31"/>
                                        </p:tgtEl>
                                      </p:cBhvr>
                                    </p:animEffect>
                                  </p:childTnLst>
                                </p:cTn>
                              </p:par>
                            </p:childTnLst>
                          </p:cTn>
                        </p:par>
                        <p:par>
                          <p:cTn id="10" fill="hold">
                            <p:stCondLst>
                              <p:cond delay="1000"/>
                            </p:stCondLst>
                            <p:childTnLst>
                              <p:par>
                                <p:cTn id="11" presetID="3" presetClass="entr" presetSubtype="1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blinds(horizontal)">
                                      <p:cBhvr>
                                        <p:cTn id="13" dur="500"/>
                                        <p:tgtEl>
                                          <p:spTgt spid="41"/>
                                        </p:tgtEl>
                                      </p:cBhvr>
                                    </p:animEffect>
                                  </p:childTnLst>
                                </p:cTn>
                              </p:par>
                            </p:childTnLst>
                          </p:cTn>
                        </p:par>
                        <p:par>
                          <p:cTn id="14" fill="hold">
                            <p:stCondLst>
                              <p:cond delay="1500"/>
                            </p:stCondLst>
                            <p:childTnLst>
                              <p:par>
                                <p:cTn id="15" presetID="3" presetClass="entr" presetSubtype="1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linds(horizontal)">
                                      <p:cBhvr>
                                        <p:cTn id="17" dur="1000"/>
                                        <p:tgtEl>
                                          <p:spTgt spid="35"/>
                                        </p:tgtEl>
                                      </p:cBhvr>
                                    </p:animEffect>
                                  </p:childTnLst>
                                </p:cTn>
                              </p:par>
                            </p:childTnLst>
                          </p:cTn>
                        </p:par>
                        <p:par>
                          <p:cTn id="18" fill="hold">
                            <p:stCondLst>
                              <p:cond delay="2500"/>
                            </p:stCondLst>
                            <p:childTnLst>
                              <p:par>
                                <p:cTn id="19" presetID="3" presetClass="entr" presetSubtype="1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linds(horizontal)">
                                      <p:cBhvr>
                                        <p:cTn id="21" dur="500"/>
                                        <p:tgtEl>
                                          <p:spTgt spid="36"/>
                                        </p:tgtEl>
                                      </p:cBhvr>
                                    </p:animEffect>
                                  </p:childTnLst>
                                </p:cTn>
                              </p:par>
                            </p:childTnLst>
                          </p:cTn>
                        </p:par>
                        <p:par>
                          <p:cTn id="22" fill="hold">
                            <p:stCondLst>
                              <p:cond delay="3000"/>
                            </p:stCondLst>
                            <p:childTnLst>
                              <p:par>
                                <p:cTn id="23" presetID="3" presetClass="entr" presetSubtype="1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linds(horizontal)">
                                      <p:cBhvr>
                                        <p:cTn id="25"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卡通大鹏儿童教育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7"/>
</p:tagLst>
</file>

<file path=ppt/tags/tag1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8"/>
</p:tagLst>
</file>

<file path=ppt/tags/tag1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9"/>
</p:tagLst>
</file>

<file path=ppt/tags/tag1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0"/>
</p:tagLst>
</file>

<file path=ppt/tags/tag1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1"/>
</p:tagLst>
</file>

<file path=ppt/tags/tag1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2"/>
</p:tagLst>
</file>

<file path=ppt/tags/tag1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3"/>
</p:tagLst>
</file>

<file path=ppt/tags/tag1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4"/>
</p:tagLst>
</file>

<file path=ppt/tags/tag1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5"/>
</p:tagLst>
</file>

<file path=ppt/tags/tag1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6"/>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7"/>
</p:tagLst>
</file>

<file path=ppt/tags/tag1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8"/>
</p:tagLst>
</file>

<file path=ppt/tags/tag1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9"/>
</p:tagLst>
</file>

<file path=ppt/tags/tag1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0"/>
</p:tagLst>
</file>

<file path=ppt/tags/tag1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1"/>
</p:tagLst>
</file>

<file path=ppt/tags/tag1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2"/>
</p:tagLst>
</file>

<file path=ppt/tags/tag1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3"/>
</p:tagLst>
</file>

<file path=ppt/tags/tag1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4"/>
</p:tagLst>
</file>

<file path=ppt/tags/tag1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5"/>
</p:tagLst>
</file>

<file path=ppt/tags/tag1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6"/>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7"/>
</p:tagLst>
</file>

<file path=ppt/tags/tag1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8"/>
</p:tagLst>
</file>

<file path=ppt/tags/tag1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9"/>
</p:tagLst>
</file>

<file path=ppt/tags/tag1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0"/>
</p:tagLst>
</file>

<file path=ppt/tags/tag1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1"/>
</p:tagLst>
</file>

<file path=ppt/tags/tag1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2"/>
</p:tagLst>
</file>

<file path=ppt/tags/tag1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3"/>
</p:tagLst>
</file>

<file path=ppt/tags/tag1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4"/>
</p:tagLst>
</file>

<file path=ppt/tags/tag1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5"/>
</p:tagLst>
</file>

<file path=ppt/tags/tag1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6"/>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7"/>
</p:tagLst>
</file>

<file path=ppt/tags/tag1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8"/>
</p:tagLst>
</file>

<file path=ppt/tags/tag1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9"/>
</p:tagLst>
</file>

<file path=ppt/tags/tag1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0"/>
</p:tagLst>
</file>

<file path=ppt/tags/tag1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1"/>
</p:tagLst>
</file>

<file path=ppt/tags/tag1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2"/>
</p:tagLst>
</file>

<file path=ppt/tags/tag1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3"/>
</p:tagLst>
</file>

<file path=ppt/tags/tag1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4"/>
</p:tagLst>
</file>

<file path=ppt/tags/tag1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5"/>
</p:tagLst>
</file>

<file path=ppt/tags/tag1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6"/>
</p:tagLst>
</file>

<file path=ppt/tags/tag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7"/>
</p:tagLst>
</file>

<file path=ppt/tags/tag1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8"/>
</p:tagLst>
</file>

<file path=ppt/tags/tag1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9"/>
</p:tagLst>
</file>

<file path=ppt/tags/tag1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0"/>
</p:tagLst>
</file>

<file path=ppt/tags/tag1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1"/>
</p:tagLst>
</file>

<file path=ppt/tags/tag1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2"/>
</p:tagLst>
</file>

<file path=ppt/tags/tag1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3"/>
</p:tagLst>
</file>

<file path=ppt/tags/tag1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4"/>
</p:tagLst>
</file>

<file path=ppt/tags/tag1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5"/>
</p:tagLst>
</file>

<file path=ppt/tags/tag1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6"/>
</p:tagLst>
</file>

<file path=ppt/tags/tag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
</p:tagLst>
</file>

<file path=ppt/tags/tag1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7"/>
</p:tagLst>
</file>

<file path=ppt/tags/tag1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8"/>
</p:tagLst>
</file>

<file path=ppt/tags/tag1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9"/>
</p:tagLst>
</file>

<file path=ppt/tags/tag1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0"/>
</p:tagLst>
</file>

<file path=ppt/tags/tag1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1"/>
</p:tagLst>
</file>

<file path=ppt/tags/tag1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2"/>
</p:tagLst>
</file>

<file path=ppt/tags/tag1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3"/>
</p:tagLst>
</file>

<file path=ppt/tags/tag1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4"/>
</p:tagLst>
</file>

<file path=ppt/tags/tag1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5"/>
</p:tagLst>
</file>

<file path=ppt/tags/tag1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6"/>
</p:tagLst>
</file>

<file path=ppt/tags/tag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
</p:tagLst>
</file>

<file path=ppt/tags/tag1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7"/>
</p:tagLst>
</file>

<file path=ppt/tags/tag1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8"/>
</p:tagLst>
</file>

<file path=ppt/tags/tag1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9"/>
</p:tagLst>
</file>

<file path=ppt/tags/tag1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0"/>
</p:tagLst>
</file>

<file path=ppt/tags/tag1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1"/>
</p:tagLst>
</file>

<file path=ppt/tags/tag1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2"/>
</p:tagLst>
</file>

<file path=ppt/tags/tag1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3"/>
</p:tagLst>
</file>

<file path=ppt/tags/tag1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4"/>
</p:tagLst>
</file>

<file path=ppt/tags/tag1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5"/>
</p:tagLst>
</file>

<file path=ppt/tags/tag1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6"/>
</p:tagLst>
</file>

<file path=ppt/tags/tag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
</p:tagLst>
</file>

<file path=ppt/tags/tag1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7"/>
</p:tagLst>
</file>

<file path=ppt/tags/tag1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8"/>
</p:tagLst>
</file>

<file path=ppt/tags/tag1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9"/>
</p:tagLst>
</file>

<file path=ppt/tags/tag1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0"/>
</p:tagLst>
</file>

<file path=ppt/tags/tag1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1"/>
</p:tagLst>
</file>

<file path=ppt/tags/tag1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2"/>
</p:tagLst>
</file>

<file path=ppt/tags/tag1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3"/>
</p:tagLst>
</file>

<file path=ppt/tags/tag1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4"/>
</p:tagLst>
</file>

<file path=ppt/tags/tag1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5"/>
</p:tagLst>
</file>

<file path=ppt/tags/tag1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6"/>
</p:tagLst>
</file>

<file path=ppt/tags/tag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
</p:tagLst>
</file>

<file path=ppt/tags/tag1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7"/>
</p:tagLst>
</file>

<file path=ppt/tags/tag1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8"/>
</p:tagLst>
</file>

<file path=ppt/tags/tag1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9"/>
</p:tagLst>
</file>

<file path=ppt/tags/tag1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0"/>
</p:tagLst>
</file>

<file path=ppt/tags/tag1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1"/>
</p:tagLst>
</file>

<file path=ppt/tags/tag1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2"/>
</p:tagLst>
</file>

<file path=ppt/tags/tag1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3"/>
</p:tagLst>
</file>

<file path=ppt/tags/tag1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4"/>
</p:tagLst>
</file>

<file path=ppt/tags/tag1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5"/>
</p:tagLst>
</file>

<file path=ppt/tags/tag1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6"/>
</p:tagLst>
</file>

<file path=ppt/tags/tag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
</p:tagLst>
</file>

<file path=ppt/tags/tag1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7"/>
</p:tagLst>
</file>

<file path=ppt/tags/tag1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8"/>
</p:tagLst>
</file>

<file path=ppt/tags/tag1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9"/>
</p:tagLst>
</file>

<file path=ppt/tags/tag1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0"/>
</p:tagLst>
</file>

<file path=ppt/tags/tag1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1"/>
</p:tagLst>
</file>

<file path=ppt/tags/tag1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2"/>
</p:tagLst>
</file>

<file path=ppt/tags/tag1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3"/>
</p:tagLst>
</file>

<file path=ppt/tags/tag1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4"/>
</p:tagLst>
</file>

<file path=ppt/tags/tag1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5"/>
</p:tagLst>
</file>

<file path=ppt/tags/tag1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6"/>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
</p:tagLst>
</file>

<file path=ppt/tags/tag2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7"/>
</p:tagLst>
</file>

<file path=ppt/tags/tag2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8"/>
</p:tagLst>
</file>

<file path=ppt/tags/tag2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9"/>
</p:tagLst>
</file>

<file path=ppt/tags/tag2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0"/>
</p:tagLst>
</file>

<file path=ppt/tags/tag2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1"/>
</p:tagLst>
</file>

<file path=ppt/tags/tag2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2"/>
</p:tagLst>
</file>

<file path=ppt/tags/tag2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3"/>
</p:tagLst>
</file>

<file path=ppt/tags/tag2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4"/>
</p:tagLst>
</file>

<file path=ppt/tags/tag2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5"/>
</p:tagLst>
</file>

<file path=ppt/tags/tag2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6"/>
</p:tagLst>
</file>

<file path=ppt/tags/tag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
</p:tagLst>
</file>

<file path=ppt/tags/tag2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7"/>
</p:tagLst>
</file>

<file path=ppt/tags/tag2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8"/>
</p:tagLst>
</file>

<file path=ppt/tags/tag2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9"/>
</p:tagLst>
</file>

<file path=ppt/tags/tag2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0"/>
</p:tagLst>
</file>

<file path=ppt/tags/tag2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1"/>
</p:tagLst>
</file>

<file path=ppt/tags/tag2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2"/>
</p:tagLst>
</file>

<file path=ppt/tags/tag2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3"/>
</p:tagLst>
</file>

<file path=ppt/tags/tag2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4"/>
</p:tagLst>
</file>

<file path=ppt/tags/tag2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5"/>
</p:tagLst>
</file>

<file path=ppt/tags/tag2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6"/>
</p:tagLst>
</file>

<file path=ppt/tags/tag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
</p:tagLst>
</file>

<file path=ppt/tags/tag2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7"/>
</p:tagLst>
</file>

<file path=ppt/tags/tag2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8"/>
</p:tagLst>
</file>

<file path=ppt/tags/tag2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9"/>
</p:tagLst>
</file>

<file path=ppt/tags/tag2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0"/>
</p:tagLst>
</file>

<file path=ppt/tags/tag2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1"/>
</p:tagLst>
</file>

<file path=ppt/tags/tag2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2"/>
</p:tagLst>
</file>

<file path=ppt/tags/tag2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3"/>
</p:tagLst>
</file>

<file path=ppt/tags/tag2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4"/>
</p:tagLst>
</file>

<file path=ppt/tags/tag2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5"/>
</p:tagLst>
</file>

<file path=ppt/tags/tag2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6"/>
</p:tagLst>
</file>

<file path=ppt/tags/tag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
</p:tagLst>
</file>

<file path=ppt/tags/tag2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7"/>
</p:tagLst>
</file>

<file path=ppt/tags/tag2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8"/>
</p:tagLst>
</file>

<file path=ppt/tags/tag2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9"/>
</p:tagLst>
</file>

<file path=ppt/tags/tag2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0"/>
</p:tagLst>
</file>

<file path=ppt/tags/tag2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1"/>
</p:tagLst>
</file>

<file path=ppt/tags/tag2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2"/>
</p:tagLst>
</file>

<file path=ppt/tags/tag2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3"/>
</p:tagLst>
</file>

<file path=ppt/tags/tag2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4"/>
</p:tagLst>
</file>

<file path=ppt/tags/tag2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5"/>
</p:tagLst>
</file>

<file path=ppt/tags/tag2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6"/>
</p:tagLst>
</file>

<file path=ppt/tags/tag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
</p:tagLst>
</file>

<file path=ppt/tags/tag2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7"/>
</p:tagLst>
</file>

<file path=ppt/tags/tag2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8"/>
</p:tagLst>
</file>

<file path=ppt/tags/tag2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9"/>
</p:tagLst>
</file>

<file path=ppt/tags/tag2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0"/>
</p:tagLst>
</file>

<file path=ppt/tags/tag2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1"/>
</p:tagLst>
</file>

<file path=ppt/tags/tag2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2"/>
</p:tagLst>
</file>

<file path=ppt/tags/tag2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3"/>
</p:tagLst>
</file>

<file path=ppt/tags/tag2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4"/>
</p:tagLst>
</file>

<file path=ppt/tags/tag2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5"/>
</p:tagLst>
</file>

<file path=ppt/tags/tag2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6"/>
</p:tagLst>
</file>

<file path=ppt/tags/tag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
</p:tagLst>
</file>

<file path=ppt/tags/tag2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7"/>
</p:tagLst>
</file>

<file path=ppt/tags/tag2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8"/>
</p:tagLst>
</file>

<file path=ppt/tags/tag2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9"/>
</p:tagLst>
</file>

<file path=ppt/tags/tag2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0"/>
</p:tagLst>
</file>

<file path=ppt/tags/tag2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1"/>
</p:tagLst>
</file>

<file path=ppt/tags/tag2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2"/>
</p:tagLst>
</file>

<file path=ppt/tags/tag2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3"/>
</p:tagLst>
</file>

<file path=ppt/tags/tag2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4"/>
</p:tagLst>
</file>

<file path=ppt/tags/tag2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5"/>
</p:tagLst>
</file>

<file path=ppt/tags/tag2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6"/>
</p:tagLst>
</file>

<file path=ppt/tags/tag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
</p:tagLst>
</file>

<file path=ppt/tags/tag2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7"/>
</p:tagLst>
</file>

<file path=ppt/tags/tag2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8"/>
</p:tagLst>
</file>

<file path=ppt/tags/tag2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9"/>
</p:tagLst>
</file>

<file path=ppt/tags/tag2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0"/>
</p:tagLst>
</file>

<file path=ppt/tags/tag2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1"/>
</p:tagLst>
</file>

<file path=ppt/tags/tag2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2"/>
</p:tagLst>
</file>

<file path=ppt/tags/tag2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3"/>
</p:tagLst>
</file>

<file path=ppt/tags/tag2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4"/>
</p:tagLst>
</file>

<file path=ppt/tags/tag2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5"/>
</p:tagLst>
</file>

<file path=ppt/tags/tag2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6"/>
</p:tagLst>
</file>

<file path=ppt/tags/tag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
</p:tagLst>
</file>

<file path=ppt/tags/tag2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7"/>
</p:tagLst>
</file>

<file path=ppt/tags/tag2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8"/>
</p:tagLst>
</file>

<file path=ppt/tags/tag2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9"/>
</p:tagLst>
</file>

<file path=ppt/tags/tag2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0"/>
</p:tagLst>
</file>

<file path=ppt/tags/tag2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1"/>
</p:tagLst>
</file>

<file path=ppt/tags/tag2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2"/>
</p:tagLst>
</file>

<file path=ppt/tags/tag2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3"/>
</p:tagLst>
</file>

<file path=ppt/tags/tag2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4"/>
</p:tagLst>
</file>

<file path=ppt/tags/tag2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5"/>
</p:tagLst>
</file>

<file path=ppt/tags/tag2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6"/>
</p:tagLst>
</file>

<file path=ppt/tags/tag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
</p:tagLst>
</file>

<file path=ppt/tags/tag2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7"/>
</p:tagLst>
</file>

<file path=ppt/tags/tag2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8"/>
</p:tagLst>
</file>

<file path=ppt/tags/tag2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9"/>
</p:tagLst>
</file>

<file path=ppt/tags/tag2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0"/>
</p:tagLst>
</file>

<file path=ppt/tags/tag2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1"/>
</p:tagLst>
</file>

<file path=ppt/tags/tag2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2"/>
</p:tagLst>
</file>

<file path=ppt/tags/tag2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3"/>
</p:tagLst>
</file>

<file path=ppt/tags/tag2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4"/>
</p:tagLst>
</file>

<file path=ppt/tags/tag2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5"/>
</p:tagLst>
</file>

<file path=ppt/tags/tag2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6"/>
</p:tagLst>
</file>

<file path=ppt/tags/tag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
</p:tagLst>
</file>

<file path=ppt/tags/tag2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7"/>
</p:tagLst>
</file>

<file path=ppt/tags/tag2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8"/>
</p:tagLst>
</file>

<file path=ppt/tags/tag2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9"/>
</p:tagLst>
</file>

<file path=ppt/tags/tag2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0"/>
</p:tagLst>
</file>

<file path=ppt/tags/tag2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1"/>
</p:tagLst>
</file>

<file path=ppt/tags/tag2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2"/>
</p:tagLst>
</file>

<file path=ppt/tags/tag2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3"/>
</p:tagLst>
</file>

<file path=ppt/tags/tag2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4"/>
</p:tagLst>
</file>

<file path=ppt/tags/tag2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5"/>
</p:tagLst>
</file>

<file path=ppt/tags/tag2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6"/>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
</p:tagLst>
</file>

<file path=ppt/tags/tag3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7"/>
</p:tagLst>
</file>

<file path=ppt/tags/tag3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8"/>
</p:tagLst>
</file>

<file path=ppt/tags/tag3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9"/>
</p:tagLst>
</file>

<file path=ppt/tags/tag3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0"/>
</p:tagLst>
</file>

<file path=ppt/tags/tag3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1"/>
</p:tagLst>
</file>

<file path=ppt/tags/tag3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2"/>
</p:tagLst>
</file>

<file path=ppt/tags/tag3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3"/>
</p:tagLst>
</file>

<file path=ppt/tags/tag3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4"/>
</p:tagLst>
</file>

<file path=ppt/tags/tag3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5"/>
</p:tagLst>
</file>

<file path=ppt/tags/tag3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6"/>
</p:tagLst>
</file>

<file path=ppt/tags/tag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
</p:tagLst>
</file>

<file path=ppt/tags/tag3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7"/>
</p:tagLst>
</file>

<file path=ppt/tags/tag3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8"/>
</p:tagLst>
</file>

<file path=ppt/tags/tag3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9"/>
</p:tagLst>
</file>

<file path=ppt/tags/tag3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0"/>
</p:tagLst>
</file>

<file path=ppt/tags/tag3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1"/>
</p:tagLst>
</file>

<file path=ppt/tags/tag3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2"/>
</p:tagLst>
</file>

<file path=ppt/tags/tag3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3"/>
</p:tagLst>
</file>

<file path=ppt/tags/tag3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4"/>
</p:tagLst>
</file>

<file path=ppt/tags/tag3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5"/>
</p:tagLst>
</file>

<file path=ppt/tags/tag3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6"/>
</p:tagLst>
</file>

<file path=ppt/tags/tag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
</p:tagLst>
</file>

<file path=ppt/tags/tag3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7"/>
</p:tagLst>
</file>

<file path=ppt/tags/tag3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8"/>
</p:tagLst>
</file>

<file path=ppt/tags/tag3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9"/>
</p:tagLst>
</file>

<file path=ppt/tags/tag3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0"/>
</p:tagLst>
</file>

<file path=ppt/tags/tag3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1"/>
</p:tagLst>
</file>

<file path=ppt/tags/tag3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2"/>
</p:tagLst>
</file>

<file path=ppt/tags/tag3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3"/>
</p:tagLst>
</file>

<file path=ppt/tags/tag3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4"/>
</p:tagLst>
</file>

<file path=ppt/tags/tag3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5"/>
</p:tagLst>
</file>

<file path=ppt/tags/tag3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6"/>
</p:tagLst>
</file>

<file path=ppt/tags/tag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
</p:tagLst>
</file>

<file path=ppt/tags/tag3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7"/>
</p:tagLst>
</file>

<file path=ppt/tags/tag3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8"/>
</p:tagLst>
</file>

<file path=ppt/tags/tag3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9"/>
</p:tagLst>
</file>

<file path=ppt/tags/tag3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0"/>
</p:tagLst>
</file>

<file path=ppt/tags/tag3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1"/>
</p:tagLst>
</file>

<file path=ppt/tags/tag3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2"/>
</p:tagLst>
</file>

<file path=ppt/tags/tag3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3"/>
</p:tagLst>
</file>

<file path=ppt/tags/tag3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4"/>
</p:tagLst>
</file>

<file path=ppt/tags/tag3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5"/>
</p:tagLst>
</file>

<file path=ppt/tags/tag3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6"/>
</p:tagLst>
</file>

<file path=ppt/tags/tag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
</p:tagLst>
</file>

<file path=ppt/tags/tag3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7"/>
</p:tagLst>
</file>

<file path=ppt/tags/tag3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8"/>
</p:tagLst>
</file>

<file path=ppt/tags/tag3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9"/>
</p:tagLst>
</file>

<file path=ppt/tags/tag3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0"/>
</p:tagLst>
</file>

<file path=ppt/tags/tag3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1"/>
</p:tagLst>
</file>

<file path=ppt/tags/tag3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2"/>
</p:tagLst>
</file>

<file path=ppt/tags/tag3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3"/>
</p:tagLst>
</file>

<file path=ppt/tags/tag3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4"/>
</p:tagLst>
</file>

<file path=ppt/tags/tag3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5"/>
</p:tagLst>
</file>

<file path=ppt/tags/tag3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6"/>
</p:tagLst>
</file>

<file path=ppt/tags/tag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
</p:tagLst>
</file>

<file path=ppt/tags/tag3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7"/>
</p:tagLst>
</file>

<file path=ppt/tags/tag3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8"/>
</p:tagLst>
</file>

<file path=ppt/tags/tag3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9"/>
</p:tagLst>
</file>

<file path=ppt/tags/tag3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0"/>
</p:tagLst>
</file>

<file path=ppt/tags/tag3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1"/>
</p:tagLst>
</file>

<file path=ppt/tags/tag3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2"/>
</p:tagLst>
</file>

<file path=ppt/tags/tag3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3"/>
</p:tagLst>
</file>

<file path=ppt/tags/tag3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4"/>
</p:tagLst>
</file>

<file path=ppt/tags/tag3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5"/>
</p:tagLst>
</file>

<file path=ppt/tags/tag3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6"/>
</p:tagLst>
</file>

<file path=ppt/tags/tag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
</p:tagLst>
</file>

<file path=ppt/tags/tag3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7"/>
</p:tagLst>
</file>

<file path=ppt/tags/tag3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8"/>
</p:tagLst>
</file>

<file path=ppt/tags/tag3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9"/>
</p:tagLst>
</file>

<file path=ppt/tags/tag3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0"/>
</p:tagLst>
</file>

<file path=ppt/tags/tag3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1"/>
</p:tagLst>
</file>

<file path=ppt/tags/tag3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2"/>
</p:tagLst>
</file>

<file path=ppt/tags/tag3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3"/>
</p:tagLst>
</file>

<file path=ppt/tags/tag3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4"/>
</p:tagLst>
</file>

<file path=ppt/tags/tag3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5"/>
</p:tagLst>
</file>

<file path=ppt/tags/tag3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6"/>
</p:tagLst>
</file>

<file path=ppt/tags/tag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
</p:tagLst>
</file>

<file path=ppt/tags/tag3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7"/>
</p:tagLst>
</file>

<file path=ppt/tags/tag3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0"/>
</p:tagLst>
</file>

<file path=ppt/tags/tag3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1"/>
</p:tagLst>
</file>

<file path=ppt/tags/tag3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5"/>
</p:tagLst>
</file>

<file path=ppt/tags/tag3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6"/>
</p:tagLst>
</file>

<file path=ppt/tags/tag3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0"/>
</p:tagLst>
</file>

<file path=ppt/tags/tag3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1"/>
</p:tagLst>
</file>

<file path=ppt/tags/tag3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5"/>
</p:tagLst>
</file>

<file path=ppt/tags/tag3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6"/>
</p:tagLst>
</file>

<file path=ppt/tags/tag3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0"/>
</p:tagLst>
</file>

<file path=ppt/tags/tag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
</p:tagLst>
</file>

<file path=ppt/tags/tag3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1"/>
</p:tagLst>
</file>

<file path=ppt/tags/tag3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5"/>
</p:tagLst>
</file>

<file path=ppt/tags/tag3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6"/>
</p:tagLst>
</file>

<file path=ppt/tags/tag3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8"/>
</p:tagLst>
</file>

<file path=ppt/tags/tag3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2"/>
</p:tagLst>
</file>

<file path=ppt/tags/tag3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9"/>
</p:tagLst>
</file>

<file path=ppt/tags/tag3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3"/>
</p:tagLst>
</file>

<file path=ppt/tags/tag3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7"/>
</p:tagLst>
</file>

<file path=ppt/tags/tag3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4"/>
</p:tagLst>
</file>

<file path=ppt/tags/tag3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8"/>
</p:tagLst>
</file>

<file path=ppt/tags/tag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
</p:tagLst>
</file>

<file path=ppt/tags/tag3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2"/>
</p:tagLst>
</file>

<file path=ppt/tags/tag3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9"/>
</p:tagLst>
</file>

<file path=ppt/tags/tag3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8"/>
</p:tagLst>
</file>

<file path=ppt/tags/tag3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9"/>
</p:tagLst>
</file>

<file path=ppt/tags/tag3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2"/>
</p:tagLst>
</file>

<file path=ppt/tags/tag3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3"/>
</p:tagLst>
</file>

<file path=ppt/tags/tag3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4"/>
</p:tagLst>
</file>

<file path=ppt/tags/tag3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7"/>
</p:tagLst>
</file>

<file path=ppt/tags/tag3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3"/>
</p:tagLst>
</file>

<file path=ppt/tags/tag3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
</p:tagLst>
</file>

<file path=ppt/tags/tag4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7"/>
</p:tagLst>
</file>

<file path=ppt/tags/tag40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0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0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0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0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0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07.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6"/>
</p:tagLst>
</file>

<file path=ppt/tags/tag408.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8"/>
</p:tagLst>
</file>

<file path=ppt/tags/tag409.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0"/>
</p:tagLst>
</file>

<file path=ppt/tags/tag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
</p:tagLst>
</file>

<file path=ppt/tags/tag410.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2"/>
</p:tagLst>
</file>

<file path=ppt/tags/tag41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1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
</p:tagLst>
</file>

<file path=ppt/tags/tag420.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
</p:tagLst>
</file>

<file path=ppt/tags/tag421.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2"/>
</p:tagLst>
</file>

<file path=ppt/tags/tag422.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3"/>
</p:tagLst>
</file>

<file path=ppt/tags/tag423.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4"/>
</p:tagLst>
</file>

<file path=ppt/tags/tag424.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Title"/>
  <p:tag name="MH_ORDER" val="1"/>
</p:tagLst>
</file>

<file path=ppt/tags/tag42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2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2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2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2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
</p:tagLst>
</file>

<file path=ppt/tags/tag43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3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
</p:tagLst>
</file>

<file path=ppt/tags/tag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
</p:tagLst>
</file>

<file path=ppt/tags/tag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
</p:tagLst>
</file>

<file path=ppt/tags/tag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
</p:tagLst>
</file>

<file path=ppt/tags/tag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
</p:tagLst>
</file>

<file path=ppt/tags/tag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
</p:tagLst>
</file>

<file path=ppt/tags/tag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
</p:tagLst>
</file>

<file path=ppt/tags/tag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
</p:tagLst>
</file>

<file path=ppt/tags/tag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
</p:tagLst>
</file>

<file path=ppt/tags/tag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
</p:tagLst>
</file>

<file path=ppt/tags/tag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
</p:tagLst>
</file>

<file path=ppt/tags/tag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
</p:tagLst>
</file>

<file path=ppt/tags/tag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
</p:tagLst>
</file>

<file path=ppt/tags/tag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
</p:tagLst>
</file>

<file path=ppt/tags/tag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
</p:tagLst>
</file>

<file path=ppt/tags/tag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8"/>
</p:tagLst>
</file>

<file path=ppt/tags/tag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9"/>
</p:tagLst>
</file>

<file path=ppt/tags/tag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0"/>
</p:tagLst>
</file>

<file path=ppt/tags/tag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1"/>
</p:tagLst>
</file>

<file path=ppt/tags/tag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2"/>
</p:tagLst>
</file>

<file path=ppt/tags/tag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3"/>
</p:tagLst>
</file>

<file path=ppt/tags/tag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4"/>
</p:tagLst>
</file>

<file path=ppt/tags/tag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5"/>
</p:tagLst>
</file>

<file path=ppt/tags/tag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6"/>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7"/>
</p:tagLst>
</file>

<file path=ppt/tags/tag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8"/>
</p:tagLst>
</file>

<file path=ppt/tags/tag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9"/>
</p:tagLst>
</file>

<file path=ppt/tags/tag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0"/>
</p:tagLst>
</file>

<file path=ppt/tags/tag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1"/>
</p:tagLst>
</file>

<file path=ppt/tags/tag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2"/>
</p:tagLst>
</file>

<file path=ppt/tags/tag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3"/>
</p:tagLst>
</file>

<file path=ppt/tags/tag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4"/>
</p:tagLst>
</file>

<file path=ppt/tags/tag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5"/>
</p:tagLst>
</file>

<file path=ppt/tags/tag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6"/>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7"/>
</p:tagLst>
</file>

<file path=ppt/tags/tag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8"/>
</p:tagLst>
</file>

<file path=ppt/tags/tag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9"/>
</p:tagLst>
</file>

<file path=ppt/tags/tag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0"/>
</p:tagLst>
</file>

<file path=ppt/tags/tag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1"/>
</p:tagLst>
</file>

<file path=ppt/tags/tag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2"/>
</p:tagLst>
</file>

<file path=ppt/tags/tag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3"/>
</p:tagLst>
</file>

<file path=ppt/tags/tag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4"/>
</p:tagLst>
</file>

<file path=ppt/tags/tag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5"/>
</p:tagLst>
</file>

<file path=ppt/tags/tag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6"/>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7"/>
</p:tagLst>
</file>

<file path=ppt/tags/tag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8"/>
</p:tagLst>
</file>

<file path=ppt/tags/tag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9"/>
</p:tagLst>
</file>

<file path=ppt/tags/tag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0"/>
</p:tagLst>
</file>

<file path=ppt/tags/tag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1"/>
</p:tagLst>
</file>

<file path=ppt/tags/tag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2"/>
</p:tagLst>
</file>

<file path=ppt/tags/tag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3"/>
</p:tagLst>
</file>

<file path=ppt/tags/tag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4"/>
</p:tagLst>
</file>

<file path=ppt/tags/tag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5"/>
</p:tagLst>
</file>

<file path=ppt/tags/tag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0.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1.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2.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3.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4.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5.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6.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7.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8.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19.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2.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20.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21.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22.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23.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24.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3.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4.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5.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6.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7.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8.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ppt/theme/themeOverride9.xml><?xml version="1.0" encoding="utf-8"?>
<a:themeOverride xmlns:a="http://schemas.openxmlformats.org/drawingml/2006/main">
  <a:clrScheme name="自定义 2">
    <a:dk1>
      <a:srgbClr val="000000"/>
    </a:dk1>
    <a:lt1>
      <a:srgbClr val="FFFFFF"/>
    </a:lt1>
    <a:dk2>
      <a:srgbClr val="768395"/>
    </a:dk2>
    <a:lt2>
      <a:srgbClr val="F0F0F0"/>
    </a:lt2>
    <a:accent1>
      <a:srgbClr val="AA6000"/>
    </a:accent1>
    <a:accent2>
      <a:srgbClr val="E7800C"/>
    </a:accent2>
    <a:accent3>
      <a:srgbClr val="7F7F7F"/>
    </a:accent3>
    <a:accent4>
      <a:srgbClr val="87AAD4"/>
    </a:accent4>
    <a:accent5>
      <a:srgbClr val="D3D028"/>
    </a:accent5>
    <a:accent6>
      <a:srgbClr val="7B9BC0"/>
    </a:accent6>
    <a:hlink>
      <a:srgbClr val="AA600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318</TotalTime>
  <Words>1548</Words>
  <Application>Microsoft Office PowerPoint</Application>
  <PresentationFormat>全屏显示(16:9)</PresentationFormat>
  <Paragraphs>247</Paragraphs>
  <Slides>24</Slides>
  <Notes>24</Notes>
  <HiddenSlides>0</HiddenSlides>
  <MMClips>7</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Impact MT Std</vt:lpstr>
      <vt:lpstr>方正大标宋简体</vt:lpstr>
      <vt:lpstr>方正综艺简体</vt:lpstr>
      <vt:lpstr>微软雅黑</vt:lpstr>
      <vt:lpstr>Arial</vt:lpstr>
      <vt:lpstr>Calibri</vt:lpstr>
      <vt:lpstr>Impact</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蓝色卡通大鹏儿童教育课件PPT模板</dc:title>
  <cp:lastModifiedBy>Administrator</cp:lastModifiedBy>
  <cp:revision>1065</cp:revision>
  <dcterms:created xsi:type="dcterms:W3CDTF">2015-04-24T01:01:00Z</dcterms:created>
  <dcterms:modified xsi:type="dcterms:W3CDTF">2019-03-27T13:57:30Z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