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0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80" r:id="rId18"/>
    <p:sldId id="275" r:id="rId19"/>
    <p:sldId id="276" r:id="rId20"/>
    <p:sldId id="274" r:id="rId21"/>
    <p:sldId id="277" r:id="rId22"/>
    <p:sldId id="278" r:id="rId23"/>
    <p:sldId id="279" r:id="rId24"/>
    <p:sldId id="28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8698F-46E3-4702-85AA-323D0A34310F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03EA-B423-4933-9AFC-5E42062D6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167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814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19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239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207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649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045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315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516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710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037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19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6637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839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1634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6468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278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69C91-6AAF-41C3-831E-E6899501CDE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785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298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48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23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091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424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628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03EA-B423-4933-9AFC-5E42062D6E2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26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51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08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72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12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6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44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93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5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0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90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A3BA1-512B-47C3-94E8-B93EA8540980}" type="datetimeFigureOut">
              <a:rPr lang="zh-CN" altLang="en-US" smtClean="0"/>
              <a:t>2018/5/26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8F2DD-8E08-4F98-84D1-105C6B84E0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30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1.wdp"/><Relationship Id="rId4" Type="http://schemas.openxmlformats.org/officeDocument/2006/relationships/image" Target="../media/image19.pn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4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DDEEFA"/>
              </a:clrFrom>
              <a:clrTo>
                <a:srgbClr val="DDE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44"/>
          <a:stretch/>
        </p:blipFill>
        <p:spPr>
          <a:xfrm>
            <a:off x="2576947" y="1119912"/>
            <a:ext cx="7509163" cy="60836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07764" y="335082"/>
            <a:ext cx="38475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9600" b="1" kern="1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家长会</a:t>
            </a:r>
            <a:endParaRPr lang="zh-CN" altLang="zh-CN" sz="9600" kern="100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60619" y="1927895"/>
            <a:ext cx="5070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班级：</a:t>
            </a:r>
            <a:r>
              <a:rPr lang="en-US" altLang="zh-CN" sz="36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X</a:t>
            </a:r>
            <a:r>
              <a:rPr lang="zh-CN" altLang="en-US" sz="36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年</a:t>
            </a:r>
            <a:r>
              <a:rPr lang="en-US" altLang="zh-CN" sz="36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X</a:t>
            </a:r>
            <a:r>
              <a:rPr lang="zh-CN" altLang="en-US" sz="36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427387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80952" y="2642821"/>
            <a:ext cx="1563471" cy="37579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0233" y="671975"/>
            <a:ext cx="7008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本次家长会流程</a:t>
            </a:r>
            <a:endParaRPr lang="zh-CN" altLang="en-US" sz="60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33" y="2123002"/>
            <a:ext cx="947305" cy="9473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45978" y="2411988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33" y="3830819"/>
            <a:ext cx="947305" cy="94730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45978" y="4119805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33" y="5504457"/>
            <a:ext cx="947305" cy="94730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045978" y="5793443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</p:spTree>
    <p:extLst>
      <p:ext uri="{BB962C8B-B14F-4D97-AF65-F5344CB8AC3E}">
        <p14:creationId xmlns:p14="http://schemas.microsoft.com/office/powerpoint/2010/main" val="253920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" y="692691"/>
            <a:ext cx="2034428" cy="6165309"/>
          </a:xfrm>
          <a:prstGeom prst="rect">
            <a:avLst/>
          </a:prstGeom>
        </p:spPr>
      </p:pic>
      <p:sp>
        <p:nvSpPr>
          <p:cNvPr id="8" name="任意多边形 7"/>
          <p:cNvSpPr/>
          <p:nvPr/>
        </p:nvSpPr>
        <p:spPr>
          <a:xfrm>
            <a:off x="1828800" y="6569360"/>
            <a:ext cx="10363200" cy="789717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828800" y="5962065"/>
            <a:ext cx="10363200" cy="789717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1828800" y="6174502"/>
            <a:ext cx="10363200" cy="789717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828800" y="5805047"/>
            <a:ext cx="10363200" cy="789717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68617" y="5693929"/>
            <a:ext cx="612839" cy="53627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4853" y="5425793"/>
            <a:ext cx="612839" cy="53627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05636" y="6150006"/>
            <a:ext cx="612839" cy="53627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168617" y="1487400"/>
            <a:ext cx="46551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家长会意义</a:t>
            </a:r>
            <a:endParaRPr lang="zh-CN" altLang="en-US" sz="6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32783" y="2650955"/>
            <a:ext cx="85898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  <a:endParaRPr lang="en-US" altLang="zh-CN" sz="2400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</p:spTree>
    <p:extLst>
      <p:ext uri="{BB962C8B-B14F-4D97-AF65-F5344CB8AC3E}">
        <p14:creationId xmlns:p14="http://schemas.microsoft.com/office/powerpoint/2010/main" val="299280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2" y="1461768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624" y="921441"/>
            <a:ext cx="1439267" cy="930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33761" y="3387466"/>
            <a:ext cx="70083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9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639" y="2154454"/>
            <a:ext cx="1439267" cy="9309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607" y="1105159"/>
            <a:ext cx="871230" cy="56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9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9610130" y="3699873"/>
            <a:ext cx="795992" cy="8581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 flipH="1">
            <a:off x="8768189" y="3699873"/>
            <a:ext cx="795992" cy="85813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0" y="6068283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5460988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673425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0" y="5303970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39816" y="5192852"/>
            <a:ext cx="775906" cy="6789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86052" y="4924716"/>
            <a:ext cx="775906" cy="6789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76835" y="5648929"/>
            <a:ext cx="775906" cy="67896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04604" y="5066130"/>
            <a:ext cx="775906" cy="67896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014278" y="1900269"/>
            <a:ext cx="67194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  <a:endParaRPr lang="en-US" altLang="zh-CN" sz="2400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16" name="矩形 15"/>
          <p:cNvSpPr/>
          <p:nvPr/>
        </p:nvSpPr>
        <p:spPr>
          <a:xfrm>
            <a:off x="1929618" y="686055"/>
            <a:ext cx="46551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整体情况</a:t>
            </a:r>
            <a:endParaRPr lang="zh-CN" altLang="en-US" sz="6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362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588993" y="2662844"/>
            <a:ext cx="1876070" cy="2128458"/>
            <a:chOff x="1201065" y="2330335"/>
            <a:chExt cx="1876070" cy="2128458"/>
          </a:xfrm>
        </p:grpSpPr>
        <p:grpSp>
          <p:nvGrpSpPr>
            <p:cNvPr id="5" name="组合 4"/>
            <p:cNvGrpSpPr/>
            <p:nvPr/>
          </p:nvGrpSpPr>
          <p:grpSpPr>
            <a:xfrm>
              <a:off x="1805161" y="2330335"/>
              <a:ext cx="1271974" cy="1198168"/>
              <a:chOff x="2054543" y="2926081"/>
              <a:chExt cx="1271974" cy="1198168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2054543" y="2926081"/>
                <a:ext cx="1271974" cy="1096529"/>
              </a:xfrm>
              <a:prstGeom prst="triangle">
                <a:avLst/>
              </a:prstGeom>
              <a:solidFill>
                <a:srgbClr val="FFEBA8"/>
              </a:solidFill>
              <a:ln>
                <a:noFill/>
              </a:ln>
              <a:effectLst>
                <a:outerShdw blurRad="50800" dist="25400" dir="5400000" sx="102000" sy="102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353297" y="3108586"/>
                <a:ext cx="646332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Algerian" panose="04020705040A02060702" pitchFamily="82" charset="0"/>
                  </a:rPr>
                  <a:t>1</a:t>
                </a:r>
                <a:endParaRPr lang="zh-CN" altLang="en-US" sz="6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201065" y="408946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李旭科漫画体v1.0" panose="02010600030101010101" pitchFamily="2" charset="-122"/>
                  <a:ea typeface="李旭科漫画体v1.0" panose="02010600030101010101" pitchFamily="2" charset="-122"/>
                </a:rPr>
                <a:t>点击输入文字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71136" y="2662844"/>
            <a:ext cx="1876070" cy="2107776"/>
            <a:chOff x="3766239" y="2330335"/>
            <a:chExt cx="1876070" cy="2107776"/>
          </a:xfrm>
        </p:grpSpPr>
        <p:grpSp>
          <p:nvGrpSpPr>
            <p:cNvPr id="9" name="组合 8"/>
            <p:cNvGrpSpPr/>
            <p:nvPr/>
          </p:nvGrpSpPr>
          <p:grpSpPr>
            <a:xfrm>
              <a:off x="4370335" y="2330335"/>
              <a:ext cx="1271974" cy="1198168"/>
              <a:chOff x="4619717" y="2926081"/>
              <a:chExt cx="1271974" cy="1198168"/>
            </a:xfrm>
          </p:grpSpPr>
          <p:sp>
            <p:nvSpPr>
              <p:cNvPr id="10" name="等腰三角形 9"/>
              <p:cNvSpPr/>
              <p:nvPr/>
            </p:nvSpPr>
            <p:spPr>
              <a:xfrm>
                <a:off x="4619717" y="2926081"/>
                <a:ext cx="1271974" cy="1096529"/>
              </a:xfrm>
              <a:prstGeom prst="triangle">
                <a:avLst/>
              </a:prstGeom>
              <a:solidFill>
                <a:srgbClr val="FFEBA8"/>
              </a:solidFill>
              <a:ln>
                <a:noFill/>
              </a:ln>
              <a:effectLst>
                <a:outerShdw blurRad="50800" dist="25400" dir="5400000" sx="102000" sy="102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4918471" y="3108586"/>
                <a:ext cx="646332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Algerian" panose="04020705040A02060702" pitchFamily="82" charset="0"/>
                  </a:rPr>
                  <a:t>2</a:t>
                </a:r>
                <a:endParaRPr lang="zh-CN" altLang="en-US" sz="6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3766239" y="40687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李旭科漫画体v1.0" panose="02010600030101010101" pitchFamily="2" charset="-122"/>
                  <a:ea typeface="李旭科漫画体v1.0" panose="02010600030101010101" pitchFamily="2" charset="-122"/>
                </a:rPr>
                <a:t>点击输入文字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53279" y="2662844"/>
            <a:ext cx="1876070" cy="2107776"/>
            <a:chOff x="6331413" y="2330335"/>
            <a:chExt cx="1876070" cy="2107776"/>
          </a:xfrm>
        </p:grpSpPr>
        <p:grpSp>
          <p:nvGrpSpPr>
            <p:cNvPr id="12" name="组合 11"/>
            <p:cNvGrpSpPr/>
            <p:nvPr/>
          </p:nvGrpSpPr>
          <p:grpSpPr>
            <a:xfrm>
              <a:off x="6935509" y="2330335"/>
              <a:ext cx="1271974" cy="1299556"/>
              <a:chOff x="6926698" y="2926081"/>
              <a:chExt cx="1271974" cy="1198168"/>
            </a:xfrm>
          </p:grpSpPr>
          <p:sp>
            <p:nvSpPr>
              <p:cNvPr id="13" name="等腰三角形 12"/>
              <p:cNvSpPr/>
              <p:nvPr/>
            </p:nvSpPr>
            <p:spPr>
              <a:xfrm>
                <a:off x="6926698" y="2926081"/>
                <a:ext cx="1271974" cy="1096529"/>
              </a:xfrm>
              <a:prstGeom prst="triangle">
                <a:avLst/>
              </a:prstGeom>
              <a:solidFill>
                <a:srgbClr val="FFEBA8"/>
              </a:solidFill>
              <a:ln>
                <a:noFill/>
              </a:ln>
              <a:effectLst>
                <a:outerShdw blurRad="50800" dist="25400" dir="5400000" sx="102000" sy="102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7225452" y="3108586"/>
                <a:ext cx="646332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Algerian" panose="04020705040A02060702" pitchFamily="82" charset="0"/>
                  </a:rPr>
                  <a:t>3</a:t>
                </a:r>
                <a:endParaRPr lang="zh-CN" altLang="en-US" sz="6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6331413" y="40687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李旭科漫画体v1.0" panose="02010600030101010101" pitchFamily="2" charset="-122"/>
                  <a:ea typeface="李旭科漫画体v1.0" panose="02010600030101010101" pitchFamily="2" charset="-122"/>
                </a:rPr>
                <a:t>点击输入文字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35421" y="2662844"/>
            <a:ext cx="1876070" cy="2107776"/>
            <a:chOff x="8947493" y="2330335"/>
            <a:chExt cx="1876070" cy="2107776"/>
          </a:xfrm>
        </p:grpSpPr>
        <p:grpSp>
          <p:nvGrpSpPr>
            <p:cNvPr id="15" name="组合 14"/>
            <p:cNvGrpSpPr/>
            <p:nvPr/>
          </p:nvGrpSpPr>
          <p:grpSpPr>
            <a:xfrm>
              <a:off x="9551589" y="2330335"/>
              <a:ext cx="1271974" cy="1198168"/>
              <a:chOff x="9491872" y="2926081"/>
              <a:chExt cx="1271974" cy="1198168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9491872" y="2926081"/>
                <a:ext cx="1271974" cy="1096529"/>
              </a:xfrm>
              <a:prstGeom prst="triangle">
                <a:avLst/>
              </a:prstGeom>
              <a:solidFill>
                <a:srgbClr val="FFEBA8"/>
              </a:solidFill>
              <a:ln>
                <a:noFill/>
              </a:ln>
              <a:effectLst>
                <a:outerShdw blurRad="50800" dist="25400" dir="5400000" sx="102000" sy="102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6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790626" y="3108586"/>
                <a:ext cx="646332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Algerian" panose="04020705040A02060702" pitchFamily="82" charset="0"/>
                  </a:rPr>
                  <a:t>4</a:t>
                </a:r>
                <a:endParaRPr lang="zh-CN" altLang="en-US" sz="6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lgerian" panose="04020705040A02060702" pitchFamily="82" charset="0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8947493" y="40687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李旭科漫画体v1.0" panose="02010600030101010101" pitchFamily="2" charset="-122"/>
                  <a:ea typeface="李旭科漫画体v1.0" panose="02010600030101010101" pitchFamily="2" charset="-122"/>
                </a:rPr>
                <a:t>点击输入文字</a:t>
              </a: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53" y="1314508"/>
            <a:ext cx="2111531" cy="507530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722" y="418657"/>
            <a:ext cx="1502560" cy="9719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318" y="1472989"/>
            <a:ext cx="1067441" cy="69047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9413" y="684774"/>
            <a:ext cx="871230" cy="5635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076" y="438979"/>
            <a:ext cx="478179" cy="30931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9160" y="593634"/>
            <a:ext cx="482174" cy="311895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062332" y="477452"/>
            <a:ext cx="70083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9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033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20210" y="1508178"/>
            <a:ext cx="4929880" cy="1180322"/>
            <a:chOff x="2612574" y="2043404"/>
            <a:chExt cx="4929880" cy="1180322"/>
          </a:xfrm>
        </p:grpSpPr>
        <p:grpSp>
          <p:nvGrpSpPr>
            <p:cNvPr id="6" name="组合 5"/>
            <p:cNvGrpSpPr/>
            <p:nvPr/>
          </p:nvGrpSpPr>
          <p:grpSpPr>
            <a:xfrm>
              <a:off x="2612574" y="2043404"/>
              <a:ext cx="4602549" cy="1180322"/>
              <a:chOff x="0" y="2248678"/>
              <a:chExt cx="4602549" cy="1180322"/>
            </a:xfrm>
            <a:solidFill>
              <a:schemeClr val="bg1"/>
            </a:solidFill>
          </p:grpSpPr>
          <p:sp>
            <p:nvSpPr>
              <p:cNvPr id="9" name="矩形 8"/>
              <p:cNvSpPr/>
              <p:nvPr/>
            </p:nvSpPr>
            <p:spPr>
              <a:xfrm>
                <a:off x="0" y="2248678"/>
                <a:ext cx="3947887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3685057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10" idx="0"/>
            </p:cNvCxnSpPr>
            <p:nvPr/>
          </p:nvCxnSpPr>
          <p:spPr>
            <a:xfrm flipV="1">
              <a:off x="7215123" y="262864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2519824" y="2801402"/>
            <a:ext cx="5585315" cy="1180322"/>
            <a:chOff x="2612188" y="3336628"/>
            <a:chExt cx="5585315" cy="1180322"/>
          </a:xfrm>
        </p:grpSpPr>
        <p:grpSp>
          <p:nvGrpSpPr>
            <p:cNvPr id="13" name="组合 12"/>
            <p:cNvGrpSpPr/>
            <p:nvPr/>
          </p:nvGrpSpPr>
          <p:grpSpPr>
            <a:xfrm>
              <a:off x="2612574" y="3336628"/>
              <a:ext cx="5257211" cy="1180322"/>
              <a:chOff x="0" y="2248678"/>
              <a:chExt cx="5257211" cy="1180322"/>
            </a:xfrm>
            <a:solidFill>
              <a:schemeClr val="bg1"/>
            </a:solidFill>
          </p:grpSpPr>
          <p:sp>
            <p:nvSpPr>
              <p:cNvPr id="16" name="矩形 15"/>
              <p:cNvSpPr/>
              <p:nvPr/>
            </p:nvSpPr>
            <p:spPr>
              <a:xfrm>
                <a:off x="0" y="2248678"/>
                <a:ext cx="4602549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4339719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 flipV="1">
              <a:off x="7870172" y="3919277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612188" y="3517061"/>
              <a:ext cx="4602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r>
                <a:rPr lang="zh-CN" altLang="en-US" sz="2800" b="0" dirty="0">
                  <a:solidFill>
                    <a:schemeClr val="tx1"/>
                  </a:solidFill>
                  <a:latin typeface="李旭科漫画体v1.0" panose="02010600030101010101" pitchFamily="2" charset="-122"/>
                  <a:ea typeface="李旭科漫画体v1.0" panose="02010600030101010101" pitchFamily="2" charset="-122"/>
                </a:rPr>
                <a:t>点击输入文字点击输入文字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20210" y="4075408"/>
            <a:ext cx="6239591" cy="1180322"/>
            <a:chOff x="2612574" y="4610634"/>
            <a:chExt cx="6239591" cy="1180322"/>
          </a:xfrm>
        </p:grpSpPr>
        <p:grpSp>
          <p:nvGrpSpPr>
            <p:cNvPr id="20" name="组合 19"/>
            <p:cNvGrpSpPr/>
            <p:nvPr/>
          </p:nvGrpSpPr>
          <p:grpSpPr>
            <a:xfrm>
              <a:off x="2612574" y="4610634"/>
              <a:ext cx="5912260" cy="1180322"/>
              <a:chOff x="0" y="2248678"/>
              <a:chExt cx="5912260" cy="1180322"/>
            </a:xfrm>
            <a:solidFill>
              <a:schemeClr val="bg1"/>
            </a:solidFill>
          </p:grpSpPr>
          <p:sp>
            <p:nvSpPr>
              <p:cNvPr id="23" name="矩形 22"/>
              <p:cNvSpPr/>
              <p:nvPr/>
            </p:nvSpPr>
            <p:spPr>
              <a:xfrm>
                <a:off x="0" y="2248678"/>
                <a:ext cx="5257211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4994768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8524834" y="519587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520210" y="1599423"/>
            <a:ext cx="4321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r>
              <a:rPr lang="zh-CN" altLang="en-US" sz="2800" b="0" dirty="0">
                <a:solidFill>
                  <a:schemeClr val="tx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660570" y="4162157"/>
            <a:ext cx="5116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r>
              <a:rPr lang="zh-CN" altLang="en-US" sz="2800" b="0" dirty="0">
                <a:solidFill>
                  <a:schemeClr val="tx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24392" y="1760082"/>
            <a:ext cx="612839" cy="53627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05139" y="3115915"/>
            <a:ext cx="612839" cy="5362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17978" y="4392511"/>
            <a:ext cx="612839" cy="536271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0" y="6068283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0" y="5460988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0" y="5673425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0" y="5303970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821" y="5129455"/>
            <a:ext cx="938828" cy="93882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754" y="5571102"/>
            <a:ext cx="497181" cy="49718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208" y="5471209"/>
            <a:ext cx="832609" cy="83260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7375" y="5015295"/>
            <a:ext cx="566589" cy="566589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-166274" y="27721"/>
            <a:ext cx="70083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80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6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形标注 1"/>
          <p:cNvSpPr/>
          <p:nvPr/>
        </p:nvSpPr>
        <p:spPr>
          <a:xfrm>
            <a:off x="1856509" y="1524000"/>
            <a:ext cx="3391261" cy="2272145"/>
          </a:xfrm>
          <a:prstGeom prst="wedgeEllipseCallout">
            <a:avLst>
              <a:gd name="adj1" fmla="val -815"/>
              <a:gd name="adj2" fmla="val 67378"/>
            </a:avLst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12056" y="2110631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6096000" y="1523999"/>
            <a:ext cx="3391261" cy="2272145"/>
          </a:xfrm>
          <a:prstGeom prst="wedgeEllipseCallout">
            <a:avLst>
              <a:gd name="adj1" fmla="val -815"/>
              <a:gd name="adj2" fmla="val 67378"/>
            </a:avLst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648529" y="2110631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86" y="1186342"/>
            <a:ext cx="629608" cy="9242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9790" y="914364"/>
            <a:ext cx="1961280" cy="5943636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>
            <a:off x="3976255" y="3796144"/>
            <a:ext cx="3391261" cy="2272145"/>
          </a:xfrm>
          <a:prstGeom prst="wedgeEllipseCallout">
            <a:avLst>
              <a:gd name="adj1" fmla="val -815"/>
              <a:gd name="adj2" fmla="val 67378"/>
            </a:avLst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28784" y="4382776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843" y="4470072"/>
            <a:ext cx="361992" cy="5314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676" y="1061854"/>
            <a:ext cx="629608" cy="92428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459" y="4197151"/>
            <a:ext cx="434651" cy="6380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871" y="5606145"/>
            <a:ext cx="629608" cy="92428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865" y="5569524"/>
            <a:ext cx="629608" cy="92428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-166274" y="27721"/>
            <a:ext cx="70083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80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302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026" y="789673"/>
            <a:ext cx="1961280" cy="59436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46" y="1565155"/>
            <a:ext cx="3489036" cy="219633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73" y="1526291"/>
            <a:ext cx="3352800" cy="22352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46" y="4073237"/>
            <a:ext cx="3489036" cy="23260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73" y="4073237"/>
            <a:ext cx="3496178" cy="233016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矩形 7"/>
          <p:cNvSpPr/>
          <p:nvPr/>
        </p:nvSpPr>
        <p:spPr>
          <a:xfrm>
            <a:off x="4294889" y="0"/>
            <a:ext cx="70083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80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337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2" y="1461768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624" y="921441"/>
            <a:ext cx="1439267" cy="930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72257" y="3387466"/>
            <a:ext cx="70083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近期活动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639" y="2154454"/>
            <a:ext cx="1439267" cy="9309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607" y="1105159"/>
            <a:ext cx="871230" cy="56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9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任意多边形 54"/>
          <p:cNvSpPr/>
          <p:nvPr/>
        </p:nvSpPr>
        <p:spPr>
          <a:xfrm>
            <a:off x="-9329" y="2355273"/>
            <a:ext cx="11411620" cy="2532426"/>
          </a:xfrm>
          <a:custGeom>
            <a:avLst/>
            <a:gdLst>
              <a:gd name="connsiteX0" fmla="*/ 0 w 9951057"/>
              <a:gd name="connsiteY0" fmla="*/ 1186542 h 1739735"/>
              <a:gd name="connsiteX1" fmla="*/ 2575249 w 9951057"/>
              <a:gd name="connsiteY1" fmla="*/ 1429138 h 1739735"/>
              <a:gd name="connsiteX2" fmla="*/ 4460032 w 9951057"/>
              <a:gd name="connsiteY2" fmla="*/ 1737048 h 1739735"/>
              <a:gd name="connsiteX3" fmla="*/ 6354147 w 9951057"/>
              <a:gd name="connsiteY3" fmla="*/ 1242526 h 1739735"/>
              <a:gd name="connsiteX4" fmla="*/ 8229600 w 9951057"/>
              <a:gd name="connsiteY4" fmla="*/ 729342 h 1739735"/>
              <a:gd name="connsiteX5" fmla="*/ 9797143 w 9951057"/>
              <a:gd name="connsiteY5" fmla="*/ 66869 h 1739735"/>
              <a:gd name="connsiteX6" fmla="*/ 9806473 w 9951057"/>
              <a:gd name="connsiteY6" fmla="*/ 57538 h 1739735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26155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797143"/>
              <a:gd name="connsiteY0" fmla="*/ 1119673 h 1671327"/>
              <a:gd name="connsiteX1" fmla="*/ 2565919 w 9797143"/>
              <a:gd name="connsiteY1" fmla="*/ 1306286 h 1671327"/>
              <a:gd name="connsiteX2" fmla="*/ 4460032 w 9797143"/>
              <a:gd name="connsiteY2" fmla="*/ 1670179 h 1671327"/>
              <a:gd name="connsiteX3" fmla="*/ 6326155 w 9797143"/>
              <a:gd name="connsiteY3" fmla="*/ 1175657 h 1671327"/>
              <a:gd name="connsiteX4" fmla="*/ 8229600 w 9797143"/>
              <a:gd name="connsiteY4" fmla="*/ 662473 h 1671327"/>
              <a:gd name="connsiteX5" fmla="*/ 9797143 w 9797143"/>
              <a:gd name="connsiteY5" fmla="*/ 0 h 1671327"/>
              <a:gd name="connsiteX0" fmla="*/ 0 w 9787812"/>
              <a:gd name="connsiteY0" fmla="*/ 774440 h 1671583"/>
              <a:gd name="connsiteX1" fmla="*/ 2556588 w 9787812"/>
              <a:gd name="connsiteY1" fmla="*/ 1306286 h 1671583"/>
              <a:gd name="connsiteX2" fmla="*/ 4450701 w 9787812"/>
              <a:gd name="connsiteY2" fmla="*/ 1670179 h 1671583"/>
              <a:gd name="connsiteX3" fmla="*/ 6316824 w 9787812"/>
              <a:gd name="connsiteY3" fmla="*/ 1175657 h 1671583"/>
              <a:gd name="connsiteX4" fmla="*/ 8220269 w 9787812"/>
              <a:gd name="connsiteY4" fmla="*/ 662473 h 1671583"/>
              <a:gd name="connsiteX5" fmla="*/ 9787812 w 9787812"/>
              <a:gd name="connsiteY5" fmla="*/ 0 h 1671583"/>
              <a:gd name="connsiteX0" fmla="*/ 0 w 9787812"/>
              <a:gd name="connsiteY0" fmla="*/ 774440 h 1671488"/>
              <a:gd name="connsiteX1" fmla="*/ 2556588 w 9787812"/>
              <a:gd name="connsiteY1" fmla="*/ 1306286 h 1671488"/>
              <a:gd name="connsiteX2" fmla="*/ 4450701 w 9787812"/>
              <a:gd name="connsiteY2" fmla="*/ 1670179 h 1671488"/>
              <a:gd name="connsiteX3" fmla="*/ 6316824 w 9787812"/>
              <a:gd name="connsiteY3" fmla="*/ 1175657 h 1671488"/>
              <a:gd name="connsiteX4" fmla="*/ 8220269 w 9787812"/>
              <a:gd name="connsiteY4" fmla="*/ 662473 h 1671488"/>
              <a:gd name="connsiteX5" fmla="*/ 9787812 w 9787812"/>
              <a:gd name="connsiteY5" fmla="*/ 0 h 167148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87812" h="1677968">
                <a:moveTo>
                  <a:pt x="0" y="774440"/>
                </a:moveTo>
                <a:cubicBezTo>
                  <a:pt x="915955" y="849862"/>
                  <a:pt x="2318658" y="1175657"/>
                  <a:pt x="2556588" y="1306286"/>
                </a:cubicBezTo>
                <a:cubicBezTo>
                  <a:pt x="2794518" y="1436915"/>
                  <a:pt x="3404117" y="1729273"/>
                  <a:pt x="4450701" y="1670179"/>
                </a:cubicBezTo>
                <a:cubicBezTo>
                  <a:pt x="5497285" y="1611085"/>
                  <a:pt x="6060569" y="1259398"/>
                  <a:pt x="6316824" y="1175657"/>
                </a:cubicBezTo>
                <a:cubicBezTo>
                  <a:pt x="6473907" y="1124324"/>
                  <a:pt x="7875036" y="699795"/>
                  <a:pt x="8220269" y="662473"/>
                </a:cubicBezTo>
                <a:cubicBezTo>
                  <a:pt x="8565502" y="625151"/>
                  <a:pt x="9291734" y="447869"/>
                  <a:pt x="9787812" y="0"/>
                </a:cubicBez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294283" y="3068048"/>
            <a:ext cx="770554" cy="498434"/>
            <a:chOff x="3334470" y="1893904"/>
            <a:chExt cx="770554" cy="49843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1893904"/>
              <a:ext cx="770554" cy="49843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02404" y="1935372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78214" y="3910128"/>
            <a:ext cx="770554" cy="498434"/>
            <a:chOff x="2631850" y="3116078"/>
            <a:chExt cx="770554" cy="4984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49781" y="4613749"/>
            <a:ext cx="770554" cy="498434"/>
            <a:chOff x="2631850" y="3116078"/>
            <a:chExt cx="770554" cy="49843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67235" y="3702379"/>
            <a:ext cx="770554" cy="498434"/>
            <a:chOff x="2631850" y="3116078"/>
            <a:chExt cx="770554" cy="49843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2234496" y="377516"/>
            <a:ext cx="7008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近期活动</a:t>
            </a:r>
          </a:p>
        </p:txBody>
      </p:sp>
      <p:sp>
        <p:nvSpPr>
          <p:cNvPr id="32" name="矩形 31"/>
          <p:cNvSpPr/>
          <p:nvPr/>
        </p:nvSpPr>
        <p:spPr>
          <a:xfrm>
            <a:off x="994413" y="2225051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58485" y="5375564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76664" y="2225051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24754" y="4264163"/>
            <a:ext cx="156966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endParaRPr lang="zh-CN" altLang="en-US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42" y="5154404"/>
            <a:ext cx="1003742" cy="102144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781" y="1501481"/>
            <a:ext cx="1228973" cy="125064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788" y="5009930"/>
            <a:ext cx="1228973" cy="125064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522" y="904422"/>
            <a:ext cx="1228973" cy="125064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228070" y="2285755"/>
            <a:ext cx="730297" cy="73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0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88841" y="2033833"/>
            <a:ext cx="2624346" cy="645877"/>
            <a:chOff x="988841" y="2033833"/>
            <a:chExt cx="2624346" cy="64587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804" y="2033833"/>
              <a:ext cx="998493" cy="64587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988841" y="2116989"/>
              <a:ext cx="2624346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8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48974" y="3937116"/>
            <a:ext cx="2624346" cy="1000724"/>
            <a:chOff x="3448974" y="3937116"/>
            <a:chExt cx="2624346" cy="100072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7613" y="3937116"/>
              <a:ext cx="1547068" cy="1000724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3448974" y="4065485"/>
              <a:ext cx="2624346" cy="74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32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72133" y="2887422"/>
            <a:ext cx="2624346" cy="875407"/>
            <a:chOff x="6772133" y="2887422"/>
            <a:chExt cx="2624346" cy="87540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7639" y="2887422"/>
              <a:ext cx="1353334" cy="875407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772133" y="3046628"/>
              <a:ext cx="26243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24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820904" y="1379989"/>
            <a:ext cx="2624346" cy="672321"/>
            <a:chOff x="8820904" y="1379989"/>
            <a:chExt cx="2624346" cy="67232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3390" y="1379989"/>
              <a:ext cx="1039374" cy="672321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8820904" y="1507053"/>
              <a:ext cx="2624346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0" dirty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283" y="811106"/>
            <a:ext cx="1139655" cy="167305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41182" y="2847139"/>
            <a:ext cx="29435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400" b="1" dirty="0"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班级介绍</a:t>
            </a:r>
            <a:endParaRPr lang="zh-CN" altLang="en-US" sz="44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613187" y="5073873"/>
            <a:ext cx="31589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家长会意义</a:t>
            </a:r>
            <a:endParaRPr lang="zh-CN" altLang="en-US" sz="44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86261" y="3898862"/>
            <a:ext cx="31589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小朋友情况</a:t>
            </a:r>
            <a:endParaRPr lang="zh-CN" altLang="en-US" sz="44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20904" y="2128391"/>
            <a:ext cx="31589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近期活动</a:t>
            </a:r>
            <a:endParaRPr lang="zh-CN" altLang="en-US" sz="44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912" y="2610525"/>
            <a:ext cx="477311" cy="70071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841" y="671126"/>
            <a:ext cx="1483786" cy="217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1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DDEEFA"/>
              </a:clrFrom>
              <a:clrTo>
                <a:srgbClr val="DDE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44"/>
          <a:stretch/>
        </p:blipFill>
        <p:spPr>
          <a:xfrm>
            <a:off x="-346361" y="2514401"/>
            <a:ext cx="5680361" cy="460199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4502726" y="476862"/>
            <a:ext cx="7356763" cy="40750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010337" y="1762969"/>
            <a:ext cx="7008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活动一</a:t>
            </a:r>
          </a:p>
        </p:txBody>
      </p:sp>
      <p:sp>
        <p:nvSpPr>
          <p:cNvPr id="5" name="矩形 4"/>
          <p:cNvSpPr/>
          <p:nvPr/>
        </p:nvSpPr>
        <p:spPr>
          <a:xfrm>
            <a:off x="5027640" y="1221739"/>
            <a:ext cx="63069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pPr algn="ctr"/>
            <a:endParaRPr lang="zh-CN" altLang="en-US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806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485207" y="855584"/>
            <a:ext cx="2363372" cy="5680632"/>
          </a:xfrm>
          <a:prstGeom prst="rect">
            <a:avLst/>
          </a:prstGeom>
        </p:spPr>
      </p:pic>
      <p:sp>
        <p:nvSpPr>
          <p:cNvPr id="3" name="五边形 2"/>
          <p:cNvSpPr/>
          <p:nvPr/>
        </p:nvSpPr>
        <p:spPr>
          <a:xfrm>
            <a:off x="1468583" y="1288474"/>
            <a:ext cx="7426036" cy="259080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68583" y="4547733"/>
            <a:ext cx="7008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活动二</a:t>
            </a:r>
          </a:p>
        </p:txBody>
      </p:sp>
      <p:sp>
        <p:nvSpPr>
          <p:cNvPr id="5" name="矩形 4"/>
          <p:cNvSpPr/>
          <p:nvPr/>
        </p:nvSpPr>
        <p:spPr>
          <a:xfrm>
            <a:off x="1605567" y="1357748"/>
            <a:ext cx="63069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pPr algn="ctr"/>
            <a:endParaRPr lang="zh-CN" altLang="en-US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62" y="4191616"/>
            <a:ext cx="754283" cy="11073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433" y="218889"/>
            <a:ext cx="728581" cy="10695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359" y="4311368"/>
            <a:ext cx="1139655" cy="16730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073" y="683812"/>
            <a:ext cx="571360" cy="83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0" y="6068283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5460988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5673425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5303970"/>
            <a:ext cx="12081164" cy="999848"/>
          </a:xfrm>
          <a:custGeom>
            <a:avLst/>
            <a:gdLst>
              <a:gd name="connsiteX0" fmla="*/ 0 w 10363200"/>
              <a:gd name="connsiteY0" fmla="*/ 789717 h 789717"/>
              <a:gd name="connsiteX1" fmla="*/ 1454727 w 10363200"/>
              <a:gd name="connsiteY1" fmla="*/ 110844 h 789717"/>
              <a:gd name="connsiteX2" fmla="*/ 3269673 w 10363200"/>
              <a:gd name="connsiteY2" fmla="*/ 540335 h 789717"/>
              <a:gd name="connsiteX3" fmla="*/ 5334000 w 10363200"/>
              <a:gd name="connsiteY3" fmla="*/ 7 h 789717"/>
              <a:gd name="connsiteX4" fmla="*/ 7564582 w 10363200"/>
              <a:gd name="connsiteY4" fmla="*/ 526480 h 789717"/>
              <a:gd name="connsiteX5" fmla="*/ 9518073 w 10363200"/>
              <a:gd name="connsiteY5" fmla="*/ 13862 h 789717"/>
              <a:gd name="connsiteX6" fmla="*/ 10363200 w 10363200"/>
              <a:gd name="connsiteY6" fmla="*/ 346371 h 789717"/>
              <a:gd name="connsiteX7" fmla="*/ 10363200 w 10363200"/>
              <a:gd name="connsiteY7" fmla="*/ 346371 h 7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63200" h="789717">
                <a:moveTo>
                  <a:pt x="0" y="789717"/>
                </a:moveTo>
                <a:cubicBezTo>
                  <a:pt x="454890" y="471062"/>
                  <a:pt x="909781" y="152408"/>
                  <a:pt x="1454727" y="110844"/>
                </a:cubicBezTo>
                <a:cubicBezTo>
                  <a:pt x="1999673" y="69280"/>
                  <a:pt x="2623128" y="558808"/>
                  <a:pt x="3269673" y="540335"/>
                </a:cubicBezTo>
                <a:cubicBezTo>
                  <a:pt x="3916218" y="521862"/>
                  <a:pt x="4618182" y="2316"/>
                  <a:pt x="5334000" y="7"/>
                </a:cubicBezTo>
                <a:cubicBezTo>
                  <a:pt x="6049818" y="-2302"/>
                  <a:pt x="6867237" y="524171"/>
                  <a:pt x="7564582" y="526480"/>
                </a:cubicBezTo>
                <a:cubicBezTo>
                  <a:pt x="8261927" y="528789"/>
                  <a:pt x="9051637" y="43880"/>
                  <a:pt x="9518073" y="13862"/>
                </a:cubicBezTo>
                <a:cubicBezTo>
                  <a:pt x="9984509" y="-16156"/>
                  <a:pt x="10363200" y="346371"/>
                  <a:pt x="10363200" y="346371"/>
                </a:cubicBezTo>
                <a:lnTo>
                  <a:pt x="10363200" y="34637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821" y="5129455"/>
            <a:ext cx="938828" cy="9388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1754" y="5571102"/>
            <a:ext cx="497181" cy="4971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208" y="5471209"/>
            <a:ext cx="832609" cy="8326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7375" y="5015295"/>
            <a:ext cx="566589" cy="56658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835" y="848300"/>
            <a:ext cx="7310510" cy="31584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81" y="1796416"/>
            <a:ext cx="2177663" cy="217766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591864" y="1347477"/>
            <a:ext cx="63069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pPr algn="ctr"/>
            <a:endParaRPr lang="zh-CN" altLang="en-US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91864" y="4098260"/>
            <a:ext cx="7008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活动三</a:t>
            </a:r>
          </a:p>
        </p:txBody>
      </p:sp>
    </p:spTree>
    <p:extLst>
      <p:ext uri="{BB962C8B-B14F-4D97-AF65-F5344CB8AC3E}">
        <p14:creationId xmlns:p14="http://schemas.microsoft.com/office/powerpoint/2010/main" val="39807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07"/>
          <a:stretch/>
        </p:blipFill>
        <p:spPr>
          <a:xfrm>
            <a:off x="697525" y="2334160"/>
            <a:ext cx="2901262" cy="23050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90628" y="2085249"/>
            <a:ext cx="6306933" cy="25853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  <a:endParaRPr lang="en-US" altLang="zh-CN" sz="3600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3600" dirty="0">
                <a:solidFill>
                  <a:schemeClr val="bg1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</a:t>
            </a:r>
          </a:p>
          <a:p>
            <a:pPr algn="ctr"/>
            <a:endParaRPr lang="zh-CN" altLang="en-US" dirty="0">
              <a:solidFill>
                <a:schemeClr val="bg1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9938" y="4807527"/>
            <a:ext cx="7008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活动四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273" y="320907"/>
            <a:ext cx="787423" cy="8013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877" y="5145233"/>
            <a:ext cx="543910" cy="5535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9739" y="4382954"/>
            <a:ext cx="1228973" cy="12506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198" y="1562427"/>
            <a:ext cx="758357" cy="77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77178" y="3372872"/>
            <a:ext cx="5652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THANK YOU 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6879" y="857524"/>
            <a:ext cx="2291157" cy="55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5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2" y="1461768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624" y="921441"/>
            <a:ext cx="1439267" cy="930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33762" y="3387466"/>
            <a:ext cx="55397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9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班级介绍</a:t>
            </a:r>
            <a:endParaRPr lang="zh-CN" altLang="en-US" sz="9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639" y="2154454"/>
            <a:ext cx="1439267" cy="9309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607" y="1105159"/>
            <a:ext cx="871230" cy="56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6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464" y="700270"/>
            <a:ext cx="1139655" cy="16730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5502" y="4718088"/>
            <a:ext cx="1139655" cy="16730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34453" y="561725"/>
            <a:ext cx="68282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9600" b="1" kern="600" spc="-1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一年级一班</a:t>
            </a:r>
            <a:endParaRPr lang="zh-CN" altLang="en-US" sz="9600" b="1" kern="600" spc="-100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562" y="2574732"/>
            <a:ext cx="1037002" cy="103493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81055" y="2679962"/>
            <a:ext cx="4059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男孩：</a:t>
            </a:r>
            <a:r>
              <a:rPr lang="en-US" altLang="zh-CN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20</a:t>
            </a:r>
            <a:endParaRPr lang="zh-CN" altLang="en-US" sz="5400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72" y="4345132"/>
            <a:ext cx="1083635" cy="10836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81054" y="4505437"/>
            <a:ext cx="4059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女孩：</a:t>
            </a:r>
            <a:r>
              <a:rPr lang="en-US" altLang="zh-CN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20</a:t>
            </a:r>
            <a:endParaRPr lang="zh-CN" altLang="en-US" sz="5400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67345" y="2022764"/>
            <a:ext cx="8631382" cy="4017818"/>
          </a:xfrm>
          <a:prstGeom prst="rect">
            <a:avLst/>
          </a:prstGeom>
          <a:noFill/>
          <a:ln w="3810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80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77" y="2086842"/>
            <a:ext cx="2402032" cy="240203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45058" y="2086842"/>
            <a:ext cx="6594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FAA17E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课程概况</a:t>
            </a:r>
            <a:endParaRPr lang="en-US" altLang="zh-CN" sz="7200" b="1" dirty="0">
              <a:solidFill>
                <a:srgbClr val="FAA17E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183" y="947031"/>
            <a:ext cx="896217" cy="9120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607" y="1105159"/>
            <a:ext cx="871230" cy="5635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5607" y="4956722"/>
            <a:ext cx="871230" cy="5635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897" y="4541242"/>
            <a:ext cx="469448" cy="3036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677" y="5635596"/>
            <a:ext cx="871230" cy="56355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621" y="1324691"/>
            <a:ext cx="871230" cy="5635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5680" y="517628"/>
            <a:ext cx="663836" cy="4294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210" y="5917374"/>
            <a:ext cx="871230" cy="56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6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04" y="2414061"/>
            <a:ext cx="1653886" cy="16538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024621" y="2086842"/>
            <a:ext cx="7284897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FAA17E"/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上课形式</a:t>
            </a:r>
            <a:endParaRPr lang="en-US" altLang="zh-CN" sz="7200" b="1" dirty="0">
              <a:solidFill>
                <a:srgbClr val="FAA17E"/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pPr algn="ctr"/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  <a:endParaRPr lang="en-US" altLang="zh-CN" sz="2400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pPr algn="ctr"/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pPr algn="ctr"/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519" y="1063857"/>
            <a:ext cx="919734" cy="1350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084" y="4980802"/>
            <a:ext cx="884632" cy="12986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622" y="601712"/>
            <a:ext cx="629608" cy="9242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004" y="4441123"/>
            <a:ext cx="1139655" cy="167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2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7" y="230331"/>
            <a:ext cx="1002723" cy="100272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79419" y="407817"/>
            <a:ext cx="4059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师资力量</a:t>
            </a:r>
          </a:p>
        </p:txBody>
      </p:sp>
      <p:sp>
        <p:nvSpPr>
          <p:cNvPr id="5" name="椭圆 4"/>
          <p:cNvSpPr/>
          <p:nvPr/>
        </p:nvSpPr>
        <p:spPr>
          <a:xfrm>
            <a:off x="1233055" y="1920587"/>
            <a:ext cx="2105891" cy="2105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84" y="2229716"/>
            <a:ext cx="1487631" cy="148763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48075" y="1920587"/>
            <a:ext cx="65947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语文老师：</a:t>
            </a:r>
            <a:endParaRPr lang="en-US" altLang="zh-CN" sz="32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7" name="矩形 6"/>
          <p:cNvSpPr/>
          <p:nvPr/>
        </p:nvSpPr>
        <p:spPr>
          <a:xfrm>
            <a:off x="1841135" y="3714669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李老师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1233055" y="4355914"/>
            <a:ext cx="2105891" cy="2105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84" y="4665043"/>
            <a:ext cx="1487631" cy="148763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648075" y="4355914"/>
            <a:ext cx="65947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数学老师：</a:t>
            </a:r>
            <a:endParaRPr lang="en-US" altLang="zh-CN" sz="32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1841135" y="6149996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李老师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041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7" y="230331"/>
            <a:ext cx="1002723" cy="100272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79419" y="407817"/>
            <a:ext cx="4059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师资力量</a:t>
            </a:r>
          </a:p>
        </p:txBody>
      </p:sp>
      <p:sp>
        <p:nvSpPr>
          <p:cNvPr id="5" name="椭圆 4"/>
          <p:cNvSpPr/>
          <p:nvPr/>
        </p:nvSpPr>
        <p:spPr>
          <a:xfrm>
            <a:off x="1233055" y="1920587"/>
            <a:ext cx="2105891" cy="2105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84" y="2229716"/>
            <a:ext cx="1487631" cy="148763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48075" y="1920587"/>
            <a:ext cx="65947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体育老师：</a:t>
            </a:r>
            <a:endParaRPr lang="en-US" altLang="zh-CN" sz="32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7" name="矩形 6"/>
          <p:cNvSpPr/>
          <p:nvPr/>
        </p:nvSpPr>
        <p:spPr>
          <a:xfrm>
            <a:off x="1841135" y="3714669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李老师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1233055" y="4355914"/>
            <a:ext cx="2105891" cy="21058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84" y="4665043"/>
            <a:ext cx="1487631" cy="148763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648075" y="4355914"/>
            <a:ext cx="65947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舞蹈老师：</a:t>
            </a:r>
            <a:endParaRPr lang="en-US" altLang="zh-CN" sz="3200" b="1" dirty="0"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  <a:p>
            <a:r>
              <a:rPr lang="zh-CN" altLang="en-US" sz="2400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点击输入文字点击输入文字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1841135" y="6149996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李旭科漫画体v1.0" panose="02010600030101010101" pitchFamily="2" charset="-122"/>
                <a:ea typeface="李旭科漫画体v1.0" panose="02010600030101010101" pitchFamily="2" charset="-122"/>
              </a:rPr>
              <a:t>李老师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940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2" y="1461768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624" y="921441"/>
            <a:ext cx="1439267" cy="930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33761" y="3387466"/>
            <a:ext cx="70083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李旭科漫画体v1.0" panose="02010600030101010101" pitchFamily="2" charset="-122"/>
                <a:ea typeface="李旭科漫画体v1.0" panose="02010600030101010101" pitchFamily="2" charset="-122"/>
                <a:cs typeface="Times New Roman" panose="02020603050405020304" pitchFamily="18" charset="0"/>
              </a:rPr>
              <a:t>家长会意义</a:t>
            </a:r>
            <a:endParaRPr lang="zh-CN" altLang="en-US" sz="9600" b="1" dirty="0">
              <a:solidFill>
                <a:schemeClr val="accent2">
                  <a:lumMod val="60000"/>
                  <a:lumOff val="40000"/>
                </a:schemeClr>
              </a:solidFill>
              <a:latin typeface="李旭科漫画体v1.0" panose="02010600030101010101" pitchFamily="2" charset="-122"/>
              <a:ea typeface="李旭科漫画体v1.0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639" y="2154454"/>
            <a:ext cx="1439267" cy="9309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607" y="1105159"/>
            <a:ext cx="871230" cy="56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4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allery dir="l"/>
      </p:transition>
    </mc:Choice>
    <mc:Fallback xmlns="">
      <p:transition spd="slow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487</Words>
  <Application>Microsoft Office PowerPoint</Application>
  <PresentationFormat>宽屏</PresentationFormat>
  <Paragraphs>159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等线 Light</vt:lpstr>
      <vt:lpstr>李旭科漫画体v1.0</vt:lpstr>
      <vt:lpstr>微软雅黑</vt:lpstr>
      <vt:lpstr>Algerian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zhaolei</dc:creator>
  <cp:lastModifiedBy>Administrator</cp:lastModifiedBy>
  <cp:revision>15</cp:revision>
  <dcterms:created xsi:type="dcterms:W3CDTF">2018-05-20T06:34:16Z</dcterms:created>
  <dcterms:modified xsi:type="dcterms:W3CDTF">2018-05-26T12:21:51Z</dcterms:modified>
</cp:coreProperties>
</file>